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0" r:id="rId1"/>
  </p:sldMasterIdLst>
  <p:notesMasterIdLst>
    <p:notesMasterId r:id="rId40"/>
  </p:notesMasterIdLst>
  <p:sldIdLst>
    <p:sldId id="256" r:id="rId2"/>
    <p:sldId id="427" r:id="rId3"/>
    <p:sldId id="310" r:id="rId4"/>
    <p:sldId id="360" r:id="rId5"/>
    <p:sldId id="413" r:id="rId6"/>
    <p:sldId id="370" r:id="rId7"/>
    <p:sldId id="411" r:id="rId8"/>
    <p:sldId id="412" r:id="rId9"/>
    <p:sldId id="371" r:id="rId10"/>
    <p:sldId id="365" r:id="rId11"/>
    <p:sldId id="366" r:id="rId12"/>
    <p:sldId id="386" r:id="rId13"/>
    <p:sldId id="373" r:id="rId14"/>
    <p:sldId id="374" r:id="rId15"/>
    <p:sldId id="387" r:id="rId16"/>
    <p:sldId id="376" r:id="rId17"/>
    <p:sldId id="396" r:id="rId18"/>
    <p:sldId id="395" r:id="rId19"/>
    <p:sldId id="379" r:id="rId20"/>
    <p:sldId id="400" r:id="rId21"/>
    <p:sldId id="377" r:id="rId22"/>
    <p:sldId id="393" r:id="rId23"/>
    <p:sldId id="380" r:id="rId24"/>
    <p:sldId id="381" r:id="rId25"/>
    <p:sldId id="382" r:id="rId26"/>
    <p:sldId id="383" r:id="rId27"/>
    <p:sldId id="408" r:id="rId28"/>
    <p:sldId id="416" r:id="rId29"/>
    <p:sldId id="414" r:id="rId30"/>
    <p:sldId id="415" r:id="rId31"/>
    <p:sldId id="417" r:id="rId32"/>
    <p:sldId id="419" r:id="rId33"/>
    <p:sldId id="420" r:id="rId34"/>
    <p:sldId id="418" r:id="rId35"/>
    <p:sldId id="421" r:id="rId36"/>
    <p:sldId id="410" r:id="rId37"/>
    <p:sldId id="424" r:id="rId38"/>
    <p:sldId id="42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varo FG" initials="AF" lastIdx="1" clrIdx="0">
    <p:extLst>
      <p:ext uri="{19B8F6BF-5375-455C-9EA6-DF929625EA0E}">
        <p15:presenceInfo xmlns:p15="http://schemas.microsoft.com/office/powerpoint/2012/main" userId="Alvaro F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D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83755" autoAdjust="0"/>
  </p:normalViewPr>
  <p:slideViewPr>
    <p:cSldViewPr snapToGrid="0">
      <p:cViewPr>
        <p:scale>
          <a:sx n="112" d="100"/>
          <a:sy n="112" d="100"/>
        </p:scale>
        <p:origin x="-24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62E11-32A2-42B2-9AA0-B4BAB652C76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67B8EB79-3386-4043-8743-947FF6CA8D84}">
      <dgm:prSet phldrT="[Text]"/>
      <dgm:spPr/>
      <dgm:t>
        <a:bodyPr/>
        <a:lstStyle/>
        <a:p>
          <a:r>
            <a:rPr lang="fr-FR" noProof="0" smtClean="0"/>
            <a:t>CONCEPTION DE LA SUSPENSION VOPO</a:t>
          </a:r>
          <a:endParaRPr lang="fr-FR" noProof="0"/>
        </a:p>
      </dgm:t>
    </dgm:pt>
    <dgm:pt modelId="{4BD8D76A-9FAD-49D1-B38B-0343DA736B39}" type="parTrans" cxnId="{BA1C3CDE-8A37-4A06-A00D-B87DF013EC6C}">
      <dgm:prSet/>
      <dgm:spPr/>
      <dgm:t>
        <a:bodyPr/>
        <a:lstStyle/>
        <a:p>
          <a:endParaRPr lang="en-US"/>
        </a:p>
      </dgm:t>
    </dgm:pt>
    <dgm:pt modelId="{283F346D-AEB7-43CC-BB47-0B8966A3C96B}" type="sibTrans" cxnId="{BA1C3CDE-8A37-4A06-A00D-B87DF013EC6C}">
      <dgm:prSet/>
      <dgm:spPr/>
      <dgm:t>
        <a:bodyPr/>
        <a:lstStyle/>
        <a:p>
          <a:endParaRPr lang="en-US"/>
        </a:p>
      </dgm:t>
    </dgm:pt>
    <dgm:pt modelId="{2342D8F5-7FE4-409B-8B3D-F53FF309311D}">
      <dgm:prSet phldrT="[Text]"/>
      <dgm:spPr/>
      <dgm:t>
        <a:bodyPr/>
        <a:lstStyle/>
        <a:p>
          <a:r>
            <a:rPr lang="fr-FR" dirty="0" smtClean="0"/>
            <a:t>METHODOLOGIE POUR UNE SUSPENSION MONO ÉTAGE</a:t>
          </a:r>
          <a:endParaRPr lang="en-US" dirty="0"/>
        </a:p>
      </dgm:t>
    </dgm:pt>
    <dgm:pt modelId="{716476E8-59F4-462B-85CA-A3B90500CC64}" type="parTrans" cxnId="{7696F54D-B2DA-47DE-873E-8C7417C8E1C3}">
      <dgm:prSet/>
      <dgm:spPr/>
      <dgm:t>
        <a:bodyPr/>
        <a:lstStyle/>
        <a:p>
          <a:endParaRPr lang="en-US"/>
        </a:p>
      </dgm:t>
    </dgm:pt>
    <dgm:pt modelId="{2E8E459C-8A44-47A7-82AD-6E83E745B775}" type="sibTrans" cxnId="{7696F54D-B2DA-47DE-873E-8C7417C8E1C3}">
      <dgm:prSet/>
      <dgm:spPr/>
      <dgm:t>
        <a:bodyPr/>
        <a:lstStyle/>
        <a:p>
          <a:endParaRPr lang="en-US"/>
        </a:p>
      </dgm:t>
    </dgm:pt>
    <dgm:pt modelId="{6947BFF2-7CE9-4BE2-87A2-4DBAF6AD0EB2}">
      <dgm:prSet phldrT="[Text]"/>
      <dgm:spPr/>
      <dgm:t>
        <a:bodyPr/>
        <a:lstStyle/>
        <a:p>
          <a:r>
            <a:rPr lang="en-US" smtClean="0"/>
            <a:t>ETUDE DU CONTACT DES LAMES </a:t>
          </a:r>
          <a:endParaRPr lang="en-US"/>
        </a:p>
      </dgm:t>
    </dgm:pt>
    <dgm:pt modelId="{B5F74CB7-DD1B-4FF3-905A-DE31836E7CF2}" type="parTrans" cxnId="{8B790405-6B03-412C-A724-924AE279E006}">
      <dgm:prSet/>
      <dgm:spPr/>
      <dgm:t>
        <a:bodyPr/>
        <a:lstStyle/>
        <a:p>
          <a:endParaRPr lang="en-US"/>
        </a:p>
      </dgm:t>
    </dgm:pt>
    <dgm:pt modelId="{AE3599B7-CF4D-424F-8751-8406539B4508}" type="sibTrans" cxnId="{8B790405-6B03-412C-A724-924AE279E006}">
      <dgm:prSet/>
      <dgm:spPr/>
      <dgm:t>
        <a:bodyPr/>
        <a:lstStyle/>
        <a:p>
          <a:endParaRPr lang="en-US"/>
        </a:p>
      </dgm:t>
    </dgm:pt>
    <dgm:pt modelId="{B9B56528-3D14-4F64-A926-C529A3542852}">
      <dgm:prSet phldrT="[Text]"/>
      <dgm:spPr/>
      <dgm:t>
        <a:bodyPr/>
        <a:lstStyle/>
        <a:p>
          <a:r>
            <a:rPr lang="en-US" i="1" dirty="0" smtClean="0"/>
            <a:t>VALIDATION</a:t>
          </a:r>
          <a:r>
            <a:rPr lang="en-US" dirty="0" smtClean="0"/>
            <a:t> DU </a:t>
          </a:r>
          <a:r>
            <a:rPr lang="en-US" dirty="0" err="1" smtClean="0"/>
            <a:t>LOGICIEL</a:t>
          </a:r>
          <a:r>
            <a:rPr lang="en-US" dirty="0" smtClean="0"/>
            <a:t> SW SIMULATION</a:t>
          </a:r>
          <a:endParaRPr lang="en-US" dirty="0"/>
        </a:p>
      </dgm:t>
    </dgm:pt>
    <dgm:pt modelId="{44154AC6-F033-4EA0-BE92-D7A7E613E5A7}" type="parTrans" cxnId="{51B2ED7F-C5CD-4D85-80A8-B59D6D56E4BA}">
      <dgm:prSet/>
      <dgm:spPr/>
      <dgm:t>
        <a:bodyPr/>
        <a:lstStyle/>
        <a:p>
          <a:endParaRPr lang="en-US"/>
        </a:p>
      </dgm:t>
    </dgm:pt>
    <dgm:pt modelId="{C53191DB-617E-45EE-8DA0-650ACFD9F85F}" type="sibTrans" cxnId="{51B2ED7F-C5CD-4D85-80A8-B59D6D56E4BA}">
      <dgm:prSet/>
      <dgm:spPr/>
      <dgm:t>
        <a:bodyPr/>
        <a:lstStyle/>
        <a:p>
          <a:endParaRPr lang="en-US"/>
        </a:p>
      </dgm:t>
    </dgm:pt>
    <dgm:pt modelId="{E20437AA-89AC-4C16-AD64-84733AABF65E}">
      <dgm:prSet phldrT="[Text]"/>
      <dgm:spPr/>
      <dgm:t>
        <a:bodyPr/>
        <a:lstStyle/>
        <a:p>
          <a:r>
            <a:rPr lang="fr-FR" noProof="0" dirty="0" smtClean="0"/>
            <a:t>OPTIMISATION DE LA TABLE  OPTIQUE</a:t>
          </a:r>
          <a:endParaRPr lang="fr-FR" noProof="0" dirty="0"/>
        </a:p>
      </dgm:t>
    </dgm:pt>
    <dgm:pt modelId="{9227C09D-F87F-41BC-A4FB-F69317FC1726}" type="parTrans" cxnId="{8F626D53-6831-4147-8F70-733202C8678C}">
      <dgm:prSet/>
      <dgm:spPr/>
      <dgm:t>
        <a:bodyPr/>
        <a:lstStyle/>
        <a:p>
          <a:endParaRPr lang="en-US"/>
        </a:p>
      </dgm:t>
    </dgm:pt>
    <dgm:pt modelId="{C0831F65-C4B8-4F63-BBA2-800F9E53D23E}" type="sibTrans" cxnId="{8F626D53-6831-4147-8F70-733202C8678C}">
      <dgm:prSet/>
      <dgm:spPr/>
      <dgm:t>
        <a:bodyPr/>
        <a:lstStyle/>
        <a:p>
          <a:endParaRPr lang="en-US"/>
        </a:p>
      </dgm:t>
    </dgm:pt>
    <dgm:pt modelId="{CA5C84D6-FC66-47C0-9194-B551E8C4FCEC}" type="pres">
      <dgm:prSet presAssocID="{D6F62E11-32A2-42B2-9AA0-B4BAB652C76C}" presName="Name0" presStyleCnt="0">
        <dgm:presLayoutVars>
          <dgm:chPref val="1"/>
          <dgm:dir/>
          <dgm:animOne val="branch"/>
          <dgm:animLvl val="lvl"/>
          <dgm:resizeHandles val="exact"/>
        </dgm:presLayoutVars>
      </dgm:prSet>
      <dgm:spPr/>
    </dgm:pt>
    <dgm:pt modelId="{10693FBB-4DEC-44C6-BAC1-A6348CA89049}" type="pres">
      <dgm:prSet presAssocID="{67B8EB79-3386-4043-8743-947FF6CA8D84}" presName="root1" presStyleCnt="0"/>
      <dgm:spPr/>
    </dgm:pt>
    <dgm:pt modelId="{C6311C03-91B6-4669-967C-B90F8B17B390}" type="pres">
      <dgm:prSet presAssocID="{67B8EB79-3386-4043-8743-947FF6CA8D84}" presName="LevelOneTextNode" presStyleLbl="node0" presStyleIdx="0" presStyleCnt="1">
        <dgm:presLayoutVars>
          <dgm:chPref val="3"/>
        </dgm:presLayoutVars>
      </dgm:prSet>
      <dgm:spPr/>
      <dgm:t>
        <a:bodyPr/>
        <a:lstStyle/>
        <a:p>
          <a:endParaRPr lang="fr-FR"/>
        </a:p>
      </dgm:t>
    </dgm:pt>
    <dgm:pt modelId="{5822691B-D9EE-4319-9D10-3BC5FCB32416}" type="pres">
      <dgm:prSet presAssocID="{67B8EB79-3386-4043-8743-947FF6CA8D84}" presName="level2hierChild" presStyleCnt="0"/>
      <dgm:spPr/>
    </dgm:pt>
    <dgm:pt modelId="{10EA6428-92AF-447F-97DA-4FBEA4CC86E2}" type="pres">
      <dgm:prSet presAssocID="{716476E8-59F4-462B-85CA-A3B90500CC64}" presName="conn2-1" presStyleLbl="parChTrans1D2" presStyleIdx="0" presStyleCnt="3"/>
      <dgm:spPr/>
    </dgm:pt>
    <dgm:pt modelId="{CDDDFC9F-91BE-40CF-A053-6A8D4CE8807B}" type="pres">
      <dgm:prSet presAssocID="{716476E8-59F4-462B-85CA-A3B90500CC64}" presName="connTx" presStyleLbl="parChTrans1D2" presStyleIdx="0" presStyleCnt="3"/>
      <dgm:spPr/>
    </dgm:pt>
    <dgm:pt modelId="{B058E6AA-9744-4AC5-9BBC-F29B41DB1E68}" type="pres">
      <dgm:prSet presAssocID="{2342D8F5-7FE4-409B-8B3D-F53FF309311D}" presName="root2" presStyleCnt="0"/>
      <dgm:spPr/>
    </dgm:pt>
    <dgm:pt modelId="{8C030556-0BD8-498A-A1A6-D4C864425730}" type="pres">
      <dgm:prSet presAssocID="{2342D8F5-7FE4-409B-8B3D-F53FF309311D}" presName="LevelTwoTextNode" presStyleLbl="node2" presStyleIdx="0" presStyleCnt="3">
        <dgm:presLayoutVars>
          <dgm:chPref val="3"/>
        </dgm:presLayoutVars>
      </dgm:prSet>
      <dgm:spPr/>
      <dgm:t>
        <a:bodyPr/>
        <a:lstStyle/>
        <a:p>
          <a:endParaRPr lang="en-US"/>
        </a:p>
      </dgm:t>
    </dgm:pt>
    <dgm:pt modelId="{3AD6AFEE-A819-4D0E-B5DA-68BDDC92B24B}" type="pres">
      <dgm:prSet presAssocID="{2342D8F5-7FE4-409B-8B3D-F53FF309311D}" presName="level3hierChild" presStyleCnt="0"/>
      <dgm:spPr/>
    </dgm:pt>
    <dgm:pt modelId="{1D0FDF0F-7C03-4EF4-835D-01F6DBA7064C}" type="pres">
      <dgm:prSet presAssocID="{B5F74CB7-DD1B-4FF3-905A-DE31836E7CF2}" presName="conn2-1" presStyleLbl="parChTrans1D2" presStyleIdx="1" presStyleCnt="3"/>
      <dgm:spPr/>
    </dgm:pt>
    <dgm:pt modelId="{2C004044-F311-4C80-A3DE-B471C5733650}" type="pres">
      <dgm:prSet presAssocID="{B5F74CB7-DD1B-4FF3-905A-DE31836E7CF2}" presName="connTx" presStyleLbl="parChTrans1D2" presStyleIdx="1" presStyleCnt="3"/>
      <dgm:spPr/>
    </dgm:pt>
    <dgm:pt modelId="{50F70FEF-9CBA-4980-AB3E-0C62ED3618EE}" type="pres">
      <dgm:prSet presAssocID="{6947BFF2-7CE9-4BE2-87A2-4DBAF6AD0EB2}" presName="root2" presStyleCnt="0"/>
      <dgm:spPr/>
    </dgm:pt>
    <dgm:pt modelId="{42E438D0-5F8C-4B8B-98E0-3C60AC688C44}" type="pres">
      <dgm:prSet presAssocID="{6947BFF2-7CE9-4BE2-87A2-4DBAF6AD0EB2}" presName="LevelTwoTextNode" presStyleLbl="node2" presStyleIdx="1" presStyleCnt="3">
        <dgm:presLayoutVars>
          <dgm:chPref val="3"/>
        </dgm:presLayoutVars>
      </dgm:prSet>
      <dgm:spPr/>
      <dgm:t>
        <a:bodyPr/>
        <a:lstStyle/>
        <a:p>
          <a:endParaRPr lang="en-US"/>
        </a:p>
      </dgm:t>
    </dgm:pt>
    <dgm:pt modelId="{861BB7F8-CB39-4080-81DB-7A775ACE4404}" type="pres">
      <dgm:prSet presAssocID="{6947BFF2-7CE9-4BE2-87A2-4DBAF6AD0EB2}" presName="level3hierChild" presStyleCnt="0"/>
      <dgm:spPr/>
    </dgm:pt>
    <dgm:pt modelId="{860DF444-AF68-49B4-956E-D67FDD5D6E38}" type="pres">
      <dgm:prSet presAssocID="{44154AC6-F033-4EA0-BE92-D7A7E613E5A7}" presName="conn2-1" presStyleLbl="parChTrans1D2" presStyleIdx="2" presStyleCnt="3"/>
      <dgm:spPr/>
    </dgm:pt>
    <dgm:pt modelId="{A068A370-6BB1-43C6-8342-6618557AEB01}" type="pres">
      <dgm:prSet presAssocID="{44154AC6-F033-4EA0-BE92-D7A7E613E5A7}" presName="connTx" presStyleLbl="parChTrans1D2" presStyleIdx="2" presStyleCnt="3"/>
      <dgm:spPr/>
    </dgm:pt>
    <dgm:pt modelId="{6F08514C-3077-44FD-BD63-DB9B7F7B2973}" type="pres">
      <dgm:prSet presAssocID="{B9B56528-3D14-4F64-A926-C529A3542852}" presName="root2" presStyleCnt="0"/>
      <dgm:spPr/>
    </dgm:pt>
    <dgm:pt modelId="{49394224-21FE-4CDA-9176-B28F7EB81CCE}" type="pres">
      <dgm:prSet presAssocID="{B9B56528-3D14-4F64-A926-C529A3542852}" presName="LevelTwoTextNode" presStyleLbl="node2" presStyleIdx="2" presStyleCnt="3">
        <dgm:presLayoutVars>
          <dgm:chPref val="3"/>
        </dgm:presLayoutVars>
      </dgm:prSet>
      <dgm:spPr/>
      <dgm:t>
        <a:bodyPr/>
        <a:lstStyle/>
        <a:p>
          <a:endParaRPr lang="fr-FR"/>
        </a:p>
      </dgm:t>
    </dgm:pt>
    <dgm:pt modelId="{76F8FBFA-01F1-40BE-9EB4-BF7E8DB79AE8}" type="pres">
      <dgm:prSet presAssocID="{B9B56528-3D14-4F64-A926-C529A3542852}" presName="level3hierChild" presStyleCnt="0"/>
      <dgm:spPr/>
    </dgm:pt>
    <dgm:pt modelId="{EA36BD30-C5E4-4ADB-AC36-2B89B41001EC}" type="pres">
      <dgm:prSet presAssocID="{9227C09D-F87F-41BC-A4FB-F69317FC1726}" presName="conn2-1" presStyleLbl="parChTrans1D3" presStyleIdx="0" presStyleCnt="1"/>
      <dgm:spPr/>
    </dgm:pt>
    <dgm:pt modelId="{F8CE7A46-FDCC-4A45-8EF1-8F806303711B}" type="pres">
      <dgm:prSet presAssocID="{9227C09D-F87F-41BC-A4FB-F69317FC1726}" presName="connTx" presStyleLbl="parChTrans1D3" presStyleIdx="0" presStyleCnt="1"/>
      <dgm:spPr/>
    </dgm:pt>
    <dgm:pt modelId="{CF509E41-9FD5-4A78-BAAF-04C03DB496B4}" type="pres">
      <dgm:prSet presAssocID="{E20437AA-89AC-4C16-AD64-84733AABF65E}" presName="root2" presStyleCnt="0"/>
      <dgm:spPr/>
    </dgm:pt>
    <dgm:pt modelId="{CFE0BAFD-FBAB-4A1D-AACF-521091A16D4C}" type="pres">
      <dgm:prSet presAssocID="{E20437AA-89AC-4C16-AD64-84733AABF65E}" presName="LevelTwoTextNode" presStyleLbl="node3" presStyleIdx="0" presStyleCnt="1">
        <dgm:presLayoutVars>
          <dgm:chPref val="3"/>
        </dgm:presLayoutVars>
      </dgm:prSet>
      <dgm:spPr/>
      <dgm:t>
        <a:bodyPr/>
        <a:lstStyle/>
        <a:p>
          <a:endParaRPr lang="en-US"/>
        </a:p>
      </dgm:t>
    </dgm:pt>
    <dgm:pt modelId="{9C0F0E5E-B4CC-44E5-8643-7BA3E97E1D75}" type="pres">
      <dgm:prSet presAssocID="{E20437AA-89AC-4C16-AD64-84733AABF65E}" presName="level3hierChild" presStyleCnt="0"/>
      <dgm:spPr/>
    </dgm:pt>
  </dgm:ptLst>
  <dgm:cxnLst>
    <dgm:cxn modelId="{14DCF96F-BDAB-445C-8CB8-0B131F890814}" type="presOf" srcId="{B5F74CB7-DD1B-4FF3-905A-DE31836E7CF2}" destId="{1D0FDF0F-7C03-4EF4-835D-01F6DBA7064C}" srcOrd="0" destOrd="0" presId="urn:microsoft.com/office/officeart/2008/layout/HorizontalMultiLevelHierarchy"/>
    <dgm:cxn modelId="{51B2ED7F-C5CD-4D85-80A8-B59D6D56E4BA}" srcId="{67B8EB79-3386-4043-8743-947FF6CA8D84}" destId="{B9B56528-3D14-4F64-A926-C529A3542852}" srcOrd="2" destOrd="0" parTransId="{44154AC6-F033-4EA0-BE92-D7A7E613E5A7}" sibTransId="{C53191DB-617E-45EE-8DA0-650ACFD9F85F}"/>
    <dgm:cxn modelId="{AF96411C-45CD-44E2-9440-4B1DA8FD1567}" type="presOf" srcId="{716476E8-59F4-462B-85CA-A3B90500CC64}" destId="{10EA6428-92AF-447F-97DA-4FBEA4CC86E2}" srcOrd="0" destOrd="0" presId="urn:microsoft.com/office/officeart/2008/layout/HorizontalMultiLevelHierarchy"/>
    <dgm:cxn modelId="{4DD1CBF3-5267-49E6-AF56-FE286097B65E}" type="presOf" srcId="{9227C09D-F87F-41BC-A4FB-F69317FC1726}" destId="{F8CE7A46-FDCC-4A45-8EF1-8F806303711B}" srcOrd="1" destOrd="0" presId="urn:microsoft.com/office/officeart/2008/layout/HorizontalMultiLevelHierarchy"/>
    <dgm:cxn modelId="{1598648B-326F-4711-8BE7-A5CB7D062688}" type="presOf" srcId="{2342D8F5-7FE4-409B-8B3D-F53FF309311D}" destId="{8C030556-0BD8-498A-A1A6-D4C864425730}" srcOrd="0" destOrd="0" presId="urn:microsoft.com/office/officeart/2008/layout/HorizontalMultiLevelHierarchy"/>
    <dgm:cxn modelId="{8F626D53-6831-4147-8F70-733202C8678C}" srcId="{B9B56528-3D14-4F64-A926-C529A3542852}" destId="{E20437AA-89AC-4C16-AD64-84733AABF65E}" srcOrd="0" destOrd="0" parTransId="{9227C09D-F87F-41BC-A4FB-F69317FC1726}" sibTransId="{C0831F65-C4B8-4F63-BBA2-800F9E53D23E}"/>
    <dgm:cxn modelId="{8B790405-6B03-412C-A724-924AE279E006}" srcId="{67B8EB79-3386-4043-8743-947FF6CA8D84}" destId="{6947BFF2-7CE9-4BE2-87A2-4DBAF6AD0EB2}" srcOrd="1" destOrd="0" parTransId="{B5F74CB7-DD1B-4FF3-905A-DE31836E7CF2}" sibTransId="{AE3599B7-CF4D-424F-8751-8406539B4508}"/>
    <dgm:cxn modelId="{7696F54D-B2DA-47DE-873E-8C7417C8E1C3}" srcId="{67B8EB79-3386-4043-8743-947FF6CA8D84}" destId="{2342D8F5-7FE4-409B-8B3D-F53FF309311D}" srcOrd="0" destOrd="0" parTransId="{716476E8-59F4-462B-85CA-A3B90500CC64}" sibTransId="{2E8E459C-8A44-47A7-82AD-6E83E745B775}"/>
    <dgm:cxn modelId="{959FA230-0988-421D-A099-0ABB91106EAD}" type="presOf" srcId="{9227C09D-F87F-41BC-A4FB-F69317FC1726}" destId="{EA36BD30-C5E4-4ADB-AC36-2B89B41001EC}" srcOrd="0" destOrd="0" presId="urn:microsoft.com/office/officeart/2008/layout/HorizontalMultiLevelHierarchy"/>
    <dgm:cxn modelId="{23654339-BDD0-4621-A1BB-067E9E78805D}" type="presOf" srcId="{44154AC6-F033-4EA0-BE92-D7A7E613E5A7}" destId="{860DF444-AF68-49B4-956E-D67FDD5D6E38}" srcOrd="0" destOrd="0" presId="urn:microsoft.com/office/officeart/2008/layout/HorizontalMultiLevelHierarchy"/>
    <dgm:cxn modelId="{6228FB71-AEEA-4A56-9E53-3B080D728535}" type="presOf" srcId="{6947BFF2-7CE9-4BE2-87A2-4DBAF6AD0EB2}" destId="{42E438D0-5F8C-4B8B-98E0-3C60AC688C44}" srcOrd="0" destOrd="0" presId="urn:microsoft.com/office/officeart/2008/layout/HorizontalMultiLevelHierarchy"/>
    <dgm:cxn modelId="{C9A5623F-6F56-4BD7-BE6B-D1929E5D57C9}" type="presOf" srcId="{44154AC6-F033-4EA0-BE92-D7A7E613E5A7}" destId="{A068A370-6BB1-43C6-8342-6618557AEB01}" srcOrd="1" destOrd="0" presId="urn:microsoft.com/office/officeart/2008/layout/HorizontalMultiLevelHierarchy"/>
    <dgm:cxn modelId="{00CFA965-9417-46E7-BF8C-06D4AB7E9C7D}" type="presOf" srcId="{E20437AA-89AC-4C16-AD64-84733AABF65E}" destId="{CFE0BAFD-FBAB-4A1D-AACF-521091A16D4C}" srcOrd="0" destOrd="0" presId="urn:microsoft.com/office/officeart/2008/layout/HorizontalMultiLevelHierarchy"/>
    <dgm:cxn modelId="{BA1C3CDE-8A37-4A06-A00D-B87DF013EC6C}" srcId="{D6F62E11-32A2-42B2-9AA0-B4BAB652C76C}" destId="{67B8EB79-3386-4043-8743-947FF6CA8D84}" srcOrd="0" destOrd="0" parTransId="{4BD8D76A-9FAD-49D1-B38B-0343DA736B39}" sibTransId="{283F346D-AEB7-43CC-BB47-0B8966A3C96B}"/>
    <dgm:cxn modelId="{2BB7F066-FE8B-42F4-A67D-80982D77946C}" type="presOf" srcId="{B5F74CB7-DD1B-4FF3-905A-DE31836E7CF2}" destId="{2C004044-F311-4C80-A3DE-B471C5733650}" srcOrd="1" destOrd="0" presId="urn:microsoft.com/office/officeart/2008/layout/HorizontalMultiLevelHierarchy"/>
    <dgm:cxn modelId="{A443CAFC-E172-4547-B26E-0DD6F2E7D340}" type="presOf" srcId="{D6F62E11-32A2-42B2-9AA0-B4BAB652C76C}" destId="{CA5C84D6-FC66-47C0-9194-B551E8C4FCEC}" srcOrd="0" destOrd="0" presId="urn:microsoft.com/office/officeart/2008/layout/HorizontalMultiLevelHierarchy"/>
    <dgm:cxn modelId="{96BB7EDE-8060-4616-9F42-EBC222CE8080}" type="presOf" srcId="{716476E8-59F4-462B-85CA-A3B90500CC64}" destId="{CDDDFC9F-91BE-40CF-A053-6A8D4CE8807B}" srcOrd="1" destOrd="0" presId="urn:microsoft.com/office/officeart/2008/layout/HorizontalMultiLevelHierarchy"/>
    <dgm:cxn modelId="{0B01C719-A272-46C6-96C7-C753461E081D}" type="presOf" srcId="{B9B56528-3D14-4F64-A926-C529A3542852}" destId="{49394224-21FE-4CDA-9176-B28F7EB81CCE}" srcOrd="0" destOrd="0" presId="urn:microsoft.com/office/officeart/2008/layout/HorizontalMultiLevelHierarchy"/>
    <dgm:cxn modelId="{F1242170-4796-4D10-A26B-32C1551339EC}" type="presOf" srcId="{67B8EB79-3386-4043-8743-947FF6CA8D84}" destId="{C6311C03-91B6-4669-967C-B90F8B17B390}" srcOrd="0" destOrd="0" presId="urn:microsoft.com/office/officeart/2008/layout/HorizontalMultiLevelHierarchy"/>
    <dgm:cxn modelId="{83FB2CFA-2582-45A9-A8CC-AF851A9687B1}" type="presParOf" srcId="{CA5C84D6-FC66-47C0-9194-B551E8C4FCEC}" destId="{10693FBB-4DEC-44C6-BAC1-A6348CA89049}" srcOrd="0" destOrd="0" presId="urn:microsoft.com/office/officeart/2008/layout/HorizontalMultiLevelHierarchy"/>
    <dgm:cxn modelId="{E2B58D56-7DD2-491B-98B2-4E60DD1D7A15}" type="presParOf" srcId="{10693FBB-4DEC-44C6-BAC1-A6348CA89049}" destId="{C6311C03-91B6-4669-967C-B90F8B17B390}" srcOrd="0" destOrd="0" presId="urn:microsoft.com/office/officeart/2008/layout/HorizontalMultiLevelHierarchy"/>
    <dgm:cxn modelId="{36015BD6-A106-43A0-B61F-BF2BCF46C766}" type="presParOf" srcId="{10693FBB-4DEC-44C6-BAC1-A6348CA89049}" destId="{5822691B-D9EE-4319-9D10-3BC5FCB32416}" srcOrd="1" destOrd="0" presId="urn:microsoft.com/office/officeart/2008/layout/HorizontalMultiLevelHierarchy"/>
    <dgm:cxn modelId="{D2CE8EF3-1B16-4672-8608-1477152DB434}" type="presParOf" srcId="{5822691B-D9EE-4319-9D10-3BC5FCB32416}" destId="{10EA6428-92AF-447F-97DA-4FBEA4CC86E2}" srcOrd="0" destOrd="0" presId="urn:microsoft.com/office/officeart/2008/layout/HorizontalMultiLevelHierarchy"/>
    <dgm:cxn modelId="{E5F17F11-C3F0-4D71-87D0-D5BACF119290}" type="presParOf" srcId="{10EA6428-92AF-447F-97DA-4FBEA4CC86E2}" destId="{CDDDFC9F-91BE-40CF-A053-6A8D4CE8807B}" srcOrd="0" destOrd="0" presId="urn:microsoft.com/office/officeart/2008/layout/HorizontalMultiLevelHierarchy"/>
    <dgm:cxn modelId="{DCDC4F3B-148F-4D8B-8A40-4F5B7F72CF6C}" type="presParOf" srcId="{5822691B-D9EE-4319-9D10-3BC5FCB32416}" destId="{B058E6AA-9744-4AC5-9BBC-F29B41DB1E68}" srcOrd="1" destOrd="0" presId="urn:microsoft.com/office/officeart/2008/layout/HorizontalMultiLevelHierarchy"/>
    <dgm:cxn modelId="{806A6854-4049-4C4C-8F41-FB8D52C4A0B7}" type="presParOf" srcId="{B058E6AA-9744-4AC5-9BBC-F29B41DB1E68}" destId="{8C030556-0BD8-498A-A1A6-D4C864425730}" srcOrd="0" destOrd="0" presId="urn:microsoft.com/office/officeart/2008/layout/HorizontalMultiLevelHierarchy"/>
    <dgm:cxn modelId="{D41A7F98-3CDB-45F7-AFBC-8627FF1131F0}" type="presParOf" srcId="{B058E6AA-9744-4AC5-9BBC-F29B41DB1E68}" destId="{3AD6AFEE-A819-4D0E-B5DA-68BDDC92B24B}" srcOrd="1" destOrd="0" presId="urn:microsoft.com/office/officeart/2008/layout/HorizontalMultiLevelHierarchy"/>
    <dgm:cxn modelId="{A6CC8E95-49E8-4CD7-BE0A-F83DF9CD0135}" type="presParOf" srcId="{5822691B-D9EE-4319-9D10-3BC5FCB32416}" destId="{1D0FDF0F-7C03-4EF4-835D-01F6DBA7064C}" srcOrd="2" destOrd="0" presId="urn:microsoft.com/office/officeart/2008/layout/HorizontalMultiLevelHierarchy"/>
    <dgm:cxn modelId="{DE98706F-9342-4240-A520-4842CC4AE59F}" type="presParOf" srcId="{1D0FDF0F-7C03-4EF4-835D-01F6DBA7064C}" destId="{2C004044-F311-4C80-A3DE-B471C5733650}" srcOrd="0" destOrd="0" presId="urn:microsoft.com/office/officeart/2008/layout/HorizontalMultiLevelHierarchy"/>
    <dgm:cxn modelId="{D9579B9F-2593-46BC-9185-47E9ACC3B64B}" type="presParOf" srcId="{5822691B-D9EE-4319-9D10-3BC5FCB32416}" destId="{50F70FEF-9CBA-4980-AB3E-0C62ED3618EE}" srcOrd="3" destOrd="0" presId="urn:microsoft.com/office/officeart/2008/layout/HorizontalMultiLevelHierarchy"/>
    <dgm:cxn modelId="{905F0039-ABED-41B6-8849-5DAE77B426E3}" type="presParOf" srcId="{50F70FEF-9CBA-4980-AB3E-0C62ED3618EE}" destId="{42E438D0-5F8C-4B8B-98E0-3C60AC688C44}" srcOrd="0" destOrd="0" presId="urn:microsoft.com/office/officeart/2008/layout/HorizontalMultiLevelHierarchy"/>
    <dgm:cxn modelId="{04FE44F1-E82E-4D0B-9F38-EAD45DAF2485}" type="presParOf" srcId="{50F70FEF-9CBA-4980-AB3E-0C62ED3618EE}" destId="{861BB7F8-CB39-4080-81DB-7A775ACE4404}" srcOrd="1" destOrd="0" presId="urn:microsoft.com/office/officeart/2008/layout/HorizontalMultiLevelHierarchy"/>
    <dgm:cxn modelId="{2E9C153F-E218-4D24-80C6-5A39221EFA76}" type="presParOf" srcId="{5822691B-D9EE-4319-9D10-3BC5FCB32416}" destId="{860DF444-AF68-49B4-956E-D67FDD5D6E38}" srcOrd="4" destOrd="0" presId="urn:microsoft.com/office/officeart/2008/layout/HorizontalMultiLevelHierarchy"/>
    <dgm:cxn modelId="{9A724288-484A-47D6-9FCE-96E4EEEC2585}" type="presParOf" srcId="{860DF444-AF68-49B4-956E-D67FDD5D6E38}" destId="{A068A370-6BB1-43C6-8342-6618557AEB01}" srcOrd="0" destOrd="0" presId="urn:microsoft.com/office/officeart/2008/layout/HorizontalMultiLevelHierarchy"/>
    <dgm:cxn modelId="{773A95D1-12C6-487A-87D8-608FA0B106AB}" type="presParOf" srcId="{5822691B-D9EE-4319-9D10-3BC5FCB32416}" destId="{6F08514C-3077-44FD-BD63-DB9B7F7B2973}" srcOrd="5" destOrd="0" presId="urn:microsoft.com/office/officeart/2008/layout/HorizontalMultiLevelHierarchy"/>
    <dgm:cxn modelId="{A4D9954D-83D1-4701-A580-6B5E1FA9AEE8}" type="presParOf" srcId="{6F08514C-3077-44FD-BD63-DB9B7F7B2973}" destId="{49394224-21FE-4CDA-9176-B28F7EB81CCE}" srcOrd="0" destOrd="0" presId="urn:microsoft.com/office/officeart/2008/layout/HorizontalMultiLevelHierarchy"/>
    <dgm:cxn modelId="{CBEF2C86-8015-4514-96E9-37AC04151038}" type="presParOf" srcId="{6F08514C-3077-44FD-BD63-DB9B7F7B2973}" destId="{76F8FBFA-01F1-40BE-9EB4-BF7E8DB79AE8}" srcOrd="1" destOrd="0" presId="urn:microsoft.com/office/officeart/2008/layout/HorizontalMultiLevelHierarchy"/>
    <dgm:cxn modelId="{5711003D-9741-4D00-AE9F-34272E5CC208}" type="presParOf" srcId="{76F8FBFA-01F1-40BE-9EB4-BF7E8DB79AE8}" destId="{EA36BD30-C5E4-4ADB-AC36-2B89B41001EC}" srcOrd="0" destOrd="0" presId="urn:microsoft.com/office/officeart/2008/layout/HorizontalMultiLevelHierarchy"/>
    <dgm:cxn modelId="{28F492AE-520B-4092-8DA0-AAFEDCF209AD}" type="presParOf" srcId="{EA36BD30-C5E4-4ADB-AC36-2B89B41001EC}" destId="{F8CE7A46-FDCC-4A45-8EF1-8F806303711B}" srcOrd="0" destOrd="0" presId="urn:microsoft.com/office/officeart/2008/layout/HorizontalMultiLevelHierarchy"/>
    <dgm:cxn modelId="{8B3F5665-47C5-4FA9-ACB4-A511C744DD70}" type="presParOf" srcId="{76F8FBFA-01F1-40BE-9EB4-BF7E8DB79AE8}" destId="{CF509E41-9FD5-4A78-BAAF-04C03DB496B4}" srcOrd="1" destOrd="0" presId="urn:microsoft.com/office/officeart/2008/layout/HorizontalMultiLevelHierarchy"/>
    <dgm:cxn modelId="{2DBB2FC1-C5FD-46DC-829B-4D5B31704BEC}" type="presParOf" srcId="{CF509E41-9FD5-4A78-BAAF-04C03DB496B4}" destId="{CFE0BAFD-FBAB-4A1D-AACF-521091A16D4C}" srcOrd="0" destOrd="0" presId="urn:microsoft.com/office/officeart/2008/layout/HorizontalMultiLevelHierarchy"/>
    <dgm:cxn modelId="{6A69A03D-61BF-4A6C-9D9A-0CC8A60EBCC2}" type="presParOf" srcId="{CF509E41-9FD5-4A78-BAAF-04C03DB496B4}" destId="{9C0F0E5E-B4CC-44E5-8643-7BA3E97E1D75}"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a:solidFill>
          <a:srgbClr val="FFC000"/>
        </a:solidFill>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a:solidFill>
          <a:schemeClr val="bg1"/>
        </a:solidFill>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8D6C6109-A56A-4A63-A956-02633687AC1E}" type="presOf" srcId="{2B431DF0-EC9A-46BC-BF91-69279A6DF4E8}" destId="{372959EE-5B0C-43A6-B43C-6C99BF14A8DF}"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18D90700-2A43-40A1-9A87-2B540BA3980F}" type="presOf" srcId="{1D5DF5A4-4927-4CA7-9FBE-26B9ED92A201}" destId="{050E6F2A-4467-4988-9F88-DD86B3B64516}"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732B64A9-1670-4082-BF9A-7CD708459725}" type="presOf" srcId="{2EAF723D-4BDB-41C0-9361-F07AEFDD010E}" destId="{647B5F72-5BF2-49EC-8527-057D503378D2}" srcOrd="0" destOrd="0"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D278B0B2-23C0-4D53-A83F-71FF3F4D7B47}" type="presOf" srcId="{5A6967B1-A431-48BD-B6E2-A62E7D4701E5}" destId="{38EF1338-76E5-4EB3-BA3E-60DBC7E64F65}" srcOrd="0" destOrd="0" presId="urn:microsoft.com/office/officeart/2005/8/layout/bProcess4"/>
    <dgm:cxn modelId="{24A622C6-9F52-403A-AA11-9B17DB170634}" type="presOf" srcId="{888F05B4-0C95-4394-A116-AC621E518248}" destId="{F7682200-DBBC-4829-A601-B59FA9BFD925}" srcOrd="0" destOrd="0" presId="urn:microsoft.com/office/officeart/2005/8/layout/bProcess4"/>
    <dgm:cxn modelId="{75D9360C-9C45-4911-BFB4-3A96CD056822}" type="presOf" srcId="{CF63CCE8-063A-429E-9B89-8C9BCBF62A08}" destId="{BBC72D95-DA91-44D2-97DC-896A7525EC3D}" srcOrd="0" destOrd="0"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E01FDB9B-6E77-49B2-AAFA-77A1320C5B14}" type="presOf" srcId="{ECFD4EEC-D482-49B1-82ED-2E853930203D}" destId="{2021969C-75DA-45C2-9E3D-C5F440E97781}" srcOrd="0" destOrd="0" presId="urn:microsoft.com/office/officeart/2005/8/layout/bProcess4"/>
    <dgm:cxn modelId="{AAEFC7C3-56D2-4BAE-9499-D646A6AE34D4}" type="presOf" srcId="{B9AD30D0-F2A9-4031-A284-DF8CD75530B3}" destId="{EF9B07E5-8934-449F-8695-8A6B9F33A563}" srcOrd="0" destOrd="0" presId="urn:microsoft.com/office/officeart/2005/8/layout/bProcess4"/>
    <dgm:cxn modelId="{EFC01020-F9B3-4F4A-B99B-C98B5BD9EB67}" type="presOf" srcId="{A4757920-6A1A-4B5F-AABD-D15F6EEB433A}" destId="{3AC1B9D2-F97F-4909-9E81-BD1283F1E4AE}"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2FC904E4-EDDD-4143-A6A7-E8C2A492FB6C}" srcId="{B545538E-74C2-4437-8AC0-8C0691ED71BD}" destId="{5EC6052C-6493-4D81-8FB8-C94F473A6812}" srcOrd="13" destOrd="0" parTransId="{70353619-3EA3-48AB-9B2F-F3229E094F35}" sibTransId="{FFE9DA9A-C59B-4A5D-A614-586BB2B99344}"/>
    <dgm:cxn modelId="{FD63C93D-FB81-428F-83EA-D27D3066EBC8}" type="presOf" srcId="{911AC2D3-4B8B-4C09-B697-D061B45905CA}" destId="{050E6F2A-4467-4988-9F88-DD86B3B64516}" srcOrd="0" destOrd="1"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551311AA-2969-4BD4-8EFA-4093B8B2BEF5}" type="presOf" srcId="{2FA14D8A-075D-4FD3-BDF0-0C2FBCD61056}" destId="{8BC4CD96-8784-4725-86B4-BD92CB64D5BF}" srcOrd="0" destOrd="0" presId="urn:microsoft.com/office/officeart/2005/8/layout/bProcess4"/>
    <dgm:cxn modelId="{4FAEE500-D1A6-44CD-B5CB-947E79371693}" type="presOf" srcId="{3A510E52-7A33-4CA2-A0BB-2AD7BA2507C5}" destId="{647B5F72-5BF2-49EC-8527-057D503378D2}" srcOrd="0" destOrd="1" presId="urn:microsoft.com/office/officeart/2005/8/layout/bProcess4"/>
    <dgm:cxn modelId="{37E4573F-A9F7-4151-9646-6669B4ABB25F}" type="presOf" srcId="{2C9A282B-2631-4D0E-A90B-F93270DDB8FD}" destId="{26AB39DF-CE83-437C-84AF-470C7CDF2064}" srcOrd="0" destOrd="0" presId="urn:microsoft.com/office/officeart/2005/8/layout/bProcess4"/>
    <dgm:cxn modelId="{1310A638-E749-4C76-93D5-F9F752859EE1}" type="presOf" srcId="{C08BECE0-4DC6-4853-9D43-B862E5AD4AFC}" destId="{700FD9B0-252E-4A8B-936B-ADBFB4B38DC2}"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75110CB6-0830-4BD2-A4FA-5A52105903A7}" srcId="{B545538E-74C2-4437-8AC0-8C0691ED71BD}" destId="{2EAF723D-4BDB-41C0-9361-F07AEFDD010E}" srcOrd="2" destOrd="0" parTransId="{BC859C64-DD1A-447F-B763-2F46FB2B8211}" sibTransId="{2C9A282B-2631-4D0E-A90B-F93270DDB8FD}"/>
    <dgm:cxn modelId="{4C76254C-B740-441E-9B5D-7F3684C7FEA1}" type="presOf" srcId="{28FBA16F-3E00-45F0-8298-C333C17917BE}" destId="{647B5F72-5BF2-49EC-8527-057D503378D2}" srcOrd="0" destOrd="2" presId="urn:microsoft.com/office/officeart/2005/8/layout/bProcess4"/>
    <dgm:cxn modelId="{E5FEA9AC-79C9-460D-A50F-9EEFBB605B89}" type="presOf" srcId="{47228768-F196-44F2-BF78-6F51C6155A0E}" destId="{A299D037-2337-4209-93D8-18413F0C990C}" srcOrd="0" destOrd="0" presId="urn:microsoft.com/office/officeart/2005/8/layout/bProcess4"/>
    <dgm:cxn modelId="{D8E76745-B27C-4692-AB07-BD9C00930A59}" type="presOf" srcId="{C90F83F6-384B-4609-8B3E-5532B5EFBA31}" destId="{7CA5ACB7-24B2-4F91-B8A7-DC2029CA7C63}" srcOrd="0" destOrd="0" presId="urn:microsoft.com/office/officeart/2005/8/layout/bProcess4"/>
    <dgm:cxn modelId="{B7109C35-1431-4A69-A4BB-0188CE13E7F5}" type="presOf" srcId="{A5153C09-2592-4C6F-BA79-B69EDB56CE72}" destId="{94430241-A409-4574-AB91-BDD981C66D53}" srcOrd="0" destOrd="0" presId="urn:microsoft.com/office/officeart/2005/8/layout/bProcess4"/>
    <dgm:cxn modelId="{7467DB57-C0A3-478A-BA64-F4B305DEFD93}" type="presOf" srcId="{06EA6C32-FB6A-48D7-AC95-163A35CA3E6C}" destId="{1F00B174-D008-4047-B921-4EFAFFE76CAB}" srcOrd="0" destOrd="0" presId="urn:microsoft.com/office/officeart/2005/8/layout/bProcess4"/>
    <dgm:cxn modelId="{98F6E3A0-9F8C-4598-A0D8-EAAE21641D94}" type="presOf" srcId="{CF43A17C-CE7D-4202-B59D-FF9DD1F4B6D0}" destId="{71389FBB-F66C-4121-A342-7A42C4DB9B85}" srcOrd="0" destOrd="0" presId="urn:microsoft.com/office/officeart/2005/8/layout/bProcess4"/>
    <dgm:cxn modelId="{5757D1A6-1102-4322-850D-9EB6BF7995ED}" type="presOf" srcId="{B8BA4CF5-0DAB-4D02-9CAE-6F5996EE9B88}" destId="{BA67884E-2DD4-4453-865F-C1003FA55CBF}" srcOrd="0" destOrd="0" presId="urn:microsoft.com/office/officeart/2005/8/layout/bProcess4"/>
    <dgm:cxn modelId="{CFCB0A0C-045E-4328-90E4-088B80745459}" type="presOf" srcId="{A47A4F90-EC6B-4DAD-ACE4-C43D9A9BC58E}" destId="{FA7AE90A-9138-40E2-A951-65F0E9107DB3}"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C71930B3-FC19-4B47-B9F1-1D6E3DF8A670}" type="presOf" srcId="{34FAB9F5-1891-49E0-B675-66000616156A}" destId="{88EF562C-9A73-4177-B6F6-642844F345E9}" srcOrd="0" destOrd="0" presId="urn:microsoft.com/office/officeart/2005/8/layout/bProcess4"/>
    <dgm:cxn modelId="{F2E95DCB-DF55-43DD-A4B4-9D9BA35CEDC7}" type="presOf" srcId="{8444F5CA-03E5-486B-B983-20E7EDAC1C45}" destId="{5CB333CB-6442-4CA1-8868-89B522B178B4}" srcOrd="0" destOrd="0" presId="urn:microsoft.com/office/officeart/2005/8/layout/bProcess4"/>
    <dgm:cxn modelId="{B1174DFD-E355-4BBD-9A66-71C2BC6FDAEF}" type="presOf" srcId="{BCD2764C-E8F7-4CBB-9887-830AFF3311E7}" destId="{FA69E746-5898-46D3-A365-4C12138ED139}"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79473FFC-735F-4275-A334-1371D888FB04}" type="presOf" srcId="{5EC6052C-6493-4D81-8FB8-C94F473A6812}" destId="{6CC6DA64-2BBD-4787-9758-EA5A1FE5F127}" srcOrd="0" destOrd="0" presId="urn:microsoft.com/office/officeart/2005/8/layout/bProcess4"/>
    <dgm:cxn modelId="{A684B233-A0DA-469D-92D6-76427E87A2B0}" type="presOf" srcId="{D6A8B037-8882-476E-9AE6-BA9F2DA09DC3}" destId="{372959EE-5B0C-43A6-B43C-6C99BF14A8DF}" srcOrd="0" destOrd="1"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4D4B79E8-FAB5-4A9A-9858-273944AF9225}" type="presOf" srcId="{723C2DF5-AA9B-448D-8AD4-2E42F79A3F83}" destId="{3C3F39A9-169F-457B-BFA0-74CB6D07C38D}" srcOrd="0" destOrd="0" presId="urn:microsoft.com/office/officeart/2005/8/layout/bProcess4"/>
    <dgm:cxn modelId="{841BA897-1932-4F33-9865-2EE624321C98}" srcId="{B545538E-74C2-4437-8AC0-8C0691ED71BD}" destId="{888F05B4-0C95-4394-A116-AC621E518248}" srcOrd="5" destOrd="0" parTransId="{5F94F3EC-3A02-4CE0-91A4-41262EF71ADE}" sibTransId="{47228768-F196-44F2-BF78-6F51C6155A0E}"/>
    <dgm:cxn modelId="{AA22445C-0B45-4218-A782-E44BC0832AFE}" type="presOf" srcId="{70E578C2-5DD5-46A7-BB64-1991799EA439}" destId="{247558BA-AF7A-4DD7-9EB0-DCA1A8E20AE2}" srcOrd="0" destOrd="0" presId="urn:microsoft.com/office/officeart/2005/8/layout/bProcess4"/>
    <dgm:cxn modelId="{D8B9235C-7240-4E70-80C6-F23BDEA91724}" type="presOf" srcId="{61AB3279-5BCE-42F4-8E69-E7900A90BF45}" destId="{9D92B777-93BE-4BEE-9770-334DFA9E2A86}" srcOrd="0" destOrd="0"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24E257C4-322E-43C1-B94F-0B4E2047E93D}" srcId="{B545538E-74C2-4437-8AC0-8C0691ED71BD}" destId="{3E4CC620-C705-4DD8-B640-E4FED08E72D8}" srcOrd="11" destOrd="0" parTransId="{F22CBEB8-C3C4-4223-8736-002BCCD960F4}" sibTransId="{06EA6C32-FB6A-48D7-AC95-163A35CA3E6C}"/>
    <dgm:cxn modelId="{26466A3D-C027-4ABF-8F0B-F10A32ACA95C}" srcId="{B545538E-74C2-4437-8AC0-8C0691ED71BD}" destId="{CF43A17C-CE7D-4202-B59D-FF9DD1F4B6D0}" srcOrd="0" destOrd="0" parTransId="{3A447D5D-80FA-4DAC-95F5-96AE37FE7474}" sibTransId="{A4757920-6A1A-4B5F-AABD-D15F6EEB433A}"/>
    <dgm:cxn modelId="{B0A58FE4-AFF7-41DD-817B-1189090F960B}" type="presOf" srcId="{8F936AA1-2AD3-45C1-8DE7-B83E36E64BF8}" destId="{CCFF898B-70FE-4728-AE16-F54340A44514}" srcOrd="0" destOrd="1" presId="urn:microsoft.com/office/officeart/2005/8/layout/bProcess4"/>
    <dgm:cxn modelId="{DCBE635D-C563-40BD-A12C-0F69178F44A6}" type="presOf" srcId="{B545538E-74C2-4437-8AC0-8C0691ED71BD}" destId="{2B3C4805-B288-4EE5-AF38-A4023030707E}"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72DACBCC-4AC7-407C-9A80-3B0AB7145F69}" type="presOf" srcId="{3E4CC620-C705-4DD8-B640-E4FED08E72D8}" destId="{CCFF898B-70FE-4728-AE16-F54340A44514}" srcOrd="0" destOrd="0" presId="urn:microsoft.com/office/officeart/2005/8/layout/bProcess4"/>
    <dgm:cxn modelId="{B31AB73F-7930-4309-A826-1DEF5785D4BB}" type="presParOf" srcId="{2B3C4805-B288-4EE5-AF38-A4023030707E}" destId="{863F2AB3-6E7A-4F00-833D-B737183758ED}" srcOrd="0" destOrd="0" presId="urn:microsoft.com/office/officeart/2005/8/layout/bProcess4"/>
    <dgm:cxn modelId="{E9829A89-0D15-4E9C-9853-BAE9CA73ED98}" type="presParOf" srcId="{863F2AB3-6E7A-4F00-833D-B737183758ED}" destId="{E5CEABFD-BF21-4CE3-8777-2BCCCD70549B}" srcOrd="0" destOrd="0" presId="urn:microsoft.com/office/officeart/2005/8/layout/bProcess4"/>
    <dgm:cxn modelId="{43F75980-6587-40D1-89C3-78A222A9F3B5}" type="presParOf" srcId="{863F2AB3-6E7A-4F00-833D-B737183758ED}" destId="{71389FBB-F66C-4121-A342-7A42C4DB9B85}" srcOrd="1" destOrd="0" presId="urn:microsoft.com/office/officeart/2005/8/layout/bProcess4"/>
    <dgm:cxn modelId="{EF0E0663-FE88-4342-856E-D5E8CA9C0D02}" type="presParOf" srcId="{2B3C4805-B288-4EE5-AF38-A4023030707E}" destId="{3AC1B9D2-F97F-4909-9E81-BD1283F1E4AE}" srcOrd="1" destOrd="0" presId="urn:microsoft.com/office/officeart/2005/8/layout/bProcess4"/>
    <dgm:cxn modelId="{2A0C0FCF-1A9D-4A08-823E-367667607CAB}" type="presParOf" srcId="{2B3C4805-B288-4EE5-AF38-A4023030707E}" destId="{9FF62E67-4153-4208-9C8C-9B435990FDE0}" srcOrd="2" destOrd="0" presId="urn:microsoft.com/office/officeart/2005/8/layout/bProcess4"/>
    <dgm:cxn modelId="{0E49C4AC-1BEF-4A40-BD35-A3973427E9FC}" type="presParOf" srcId="{9FF62E67-4153-4208-9C8C-9B435990FDE0}" destId="{5059540A-F406-474F-B045-C0238BA73794}" srcOrd="0" destOrd="0" presId="urn:microsoft.com/office/officeart/2005/8/layout/bProcess4"/>
    <dgm:cxn modelId="{0BA7CB45-DE26-45AD-8865-384EC28AD6CC}" type="presParOf" srcId="{9FF62E67-4153-4208-9C8C-9B435990FDE0}" destId="{372959EE-5B0C-43A6-B43C-6C99BF14A8DF}" srcOrd="1" destOrd="0" presId="urn:microsoft.com/office/officeart/2005/8/layout/bProcess4"/>
    <dgm:cxn modelId="{27344A4D-628F-476F-99DB-DDD016DF9474}" type="presParOf" srcId="{2B3C4805-B288-4EE5-AF38-A4023030707E}" destId="{FA69E746-5898-46D3-A365-4C12138ED139}" srcOrd="3" destOrd="0" presId="urn:microsoft.com/office/officeart/2005/8/layout/bProcess4"/>
    <dgm:cxn modelId="{5C78065B-0ED8-4FF2-AC74-965A5C39BD8E}" type="presParOf" srcId="{2B3C4805-B288-4EE5-AF38-A4023030707E}" destId="{42BB7E9F-BF2D-4745-8DDA-2614AF26D950}" srcOrd="4" destOrd="0" presId="urn:microsoft.com/office/officeart/2005/8/layout/bProcess4"/>
    <dgm:cxn modelId="{12554833-BB44-473E-8243-A489C5229322}" type="presParOf" srcId="{42BB7E9F-BF2D-4745-8DDA-2614AF26D950}" destId="{A9CD2A54-6C16-459F-A300-BACF05F27EF9}" srcOrd="0" destOrd="0" presId="urn:microsoft.com/office/officeart/2005/8/layout/bProcess4"/>
    <dgm:cxn modelId="{91581BDC-D1D4-465D-8E41-204694D871C8}" type="presParOf" srcId="{42BB7E9F-BF2D-4745-8DDA-2614AF26D950}" destId="{647B5F72-5BF2-49EC-8527-057D503378D2}" srcOrd="1" destOrd="0" presId="urn:microsoft.com/office/officeart/2005/8/layout/bProcess4"/>
    <dgm:cxn modelId="{18390723-1753-409A-A3D4-701437D10A3C}" type="presParOf" srcId="{2B3C4805-B288-4EE5-AF38-A4023030707E}" destId="{26AB39DF-CE83-437C-84AF-470C7CDF2064}" srcOrd="5" destOrd="0" presId="urn:microsoft.com/office/officeart/2005/8/layout/bProcess4"/>
    <dgm:cxn modelId="{ED9A47A1-369B-4A71-BE56-E86C57E89E8D}" type="presParOf" srcId="{2B3C4805-B288-4EE5-AF38-A4023030707E}" destId="{E98AF0CA-4D42-4C2E-BA20-4FA23CBB9933}" srcOrd="6" destOrd="0" presId="urn:microsoft.com/office/officeart/2005/8/layout/bProcess4"/>
    <dgm:cxn modelId="{D0DA308D-93B6-4AC6-9051-9CA3CC3D8ED7}" type="presParOf" srcId="{E98AF0CA-4D42-4C2E-BA20-4FA23CBB9933}" destId="{807A7329-C257-4CBB-A11A-160D987902C2}" srcOrd="0" destOrd="0" presId="urn:microsoft.com/office/officeart/2005/8/layout/bProcess4"/>
    <dgm:cxn modelId="{CD4F4C93-9D2E-4A01-8D80-AD0169C36773}" type="presParOf" srcId="{E98AF0CA-4D42-4C2E-BA20-4FA23CBB9933}" destId="{9D92B777-93BE-4BEE-9770-334DFA9E2A86}" srcOrd="1" destOrd="0" presId="urn:microsoft.com/office/officeart/2005/8/layout/bProcess4"/>
    <dgm:cxn modelId="{8BEB64DE-5815-4DBF-8AB8-D2F15E1ED89C}" type="presParOf" srcId="{2B3C4805-B288-4EE5-AF38-A4023030707E}" destId="{5CB333CB-6442-4CA1-8868-89B522B178B4}" srcOrd="7" destOrd="0" presId="urn:microsoft.com/office/officeart/2005/8/layout/bProcess4"/>
    <dgm:cxn modelId="{EC9FA961-236F-41FF-8664-5A2736EF900F}" type="presParOf" srcId="{2B3C4805-B288-4EE5-AF38-A4023030707E}" destId="{28250229-43A3-4B1C-9F59-F85D9F5A47A3}" srcOrd="8" destOrd="0" presId="urn:microsoft.com/office/officeart/2005/8/layout/bProcess4"/>
    <dgm:cxn modelId="{A5734B1D-D1C1-4049-B15A-077E46C884B5}" type="presParOf" srcId="{28250229-43A3-4B1C-9F59-F85D9F5A47A3}" destId="{F546DF97-3A04-4935-B585-3137017EDDAA}" srcOrd="0" destOrd="0" presId="urn:microsoft.com/office/officeart/2005/8/layout/bProcess4"/>
    <dgm:cxn modelId="{687F4276-9CF3-4F10-AA33-C90A719E9CD0}" type="presParOf" srcId="{28250229-43A3-4B1C-9F59-F85D9F5A47A3}" destId="{BA67884E-2DD4-4453-865F-C1003FA55CBF}" srcOrd="1" destOrd="0" presId="urn:microsoft.com/office/officeart/2005/8/layout/bProcess4"/>
    <dgm:cxn modelId="{955E02E1-9978-44D7-8926-8FA9EBF99192}" type="presParOf" srcId="{2B3C4805-B288-4EE5-AF38-A4023030707E}" destId="{247558BA-AF7A-4DD7-9EB0-DCA1A8E20AE2}" srcOrd="9" destOrd="0" presId="urn:microsoft.com/office/officeart/2005/8/layout/bProcess4"/>
    <dgm:cxn modelId="{9B624108-51A6-4D8A-A2D5-0F92A6572B7F}" type="presParOf" srcId="{2B3C4805-B288-4EE5-AF38-A4023030707E}" destId="{A17B3A15-EFB5-48C5-A42B-C41847324C59}" srcOrd="10" destOrd="0" presId="urn:microsoft.com/office/officeart/2005/8/layout/bProcess4"/>
    <dgm:cxn modelId="{1F514A38-5360-4F39-9F55-D23E921C06F2}" type="presParOf" srcId="{A17B3A15-EFB5-48C5-A42B-C41847324C59}" destId="{4FC95F01-54FE-47F0-921E-7CF973D63969}" srcOrd="0" destOrd="0" presId="urn:microsoft.com/office/officeart/2005/8/layout/bProcess4"/>
    <dgm:cxn modelId="{FFC67243-078A-4329-B97C-51A52D192B8B}" type="presParOf" srcId="{A17B3A15-EFB5-48C5-A42B-C41847324C59}" destId="{F7682200-DBBC-4829-A601-B59FA9BFD925}" srcOrd="1" destOrd="0" presId="urn:microsoft.com/office/officeart/2005/8/layout/bProcess4"/>
    <dgm:cxn modelId="{97663475-E717-4B5C-89F3-FD4771D469C7}" type="presParOf" srcId="{2B3C4805-B288-4EE5-AF38-A4023030707E}" destId="{A299D037-2337-4209-93D8-18413F0C990C}" srcOrd="11" destOrd="0" presId="urn:microsoft.com/office/officeart/2005/8/layout/bProcess4"/>
    <dgm:cxn modelId="{B999B7C3-1B68-459F-8D83-79D46993F586}" type="presParOf" srcId="{2B3C4805-B288-4EE5-AF38-A4023030707E}" destId="{2678A057-50D6-4DAF-A71D-A192609865EA}" srcOrd="12" destOrd="0" presId="urn:microsoft.com/office/officeart/2005/8/layout/bProcess4"/>
    <dgm:cxn modelId="{5796F9A3-0EE3-4760-827A-E08D7BDE8E59}" type="presParOf" srcId="{2678A057-50D6-4DAF-A71D-A192609865EA}" destId="{F573FE6B-A197-4605-9F73-8107A7D82E15}" srcOrd="0" destOrd="0" presId="urn:microsoft.com/office/officeart/2005/8/layout/bProcess4"/>
    <dgm:cxn modelId="{EFA0285E-5348-43E2-9FB5-9311124CA0D7}" type="presParOf" srcId="{2678A057-50D6-4DAF-A71D-A192609865EA}" destId="{3C3F39A9-169F-457B-BFA0-74CB6D07C38D}" srcOrd="1" destOrd="0" presId="urn:microsoft.com/office/officeart/2005/8/layout/bProcess4"/>
    <dgm:cxn modelId="{D6827C9D-E27C-46F0-909E-036A6170DC94}" type="presParOf" srcId="{2B3C4805-B288-4EE5-AF38-A4023030707E}" destId="{8BC4CD96-8784-4725-86B4-BD92CB64D5BF}" srcOrd="13" destOrd="0" presId="urn:microsoft.com/office/officeart/2005/8/layout/bProcess4"/>
    <dgm:cxn modelId="{6F69C16D-560B-4B38-B662-E9BE33641739}" type="presParOf" srcId="{2B3C4805-B288-4EE5-AF38-A4023030707E}" destId="{CCE1A929-30BD-43EE-A168-9FE8FF857012}" srcOrd="14" destOrd="0" presId="urn:microsoft.com/office/officeart/2005/8/layout/bProcess4"/>
    <dgm:cxn modelId="{79208DEB-BD1F-4A0C-9527-55C49AF59A76}" type="presParOf" srcId="{CCE1A929-30BD-43EE-A168-9FE8FF857012}" destId="{93E3E72C-427E-4AFF-B69C-A4B3EBB210A7}" srcOrd="0" destOrd="0" presId="urn:microsoft.com/office/officeart/2005/8/layout/bProcess4"/>
    <dgm:cxn modelId="{BE1E2772-283E-4EE3-96D8-917D7938C390}" type="presParOf" srcId="{CCE1A929-30BD-43EE-A168-9FE8FF857012}" destId="{EF9B07E5-8934-449F-8695-8A6B9F33A563}" srcOrd="1" destOrd="0" presId="urn:microsoft.com/office/officeart/2005/8/layout/bProcess4"/>
    <dgm:cxn modelId="{7B2DF12F-B958-402D-B1B0-814CDFDA4013}" type="presParOf" srcId="{2B3C4805-B288-4EE5-AF38-A4023030707E}" destId="{88EF562C-9A73-4177-B6F6-642844F345E9}" srcOrd="15" destOrd="0" presId="urn:microsoft.com/office/officeart/2005/8/layout/bProcess4"/>
    <dgm:cxn modelId="{2D6D4E7D-4BB0-4B3B-8D5E-FFA3515B6D4A}" type="presParOf" srcId="{2B3C4805-B288-4EE5-AF38-A4023030707E}" destId="{34785C5A-5ECB-4D1E-9304-EBD7A52E7109}" srcOrd="16" destOrd="0" presId="urn:microsoft.com/office/officeart/2005/8/layout/bProcess4"/>
    <dgm:cxn modelId="{C9E2FFB2-0F45-4867-879D-317F10ACF00F}" type="presParOf" srcId="{34785C5A-5ECB-4D1E-9304-EBD7A52E7109}" destId="{D52AAAA5-C677-4180-97F2-4A56CADA5043}" srcOrd="0" destOrd="0" presId="urn:microsoft.com/office/officeart/2005/8/layout/bProcess4"/>
    <dgm:cxn modelId="{F8FFCD7A-E3B0-49DE-A1B9-079943DB3299}" type="presParOf" srcId="{34785C5A-5ECB-4D1E-9304-EBD7A52E7109}" destId="{700FD9B0-252E-4A8B-936B-ADBFB4B38DC2}" srcOrd="1" destOrd="0" presId="urn:microsoft.com/office/officeart/2005/8/layout/bProcess4"/>
    <dgm:cxn modelId="{DC7BF19A-C484-433C-9A76-A0F883EAD1FE}" type="presParOf" srcId="{2B3C4805-B288-4EE5-AF38-A4023030707E}" destId="{2021969C-75DA-45C2-9E3D-C5F440E97781}" srcOrd="17" destOrd="0" presId="urn:microsoft.com/office/officeart/2005/8/layout/bProcess4"/>
    <dgm:cxn modelId="{25F40279-23A0-4962-9CB1-053EECF54285}" type="presParOf" srcId="{2B3C4805-B288-4EE5-AF38-A4023030707E}" destId="{63B469ED-CF53-4EED-8282-915EE125B6A7}" srcOrd="18" destOrd="0" presId="urn:microsoft.com/office/officeart/2005/8/layout/bProcess4"/>
    <dgm:cxn modelId="{D76C544C-7867-44EB-BB73-C0129FD273A0}" type="presParOf" srcId="{63B469ED-CF53-4EED-8282-915EE125B6A7}" destId="{5C050955-F2C5-428F-85A1-05AD7C0A22E9}" srcOrd="0" destOrd="0" presId="urn:microsoft.com/office/officeart/2005/8/layout/bProcess4"/>
    <dgm:cxn modelId="{05EAD950-F6DF-473F-8772-12A5492B861D}" type="presParOf" srcId="{63B469ED-CF53-4EED-8282-915EE125B6A7}" destId="{050E6F2A-4467-4988-9F88-DD86B3B64516}" srcOrd="1" destOrd="0" presId="urn:microsoft.com/office/officeart/2005/8/layout/bProcess4"/>
    <dgm:cxn modelId="{E9A5A79E-8845-4524-8929-85EAC97DA152}" type="presParOf" srcId="{2B3C4805-B288-4EE5-AF38-A4023030707E}" destId="{FA7AE90A-9138-40E2-A951-65F0E9107DB3}" srcOrd="19" destOrd="0" presId="urn:microsoft.com/office/officeart/2005/8/layout/bProcess4"/>
    <dgm:cxn modelId="{D45CFB0C-A709-4DF2-9815-B4A8BAF87061}" type="presParOf" srcId="{2B3C4805-B288-4EE5-AF38-A4023030707E}" destId="{EB6C3A0B-9C84-476B-9066-0C5BF47DE766}" srcOrd="20" destOrd="0" presId="urn:microsoft.com/office/officeart/2005/8/layout/bProcess4"/>
    <dgm:cxn modelId="{5637CBC3-62F7-47C4-A299-E0A6C20778F4}" type="presParOf" srcId="{EB6C3A0B-9C84-476B-9066-0C5BF47DE766}" destId="{48ECD15F-594A-4EE1-B2FD-223A93DB0CD7}" srcOrd="0" destOrd="0" presId="urn:microsoft.com/office/officeart/2005/8/layout/bProcess4"/>
    <dgm:cxn modelId="{EAAEECC9-8CB2-493E-BD66-D865E3DF0242}" type="presParOf" srcId="{EB6C3A0B-9C84-476B-9066-0C5BF47DE766}" destId="{38EF1338-76E5-4EB3-BA3E-60DBC7E64F65}" srcOrd="1" destOrd="0" presId="urn:microsoft.com/office/officeart/2005/8/layout/bProcess4"/>
    <dgm:cxn modelId="{B9D938AE-2BE9-495F-8F93-57345F2668EA}" type="presParOf" srcId="{2B3C4805-B288-4EE5-AF38-A4023030707E}" destId="{94430241-A409-4574-AB91-BDD981C66D53}" srcOrd="21" destOrd="0" presId="urn:microsoft.com/office/officeart/2005/8/layout/bProcess4"/>
    <dgm:cxn modelId="{81E55BDE-20C2-4A65-A27F-1547EA006D35}" type="presParOf" srcId="{2B3C4805-B288-4EE5-AF38-A4023030707E}" destId="{2DCC1C44-CD64-4D6A-A55C-77241C042124}" srcOrd="22" destOrd="0" presId="urn:microsoft.com/office/officeart/2005/8/layout/bProcess4"/>
    <dgm:cxn modelId="{DCCCD2F0-C6F6-4173-BCFF-8C498696FF81}" type="presParOf" srcId="{2DCC1C44-CD64-4D6A-A55C-77241C042124}" destId="{77D5E656-BAC7-42F3-A2DD-7DEAB8C335D2}" srcOrd="0" destOrd="0" presId="urn:microsoft.com/office/officeart/2005/8/layout/bProcess4"/>
    <dgm:cxn modelId="{574D1CFB-7961-4640-BC15-7A01413AACED}" type="presParOf" srcId="{2DCC1C44-CD64-4D6A-A55C-77241C042124}" destId="{CCFF898B-70FE-4728-AE16-F54340A44514}" srcOrd="1" destOrd="0" presId="urn:microsoft.com/office/officeart/2005/8/layout/bProcess4"/>
    <dgm:cxn modelId="{553710FC-8D33-4288-994D-BB7BC8E795F5}" type="presParOf" srcId="{2B3C4805-B288-4EE5-AF38-A4023030707E}" destId="{1F00B174-D008-4047-B921-4EFAFFE76CAB}" srcOrd="23" destOrd="0" presId="urn:microsoft.com/office/officeart/2005/8/layout/bProcess4"/>
    <dgm:cxn modelId="{B8221FDC-268D-4A17-803E-386CEE1709E6}" type="presParOf" srcId="{2B3C4805-B288-4EE5-AF38-A4023030707E}" destId="{A9F1FFCF-1FF9-4312-ADC0-5672991F2725}" srcOrd="24" destOrd="0" presId="urn:microsoft.com/office/officeart/2005/8/layout/bProcess4"/>
    <dgm:cxn modelId="{63557499-EB21-452E-8F08-C977F076BD24}" type="presParOf" srcId="{A9F1FFCF-1FF9-4312-ADC0-5672991F2725}" destId="{669379F9-06DC-461C-AA4C-7E1DBE7EDABF}" srcOrd="0" destOrd="0" presId="urn:microsoft.com/office/officeart/2005/8/layout/bProcess4"/>
    <dgm:cxn modelId="{219E4789-BDBB-4CDA-A176-18DBB2480F87}" type="presParOf" srcId="{A9F1FFCF-1FF9-4312-ADC0-5672991F2725}" destId="{BBC72D95-DA91-44D2-97DC-896A7525EC3D}" srcOrd="1" destOrd="0" presId="urn:microsoft.com/office/officeart/2005/8/layout/bProcess4"/>
    <dgm:cxn modelId="{5952D3C0-C25C-466A-A010-1946FAC15B3A}" type="presParOf" srcId="{2B3C4805-B288-4EE5-AF38-A4023030707E}" destId="{7CA5ACB7-24B2-4F91-B8A7-DC2029CA7C63}" srcOrd="25" destOrd="0" presId="urn:microsoft.com/office/officeart/2005/8/layout/bProcess4"/>
    <dgm:cxn modelId="{84443109-265F-40D7-B987-7AC3E99E8D36}" type="presParOf" srcId="{2B3C4805-B288-4EE5-AF38-A4023030707E}" destId="{1B2F52DE-A73C-4872-8DF3-F3879C5C5A68}" srcOrd="26" destOrd="0" presId="urn:microsoft.com/office/officeart/2005/8/layout/bProcess4"/>
    <dgm:cxn modelId="{005C0225-71FD-4DE9-965D-2D73B86410FF}" type="presParOf" srcId="{1B2F52DE-A73C-4872-8DF3-F3879C5C5A68}" destId="{6A0858F8-D8C4-48FF-9349-276C2CAC05AE}" srcOrd="0" destOrd="0" presId="urn:microsoft.com/office/officeart/2005/8/layout/bProcess4"/>
    <dgm:cxn modelId="{EBC3D04F-72E8-432E-BC5D-95DE084A0CB5}"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a:solidFill>
          <a:srgbClr val="FFC000"/>
        </a:solidFill>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B69C47DE-9A7B-41ED-A07F-C45939012749}" type="presOf" srcId="{8444F5CA-03E5-486B-B983-20E7EDAC1C45}" destId="{5CB333CB-6442-4CA1-8868-89B522B178B4}" srcOrd="0" destOrd="0" presId="urn:microsoft.com/office/officeart/2005/8/layout/bProcess4"/>
    <dgm:cxn modelId="{2A0D4258-B634-4F44-A4AF-A2BBCA61D3AF}" type="presOf" srcId="{CF63CCE8-063A-429E-9B89-8C9BCBF62A08}" destId="{BBC72D95-DA91-44D2-97DC-896A7525EC3D}"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93B198F3-982D-4E18-829E-3004D38AF7E3}" type="presOf" srcId="{B8BA4CF5-0DAB-4D02-9CAE-6F5996EE9B88}" destId="{BA67884E-2DD4-4453-865F-C1003FA55CBF}" srcOrd="0" destOrd="0" presId="urn:microsoft.com/office/officeart/2005/8/layout/bProcess4"/>
    <dgm:cxn modelId="{DBA65FC2-A025-419D-8B89-B27F271F41B5}" type="presOf" srcId="{34FAB9F5-1891-49E0-B675-66000616156A}" destId="{88EF562C-9A73-4177-B6F6-642844F345E9}" srcOrd="0" destOrd="0" presId="urn:microsoft.com/office/officeart/2005/8/layout/bProcess4"/>
    <dgm:cxn modelId="{4A8C4CE4-26CB-4E6E-8B43-750AC49EB830}" type="presOf" srcId="{70E578C2-5DD5-46A7-BB64-1991799EA439}" destId="{247558BA-AF7A-4DD7-9EB0-DCA1A8E20AE2}" srcOrd="0" destOrd="0" presId="urn:microsoft.com/office/officeart/2005/8/layout/bProcess4"/>
    <dgm:cxn modelId="{CF5F2784-0CE4-4D45-B7AD-CAC1F9BD7A21}" type="presOf" srcId="{8F936AA1-2AD3-45C1-8DE7-B83E36E64BF8}" destId="{CCFF898B-70FE-4728-AE16-F54340A44514}" srcOrd="0" destOrd="1" presId="urn:microsoft.com/office/officeart/2005/8/layout/bProcess4"/>
    <dgm:cxn modelId="{02F2BE05-727F-4AE5-9BCD-B33375A4B053}" type="presOf" srcId="{C90F83F6-384B-4609-8B3E-5532B5EFBA31}" destId="{7CA5ACB7-24B2-4F91-B8A7-DC2029CA7C63}"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AFCF25CE-134B-40D1-A14B-87F1E4D70881}" type="presOf" srcId="{2C9A282B-2631-4D0E-A90B-F93270DDB8FD}" destId="{26AB39DF-CE83-437C-84AF-470C7CDF2064}" srcOrd="0" destOrd="0" presId="urn:microsoft.com/office/officeart/2005/8/layout/bProcess4"/>
    <dgm:cxn modelId="{0BF09D58-72B5-4C2C-B76A-6ADA488759F0}" type="presOf" srcId="{723C2DF5-AA9B-448D-8AD4-2E42F79A3F83}" destId="{3C3F39A9-169F-457B-BFA0-74CB6D07C38D}" srcOrd="0" destOrd="0"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DAB33AD3-8C1E-45B4-A984-629DAB81A558}" type="presOf" srcId="{ECFD4EEC-D482-49B1-82ED-2E853930203D}" destId="{2021969C-75DA-45C2-9E3D-C5F440E97781}"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2FC904E4-EDDD-4143-A6A7-E8C2A492FB6C}" srcId="{B545538E-74C2-4437-8AC0-8C0691ED71BD}" destId="{5EC6052C-6493-4D81-8FB8-C94F473A6812}" srcOrd="13" destOrd="0" parTransId="{70353619-3EA3-48AB-9B2F-F3229E094F35}" sibTransId="{FFE9DA9A-C59B-4A5D-A614-586BB2B99344}"/>
    <dgm:cxn modelId="{0B15EFEE-C534-409E-979A-0596103C8FB9}" type="presOf" srcId="{47228768-F196-44F2-BF78-6F51C6155A0E}" destId="{A299D037-2337-4209-93D8-18413F0C990C}" srcOrd="0" destOrd="0"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034EBD6E-1660-482F-84BF-95DD9BA25ECD}" type="presOf" srcId="{3E4CC620-C705-4DD8-B640-E4FED08E72D8}" destId="{CCFF898B-70FE-4728-AE16-F54340A44514}" srcOrd="0" destOrd="0" presId="urn:microsoft.com/office/officeart/2005/8/layout/bProcess4"/>
    <dgm:cxn modelId="{E8254239-E72F-4F20-8A11-95ED0A9BD328}" type="presOf" srcId="{C08BECE0-4DC6-4853-9D43-B862E5AD4AFC}" destId="{700FD9B0-252E-4A8B-936B-ADBFB4B38DC2}" srcOrd="0" destOrd="0" presId="urn:microsoft.com/office/officeart/2005/8/layout/bProcess4"/>
    <dgm:cxn modelId="{70249D01-3084-4A39-930C-5D2E6B5BB3C3}" type="presOf" srcId="{2EAF723D-4BDB-41C0-9361-F07AEFDD010E}" destId="{647B5F72-5BF2-49EC-8527-057D503378D2}" srcOrd="0" destOrd="0" presId="urn:microsoft.com/office/officeart/2005/8/layout/bProcess4"/>
    <dgm:cxn modelId="{E776C010-252C-4E99-8E5D-3D239C82AF17}" type="presOf" srcId="{A47A4F90-EC6B-4DAD-ACE4-C43D9A9BC58E}" destId="{FA7AE90A-9138-40E2-A951-65F0E9107DB3}" srcOrd="0" destOrd="0" presId="urn:microsoft.com/office/officeart/2005/8/layout/bProcess4"/>
    <dgm:cxn modelId="{E12E8CED-C7C8-4C59-912A-B7AD1EA68EF1}" type="presOf" srcId="{2FA14D8A-075D-4FD3-BDF0-0C2FBCD61056}" destId="{8BC4CD96-8784-4725-86B4-BD92CB64D5BF}"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F3367838-64A5-4CC1-8C25-9E9D29CD5EF4}" type="presOf" srcId="{D6A8B037-8882-476E-9AE6-BA9F2DA09DC3}" destId="{372959EE-5B0C-43A6-B43C-6C99BF14A8DF}" srcOrd="0" destOrd="1" presId="urn:microsoft.com/office/officeart/2005/8/layout/bProcess4"/>
    <dgm:cxn modelId="{0C8B491D-23E8-4591-87C0-B85D92F8B049}" type="presOf" srcId="{1D5DF5A4-4927-4CA7-9FBE-26B9ED92A201}" destId="{050E6F2A-4467-4988-9F88-DD86B3B64516}" srcOrd="0" destOrd="0" presId="urn:microsoft.com/office/officeart/2005/8/layout/bProcess4"/>
    <dgm:cxn modelId="{75110CB6-0830-4BD2-A4FA-5A52105903A7}" srcId="{B545538E-74C2-4437-8AC0-8C0691ED71BD}" destId="{2EAF723D-4BDB-41C0-9361-F07AEFDD010E}" srcOrd="2" destOrd="0" parTransId="{BC859C64-DD1A-447F-B763-2F46FB2B8211}" sibTransId="{2C9A282B-2631-4D0E-A90B-F93270DDB8FD}"/>
    <dgm:cxn modelId="{5C8247DE-F290-4C66-961C-1A382594F232}" type="presOf" srcId="{888F05B4-0C95-4394-A116-AC621E518248}" destId="{F7682200-DBBC-4829-A601-B59FA9BFD925}" srcOrd="0" destOrd="0" presId="urn:microsoft.com/office/officeart/2005/8/layout/bProcess4"/>
    <dgm:cxn modelId="{9B6A0D5E-274A-46A9-894E-C637BA48FFF0}" type="presOf" srcId="{B9AD30D0-F2A9-4031-A284-DF8CD75530B3}" destId="{EF9B07E5-8934-449F-8695-8A6B9F33A563}"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4FA8F0F9-5B00-48D8-801F-079050424898}" type="presOf" srcId="{28FBA16F-3E00-45F0-8298-C333C17917BE}" destId="{647B5F72-5BF2-49EC-8527-057D503378D2}" srcOrd="0" destOrd="2" presId="urn:microsoft.com/office/officeart/2005/8/layout/bProcess4"/>
    <dgm:cxn modelId="{90DAA994-FBD9-4E60-B294-EFC6D1F6C74F}" type="presOf" srcId="{5EC6052C-6493-4D81-8FB8-C94F473A6812}" destId="{6CC6DA64-2BBD-4787-9758-EA5A1FE5F127}" srcOrd="0" destOrd="0" presId="urn:microsoft.com/office/officeart/2005/8/layout/bProcess4"/>
    <dgm:cxn modelId="{2C98B4C3-EF0F-47E6-98B7-BCCAB34565E8}" type="presOf" srcId="{06EA6C32-FB6A-48D7-AC95-163A35CA3E6C}" destId="{1F00B174-D008-4047-B921-4EFAFFE76CAB}"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7C40FB87-0AA0-4EA6-9276-073C350BA338}" type="presOf" srcId="{61AB3279-5BCE-42F4-8E69-E7900A90BF45}" destId="{9D92B777-93BE-4BEE-9770-334DFA9E2A86}" srcOrd="0" destOrd="0"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CCEE01B3-D20F-443F-89F5-856CED8C87EA}" type="presOf" srcId="{5A6967B1-A431-48BD-B6E2-A62E7D4701E5}" destId="{38EF1338-76E5-4EB3-BA3E-60DBC7E64F65}" srcOrd="0" destOrd="0" presId="urn:microsoft.com/office/officeart/2005/8/layout/bProcess4"/>
    <dgm:cxn modelId="{F2BEEFDF-A3FA-4176-937E-105D5BBAF7A7}" srcId="{3E4CC620-C705-4DD8-B640-E4FED08E72D8}" destId="{8F936AA1-2AD3-45C1-8DE7-B83E36E64BF8}" srcOrd="0" destOrd="0" parTransId="{BF42C49F-F2E6-47BC-BF42-67FACE535506}" sibTransId="{2C0967E2-B787-47D0-9B0C-E2E8E871F3C0}"/>
    <dgm:cxn modelId="{841BA897-1932-4F33-9865-2EE624321C98}" srcId="{B545538E-74C2-4437-8AC0-8C0691ED71BD}" destId="{888F05B4-0C95-4394-A116-AC621E518248}" srcOrd="5" destOrd="0" parTransId="{5F94F3EC-3A02-4CE0-91A4-41262EF71ADE}" sibTransId="{47228768-F196-44F2-BF78-6F51C6155A0E}"/>
    <dgm:cxn modelId="{9B563818-6009-4635-B0FB-D4CD87985F4E}" srcId="{B545538E-74C2-4437-8AC0-8C0691ED71BD}" destId="{5A6967B1-A431-48BD-B6E2-A62E7D4701E5}" srcOrd="10" destOrd="0" parTransId="{FB2F8B88-35EC-4EFE-B98B-6284A871B696}" sibTransId="{A5153C09-2592-4C6F-BA79-B69EDB56CE72}"/>
    <dgm:cxn modelId="{C87BFD13-37F1-4780-AE27-6D76CD30AEF1}" type="presOf" srcId="{911AC2D3-4B8B-4C09-B697-D061B45905CA}" destId="{050E6F2A-4467-4988-9F88-DD86B3B64516}" srcOrd="0" destOrd="1" presId="urn:microsoft.com/office/officeart/2005/8/layout/bProcess4"/>
    <dgm:cxn modelId="{5B0BEB6F-04E0-42CD-BC81-E333AB0E301C}" type="presOf" srcId="{3A510E52-7A33-4CA2-A0BB-2AD7BA2507C5}" destId="{647B5F72-5BF2-49EC-8527-057D503378D2}" srcOrd="0" destOrd="1"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A4FCD8BB-2BC9-481A-A022-7223FBC9CD2C}" type="presOf" srcId="{B545538E-74C2-4437-8AC0-8C0691ED71BD}" destId="{2B3C4805-B288-4EE5-AF38-A4023030707E}" srcOrd="0" destOrd="0" presId="urn:microsoft.com/office/officeart/2005/8/layout/bProcess4"/>
    <dgm:cxn modelId="{B335D478-49BB-42DD-AE49-509B50C5A80B}" type="presOf" srcId="{2B431DF0-EC9A-46BC-BF91-69279A6DF4E8}" destId="{372959EE-5B0C-43A6-B43C-6C99BF14A8DF}" srcOrd="0" destOrd="0"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E3D2DCDA-9DF7-414F-9DFA-DA82AF67BD76}" type="presOf" srcId="{A5153C09-2592-4C6F-BA79-B69EDB56CE72}" destId="{94430241-A409-4574-AB91-BDD981C66D53}" srcOrd="0" destOrd="0" presId="urn:microsoft.com/office/officeart/2005/8/layout/bProcess4"/>
    <dgm:cxn modelId="{7FC188AE-F2C7-42A2-9DD6-1E1538FBCA96}" type="presOf" srcId="{A4757920-6A1A-4B5F-AABD-D15F6EEB433A}" destId="{3AC1B9D2-F97F-4909-9E81-BD1283F1E4AE}"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60FCD04A-AE0A-49A1-B6BF-5EDA946105DE}" type="presOf" srcId="{BCD2764C-E8F7-4CBB-9887-830AFF3311E7}" destId="{FA69E746-5898-46D3-A365-4C12138ED139}" srcOrd="0" destOrd="0" presId="urn:microsoft.com/office/officeart/2005/8/layout/bProcess4"/>
    <dgm:cxn modelId="{C0DEC2AB-BD64-44A9-8BC5-030D4BBD6411}" type="presOf" srcId="{CF43A17C-CE7D-4202-B59D-FF9DD1F4B6D0}" destId="{71389FBB-F66C-4121-A342-7A42C4DB9B85}" srcOrd="0" destOrd="0" presId="urn:microsoft.com/office/officeart/2005/8/layout/bProcess4"/>
    <dgm:cxn modelId="{CC4DCDF8-BCC6-4C7E-AE71-F9D9E960A082}" type="presParOf" srcId="{2B3C4805-B288-4EE5-AF38-A4023030707E}" destId="{863F2AB3-6E7A-4F00-833D-B737183758ED}" srcOrd="0" destOrd="0" presId="urn:microsoft.com/office/officeart/2005/8/layout/bProcess4"/>
    <dgm:cxn modelId="{5973B1AF-7D72-426B-811B-4458D02513D9}" type="presParOf" srcId="{863F2AB3-6E7A-4F00-833D-B737183758ED}" destId="{E5CEABFD-BF21-4CE3-8777-2BCCCD70549B}" srcOrd="0" destOrd="0" presId="urn:microsoft.com/office/officeart/2005/8/layout/bProcess4"/>
    <dgm:cxn modelId="{3A624ED6-090D-4F97-919D-7520EC2109E5}" type="presParOf" srcId="{863F2AB3-6E7A-4F00-833D-B737183758ED}" destId="{71389FBB-F66C-4121-A342-7A42C4DB9B85}" srcOrd="1" destOrd="0" presId="urn:microsoft.com/office/officeart/2005/8/layout/bProcess4"/>
    <dgm:cxn modelId="{27DD7980-AC0F-4FEC-BD67-FC03FFD0B469}" type="presParOf" srcId="{2B3C4805-B288-4EE5-AF38-A4023030707E}" destId="{3AC1B9D2-F97F-4909-9E81-BD1283F1E4AE}" srcOrd="1" destOrd="0" presId="urn:microsoft.com/office/officeart/2005/8/layout/bProcess4"/>
    <dgm:cxn modelId="{2CC1A017-253D-458D-B8E4-A8893F52179C}" type="presParOf" srcId="{2B3C4805-B288-4EE5-AF38-A4023030707E}" destId="{9FF62E67-4153-4208-9C8C-9B435990FDE0}" srcOrd="2" destOrd="0" presId="urn:microsoft.com/office/officeart/2005/8/layout/bProcess4"/>
    <dgm:cxn modelId="{435D8A29-F318-4738-8BA9-B68346FC4753}" type="presParOf" srcId="{9FF62E67-4153-4208-9C8C-9B435990FDE0}" destId="{5059540A-F406-474F-B045-C0238BA73794}" srcOrd="0" destOrd="0" presId="urn:microsoft.com/office/officeart/2005/8/layout/bProcess4"/>
    <dgm:cxn modelId="{C75430BF-5883-4B27-90D1-4C97FCEF8A82}" type="presParOf" srcId="{9FF62E67-4153-4208-9C8C-9B435990FDE0}" destId="{372959EE-5B0C-43A6-B43C-6C99BF14A8DF}" srcOrd="1" destOrd="0" presId="urn:microsoft.com/office/officeart/2005/8/layout/bProcess4"/>
    <dgm:cxn modelId="{97E1B77A-97FC-42D4-8EF4-565E5C6E8528}" type="presParOf" srcId="{2B3C4805-B288-4EE5-AF38-A4023030707E}" destId="{FA69E746-5898-46D3-A365-4C12138ED139}" srcOrd="3" destOrd="0" presId="urn:microsoft.com/office/officeart/2005/8/layout/bProcess4"/>
    <dgm:cxn modelId="{AE85D392-AFD3-4D9E-98CB-1EA9B463B231}" type="presParOf" srcId="{2B3C4805-B288-4EE5-AF38-A4023030707E}" destId="{42BB7E9F-BF2D-4745-8DDA-2614AF26D950}" srcOrd="4" destOrd="0" presId="urn:microsoft.com/office/officeart/2005/8/layout/bProcess4"/>
    <dgm:cxn modelId="{A829BA5D-8CC3-43D7-8679-6E79036A25F6}" type="presParOf" srcId="{42BB7E9F-BF2D-4745-8DDA-2614AF26D950}" destId="{A9CD2A54-6C16-459F-A300-BACF05F27EF9}" srcOrd="0" destOrd="0" presId="urn:microsoft.com/office/officeart/2005/8/layout/bProcess4"/>
    <dgm:cxn modelId="{15031FAD-096D-4189-8911-D98E17137ED8}" type="presParOf" srcId="{42BB7E9F-BF2D-4745-8DDA-2614AF26D950}" destId="{647B5F72-5BF2-49EC-8527-057D503378D2}" srcOrd="1" destOrd="0" presId="urn:microsoft.com/office/officeart/2005/8/layout/bProcess4"/>
    <dgm:cxn modelId="{62C23F4C-37D6-48FF-9B6A-1CDB34A72238}" type="presParOf" srcId="{2B3C4805-B288-4EE5-AF38-A4023030707E}" destId="{26AB39DF-CE83-437C-84AF-470C7CDF2064}" srcOrd="5" destOrd="0" presId="urn:microsoft.com/office/officeart/2005/8/layout/bProcess4"/>
    <dgm:cxn modelId="{26A9CF03-0118-4491-990F-4E957F8CBEBC}" type="presParOf" srcId="{2B3C4805-B288-4EE5-AF38-A4023030707E}" destId="{E98AF0CA-4D42-4C2E-BA20-4FA23CBB9933}" srcOrd="6" destOrd="0" presId="urn:microsoft.com/office/officeart/2005/8/layout/bProcess4"/>
    <dgm:cxn modelId="{17E0BAB9-76A3-4DC5-97AA-1407B8C6E9B0}" type="presParOf" srcId="{E98AF0CA-4D42-4C2E-BA20-4FA23CBB9933}" destId="{807A7329-C257-4CBB-A11A-160D987902C2}" srcOrd="0" destOrd="0" presId="urn:microsoft.com/office/officeart/2005/8/layout/bProcess4"/>
    <dgm:cxn modelId="{9E3DA7D4-9D5E-4C7E-91E7-77AD1721CB42}" type="presParOf" srcId="{E98AF0CA-4D42-4C2E-BA20-4FA23CBB9933}" destId="{9D92B777-93BE-4BEE-9770-334DFA9E2A86}" srcOrd="1" destOrd="0" presId="urn:microsoft.com/office/officeart/2005/8/layout/bProcess4"/>
    <dgm:cxn modelId="{BE838F12-65B9-4961-B620-C294F54F508E}" type="presParOf" srcId="{2B3C4805-B288-4EE5-AF38-A4023030707E}" destId="{5CB333CB-6442-4CA1-8868-89B522B178B4}" srcOrd="7" destOrd="0" presId="urn:microsoft.com/office/officeart/2005/8/layout/bProcess4"/>
    <dgm:cxn modelId="{490687D9-F7B3-4D7F-8C4F-F5A02D87F6AE}" type="presParOf" srcId="{2B3C4805-B288-4EE5-AF38-A4023030707E}" destId="{28250229-43A3-4B1C-9F59-F85D9F5A47A3}" srcOrd="8" destOrd="0" presId="urn:microsoft.com/office/officeart/2005/8/layout/bProcess4"/>
    <dgm:cxn modelId="{52F551A5-23DB-4F77-A9C9-A45A6E7E9CE7}" type="presParOf" srcId="{28250229-43A3-4B1C-9F59-F85D9F5A47A3}" destId="{F546DF97-3A04-4935-B585-3137017EDDAA}" srcOrd="0" destOrd="0" presId="urn:microsoft.com/office/officeart/2005/8/layout/bProcess4"/>
    <dgm:cxn modelId="{6F223728-E030-4244-999D-31C13D4B7637}" type="presParOf" srcId="{28250229-43A3-4B1C-9F59-F85D9F5A47A3}" destId="{BA67884E-2DD4-4453-865F-C1003FA55CBF}" srcOrd="1" destOrd="0" presId="urn:microsoft.com/office/officeart/2005/8/layout/bProcess4"/>
    <dgm:cxn modelId="{2C4B7CD0-D7EB-4AA4-B845-705E80B13D05}" type="presParOf" srcId="{2B3C4805-B288-4EE5-AF38-A4023030707E}" destId="{247558BA-AF7A-4DD7-9EB0-DCA1A8E20AE2}" srcOrd="9" destOrd="0" presId="urn:microsoft.com/office/officeart/2005/8/layout/bProcess4"/>
    <dgm:cxn modelId="{92884BFF-F485-4227-9E0B-A2B26D4935E3}" type="presParOf" srcId="{2B3C4805-B288-4EE5-AF38-A4023030707E}" destId="{A17B3A15-EFB5-48C5-A42B-C41847324C59}" srcOrd="10" destOrd="0" presId="urn:microsoft.com/office/officeart/2005/8/layout/bProcess4"/>
    <dgm:cxn modelId="{B5F83111-D969-418F-AB4D-AA171525F594}" type="presParOf" srcId="{A17B3A15-EFB5-48C5-A42B-C41847324C59}" destId="{4FC95F01-54FE-47F0-921E-7CF973D63969}" srcOrd="0" destOrd="0" presId="urn:microsoft.com/office/officeart/2005/8/layout/bProcess4"/>
    <dgm:cxn modelId="{31FC15A3-28C2-4DAC-941F-18E00AF2FB40}" type="presParOf" srcId="{A17B3A15-EFB5-48C5-A42B-C41847324C59}" destId="{F7682200-DBBC-4829-A601-B59FA9BFD925}" srcOrd="1" destOrd="0" presId="urn:microsoft.com/office/officeart/2005/8/layout/bProcess4"/>
    <dgm:cxn modelId="{D0A42E58-6A1C-4657-A7CB-3F71019088FB}" type="presParOf" srcId="{2B3C4805-B288-4EE5-AF38-A4023030707E}" destId="{A299D037-2337-4209-93D8-18413F0C990C}" srcOrd="11" destOrd="0" presId="urn:microsoft.com/office/officeart/2005/8/layout/bProcess4"/>
    <dgm:cxn modelId="{966BE06E-2893-4EC1-926C-D8B880162643}" type="presParOf" srcId="{2B3C4805-B288-4EE5-AF38-A4023030707E}" destId="{2678A057-50D6-4DAF-A71D-A192609865EA}" srcOrd="12" destOrd="0" presId="urn:microsoft.com/office/officeart/2005/8/layout/bProcess4"/>
    <dgm:cxn modelId="{31E44F6D-1BA3-4468-B076-08F69E13F1D9}" type="presParOf" srcId="{2678A057-50D6-4DAF-A71D-A192609865EA}" destId="{F573FE6B-A197-4605-9F73-8107A7D82E15}" srcOrd="0" destOrd="0" presId="urn:microsoft.com/office/officeart/2005/8/layout/bProcess4"/>
    <dgm:cxn modelId="{8EE77531-7F5C-42B6-AD99-EFCC685D1CB3}" type="presParOf" srcId="{2678A057-50D6-4DAF-A71D-A192609865EA}" destId="{3C3F39A9-169F-457B-BFA0-74CB6D07C38D}" srcOrd="1" destOrd="0" presId="urn:microsoft.com/office/officeart/2005/8/layout/bProcess4"/>
    <dgm:cxn modelId="{1D14F224-0D25-4255-AF04-8319C658AB0C}" type="presParOf" srcId="{2B3C4805-B288-4EE5-AF38-A4023030707E}" destId="{8BC4CD96-8784-4725-86B4-BD92CB64D5BF}" srcOrd="13" destOrd="0" presId="urn:microsoft.com/office/officeart/2005/8/layout/bProcess4"/>
    <dgm:cxn modelId="{6A1311CD-129A-41CE-9CC9-768CBB5B1116}" type="presParOf" srcId="{2B3C4805-B288-4EE5-AF38-A4023030707E}" destId="{CCE1A929-30BD-43EE-A168-9FE8FF857012}" srcOrd="14" destOrd="0" presId="urn:microsoft.com/office/officeart/2005/8/layout/bProcess4"/>
    <dgm:cxn modelId="{45130CFA-B76C-4797-9852-79EBB86CE92E}" type="presParOf" srcId="{CCE1A929-30BD-43EE-A168-9FE8FF857012}" destId="{93E3E72C-427E-4AFF-B69C-A4B3EBB210A7}" srcOrd="0" destOrd="0" presId="urn:microsoft.com/office/officeart/2005/8/layout/bProcess4"/>
    <dgm:cxn modelId="{CFD743F1-ED72-4B01-90F7-E62650CD9A22}" type="presParOf" srcId="{CCE1A929-30BD-43EE-A168-9FE8FF857012}" destId="{EF9B07E5-8934-449F-8695-8A6B9F33A563}" srcOrd="1" destOrd="0" presId="urn:microsoft.com/office/officeart/2005/8/layout/bProcess4"/>
    <dgm:cxn modelId="{11888996-C311-43AC-90A0-F2303E132BBE}" type="presParOf" srcId="{2B3C4805-B288-4EE5-AF38-A4023030707E}" destId="{88EF562C-9A73-4177-B6F6-642844F345E9}" srcOrd="15" destOrd="0" presId="urn:microsoft.com/office/officeart/2005/8/layout/bProcess4"/>
    <dgm:cxn modelId="{08D08E27-B9B7-47E3-A0B6-65D1C5D834C1}" type="presParOf" srcId="{2B3C4805-B288-4EE5-AF38-A4023030707E}" destId="{34785C5A-5ECB-4D1E-9304-EBD7A52E7109}" srcOrd="16" destOrd="0" presId="urn:microsoft.com/office/officeart/2005/8/layout/bProcess4"/>
    <dgm:cxn modelId="{850A0021-FD69-4A0D-88F8-697D5320C194}" type="presParOf" srcId="{34785C5A-5ECB-4D1E-9304-EBD7A52E7109}" destId="{D52AAAA5-C677-4180-97F2-4A56CADA5043}" srcOrd="0" destOrd="0" presId="urn:microsoft.com/office/officeart/2005/8/layout/bProcess4"/>
    <dgm:cxn modelId="{4807B602-C7C9-4653-94D6-0412FD035C89}" type="presParOf" srcId="{34785C5A-5ECB-4D1E-9304-EBD7A52E7109}" destId="{700FD9B0-252E-4A8B-936B-ADBFB4B38DC2}" srcOrd="1" destOrd="0" presId="urn:microsoft.com/office/officeart/2005/8/layout/bProcess4"/>
    <dgm:cxn modelId="{1FE42927-2584-43F6-A475-F62F260EB495}" type="presParOf" srcId="{2B3C4805-B288-4EE5-AF38-A4023030707E}" destId="{2021969C-75DA-45C2-9E3D-C5F440E97781}" srcOrd="17" destOrd="0" presId="urn:microsoft.com/office/officeart/2005/8/layout/bProcess4"/>
    <dgm:cxn modelId="{ECA8EAE7-ECA5-47FD-9424-EBE4807E6EF0}" type="presParOf" srcId="{2B3C4805-B288-4EE5-AF38-A4023030707E}" destId="{63B469ED-CF53-4EED-8282-915EE125B6A7}" srcOrd="18" destOrd="0" presId="urn:microsoft.com/office/officeart/2005/8/layout/bProcess4"/>
    <dgm:cxn modelId="{557FEE7B-0A5F-4A76-A259-59CC0F31CB45}" type="presParOf" srcId="{63B469ED-CF53-4EED-8282-915EE125B6A7}" destId="{5C050955-F2C5-428F-85A1-05AD7C0A22E9}" srcOrd="0" destOrd="0" presId="urn:microsoft.com/office/officeart/2005/8/layout/bProcess4"/>
    <dgm:cxn modelId="{BA3715FD-109E-417E-BDA9-643774F0B60D}" type="presParOf" srcId="{63B469ED-CF53-4EED-8282-915EE125B6A7}" destId="{050E6F2A-4467-4988-9F88-DD86B3B64516}" srcOrd="1" destOrd="0" presId="urn:microsoft.com/office/officeart/2005/8/layout/bProcess4"/>
    <dgm:cxn modelId="{4C517D14-5E4C-4505-8F13-DE9901E361C9}" type="presParOf" srcId="{2B3C4805-B288-4EE5-AF38-A4023030707E}" destId="{FA7AE90A-9138-40E2-A951-65F0E9107DB3}" srcOrd="19" destOrd="0" presId="urn:microsoft.com/office/officeart/2005/8/layout/bProcess4"/>
    <dgm:cxn modelId="{CF3CC969-D468-450C-846B-63D7472FFC32}" type="presParOf" srcId="{2B3C4805-B288-4EE5-AF38-A4023030707E}" destId="{EB6C3A0B-9C84-476B-9066-0C5BF47DE766}" srcOrd="20" destOrd="0" presId="urn:microsoft.com/office/officeart/2005/8/layout/bProcess4"/>
    <dgm:cxn modelId="{DD7093E5-0928-4664-AC37-42E42AE3A4E6}" type="presParOf" srcId="{EB6C3A0B-9C84-476B-9066-0C5BF47DE766}" destId="{48ECD15F-594A-4EE1-B2FD-223A93DB0CD7}" srcOrd="0" destOrd="0" presId="urn:microsoft.com/office/officeart/2005/8/layout/bProcess4"/>
    <dgm:cxn modelId="{A65F0306-C7D3-4084-B7EC-F10F95DA2832}" type="presParOf" srcId="{EB6C3A0B-9C84-476B-9066-0C5BF47DE766}" destId="{38EF1338-76E5-4EB3-BA3E-60DBC7E64F65}" srcOrd="1" destOrd="0" presId="urn:microsoft.com/office/officeart/2005/8/layout/bProcess4"/>
    <dgm:cxn modelId="{7687DA84-6D2F-42EB-934F-3C127B3D5145}" type="presParOf" srcId="{2B3C4805-B288-4EE5-AF38-A4023030707E}" destId="{94430241-A409-4574-AB91-BDD981C66D53}" srcOrd="21" destOrd="0" presId="urn:microsoft.com/office/officeart/2005/8/layout/bProcess4"/>
    <dgm:cxn modelId="{4988C6E9-0BCE-4B2F-8014-EE12D66CCA91}" type="presParOf" srcId="{2B3C4805-B288-4EE5-AF38-A4023030707E}" destId="{2DCC1C44-CD64-4D6A-A55C-77241C042124}" srcOrd="22" destOrd="0" presId="urn:microsoft.com/office/officeart/2005/8/layout/bProcess4"/>
    <dgm:cxn modelId="{BB2D6A04-D05C-4999-B34D-2899A1C3BD6F}" type="presParOf" srcId="{2DCC1C44-CD64-4D6A-A55C-77241C042124}" destId="{77D5E656-BAC7-42F3-A2DD-7DEAB8C335D2}" srcOrd="0" destOrd="0" presId="urn:microsoft.com/office/officeart/2005/8/layout/bProcess4"/>
    <dgm:cxn modelId="{CB9DD3F5-EC97-45C2-9025-BC154B6ED516}" type="presParOf" srcId="{2DCC1C44-CD64-4D6A-A55C-77241C042124}" destId="{CCFF898B-70FE-4728-AE16-F54340A44514}" srcOrd="1" destOrd="0" presId="urn:microsoft.com/office/officeart/2005/8/layout/bProcess4"/>
    <dgm:cxn modelId="{67E19B4B-0FF2-4F09-AE01-F7976C263A79}" type="presParOf" srcId="{2B3C4805-B288-4EE5-AF38-A4023030707E}" destId="{1F00B174-D008-4047-B921-4EFAFFE76CAB}" srcOrd="23" destOrd="0" presId="urn:microsoft.com/office/officeart/2005/8/layout/bProcess4"/>
    <dgm:cxn modelId="{BE7516C7-7E3F-4E7E-99F7-2E06B9C2A265}" type="presParOf" srcId="{2B3C4805-B288-4EE5-AF38-A4023030707E}" destId="{A9F1FFCF-1FF9-4312-ADC0-5672991F2725}" srcOrd="24" destOrd="0" presId="urn:microsoft.com/office/officeart/2005/8/layout/bProcess4"/>
    <dgm:cxn modelId="{0B735C23-589C-4936-824B-2D48867F3100}" type="presParOf" srcId="{A9F1FFCF-1FF9-4312-ADC0-5672991F2725}" destId="{669379F9-06DC-461C-AA4C-7E1DBE7EDABF}" srcOrd="0" destOrd="0" presId="urn:microsoft.com/office/officeart/2005/8/layout/bProcess4"/>
    <dgm:cxn modelId="{8D671C40-80A1-4E84-BC04-B437C7B56D56}" type="presParOf" srcId="{A9F1FFCF-1FF9-4312-ADC0-5672991F2725}" destId="{BBC72D95-DA91-44D2-97DC-896A7525EC3D}" srcOrd="1" destOrd="0" presId="urn:microsoft.com/office/officeart/2005/8/layout/bProcess4"/>
    <dgm:cxn modelId="{B164DB0D-080D-4BD8-984C-4058883BA226}" type="presParOf" srcId="{2B3C4805-B288-4EE5-AF38-A4023030707E}" destId="{7CA5ACB7-24B2-4F91-B8A7-DC2029CA7C63}" srcOrd="25" destOrd="0" presId="urn:microsoft.com/office/officeart/2005/8/layout/bProcess4"/>
    <dgm:cxn modelId="{529EC045-3CA1-4AD0-9224-1529B3B7F8DE}" type="presParOf" srcId="{2B3C4805-B288-4EE5-AF38-A4023030707E}" destId="{1B2F52DE-A73C-4872-8DF3-F3879C5C5A68}" srcOrd="26" destOrd="0" presId="urn:microsoft.com/office/officeart/2005/8/layout/bProcess4"/>
    <dgm:cxn modelId="{BD911E34-F2E5-43AE-8A53-2C84260D348A}" type="presParOf" srcId="{1B2F52DE-A73C-4872-8DF3-F3879C5C5A68}" destId="{6A0858F8-D8C4-48FF-9349-276C2CAC05AE}" srcOrd="0" destOrd="0" presId="urn:microsoft.com/office/officeart/2005/8/layout/bProcess4"/>
    <dgm:cxn modelId="{6C5903BC-308B-4AEC-9562-99197D5E4049}"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a:solidFill>
          <a:srgbClr val="FFC000"/>
        </a:solidFill>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8F65FE20-6CEF-4528-A557-F7719CF2CD75}" type="presOf" srcId="{5EC6052C-6493-4D81-8FB8-C94F473A6812}" destId="{6CC6DA64-2BBD-4787-9758-EA5A1FE5F127}"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9F3C7030-C6A1-4AFB-858C-587883301E63}" type="presOf" srcId="{28FBA16F-3E00-45F0-8298-C333C17917BE}" destId="{647B5F72-5BF2-49EC-8527-057D503378D2}" srcOrd="0" destOrd="2" presId="urn:microsoft.com/office/officeart/2005/8/layout/bProcess4"/>
    <dgm:cxn modelId="{E4CCC07E-2E9B-47BC-9E61-B5ABAF1BA049}" type="presOf" srcId="{3E4CC620-C705-4DD8-B640-E4FED08E72D8}" destId="{CCFF898B-70FE-4728-AE16-F54340A44514}"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81C9ABB6-ADA6-41D1-BE3A-C3B70D8ED00B}" srcId="{1D5DF5A4-4927-4CA7-9FBE-26B9ED92A201}" destId="{911AC2D3-4B8B-4C09-B697-D061B45905CA}" srcOrd="0" destOrd="0" parTransId="{F950D2BD-1CC0-470D-9285-65625EB90713}" sibTransId="{B54C2176-09A0-4057-B393-943AD51783B7}"/>
    <dgm:cxn modelId="{18A9B7C7-8685-47B4-B93D-8750D596BC02}" type="presOf" srcId="{723C2DF5-AA9B-448D-8AD4-2E42F79A3F83}" destId="{3C3F39A9-169F-457B-BFA0-74CB6D07C38D}" srcOrd="0" destOrd="0" presId="urn:microsoft.com/office/officeart/2005/8/layout/bProcess4"/>
    <dgm:cxn modelId="{6D23C224-F804-4678-90B7-80E843629D56}" srcId="{B545538E-74C2-4437-8AC0-8C0691ED71BD}" destId="{B8BA4CF5-0DAB-4D02-9CAE-6F5996EE9B88}" srcOrd="4" destOrd="0" parTransId="{E0229748-7A3D-4D3C-BF5C-C8CB2CDAF6B7}" sibTransId="{70E578C2-5DD5-46A7-BB64-1991799EA439}"/>
    <dgm:cxn modelId="{AAC98693-5E27-46A4-BF11-58A92C347B9D}" srcId="{B545538E-74C2-4437-8AC0-8C0691ED71BD}" destId="{61AB3279-5BCE-42F4-8E69-E7900A90BF45}" srcOrd="3" destOrd="0" parTransId="{789A57FD-44E8-477F-96E7-38CCDFF329A6}" sibTransId="{8444F5CA-03E5-486B-B983-20E7EDAC1C45}"/>
    <dgm:cxn modelId="{FB21555E-2F89-43DE-A490-530F19877533}" type="presOf" srcId="{CF63CCE8-063A-429E-9B89-8C9BCBF62A08}" destId="{BBC72D95-DA91-44D2-97DC-896A7525EC3D}" srcOrd="0" destOrd="0" presId="urn:microsoft.com/office/officeart/2005/8/layout/bProcess4"/>
    <dgm:cxn modelId="{00AFF429-72DD-4897-AA40-FDF4D628DD3F}" type="presOf" srcId="{2C9A282B-2631-4D0E-A90B-F93270DDB8FD}" destId="{26AB39DF-CE83-437C-84AF-470C7CDF2064}" srcOrd="0" destOrd="0" presId="urn:microsoft.com/office/officeart/2005/8/layout/bProcess4"/>
    <dgm:cxn modelId="{AEC3AB76-74D6-420A-8A96-CDC8B4D27FEC}" type="presOf" srcId="{CF43A17C-CE7D-4202-B59D-FF9DD1F4B6D0}" destId="{71389FBB-F66C-4121-A342-7A42C4DB9B85}" srcOrd="0" destOrd="0" presId="urn:microsoft.com/office/officeart/2005/8/layout/bProcess4"/>
    <dgm:cxn modelId="{02FAA08A-D683-447D-AA32-26A880791B28}" type="presOf" srcId="{1D5DF5A4-4927-4CA7-9FBE-26B9ED92A201}" destId="{050E6F2A-4467-4988-9F88-DD86B3B64516}"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34B9CA08-9E70-4C63-9C64-CEBD73479CAD}" type="presOf" srcId="{8444F5CA-03E5-486B-B983-20E7EDAC1C45}" destId="{5CB333CB-6442-4CA1-8868-89B522B178B4}" srcOrd="0" destOrd="0"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77341263-0DBF-4E69-A20D-D36C81CE6923}" srcId="{B545538E-74C2-4437-8AC0-8C0691ED71BD}" destId="{B9AD30D0-F2A9-4031-A284-DF8CD75530B3}" srcOrd="7" destOrd="0" parTransId="{A3AE3065-CD96-43F9-8CDF-E0078F4F9645}" sibTransId="{34FAB9F5-1891-49E0-B675-66000616156A}"/>
    <dgm:cxn modelId="{904C7022-360F-4D88-9BFE-07B838B6580C}" type="presOf" srcId="{B8BA4CF5-0DAB-4D02-9CAE-6F5996EE9B88}" destId="{BA67884E-2DD4-4453-865F-C1003FA55CBF}" srcOrd="0" destOrd="0" presId="urn:microsoft.com/office/officeart/2005/8/layout/bProcess4"/>
    <dgm:cxn modelId="{9FC8DD8D-C072-43F0-B4CB-CAF56AD4128B}" type="presOf" srcId="{2EAF723D-4BDB-41C0-9361-F07AEFDD010E}" destId="{647B5F72-5BF2-49EC-8527-057D503378D2}" srcOrd="0" destOrd="0" presId="urn:microsoft.com/office/officeart/2005/8/layout/bProcess4"/>
    <dgm:cxn modelId="{EB3CB6B7-E64A-40B9-A5D5-E1FFC29F9112}" type="presOf" srcId="{34FAB9F5-1891-49E0-B675-66000616156A}" destId="{88EF562C-9A73-4177-B6F6-642844F345E9}" srcOrd="0" destOrd="0" presId="urn:microsoft.com/office/officeart/2005/8/layout/bProcess4"/>
    <dgm:cxn modelId="{49DC6DB1-DAE0-440E-89AF-389FC1153851}" type="presOf" srcId="{8F936AA1-2AD3-45C1-8DE7-B83E36E64BF8}" destId="{CCFF898B-70FE-4728-AE16-F54340A44514}" srcOrd="0" destOrd="1"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07EA44CD-35BF-40BE-BAD4-E917F0A04F03}" type="presOf" srcId="{3A510E52-7A33-4CA2-A0BB-2AD7BA2507C5}" destId="{647B5F72-5BF2-49EC-8527-057D503378D2}" srcOrd="0" destOrd="1" presId="urn:microsoft.com/office/officeart/2005/8/layout/bProcess4"/>
    <dgm:cxn modelId="{76C5A46E-FE0D-4A36-A7BF-53ED5F404C50}" type="presOf" srcId="{70E578C2-5DD5-46A7-BB64-1991799EA439}" destId="{247558BA-AF7A-4DD7-9EB0-DCA1A8E20AE2}" srcOrd="0" destOrd="0" presId="urn:microsoft.com/office/officeart/2005/8/layout/bProcess4"/>
    <dgm:cxn modelId="{75110CB6-0830-4BD2-A4FA-5A52105903A7}" srcId="{B545538E-74C2-4437-8AC0-8C0691ED71BD}" destId="{2EAF723D-4BDB-41C0-9361-F07AEFDD010E}" srcOrd="2" destOrd="0" parTransId="{BC859C64-DD1A-447F-B763-2F46FB2B8211}" sibTransId="{2C9A282B-2631-4D0E-A90B-F93270DDB8FD}"/>
    <dgm:cxn modelId="{A45B0EE6-9351-4A36-8655-081BEC204F18}" type="presOf" srcId="{A5153C09-2592-4C6F-BA79-B69EDB56CE72}" destId="{94430241-A409-4574-AB91-BDD981C66D53}" srcOrd="0" destOrd="0" presId="urn:microsoft.com/office/officeart/2005/8/layout/bProcess4"/>
    <dgm:cxn modelId="{F0DCF7A8-DD2E-45C6-BFA9-B1B2FC0900D5}" type="presOf" srcId="{911AC2D3-4B8B-4C09-B697-D061B45905CA}" destId="{050E6F2A-4467-4988-9F88-DD86B3B64516}" srcOrd="0" destOrd="1" presId="urn:microsoft.com/office/officeart/2005/8/layout/bProcess4"/>
    <dgm:cxn modelId="{F5A5FE9C-7D47-402A-90D5-646A7E6999F2}" type="presOf" srcId="{ECFD4EEC-D482-49B1-82ED-2E853930203D}" destId="{2021969C-75DA-45C2-9E3D-C5F440E97781}" srcOrd="0" destOrd="0" presId="urn:microsoft.com/office/officeart/2005/8/layout/bProcess4"/>
    <dgm:cxn modelId="{7624F142-D3A7-46DE-9A31-FCCE91040F2F}" type="presOf" srcId="{A4757920-6A1A-4B5F-AABD-D15F6EEB433A}" destId="{3AC1B9D2-F97F-4909-9E81-BD1283F1E4AE}" srcOrd="0" destOrd="0" presId="urn:microsoft.com/office/officeart/2005/8/layout/bProcess4"/>
    <dgm:cxn modelId="{4A9E047B-AF5A-4CF7-8334-14B873FC2CAD}" type="presOf" srcId="{888F05B4-0C95-4394-A116-AC621E518248}" destId="{F7682200-DBBC-4829-A601-B59FA9BFD925}" srcOrd="0" destOrd="0" presId="urn:microsoft.com/office/officeart/2005/8/layout/bProcess4"/>
    <dgm:cxn modelId="{EC4F9316-A032-453C-9933-638822838A0F}" type="presOf" srcId="{47228768-F196-44F2-BF78-6F51C6155A0E}" destId="{A299D037-2337-4209-93D8-18413F0C990C}" srcOrd="0" destOrd="0" presId="urn:microsoft.com/office/officeart/2005/8/layout/bProcess4"/>
    <dgm:cxn modelId="{2FF02E0F-C085-468F-8210-18F6827F65CF}" type="presOf" srcId="{BCD2764C-E8F7-4CBB-9887-830AFF3311E7}" destId="{FA69E746-5898-46D3-A365-4C12138ED139}"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6EA4496F-40EB-4C1F-831F-4C39F09CE525}" type="presOf" srcId="{C08BECE0-4DC6-4853-9D43-B862E5AD4AFC}" destId="{700FD9B0-252E-4A8B-936B-ADBFB4B38DC2}" srcOrd="0" destOrd="0" presId="urn:microsoft.com/office/officeart/2005/8/layout/bProcess4"/>
    <dgm:cxn modelId="{78C76624-A219-4AE5-AD38-B56BDB6B4062}" type="presOf" srcId="{D6A8B037-8882-476E-9AE6-BA9F2DA09DC3}" destId="{372959EE-5B0C-43A6-B43C-6C99BF14A8DF}" srcOrd="0" destOrd="1"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841BA897-1932-4F33-9865-2EE624321C98}" srcId="{B545538E-74C2-4437-8AC0-8C0691ED71BD}" destId="{888F05B4-0C95-4394-A116-AC621E518248}" srcOrd="5" destOrd="0" parTransId="{5F94F3EC-3A02-4CE0-91A4-41262EF71ADE}" sibTransId="{47228768-F196-44F2-BF78-6F51C6155A0E}"/>
    <dgm:cxn modelId="{97CA2536-03E7-4198-9063-103264121D05}" type="presOf" srcId="{A47A4F90-EC6B-4DAD-ACE4-C43D9A9BC58E}" destId="{FA7AE90A-9138-40E2-A951-65F0E9107DB3}" srcOrd="0" destOrd="0" presId="urn:microsoft.com/office/officeart/2005/8/layout/bProcess4"/>
    <dgm:cxn modelId="{BA377AE7-228E-4F98-B47C-0095669F1100}" type="presOf" srcId="{C90F83F6-384B-4609-8B3E-5532B5EFBA31}" destId="{7CA5ACB7-24B2-4F91-B8A7-DC2029CA7C63}" srcOrd="0" destOrd="0"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F388B198-4DA9-4E1B-B3E8-5D6735A450AE}" type="presOf" srcId="{B545538E-74C2-4437-8AC0-8C0691ED71BD}" destId="{2B3C4805-B288-4EE5-AF38-A4023030707E}" srcOrd="0" destOrd="0" presId="urn:microsoft.com/office/officeart/2005/8/layout/bProcess4"/>
    <dgm:cxn modelId="{28FDF259-846D-4FC6-BAE5-3D99637C7374}" type="presOf" srcId="{2B431DF0-EC9A-46BC-BF91-69279A6DF4E8}" destId="{372959EE-5B0C-43A6-B43C-6C99BF14A8DF}" srcOrd="0" destOrd="0" presId="urn:microsoft.com/office/officeart/2005/8/layout/bProcess4"/>
    <dgm:cxn modelId="{FF400037-DDBC-4D2A-AEDA-D6913957F3CC}" type="presOf" srcId="{61AB3279-5BCE-42F4-8E69-E7900A90BF45}" destId="{9D92B777-93BE-4BEE-9770-334DFA9E2A86}" srcOrd="0" destOrd="0"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7B199A3D-91BD-4734-B003-7CF95B46F6AA}" type="presOf" srcId="{2FA14D8A-075D-4FD3-BDF0-0C2FBCD61056}" destId="{8BC4CD96-8784-4725-86B4-BD92CB64D5BF}" srcOrd="0" destOrd="0"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502DD040-2183-4A52-8AC7-A5323BAD4979}" type="presOf" srcId="{5A6967B1-A431-48BD-B6E2-A62E7D4701E5}" destId="{38EF1338-76E5-4EB3-BA3E-60DBC7E64F65}"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6EC76515-CC5F-4EF6-91C0-0F59ECAF27A6}" type="presOf" srcId="{06EA6C32-FB6A-48D7-AC95-163A35CA3E6C}" destId="{1F00B174-D008-4047-B921-4EFAFFE76CAB}" srcOrd="0" destOrd="0" presId="urn:microsoft.com/office/officeart/2005/8/layout/bProcess4"/>
    <dgm:cxn modelId="{913EEE03-4249-43E6-9273-98620F56834A}" type="presOf" srcId="{B9AD30D0-F2A9-4031-A284-DF8CD75530B3}" destId="{EF9B07E5-8934-449F-8695-8A6B9F33A563}" srcOrd="0" destOrd="0" presId="urn:microsoft.com/office/officeart/2005/8/layout/bProcess4"/>
    <dgm:cxn modelId="{70CB9A0D-830F-42C8-A64F-DE7E53C01908}" type="presParOf" srcId="{2B3C4805-B288-4EE5-AF38-A4023030707E}" destId="{863F2AB3-6E7A-4F00-833D-B737183758ED}" srcOrd="0" destOrd="0" presId="urn:microsoft.com/office/officeart/2005/8/layout/bProcess4"/>
    <dgm:cxn modelId="{D5B393BE-540B-4260-8628-38D89D3D62FA}" type="presParOf" srcId="{863F2AB3-6E7A-4F00-833D-B737183758ED}" destId="{E5CEABFD-BF21-4CE3-8777-2BCCCD70549B}" srcOrd="0" destOrd="0" presId="urn:microsoft.com/office/officeart/2005/8/layout/bProcess4"/>
    <dgm:cxn modelId="{93CA8FC1-9950-4CED-A288-6621B04D9D45}" type="presParOf" srcId="{863F2AB3-6E7A-4F00-833D-B737183758ED}" destId="{71389FBB-F66C-4121-A342-7A42C4DB9B85}" srcOrd="1" destOrd="0" presId="urn:microsoft.com/office/officeart/2005/8/layout/bProcess4"/>
    <dgm:cxn modelId="{BE3FDB5B-8FC3-4CE7-9A79-F285127ABAEC}" type="presParOf" srcId="{2B3C4805-B288-4EE5-AF38-A4023030707E}" destId="{3AC1B9D2-F97F-4909-9E81-BD1283F1E4AE}" srcOrd="1" destOrd="0" presId="urn:microsoft.com/office/officeart/2005/8/layout/bProcess4"/>
    <dgm:cxn modelId="{3DB7889E-AA1F-4CE3-B3CD-50873692BB85}" type="presParOf" srcId="{2B3C4805-B288-4EE5-AF38-A4023030707E}" destId="{9FF62E67-4153-4208-9C8C-9B435990FDE0}" srcOrd="2" destOrd="0" presId="urn:microsoft.com/office/officeart/2005/8/layout/bProcess4"/>
    <dgm:cxn modelId="{84FB5BB5-7F63-4293-B4CF-BD214F4DB11D}" type="presParOf" srcId="{9FF62E67-4153-4208-9C8C-9B435990FDE0}" destId="{5059540A-F406-474F-B045-C0238BA73794}" srcOrd="0" destOrd="0" presId="urn:microsoft.com/office/officeart/2005/8/layout/bProcess4"/>
    <dgm:cxn modelId="{A19E82A3-FFA8-4DA8-8174-7410CFE5C619}" type="presParOf" srcId="{9FF62E67-4153-4208-9C8C-9B435990FDE0}" destId="{372959EE-5B0C-43A6-B43C-6C99BF14A8DF}" srcOrd="1" destOrd="0" presId="urn:microsoft.com/office/officeart/2005/8/layout/bProcess4"/>
    <dgm:cxn modelId="{38728AEB-E2EF-4895-97DC-4EB2D73BC3EC}" type="presParOf" srcId="{2B3C4805-B288-4EE5-AF38-A4023030707E}" destId="{FA69E746-5898-46D3-A365-4C12138ED139}" srcOrd="3" destOrd="0" presId="urn:microsoft.com/office/officeart/2005/8/layout/bProcess4"/>
    <dgm:cxn modelId="{C1FF9F60-B15C-4738-899D-A5B002D4994C}" type="presParOf" srcId="{2B3C4805-B288-4EE5-AF38-A4023030707E}" destId="{42BB7E9F-BF2D-4745-8DDA-2614AF26D950}" srcOrd="4" destOrd="0" presId="urn:microsoft.com/office/officeart/2005/8/layout/bProcess4"/>
    <dgm:cxn modelId="{E175BB6E-B591-4087-9D25-E0676BCD93F8}" type="presParOf" srcId="{42BB7E9F-BF2D-4745-8DDA-2614AF26D950}" destId="{A9CD2A54-6C16-459F-A300-BACF05F27EF9}" srcOrd="0" destOrd="0" presId="urn:microsoft.com/office/officeart/2005/8/layout/bProcess4"/>
    <dgm:cxn modelId="{1BB1077D-F388-4DA9-A9BB-D6E547B29B3F}" type="presParOf" srcId="{42BB7E9F-BF2D-4745-8DDA-2614AF26D950}" destId="{647B5F72-5BF2-49EC-8527-057D503378D2}" srcOrd="1" destOrd="0" presId="urn:microsoft.com/office/officeart/2005/8/layout/bProcess4"/>
    <dgm:cxn modelId="{D97FC9D7-A6D4-4B17-9912-D32AFC908F42}" type="presParOf" srcId="{2B3C4805-B288-4EE5-AF38-A4023030707E}" destId="{26AB39DF-CE83-437C-84AF-470C7CDF2064}" srcOrd="5" destOrd="0" presId="urn:microsoft.com/office/officeart/2005/8/layout/bProcess4"/>
    <dgm:cxn modelId="{0D4C220E-0118-48B1-8E9D-7CC98AE4EC83}" type="presParOf" srcId="{2B3C4805-B288-4EE5-AF38-A4023030707E}" destId="{E98AF0CA-4D42-4C2E-BA20-4FA23CBB9933}" srcOrd="6" destOrd="0" presId="urn:microsoft.com/office/officeart/2005/8/layout/bProcess4"/>
    <dgm:cxn modelId="{6A660A3A-72A4-4F80-88FC-ACB5A7C7E955}" type="presParOf" srcId="{E98AF0CA-4D42-4C2E-BA20-4FA23CBB9933}" destId="{807A7329-C257-4CBB-A11A-160D987902C2}" srcOrd="0" destOrd="0" presId="urn:microsoft.com/office/officeart/2005/8/layout/bProcess4"/>
    <dgm:cxn modelId="{8BA1181B-E24C-4538-8BA5-8E53F639FFEB}" type="presParOf" srcId="{E98AF0CA-4D42-4C2E-BA20-4FA23CBB9933}" destId="{9D92B777-93BE-4BEE-9770-334DFA9E2A86}" srcOrd="1" destOrd="0" presId="urn:microsoft.com/office/officeart/2005/8/layout/bProcess4"/>
    <dgm:cxn modelId="{CFB06E7F-66B3-47C1-8FA6-B3D749B67A94}" type="presParOf" srcId="{2B3C4805-B288-4EE5-AF38-A4023030707E}" destId="{5CB333CB-6442-4CA1-8868-89B522B178B4}" srcOrd="7" destOrd="0" presId="urn:microsoft.com/office/officeart/2005/8/layout/bProcess4"/>
    <dgm:cxn modelId="{228BDBC1-48CB-453A-BE6A-93868E023BD3}" type="presParOf" srcId="{2B3C4805-B288-4EE5-AF38-A4023030707E}" destId="{28250229-43A3-4B1C-9F59-F85D9F5A47A3}" srcOrd="8" destOrd="0" presId="urn:microsoft.com/office/officeart/2005/8/layout/bProcess4"/>
    <dgm:cxn modelId="{9D6EE4C7-425F-43D0-A4B4-A1D89E079573}" type="presParOf" srcId="{28250229-43A3-4B1C-9F59-F85D9F5A47A3}" destId="{F546DF97-3A04-4935-B585-3137017EDDAA}" srcOrd="0" destOrd="0" presId="urn:microsoft.com/office/officeart/2005/8/layout/bProcess4"/>
    <dgm:cxn modelId="{334AEDF9-E808-4867-BD9F-DB211E34C82B}" type="presParOf" srcId="{28250229-43A3-4B1C-9F59-F85D9F5A47A3}" destId="{BA67884E-2DD4-4453-865F-C1003FA55CBF}" srcOrd="1" destOrd="0" presId="urn:microsoft.com/office/officeart/2005/8/layout/bProcess4"/>
    <dgm:cxn modelId="{442B123B-271F-498C-9FA7-0331FB81E517}" type="presParOf" srcId="{2B3C4805-B288-4EE5-AF38-A4023030707E}" destId="{247558BA-AF7A-4DD7-9EB0-DCA1A8E20AE2}" srcOrd="9" destOrd="0" presId="urn:microsoft.com/office/officeart/2005/8/layout/bProcess4"/>
    <dgm:cxn modelId="{5745BAE0-2DB1-44B3-A0ED-755BAFDF977B}" type="presParOf" srcId="{2B3C4805-B288-4EE5-AF38-A4023030707E}" destId="{A17B3A15-EFB5-48C5-A42B-C41847324C59}" srcOrd="10" destOrd="0" presId="urn:microsoft.com/office/officeart/2005/8/layout/bProcess4"/>
    <dgm:cxn modelId="{4C7CF6A8-90A5-46C8-83F7-42C745D35B35}" type="presParOf" srcId="{A17B3A15-EFB5-48C5-A42B-C41847324C59}" destId="{4FC95F01-54FE-47F0-921E-7CF973D63969}" srcOrd="0" destOrd="0" presId="urn:microsoft.com/office/officeart/2005/8/layout/bProcess4"/>
    <dgm:cxn modelId="{D0A19A9B-1710-405D-9E04-DE14C733EF74}" type="presParOf" srcId="{A17B3A15-EFB5-48C5-A42B-C41847324C59}" destId="{F7682200-DBBC-4829-A601-B59FA9BFD925}" srcOrd="1" destOrd="0" presId="urn:microsoft.com/office/officeart/2005/8/layout/bProcess4"/>
    <dgm:cxn modelId="{FB3C02AB-1B58-46F8-ACF5-687BBDE1C2A5}" type="presParOf" srcId="{2B3C4805-B288-4EE5-AF38-A4023030707E}" destId="{A299D037-2337-4209-93D8-18413F0C990C}" srcOrd="11" destOrd="0" presId="urn:microsoft.com/office/officeart/2005/8/layout/bProcess4"/>
    <dgm:cxn modelId="{FE1AC59D-FE6B-4111-9A8D-541CFE43FF11}" type="presParOf" srcId="{2B3C4805-B288-4EE5-AF38-A4023030707E}" destId="{2678A057-50D6-4DAF-A71D-A192609865EA}" srcOrd="12" destOrd="0" presId="urn:microsoft.com/office/officeart/2005/8/layout/bProcess4"/>
    <dgm:cxn modelId="{0AA2D59D-1938-416E-9B0B-20705B570F1E}" type="presParOf" srcId="{2678A057-50D6-4DAF-A71D-A192609865EA}" destId="{F573FE6B-A197-4605-9F73-8107A7D82E15}" srcOrd="0" destOrd="0" presId="urn:microsoft.com/office/officeart/2005/8/layout/bProcess4"/>
    <dgm:cxn modelId="{74306D29-4D27-4DC3-A528-4EEC7A169713}" type="presParOf" srcId="{2678A057-50D6-4DAF-A71D-A192609865EA}" destId="{3C3F39A9-169F-457B-BFA0-74CB6D07C38D}" srcOrd="1" destOrd="0" presId="urn:microsoft.com/office/officeart/2005/8/layout/bProcess4"/>
    <dgm:cxn modelId="{A5896752-DD01-4BBD-8ECC-EEE677F963D4}" type="presParOf" srcId="{2B3C4805-B288-4EE5-AF38-A4023030707E}" destId="{8BC4CD96-8784-4725-86B4-BD92CB64D5BF}" srcOrd="13" destOrd="0" presId="urn:microsoft.com/office/officeart/2005/8/layout/bProcess4"/>
    <dgm:cxn modelId="{4A8AEABE-F1E1-443C-BF03-8B5490B1B99A}" type="presParOf" srcId="{2B3C4805-B288-4EE5-AF38-A4023030707E}" destId="{CCE1A929-30BD-43EE-A168-9FE8FF857012}" srcOrd="14" destOrd="0" presId="urn:microsoft.com/office/officeart/2005/8/layout/bProcess4"/>
    <dgm:cxn modelId="{79B13125-EF47-4C7A-A28F-ECD2B4DE985B}" type="presParOf" srcId="{CCE1A929-30BD-43EE-A168-9FE8FF857012}" destId="{93E3E72C-427E-4AFF-B69C-A4B3EBB210A7}" srcOrd="0" destOrd="0" presId="urn:microsoft.com/office/officeart/2005/8/layout/bProcess4"/>
    <dgm:cxn modelId="{503BFAF6-CCC9-4AE3-8597-4AB0E196F7D2}" type="presParOf" srcId="{CCE1A929-30BD-43EE-A168-9FE8FF857012}" destId="{EF9B07E5-8934-449F-8695-8A6B9F33A563}" srcOrd="1" destOrd="0" presId="urn:microsoft.com/office/officeart/2005/8/layout/bProcess4"/>
    <dgm:cxn modelId="{E9ACFC54-7418-482B-BFDB-C6820344AEA0}" type="presParOf" srcId="{2B3C4805-B288-4EE5-AF38-A4023030707E}" destId="{88EF562C-9A73-4177-B6F6-642844F345E9}" srcOrd="15" destOrd="0" presId="urn:microsoft.com/office/officeart/2005/8/layout/bProcess4"/>
    <dgm:cxn modelId="{EAC712F0-42AB-4286-A67F-C13E4E01EA5E}" type="presParOf" srcId="{2B3C4805-B288-4EE5-AF38-A4023030707E}" destId="{34785C5A-5ECB-4D1E-9304-EBD7A52E7109}" srcOrd="16" destOrd="0" presId="urn:microsoft.com/office/officeart/2005/8/layout/bProcess4"/>
    <dgm:cxn modelId="{2AB71802-5F88-47B1-8C28-9A2DE5A448B1}" type="presParOf" srcId="{34785C5A-5ECB-4D1E-9304-EBD7A52E7109}" destId="{D52AAAA5-C677-4180-97F2-4A56CADA5043}" srcOrd="0" destOrd="0" presId="urn:microsoft.com/office/officeart/2005/8/layout/bProcess4"/>
    <dgm:cxn modelId="{DBCED708-A090-4D8F-A703-FD3E9709758F}" type="presParOf" srcId="{34785C5A-5ECB-4D1E-9304-EBD7A52E7109}" destId="{700FD9B0-252E-4A8B-936B-ADBFB4B38DC2}" srcOrd="1" destOrd="0" presId="urn:microsoft.com/office/officeart/2005/8/layout/bProcess4"/>
    <dgm:cxn modelId="{9476312B-55A1-4319-BAA7-E5DA71207B66}" type="presParOf" srcId="{2B3C4805-B288-4EE5-AF38-A4023030707E}" destId="{2021969C-75DA-45C2-9E3D-C5F440E97781}" srcOrd="17" destOrd="0" presId="urn:microsoft.com/office/officeart/2005/8/layout/bProcess4"/>
    <dgm:cxn modelId="{E65BF59F-5458-463C-A838-75462437A089}" type="presParOf" srcId="{2B3C4805-B288-4EE5-AF38-A4023030707E}" destId="{63B469ED-CF53-4EED-8282-915EE125B6A7}" srcOrd="18" destOrd="0" presId="urn:microsoft.com/office/officeart/2005/8/layout/bProcess4"/>
    <dgm:cxn modelId="{531D2C28-707C-4A9D-85DE-4BF47EEACE09}" type="presParOf" srcId="{63B469ED-CF53-4EED-8282-915EE125B6A7}" destId="{5C050955-F2C5-428F-85A1-05AD7C0A22E9}" srcOrd="0" destOrd="0" presId="urn:microsoft.com/office/officeart/2005/8/layout/bProcess4"/>
    <dgm:cxn modelId="{BA1CBD50-E9CA-43C7-A6BC-F3C00801E4A7}" type="presParOf" srcId="{63B469ED-CF53-4EED-8282-915EE125B6A7}" destId="{050E6F2A-4467-4988-9F88-DD86B3B64516}" srcOrd="1" destOrd="0" presId="urn:microsoft.com/office/officeart/2005/8/layout/bProcess4"/>
    <dgm:cxn modelId="{E054B8E5-6107-4911-BA1B-01732E242A55}" type="presParOf" srcId="{2B3C4805-B288-4EE5-AF38-A4023030707E}" destId="{FA7AE90A-9138-40E2-A951-65F0E9107DB3}" srcOrd="19" destOrd="0" presId="urn:microsoft.com/office/officeart/2005/8/layout/bProcess4"/>
    <dgm:cxn modelId="{594B3196-33F3-42FB-B07C-B7D1450A91EF}" type="presParOf" srcId="{2B3C4805-B288-4EE5-AF38-A4023030707E}" destId="{EB6C3A0B-9C84-476B-9066-0C5BF47DE766}" srcOrd="20" destOrd="0" presId="urn:microsoft.com/office/officeart/2005/8/layout/bProcess4"/>
    <dgm:cxn modelId="{8ABEE52B-09D4-4168-B152-7C5BF71A8C19}" type="presParOf" srcId="{EB6C3A0B-9C84-476B-9066-0C5BF47DE766}" destId="{48ECD15F-594A-4EE1-B2FD-223A93DB0CD7}" srcOrd="0" destOrd="0" presId="urn:microsoft.com/office/officeart/2005/8/layout/bProcess4"/>
    <dgm:cxn modelId="{4C9B3134-F0D3-4694-849A-28AA6DC6FB0E}" type="presParOf" srcId="{EB6C3A0B-9C84-476B-9066-0C5BF47DE766}" destId="{38EF1338-76E5-4EB3-BA3E-60DBC7E64F65}" srcOrd="1" destOrd="0" presId="urn:microsoft.com/office/officeart/2005/8/layout/bProcess4"/>
    <dgm:cxn modelId="{5BAC5C73-6548-4A64-AF33-A42ECD6D52BE}" type="presParOf" srcId="{2B3C4805-B288-4EE5-AF38-A4023030707E}" destId="{94430241-A409-4574-AB91-BDD981C66D53}" srcOrd="21" destOrd="0" presId="urn:microsoft.com/office/officeart/2005/8/layout/bProcess4"/>
    <dgm:cxn modelId="{03535610-DFA2-481B-97C2-E72EF31C9E26}" type="presParOf" srcId="{2B3C4805-B288-4EE5-AF38-A4023030707E}" destId="{2DCC1C44-CD64-4D6A-A55C-77241C042124}" srcOrd="22" destOrd="0" presId="urn:microsoft.com/office/officeart/2005/8/layout/bProcess4"/>
    <dgm:cxn modelId="{5D5CBB25-63A7-45BA-B0E3-F10A216480F7}" type="presParOf" srcId="{2DCC1C44-CD64-4D6A-A55C-77241C042124}" destId="{77D5E656-BAC7-42F3-A2DD-7DEAB8C335D2}" srcOrd="0" destOrd="0" presId="urn:microsoft.com/office/officeart/2005/8/layout/bProcess4"/>
    <dgm:cxn modelId="{1F0B325F-B50C-4BC6-8E65-61F5A7D36B65}" type="presParOf" srcId="{2DCC1C44-CD64-4D6A-A55C-77241C042124}" destId="{CCFF898B-70FE-4728-AE16-F54340A44514}" srcOrd="1" destOrd="0" presId="urn:microsoft.com/office/officeart/2005/8/layout/bProcess4"/>
    <dgm:cxn modelId="{F7F27463-AEFF-4605-91D4-BCA1791D59E1}" type="presParOf" srcId="{2B3C4805-B288-4EE5-AF38-A4023030707E}" destId="{1F00B174-D008-4047-B921-4EFAFFE76CAB}" srcOrd="23" destOrd="0" presId="urn:microsoft.com/office/officeart/2005/8/layout/bProcess4"/>
    <dgm:cxn modelId="{8F11392B-54B4-48C6-8D37-95C2B2CD1980}" type="presParOf" srcId="{2B3C4805-B288-4EE5-AF38-A4023030707E}" destId="{A9F1FFCF-1FF9-4312-ADC0-5672991F2725}" srcOrd="24" destOrd="0" presId="urn:microsoft.com/office/officeart/2005/8/layout/bProcess4"/>
    <dgm:cxn modelId="{0DFB4E58-10AC-4272-97C5-A6C69E5C6A1A}" type="presParOf" srcId="{A9F1FFCF-1FF9-4312-ADC0-5672991F2725}" destId="{669379F9-06DC-461C-AA4C-7E1DBE7EDABF}" srcOrd="0" destOrd="0" presId="urn:microsoft.com/office/officeart/2005/8/layout/bProcess4"/>
    <dgm:cxn modelId="{51015256-CC10-4F6E-BA43-0AB46DDEB587}" type="presParOf" srcId="{A9F1FFCF-1FF9-4312-ADC0-5672991F2725}" destId="{BBC72D95-DA91-44D2-97DC-896A7525EC3D}" srcOrd="1" destOrd="0" presId="urn:microsoft.com/office/officeart/2005/8/layout/bProcess4"/>
    <dgm:cxn modelId="{8043DBE7-C7EE-4FD9-8088-5680DAAF7AAB}" type="presParOf" srcId="{2B3C4805-B288-4EE5-AF38-A4023030707E}" destId="{7CA5ACB7-24B2-4F91-B8A7-DC2029CA7C63}" srcOrd="25" destOrd="0" presId="urn:microsoft.com/office/officeart/2005/8/layout/bProcess4"/>
    <dgm:cxn modelId="{5DC27B03-DDCE-46F4-8D8F-7B0466E2B70F}" type="presParOf" srcId="{2B3C4805-B288-4EE5-AF38-A4023030707E}" destId="{1B2F52DE-A73C-4872-8DF3-F3879C5C5A68}" srcOrd="26" destOrd="0" presId="urn:microsoft.com/office/officeart/2005/8/layout/bProcess4"/>
    <dgm:cxn modelId="{3598B03E-ECD5-4BDD-84A8-FFCF30F43B4D}" type="presParOf" srcId="{1B2F52DE-A73C-4872-8DF3-F3879C5C5A68}" destId="{6A0858F8-D8C4-48FF-9349-276C2CAC05AE}" srcOrd="0" destOrd="0" presId="urn:microsoft.com/office/officeart/2005/8/layout/bProcess4"/>
    <dgm:cxn modelId="{48CA7BE9-A485-45A7-9DB7-CFC38F4D8EFB}"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a:solidFill>
          <a:srgbClr val="FFC000"/>
        </a:solidFill>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D04A935C-BEC9-43CA-B70C-F2D4D2501C12}" srcId="{B545538E-74C2-4437-8AC0-8C0691ED71BD}" destId="{723C2DF5-AA9B-448D-8AD4-2E42F79A3F83}" srcOrd="6" destOrd="0" parTransId="{92BDC101-00BA-4E54-A009-4274F253CAB1}" sibTransId="{2FA14D8A-075D-4FD3-BDF0-0C2FBCD61056}"/>
    <dgm:cxn modelId="{A5BEF3AD-3A20-4A26-AD06-68B14D709666}" type="presOf" srcId="{2B431DF0-EC9A-46BC-BF91-69279A6DF4E8}" destId="{372959EE-5B0C-43A6-B43C-6C99BF14A8DF}" srcOrd="0" destOrd="0" presId="urn:microsoft.com/office/officeart/2005/8/layout/bProcess4"/>
    <dgm:cxn modelId="{045A6C28-D940-4CFB-85BC-D7D468EBA5B5}" type="presOf" srcId="{A4757920-6A1A-4B5F-AABD-D15F6EEB433A}" destId="{3AC1B9D2-F97F-4909-9E81-BD1283F1E4AE}" srcOrd="0" destOrd="0" presId="urn:microsoft.com/office/officeart/2005/8/layout/bProcess4"/>
    <dgm:cxn modelId="{F3C3C97C-7F2E-43AF-92C0-C3D373977F15}" type="presOf" srcId="{06EA6C32-FB6A-48D7-AC95-163A35CA3E6C}" destId="{1F00B174-D008-4047-B921-4EFAFFE76CAB}"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9BABA68B-3F4E-428D-8424-725EAD082E5E}" type="presOf" srcId="{3A510E52-7A33-4CA2-A0BB-2AD7BA2507C5}" destId="{647B5F72-5BF2-49EC-8527-057D503378D2}" srcOrd="0" destOrd="1"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B2007D6E-46FC-4715-A0EE-F06DE8FB06AA}" type="presOf" srcId="{2FA14D8A-075D-4FD3-BDF0-0C2FBCD61056}" destId="{8BC4CD96-8784-4725-86B4-BD92CB64D5BF}" srcOrd="0" destOrd="0" presId="urn:microsoft.com/office/officeart/2005/8/layout/bProcess4"/>
    <dgm:cxn modelId="{51DA0DF8-4C1B-476B-848A-6C4AAE7C72DC}" type="presOf" srcId="{A47A4F90-EC6B-4DAD-ACE4-C43D9A9BC58E}" destId="{FA7AE90A-9138-40E2-A951-65F0E9107DB3}" srcOrd="0" destOrd="0" presId="urn:microsoft.com/office/officeart/2005/8/layout/bProcess4"/>
    <dgm:cxn modelId="{E2650DEB-C37A-4FD9-A3F5-35C636305DF1}" type="presOf" srcId="{3E4CC620-C705-4DD8-B640-E4FED08E72D8}" destId="{CCFF898B-70FE-4728-AE16-F54340A44514}" srcOrd="0" destOrd="0" presId="urn:microsoft.com/office/officeart/2005/8/layout/bProcess4"/>
    <dgm:cxn modelId="{1B83D872-F00F-4C46-B8CA-13DFA61CCCC3}" type="presOf" srcId="{911AC2D3-4B8B-4C09-B697-D061B45905CA}" destId="{050E6F2A-4467-4988-9F88-DD86B3B64516}" srcOrd="0" destOrd="1"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78EB379C-E213-4C8E-B35E-DEC689858C5F}" srcId="{2EAF723D-4BDB-41C0-9361-F07AEFDD010E}" destId="{3A510E52-7A33-4CA2-A0BB-2AD7BA2507C5}" srcOrd="0" destOrd="0" parTransId="{EB979192-6466-4B98-B697-F7BB5F081FF2}" sibTransId="{DAF9F387-8E74-41AF-8E25-6FF614971CF2}"/>
    <dgm:cxn modelId="{2FC904E4-EDDD-4143-A6A7-E8C2A492FB6C}" srcId="{B545538E-74C2-4437-8AC0-8C0691ED71BD}" destId="{5EC6052C-6493-4D81-8FB8-C94F473A6812}" srcOrd="13" destOrd="0" parTransId="{70353619-3EA3-48AB-9B2F-F3229E094F35}" sibTransId="{FFE9DA9A-C59B-4A5D-A614-586BB2B99344}"/>
    <dgm:cxn modelId="{8CD3BDD8-5F63-49B1-95F3-E0C61E853AF4}" type="presOf" srcId="{2EAF723D-4BDB-41C0-9361-F07AEFDD010E}" destId="{647B5F72-5BF2-49EC-8527-057D503378D2}" srcOrd="0" destOrd="0"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32C911D4-8E7A-4EE5-A612-DAE1D87BAAE4}" type="presOf" srcId="{8F936AA1-2AD3-45C1-8DE7-B83E36E64BF8}" destId="{CCFF898B-70FE-4728-AE16-F54340A44514}" srcOrd="0" destOrd="1" presId="urn:microsoft.com/office/officeart/2005/8/layout/bProcess4"/>
    <dgm:cxn modelId="{7AEDB1ED-AC82-429B-8613-579994928B77}" type="presOf" srcId="{5EC6052C-6493-4D81-8FB8-C94F473A6812}" destId="{6CC6DA64-2BBD-4787-9758-EA5A1FE5F127}" srcOrd="0" destOrd="0" presId="urn:microsoft.com/office/officeart/2005/8/layout/bProcess4"/>
    <dgm:cxn modelId="{4FE88927-A913-4EA0-A612-82AE6DA4A75E}" type="presOf" srcId="{BCD2764C-E8F7-4CBB-9887-830AFF3311E7}" destId="{FA69E746-5898-46D3-A365-4C12138ED139}"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8118F8C5-F00A-4192-89B0-6C19C81DF871}" type="presOf" srcId="{8444F5CA-03E5-486B-B983-20E7EDAC1C45}" destId="{5CB333CB-6442-4CA1-8868-89B522B178B4}" srcOrd="0" destOrd="0" presId="urn:microsoft.com/office/officeart/2005/8/layout/bProcess4"/>
    <dgm:cxn modelId="{BB4B408B-13BA-4E79-B49F-6F7F03156CDD}" type="presOf" srcId="{47228768-F196-44F2-BF78-6F51C6155A0E}" destId="{A299D037-2337-4209-93D8-18413F0C990C}" srcOrd="0" destOrd="0" presId="urn:microsoft.com/office/officeart/2005/8/layout/bProcess4"/>
    <dgm:cxn modelId="{75110CB6-0830-4BD2-A4FA-5A52105903A7}" srcId="{B545538E-74C2-4437-8AC0-8C0691ED71BD}" destId="{2EAF723D-4BDB-41C0-9361-F07AEFDD010E}" srcOrd="2" destOrd="0" parTransId="{BC859C64-DD1A-447F-B763-2F46FB2B8211}" sibTransId="{2C9A282B-2631-4D0E-A90B-F93270DDB8FD}"/>
    <dgm:cxn modelId="{50623CCC-A9C9-4141-9079-97B8A9F24AC1}" srcId="{2EAF723D-4BDB-41C0-9361-F07AEFDD010E}" destId="{28FBA16F-3E00-45F0-8298-C333C17917BE}" srcOrd="1" destOrd="0" parTransId="{ED6B3A0B-D00C-4AA6-8D13-F0CD875255B1}" sibTransId="{EFC052BF-AC4D-46B6-9E98-D9DCB3EBC738}"/>
    <dgm:cxn modelId="{C5476BC7-6BE0-4951-972F-E73FC90C5230}" type="presOf" srcId="{B9AD30D0-F2A9-4031-A284-DF8CD75530B3}" destId="{EF9B07E5-8934-449F-8695-8A6B9F33A563}" srcOrd="0" destOrd="0" presId="urn:microsoft.com/office/officeart/2005/8/layout/bProcess4"/>
    <dgm:cxn modelId="{A9D1276D-A0CE-4857-9DF8-2141CC7E5B93}" type="presOf" srcId="{1D5DF5A4-4927-4CA7-9FBE-26B9ED92A201}" destId="{050E6F2A-4467-4988-9F88-DD86B3B64516}" srcOrd="0" destOrd="0" presId="urn:microsoft.com/office/officeart/2005/8/layout/bProcess4"/>
    <dgm:cxn modelId="{BA6C13C9-FB14-4245-A00A-663D698C103D}" type="presOf" srcId="{28FBA16F-3E00-45F0-8298-C333C17917BE}" destId="{647B5F72-5BF2-49EC-8527-057D503378D2}" srcOrd="0" destOrd="2" presId="urn:microsoft.com/office/officeart/2005/8/layout/bProcess4"/>
    <dgm:cxn modelId="{CCCBA2F4-4B5D-496F-9764-36E443D8D8F8}" type="presOf" srcId="{888F05B4-0C95-4394-A116-AC621E518248}" destId="{F7682200-DBBC-4829-A601-B59FA9BFD925}" srcOrd="0" destOrd="0" presId="urn:microsoft.com/office/officeart/2005/8/layout/bProcess4"/>
    <dgm:cxn modelId="{5D807F31-A63E-494A-AF3F-C9CF17AA164A}" type="presOf" srcId="{5A6967B1-A431-48BD-B6E2-A62E7D4701E5}" destId="{38EF1338-76E5-4EB3-BA3E-60DBC7E64F65}" srcOrd="0" destOrd="0" presId="urn:microsoft.com/office/officeart/2005/8/layout/bProcess4"/>
    <dgm:cxn modelId="{BA1A851B-48F8-4D51-998A-06C817FC1831}" type="presOf" srcId="{61AB3279-5BCE-42F4-8E69-E7900A90BF45}" destId="{9D92B777-93BE-4BEE-9770-334DFA9E2A86}"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E072022D-C0FA-4E24-A6BD-0EB6E68C00BE}" type="presOf" srcId="{A5153C09-2592-4C6F-BA79-B69EDB56CE72}" destId="{94430241-A409-4574-AB91-BDD981C66D53}" srcOrd="0" destOrd="0"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841BA897-1932-4F33-9865-2EE624321C98}" srcId="{B545538E-74C2-4437-8AC0-8C0691ED71BD}" destId="{888F05B4-0C95-4394-A116-AC621E518248}" srcOrd="5" destOrd="0" parTransId="{5F94F3EC-3A02-4CE0-91A4-41262EF71ADE}" sibTransId="{47228768-F196-44F2-BF78-6F51C6155A0E}"/>
    <dgm:cxn modelId="{5CB2A01E-A872-4ADE-B097-6D11711A5DF1}" type="presOf" srcId="{70E578C2-5DD5-46A7-BB64-1991799EA439}" destId="{247558BA-AF7A-4DD7-9EB0-DCA1A8E20AE2}" srcOrd="0" destOrd="0" presId="urn:microsoft.com/office/officeart/2005/8/layout/bProcess4"/>
    <dgm:cxn modelId="{E52A4316-5415-44B2-BA4D-FE1B7533D7FB}" type="presOf" srcId="{D6A8B037-8882-476E-9AE6-BA9F2DA09DC3}" destId="{372959EE-5B0C-43A6-B43C-6C99BF14A8DF}" srcOrd="0" destOrd="1" presId="urn:microsoft.com/office/officeart/2005/8/layout/bProcess4"/>
    <dgm:cxn modelId="{E7F3AB3D-CDFE-4511-85F0-226C7ED8AD53}" type="presOf" srcId="{34FAB9F5-1891-49E0-B675-66000616156A}" destId="{88EF562C-9A73-4177-B6F6-642844F345E9}" srcOrd="0" destOrd="0" presId="urn:microsoft.com/office/officeart/2005/8/layout/bProcess4"/>
    <dgm:cxn modelId="{F6666B8B-C531-462D-8A27-774F3D955D06}" type="presOf" srcId="{B8BA4CF5-0DAB-4D02-9CAE-6F5996EE9B88}" destId="{BA67884E-2DD4-4453-865F-C1003FA55CBF}" srcOrd="0" destOrd="0"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418B1757-728F-4625-B877-174068A7E112}" type="presOf" srcId="{CF63CCE8-063A-429E-9B89-8C9BCBF62A08}" destId="{BBC72D95-DA91-44D2-97DC-896A7525EC3D}" srcOrd="0" destOrd="0" presId="urn:microsoft.com/office/officeart/2005/8/layout/bProcess4"/>
    <dgm:cxn modelId="{58977E7E-C693-4F22-A4AF-420D6DB8A43B}" type="presOf" srcId="{B545538E-74C2-4437-8AC0-8C0691ED71BD}" destId="{2B3C4805-B288-4EE5-AF38-A4023030707E}" srcOrd="0" destOrd="0"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E9513295-7CDD-497B-83D9-12E6924DC804}" type="presOf" srcId="{C90F83F6-384B-4609-8B3E-5532B5EFBA31}" destId="{7CA5ACB7-24B2-4F91-B8A7-DC2029CA7C63}" srcOrd="0" destOrd="0"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D654799D-8D4E-499A-AE2E-972E505F0B1F}" type="presOf" srcId="{723C2DF5-AA9B-448D-8AD4-2E42F79A3F83}" destId="{3C3F39A9-169F-457B-BFA0-74CB6D07C38D}" srcOrd="0" destOrd="0" presId="urn:microsoft.com/office/officeart/2005/8/layout/bProcess4"/>
    <dgm:cxn modelId="{5E8A83BF-6389-47C2-9D5D-265B03E7A40F}" type="presOf" srcId="{2C9A282B-2631-4D0E-A90B-F93270DDB8FD}" destId="{26AB39DF-CE83-437C-84AF-470C7CDF2064}"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E5BA9D7F-9883-4267-A89B-7450A3173DF2}" type="presOf" srcId="{C08BECE0-4DC6-4853-9D43-B862E5AD4AFC}" destId="{700FD9B0-252E-4A8B-936B-ADBFB4B38DC2}" srcOrd="0" destOrd="0" presId="urn:microsoft.com/office/officeart/2005/8/layout/bProcess4"/>
    <dgm:cxn modelId="{8137BC0E-0D6F-4F9C-BED3-7DFE1C2076E6}" type="presOf" srcId="{CF43A17C-CE7D-4202-B59D-FF9DD1F4B6D0}" destId="{71389FBB-F66C-4121-A342-7A42C4DB9B85}" srcOrd="0" destOrd="0" presId="urn:microsoft.com/office/officeart/2005/8/layout/bProcess4"/>
    <dgm:cxn modelId="{0E646591-FD89-466D-8571-B5F5B7263D84}" type="presOf" srcId="{ECFD4EEC-D482-49B1-82ED-2E853930203D}" destId="{2021969C-75DA-45C2-9E3D-C5F440E97781}" srcOrd="0" destOrd="0" presId="urn:microsoft.com/office/officeart/2005/8/layout/bProcess4"/>
    <dgm:cxn modelId="{C331407A-A553-4234-B044-5B7A8E5C68D3}" type="presParOf" srcId="{2B3C4805-B288-4EE5-AF38-A4023030707E}" destId="{863F2AB3-6E7A-4F00-833D-B737183758ED}" srcOrd="0" destOrd="0" presId="urn:microsoft.com/office/officeart/2005/8/layout/bProcess4"/>
    <dgm:cxn modelId="{66C15F11-6086-44A8-B4B7-A9ECEA6CD4DE}" type="presParOf" srcId="{863F2AB3-6E7A-4F00-833D-B737183758ED}" destId="{E5CEABFD-BF21-4CE3-8777-2BCCCD70549B}" srcOrd="0" destOrd="0" presId="urn:microsoft.com/office/officeart/2005/8/layout/bProcess4"/>
    <dgm:cxn modelId="{95B8490C-0DD9-40A4-8BB6-C33A0D1B0309}" type="presParOf" srcId="{863F2AB3-6E7A-4F00-833D-B737183758ED}" destId="{71389FBB-F66C-4121-A342-7A42C4DB9B85}" srcOrd="1" destOrd="0" presId="urn:microsoft.com/office/officeart/2005/8/layout/bProcess4"/>
    <dgm:cxn modelId="{C9964EB8-9187-4FA2-86BC-AA49E6858A61}" type="presParOf" srcId="{2B3C4805-B288-4EE5-AF38-A4023030707E}" destId="{3AC1B9D2-F97F-4909-9E81-BD1283F1E4AE}" srcOrd="1" destOrd="0" presId="urn:microsoft.com/office/officeart/2005/8/layout/bProcess4"/>
    <dgm:cxn modelId="{7FEA4702-7BDD-4094-9300-3E11DBF10913}" type="presParOf" srcId="{2B3C4805-B288-4EE5-AF38-A4023030707E}" destId="{9FF62E67-4153-4208-9C8C-9B435990FDE0}" srcOrd="2" destOrd="0" presId="urn:microsoft.com/office/officeart/2005/8/layout/bProcess4"/>
    <dgm:cxn modelId="{468F4005-2AAD-41CF-BD5A-A58ABFD397F4}" type="presParOf" srcId="{9FF62E67-4153-4208-9C8C-9B435990FDE0}" destId="{5059540A-F406-474F-B045-C0238BA73794}" srcOrd="0" destOrd="0" presId="urn:microsoft.com/office/officeart/2005/8/layout/bProcess4"/>
    <dgm:cxn modelId="{F89FD4FA-7206-4FEE-BA4E-64FD8D1174DE}" type="presParOf" srcId="{9FF62E67-4153-4208-9C8C-9B435990FDE0}" destId="{372959EE-5B0C-43A6-B43C-6C99BF14A8DF}" srcOrd="1" destOrd="0" presId="urn:microsoft.com/office/officeart/2005/8/layout/bProcess4"/>
    <dgm:cxn modelId="{BCB3718E-3010-4DB0-9A2F-507EDE59EF30}" type="presParOf" srcId="{2B3C4805-B288-4EE5-AF38-A4023030707E}" destId="{FA69E746-5898-46D3-A365-4C12138ED139}" srcOrd="3" destOrd="0" presId="urn:microsoft.com/office/officeart/2005/8/layout/bProcess4"/>
    <dgm:cxn modelId="{1D3D0BF8-35C5-4E74-B453-7BC14F77E8A4}" type="presParOf" srcId="{2B3C4805-B288-4EE5-AF38-A4023030707E}" destId="{42BB7E9F-BF2D-4745-8DDA-2614AF26D950}" srcOrd="4" destOrd="0" presId="urn:microsoft.com/office/officeart/2005/8/layout/bProcess4"/>
    <dgm:cxn modelId="{4AC35C6D-380D-4FDF-AD0E-4328D5A77A91}" type="presParOf" srcId="{42BB7E9F-BF2D-4745-8DDA-2614AF26D950}" destId="{A9CD2A54-6C16-459F-A300-BACF05F27EF9}" srcOrd="0" destOrd="0" presId="urn:microsoft.com/office/officeart/2005/8/layout/bProcess4"/>
    <dgm:cxn modelId="{BC0EE773-F013-4245-87A5-02DEB78F26B4}" type="presParOf" srcId="{42BB7E9F-BF2D-4745-8DDA-2614AF26D950}" destId="{647B5F72-5BF2-49EC-8527-057D503378D2}" srcOrd="1" destOrd="0" presId="urn:microsoft.com/office/officeart/2005/8/layout/bProcess4"/>
    <dgm:cxn modelId="{21A793A2-6477-4304-B11D-985C2559DA1F}" type="presParOf" srcId="{2B3C4805-B288-4EE5-AF38-A4023030707E}" destId="{26AB39DF-CE83-437C-84AF-470C7CDF2064}" srcOrd="5" destOrd="0" presId="urn:microsoft.com/office/officeart/2005/8/layout/bProcess4"/>
    <dgm:cxn modelId="{A6612FFF-5391-491B-8ED9-1F9A5B06F38A}" type="presParOf" srcId="{2B3C4805-B288-4EE5-AF38-A4023030707E}" destId="{E98AF0CA-4D42-4C2E-BA20-4FA23CBB9933}" srcOrd="6" destOrd="0" presId="urn:microsoft.com/office/officeart/2005/8/layout/bProcess4"/>
    <dgm:cxn modelId="{642E6465-D8E6-4AB8-B028-5B192A7D3F4F}" type="presParOf" srcId="{E98AF0CA-4D42-4C2E-BA20-4FA23CBB9933}" destId="{807A7329-C257-4CBB-A11A-160D987902C2}" srcOrd="0" destOrd="0" presId="urn:microsoft.com/office/officeart/2005/8/layout/bProcess4"/>
    <dgm:cxn modelId="{C8DBBD5D-64B3-4545-9070-BEB4DF66CBAE}" type="presParOf" srcId="{E98AF0CA-4D42-4C2E-BA20-4FA23CBB9933}" destId="{9D92B777-93BE-4BEE-9770-334DFA9E2A86}" srcOrd="1" destOrd="0" presId="urn:microsoft.com/office/officeart/2005/8/layout/bProcess4"/>
    <dgm:cxn modelId="{1BB10B90-0A2A-4A38-B071-6EC0456CE157}" type="presParOf" srcId="{2B3C4805-B288-4EE5-AF38-A4023030707E}" destId="{5CB333CB-6442-4CA1-8868-89B522B178B4}" srcOrd="7" destOrd="0" presId="urn:microsoft.com/office/officeart/2005/8/layout/bProcess4"/>
    <dgm:cxn modelId="{4486B0CF-7FA1-4338-84FB-C33F28B92140}" type="presParOf" srcId="{2B3C4805-B288-4EE5-AF38-A4023030707E}" destId="{28250229-43A3-4B1C-9F59-F85D9F5A47A3}" srcOrd="8" destOrd="0" presId="urn:microsoft.com/office/officeart/2005/8/layout/bProcess4"/>
    <dgm:cxn modelId="{8A1939B2-FD71-4209-92FA-E735AAB6B9FD}" type="presParOf" srcId="{28250229-43A3-4B1C-9F59-F85D9F5A47A3}" destId="{F546DF97-3A04-4935-B585-3137017EDDAA}" srcOrd="0" destOrd="0" presId="urn:microsoft.com/office/officeart/2005/8/layout/bProcess4"/>
    <dgm:cxn modelId="{9D8592ED-5A75-4669-8BC0-BE75943362B2}" type="presParOf" srcId="{28250229-43A3-4B1C-9F59-F85D9F5A47A3}" destId="{BA67884E-2DD4-4453-865F-C1003FA55CBF}" srcOrd="1" destOrd="0" presId="urn:microsoft.com/office/officeart/2005/8/layout/bProcess4"/>
    <dgm:cxn modelId="{0E64770A-993B-43E0-B21E-98583E6E2645}" type="presParOf" srcId="{2B3C4805-B288-4EE5-AF38-A4023030707E}" destId="{247558BA-AF7A-4DD7-9EB0-DCA1A8E20AE2}" srcOrd="9" destOrd="0" presId="urn:microsoft.com/office/officeart/2005/8/layout/bProcess4"/>
    <dgm:cxn modelId="{50575106-6809-46F9-B55B-CA240512831A}" type="presParOf" srcId="{2B3C4805-B288-4EE5-AF38-A4023030707E}" destId="{A17B3A15-EFB5-48C5-A42B-C41847324C59}" srcOrd="10" destOrd="0" presId="urn:microsoft.com/office/officeart/2005/8/layout/bProcess4"/>
    <dgm:cxn modelId="{B2C7F78E-6459-4586-9E17-D129457695C3}" type="presParOf" srcId="{A17B3A15-EFB5-48C5-A42B-C41847324C59}" destId="{4FC95F01-54FE-47F0-921E-7CF973D63969}" srcOrd="0" destOrd="0" presId="urn:microsoft.com/office/officeart/2005/8/layout/bProcess4"/>
    <dgm:cxn modelId="{D9CD6009-1ED2-481E-B959-D72B512801BA}" type="presParOf" srcId="{A17B3A15-EFB5-48C5-A42B-C41847324C59}" destId="{F7682200-DBBC-4829-A601-B59FA9BFD925}" srcOrd="1" destOrd="0" presId="urn:microsoft.com/office/officeart/2005/8/layout/bProcess4"/>
    <dgm:cxn modelId="{0A2E45D4-AF5E-46C3-877E-F978E8BDD426}" type="presParOf" srcId="{2B3C4805-B288-4EE5-AF38-A4023030707E}" destId="{A299D037-2337-4209-93D8-18413F0C990C}" srcOrd="11" destOrd="0" presId="urn:microsoft.com/office/officeart/2005/8/layout/bProcess4"/>
    <dgm:cxn modelId="{2F507F54-E250-4AC5-ACA8-1F28EAE2821B}" type="presParOf" srcId="{2B3C4805-B288-4EE5-AF38-A4023030707E}" destId="{2678A057-50D6-4DAF-A71D-A192609865EA}" srcOrd="12" destOrd="0" presId="urn:microsoft.com/office/officeart/2005/8/layout/bProcess4"/>
    <dgm:cxn modelId="{4817FCFA-DE03-42A9-B299-EF3BE13F618A}" type="presParOf" srcId="{2678A057-50D6-4DAF-A71D-A192609865EA}" destId="{F573FE6B-A197-4605-9F73-8107A7D82E15}" srcOrd="0" destOrd="0" presId="urn:microsoft.com/office/officeart/2005/8/layout/bProcess4"/>
    <dgm:cxn modelId="{8A723720-2E3D-4F41-A175-2AF2F4E6C4AD}" type="presParOf" srcId="{2678A057-50D6-4DAF-A71D-A192609865EA}" destId="{3C3F39A9-169F-457B-BFA0-74CB6D07C38D}" srcOrd="1" destOrd="0" presId="urn:microsoft.com/office/officeart/2005/8/layout/bProcess4"/>
    <dgm:cxn modelId="{9D4EA702-08B1-4EC6-83DB-5C296DAB6A2F}" type="presParOf" srcId="{2B3C4805-B288-4EE5-AF38-A4023030707E}" destId="{8BC4CD96-8784-4725-86B4-BD92CB64D5BF}" srcOrd="13" destOrd="0" presId="urn:microsoft.com/office/officeart/2005/8/layout/bProcess4"/>
    <dgm:cxn modelId="{89A2DB8B-FAF5-490B-9773-081E943525AF}" type="presParOf" srcId="{2B3C4805-B288-4EE5-AF38-A4023030707E}" destId="{CCE1A929-30BD-43EE-A168-9FE8FF857012}" srcOrd="14" destOrd="0" presId="urn:microsoft.com/office/officeart/2005/8/layout/bProcess4"/>
    <dgm:cxn modelId="{C803935B-D2E6-4F3D-9959-31BE96735743}" type="presParOf" srcId="{CCE1A929-30BD-43EE-A168-9FE8FF857012}" destId="{93E3E72C-427E-4AFF-B69C-A4B3EBB210A7}" srcOrd="0" destOrd="0" presId="urn:microsoft.com/office/officeart/2005/8/layout/bProcess4"/>
    <dgm:cxn modelId="{0D26B9A4-1AFF-4AEC-B16F-333D63CE4C5C}" type="presParOf" srcId="{CCE1A929-30BD-43EE-A168-9FE8FF857012}" destId="{EF9B07E5-8934-449F-8695-8A6B9F33A563}" srcOrd="1" destOrd="0" presId="urn:microsoft.com/office/officeart/2005/8/layout/bProcess4"/>
    <dgm:cxn modelId="{154F638F-2137-4865-9163-5455D927F858}" type="presParOf" srcId="{2B3C4805-B288-4EE5-AF38-A4023030707E}" destId="{88EF562C-9A73-4177-B6F6-642844F345E9}" srcOrd="15" destOrd="0" presId="urn:microsoft.com/office/officeart/2005/8/layout/bProcess4"/>
    <dgm:cxn modelId="{21422C17-640D-40A1-98F9-31DF635D8D13}" type="presParOf" srcId="{2B3C4805-B288-4EE5-AF38-A4023030707E}" destId="{34785C5A-5ECB-4D1E-9304-EBD7A52E7109}" srcOrd="16" destOrd="0" presId="urn:microsoft.com/office/officeart/2005/8/layout/bProcess4"/>
    <dgm:cxn modelId="{44CE754D-8148-4A89-961E-0B9E23BAFABE}" type="presParOf" srcId="{34785C5A-5ECB-4D1E-9304-EBD7A52E7109}" destId="{D52AAAA5-C677-4180-97F2-4A56CADA5043}" srcOrd="0" destOrd="0" presId="urn:microsoft.com/office/officeart/2005/8/layout/bProcess4"/>
    <dgm:cxn modelId="{B61CE3D4-7D27-410C-80CF-3F18E7A07D23}" type="presParOf" srcId="{34785C5A-5ECB-4D1E-9304-EBD7A52E7109}" destId="{700FD9B0-252E-4A8B-936B-ADBFB4B38DC2}" srcOrd="1" destOrd="0" presId="urn:microsoft.com/office/officeart/2005/8/layout/bProcess4"/>
    <dgm:cxn modelId="{CC088554-9597-4E17-B715-1E55B4AED395}" type="presParOf" srcId="{2B3C4805-B288-4EE5-AF38-A4023030707E}" destId="{2021969C-75DA-45C2-9E3D-C5F440E97781}" srcOrd="17" destOrd="0" presId="urn:microsoft.com/office/officeart/2005/8/layout/bProcess4"/>
    <dgm:cxn modelId="{5E91A026-E991-4BF0-AEE8-A230F1FDA010}" type="presParOf" srcId="{2B3C4805-B288-4EE5-AF38-A4023030707E}" destId="{63B469ED-CF53-4EED-8282-915EE125B6A7}" srcOrd="18" destOrd="0" presId="urn:microsoft.com/office/officeart/2005/8/layout/bProcess4"/>
    <dgm:cxn modelId="{8553983E-9617-4F2E-AB16-271889CE0637}" type="presParOf" srcId="{63B469ED-CF53-4EED-8282-915EE125B6A7}" destId="{5C050955-F2C5-428F-85A1-05AD7C0A22E9}" srcOrd="0" destOrd="0" presId="urn:microsoft.com/office/officeart/2005/8/layout/bProcess4"/>
    <dgm:cxn modelId="{226ECA39-D47B-4C21-9185-C860BCCA06E8}" type="presParOf" srcId="{63B469ED-CF53-4EED-8282-915EE125B6A7}" destId="{050E6F2A-4467-4988-9F88-DD86B3B64516}" srcOrd="1" destOrd="0" presId="urn:microsoft.com/office/officeart/2005/8/layout/bProcess4"/>
    <dgm:cxn modelId="{41450B87-4D30-4DD7-89AE-EFAC1294436E}" type="presParOf" srcId="{2B3C4805-B288-4EE5-AF38-A4023030707E}" destId="{FA7AE90A-9138-40E2-A951-65F0E9107DB3}" srcOrd="19" destOrd="0" presId="urn:microsoft.com/office/officeart/2005/8/layout/bProcess4"/>
    <dgm:cxn modelId="{11E48407-E42D-4182-98B5-3A02C04447AD}" type="presParOf" srcId="{2B3C4805-B288-4EE5-AF38-A4023030707E}" destId="{EB6C3A0B-9C84-476B-9066-0C5BF47DE766}" srcOrd="20" destOrd="0" presId="urn:microsoft.com/office/officeart/2005/8/layout/bProcess4"/>
    <dgm:cxn modelId="{68E96F22-CE4F-483E-8A84-B80F5391845C}" type="presParOf" srcId="{EB6C3A0B-9C84-476B-9066-0C5BF47DE766}" destId="{48ECD15F-594A-4EE1-B2FD-223A93DB0CD7}" srcOrd="0" destOrd="0" presId="urn:microsoft.com/office/officeart/2005/8/layout/bProcess4"/>
    <dgm:cxn modelId="{D9C3931A-2872-4087-8FA9-455651DDAC67}" type="presParOf" srcId="{EB6C3A0B-9C84-476B-9066-0C5BF47DE766}" destId="{38EF1338-76E5-4EB3-BA3E-60DBC7E64F65}" srcOrd="1" destOrd="0" presId="urn:microsoft.com/office/officeart/2005/8/layout/bProcess4"/>
    <dgm:cxn modelId="{B4F276C7-D4F9-4190-81D3-BF2A144A42B2}" type="presParOf" srcId="{2B3C4805-B288-4EE5-AF38-A4023030707E}" destId="{94430241-A409-4574-AB91-BDD981C66D53}" srcOrd="21" destOrd="0" presId="urn:microsoft.com/office/officeart/2005/8/layout/bProcess4"/>
    <dgm:cxn modelId="{0091FC82-BAE1-484C-AC8C-8ADCC1C4C596}" type="presParOf" srcId="{2B3C4805-B288-4EE5-AF38-A4023030707E}" destId="{2DCC1C44-CD64-4D6A-A55C-77241C042124}" srcOrd="22" destOrd="0" presId="urn:microsoft.com/office/officeart/2005/8/layout/bProcess4"/>
    <dgm:cxn modelId="{1F908DBF-CEA6-42BC-AA0B-B7E15C64AD04}" type="presParOf" srcId="{2DCC1C44-CD64-4D6A-A55C-77241C042124}" destId="{77D5E656-BAC7-42F3-A2DD-7DEAB8C335D2}" srcOrd="0" destOrd="0" presId="urn:microsoft.com/office/officeart/2005/8/layout/bProcess4"/>
    <dgm:cxn modelId="{1DF12C4D-4947-40EA-A881-4F8A6E907C44}" type="presParOf" srcId="{2DCC1C44-CD64-4D6A-A55C-77241C042124}" destId="{CCFF898B-70FE-4728-AE16-F54340A44514}" srcOrd="1" destOrd="0" presId="urn:microsoft.com/office/officeart/2005/8/layout/bProcess4"/>
    <dgm:cxn modelId="{D908E230-7359-433F-A5CA-CC059E27EAD6}" type="presParOf" srcId="{2B3C4805-B288-4EE5-AF38-A4023030707E}" destId="{1F00B174-D008-4047-B921-4EFAFFE76CAB}" srcOrd="23" destOrd="0" presId="urn:microsoft.com/office/officeart/2005/8/layout/bProcess4"/>
    <dgm:cxn modelId="{E5485FA1-9457-474E-87B5-71FA61582F54}" type="presParOf" srcId="{2B3C4805-B288-4EE5-AF38-A4023030707E}" destId="{A9F1FFCF-1FF9-4312-ADC0-5672991F2725}" srcOrd="24" destOrd="0" presId="urn:microsoft.com/office/officeart/2005/8/layout/bProcess4"/>
    <dgm:cxn modelId="{C0736A34-EE21-4D65-AC90-CF7440A82206}" type="presParOf" srcId="{A9F1FFCF-1FF9-4312-ADC0-5672991F2725}" destId="{669379F9-06DC-461C-AA4C-7E1DBE7EDABF}" srcOrd="0" destOrd="0" presId="urn:microsoft.com/office/officeart/2005/8/layout/bProcess4"/>
    <dgm:cxn modelId="{6878688D-C231-4D65-823F-DEC4A5285F1F}" type="presParOf" srcId="{A9F1FFCF-1FF9-4312-ADC0-5672991F2725}" destId="{BBC72D95-DA91-44D2-97DC-896A7525EC3D}" srcOrd="1" destOrd="0" presId="urn:microsoft.com/office/officeart/2005/8/layout/bProcess4"/>
    <dgm:cxn modelId="{F9B373F1-A1B3-4C73-A0E5-B87049FA1C66}" type="presParOf" srcId="{2B3C4805-B288-4EE5-AF38-A4023030707E}" destId="{7CA5ACB7-24B2-4F91-B8A7-DC2029CA7C63}" srcOrd="25" destOrd="0" presId="urn:microsoft.com/office/officeart/2005/8/layout/bProcess4"/>
    <dgm:cxn modelId="{C3C47248-1614-4E3B-8D3F-83C095AEF629}" type="presParOf" srcId="{2B3C4805-B288-4EE5-AF38-A4023030707E}" destId="{1B2F52DE-A73C-4872-8DF3-F3879C5C5A68}" srcOrd="26" destOrd="0" presId="urn:microsoft.com/office/officeart/2005/8/layout/bProcess4"/>
    <dgm:cxn modelId="{172B8468-A41B-45AC-9445-9A8F43B56AF6}" type="presParOf" srcId="{1B2F52DE-A73C-4872-8DF3-F3879C5C5A68}" destId="{6A0858F8-D8C4-48FF-9349-276C2CAC05AE}" srcOrd="0" destOrd="0" presId="urn:microsoft.com/office/officeart/2005/8/layout/bProcess4"/>
    <dgm:cxn modelId="{7624448B-8277-49E3-8D1C-DAD06C6AC3C4}"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a:solidFill>
          <a:srgbClr val="FFC000"/>
        </a:solidFill>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7B0D95AF-68C3-4649-8ACA-B36C4A89618A}" type="presOf" srcId="{CF63CCE8-063A-429E-9B89-8C9BCBF62A08}" destId="{BBC72D95-DA91-44D2-97DC-896A7525EC3D}" srcOrd="0" destOrd="0" presId="urn:microsoft.com/office/officeart/2005/8/layout/bProcess4"/>
    <dgm:cxn modelId="{C6A1D9F9-EB24-48A3-B6B2-B89A2DFF5B2D}" type="presOf" srcId="{A4757920-6A1A-4B5F-AABD-D15F6EEB433A}" destId="{3AC1B9D2-F97F-4909-9E81-BD1283F1E4AE}" srcOrd="0" destOrd="0" presId="urn:microsoft.com/office/officeart/2005/8/layout/bProcess4"/>
    <dgm:cxn modelId="{ABA23D64-6447-4136-B78C-877B675C5573}" type="presOf" srcId="{2C9A282B-2631-4D0E-A90B-F93270DDB8FD}" destId="{26AB39DF-CE83-437C-84AF-470C7CDF2064}"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6FDC29C4-B637-45B9-9E00-DDEE3910F2C3}" type="presOf" srcId="{34FAB9F5-1891-49E0-B675-66000616156A}" destId="{88EF562C-9A73-4177-B6F6-642844F345E9}" srcOrd="0" destOrd="0" presId="urn:microsoft.com/office/officeart/2005/8/layout/bProcess4"/>
    <dgm:cxn modelId="{9DFB2EDA-4530-46DE-B09D-016E04041A7F}" type="presOf" srcId="{47228768-F196-44F2-BF78-6F51C6155A0E}" destId="{A299D037-2337-4209-93D8-18413F0C990C}" srcOrd="0" destOrd="0" presId="urn:microsoft.com/office/officeart/2005/8/layout/bProcess4"/>
    <dgm:cxn modelId="{7DD468AC-F6FA-455D-9AEA-3FE728A8D0D5}" type="presOf" srcId="{ECFD4EEC-D482-49B1-82ED-2E853930203D}" destId="{2021969C-75DA-45C2-9E3D-C5F440E97781}"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724EDD89-4E83-416D-89B7-D7328D47C549}" type="presOf" srcId="{5EC6052C-6493-4D81-8FB8-C94F473A6812}" destId="{6CC6DA64-2BBD-4787-9758-EA5A1FE5F127}" srcOrd="0" destOrd="0"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C0E46B73-4FE9-4718-9D07-654D60E22624}" type="presOf" srcId="{723C2DF5-AA9B-448D-8AD4-2E42F79A3F83}" destId="{3C3F39A9-169F-457B-BFA0-74CB6D07C38D}" srcOrd="0" destOrd="0" presId="urn:microsoft.com/office/officeart/2005/8/layout/bProcess4"/>
    <dgm:cxn modelId="{238185CC-43C8-4385-8F1A-C365E8C0B108}" type="presOf" srcId="{C90F83F6-384B-4609-8B3E-5532B5EFBA31}" destId="{7CA5ACB7-24B2-4F91-B8A7-DC2029CA7C63}" srcOrd="0" destOrd="0"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E4206BC9-648A-4D02-8791-968E5F936A39}" type="presOf" srcId="{C08BECE0-4DC6-4853-9D43-B862E5AD4AFC}" destId="{700FD9B0-252E-4A8B-936B-ADBFB4B38DC2}" srcOrd="0" destOrd="0" presId="urn:microsoft.com/office/officeart/2005/8/layout/bProcess4"/>
    <dgm:cxn modelId="{2E3F862A-42F2-4454-B1DD-A163CB397468}" type="presOf" srcId="{2FA14D8A-075D-4FD3-BDF0-0C2FBCD61056}" destId="{8BC4CD96-8784-4725-86B4-BD92CB64D5BF}"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021E2375-0A68-4CF1-B0D6-F5843F21ECA3}" type="presOf" srcId="{A47A4F90-EC6B-4DAD-ACE4-C43D9A9BC58E}" destId="{FA7AE90A-9138-40E2-A951-65F0E9107DB3}" srcOrd="0" destOrd="0"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F6C2C727-E879-47B6-BF90-D76E96D30743}" type="presOf" srcId="{2B431DF0-EC9A-46BC-BF91-69279A6DF4E8}" destId="{372959EE-5B0C-43A6-B43C-6C99BF14A8DF}" srcOrd="0" destOrd="0"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4907740E-6C62-484B-8939-489D2D5CF10C}" type="presOf" srcId="{06EA6C32-FB6A-48D7-AC95-163A35CA3E6C}" destId="{1F00B174-D008-4047-B921-4EFAFFE76CAB}" srcOrd="0" destOrd="0" presId="urn:microsoft.com/office/officeart/2005/8/layout/bProcess4"/>
    <dgm:cxn modelId="{CD0AAC5C-5FD8-4372-B267-C9264531648D}" type="presOf" srcId="{2EAF723D-4BDB-41C0-9361-F07AEFDD010E}" destId="{647B5F72-5BF2-49EC-8527-057D503378D2}"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75110CB6-0830-4BD2-A4FA-5A52105903A7}" srcId="{B545538E-74C2-4437-8AC0-8C0691ED71BD}" destId="{2EAF723D-4BDB-41C0-9361-F07AEFDD010E}" srcOrd="2" destOrd="0" parTransId="{BC859C64-DD1A-447F-B763-2F46FB2B8211}" sibTransId="{2C9A282B-2631-4D0E-A90B-F93270DDB8FD}"/>
    <dgm:cxn modelId="{B5170924-F92C-4F97-99F6-9B03B0876768}" type="presOf" srcId="{3A510E52-7A33-4CA2-A0BB-2AD7BA2507C5}" destId="{647B5F72-5BF2-49EC-8527-057D503378D2}" srcOrd="0" destOrd="1" presId="urn:microsoft.com/office/officeart/2005/8/layout/bProcess4"/>
    <dgm:cxn modelId="{67F60260-FC85-40D9-9726-7B6D3AE7F51A}" type="presOf" srcId="{CF43A17C-CE7D-4202-B59D-FF9DD1F4B6D0}" destId="{71389FBB-F66C-4121-A342-7A42C4DB9B85}" srcOrd="0" destOrd="0" presId="urn:microsoft.com/office/officeart/2005/8/layout/bProcess4"/>
    <dgm:cxn modelId="{CD8109DF-5742-4907-8271-E3500E9F77E3}" type="presOf" srcId="{1D5DF5A4-4927-4CA7-9FBE-26B9ED92A201}" destId="{050E6F2A-4467-4988-9F88-DD86B3B64516}" srcOrd="0" destOrd="0" presId="urn:microsoft.com/office/officeart/2005/8/layout/bProcess4"/>
    <dgm:cxn modelId="{5F713AF8-B53C-46B3-865B-A622E7666539}" type="presOf" srcId="{B9AD30D0-F2A9-4031-A284-DF8CD75530B3}" destId="{EF9B07E5-8934-449F-8695-8A6B9F33A563}" srcOrd="0" destOrd="0" presId="urn:microsoft.com/office/officeart/2005/8/layout/bProcess4"/>
    <dgm:cxn modelId="{E343C0E6-9F98-4938-8E37-981AA229A442}" type="presOf" srcId="{888F05B4-0C95-4394-A116-AC621E518248}" destId="{F7682200-DBBC-4829-A601-B59FA9BFD925}"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C19B06A0-4CCE-4AD4-9A7A-B574ABC9F9CD}" srcId="{B545538E-74C2-4437-8AC0-8C0691ED71BD}" destId="{1D5DF5A4-4927-4CA7-9FBE-26B9ED92A201}" srcOrd="9" destOrd="0" parTransId="{FDB0755C-CA4D-4B26-B8DB-F20E6DACDCEB}" sibTransId="{A47A4F90-EC6B-4DAD-ACE4-C43D9A9BC58E}"/>
    <dgm:cxn modelId="{CADE1A73-D365-4703-90C7-4E81EED3FC14}" type="presOf" srcId="{28FBA16F-3E00-45F0-8298-C333C17917BE}" destId="{647B5F72-5BF2-49EC-8527-057D503378D2}" srcOrd="0" destOrd="2"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211FB7B5-67B2-40EB-A135-84A305B865F4}" type="presOf" srcId="{5A6967B1-A431-48BD-B6E2-A62E7D4701E5}" destId="{38EF1338-76E5-4EB3-BA3E-60DBC7E64F65}" srcOrd="0" destOrd="0" presId="urn:microsoft.com/office/officeart/2005/8/layout/bProcess4"/>
    <dgm:cxn modelId="{841BA897-1932-4F33-9865-2EE624321C98}" srcId="{B545538E-74C2-4437-8AC0-8C0691ED71BD}" destId="{888F05B4-0C95-4394-A116-AC621E518248}" srcOrd="5" destOrd="0" parTransId="{5F94F3EC-3A02-4CE0-91A4-41262EF71ADE}" sibTransId="{47228768-F196-44F2-BF78-6F51C6155A0E}"/>
    <dgm:cxn modelId="{F2ABB21C-DA5B-41F8-9136-E40FC8DF2394}" type="presOf" srcId="{A5153C09-2592-4C6F-BA79-B69EDB56CE72}" destId="{94430241-A409-4574-AB91-BDD981C66D53}" srcOrd="0" destOrd="0" presId="urn:microsoft.com/office/officeart/2005/8/layout/bProcess4"/>
    <dgm:cxn modelId="{AA9CBE1B-751F-4E98-A5DA-67CD2423D41E}" type="presOf" srcId="{D6A8B037-8882-476E-9AE6-BA9F2DA09DC3}" destId="{372959EE-5B0C-43A6-B43C-6C99BF14A8DF}" srcOrd="0" destOrd="1" presId="urn:microsoft.com/office/officeart/2005/8/layout/bProcess4"/>
    <dgm:cxn modelId="{ADC5FB08-059F-4E8D-A8F9-4B3566785215}" type="presOf" srcId="{3E4CC620-C705-4DD8-B640-E4FED08E72D8}" destId="{CCFF898B-70FE-4728-AE16-F54340A44514}" srcOrd="0" destOrd="0" presId="urn:microsoft.com/office/officeart/2005/8/layout/bProcess4"/>
    <dgm:cxn modelId="{4D0271A8-36E9-4034-8BC4-5CBDC35ED01E}" type="presOf" srcId="{8F936AA1-2AD3-45C1-8DE7-B83E36E64BF8}" destId="{CCFF898B-70FE-4728-AE16-F54340A44514}" srcOrd="0" destOrd="1"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AA62F8FB-66A2-4047-9744-0D533DE2AD6E}" type="presOf" srcId="{61AB3279-5BCE-42F4-8E69-E7900A90BF45}" destId="{9D92B777-93BE-4BEE-9770-334DFA9E2A86}" srcOrd="0" destOrd="0" presId="urn:microsoft.com/office/officeart/2005/8/layout/bProcess4"/>
    <dgm:cxn modelId="{D4EF362C-187C-4F42-8842-C16F91095156}" type="presOf" srcId="{911AC2D3-4B8B-4C09-B697-D061B45905CA}" destId="{050E6F2A-4467-4988-9F88-DD86B3B64516}" srcOrd="0" destOrd="1"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26466A3D-C027-4ABF-8F0B-F10A32ACA95C}" srcId="{B545538E-74C2-4437-8AC0-8C0691ED71BD}" destId="{CF43A17C-CE7D-4202-B59D-FF9DD1F4B6D0}" srcOrd="0" destOrd="0" parTransId="{3A447D5D-80FA-4DAC-95F5-96AE37FE7474}" sibTransId="{A4757920-6A1A-4B5F-AABD-D15F6EEB433A}"/>
    <dgm:cxn modelId="{19C710D1-6B3E-40AC-99E7-E9E844EF43C9}" type="presOf" srcId="{8444F5CA-03E5-486B-B983-20E7EDAC1C45}" destId="{5CB333CB-6442-4CA1-8868-89B522B178B4}" srcOrd="0" destOrd="0" presId="urn:microsoft.com/office/officeart/2005/8/layout/bProcess4"/>
    <dgm:cxn modelId="{0F3886AE-547F-442A-94D8-3CB6279DA378}" type="presOf" srcId="{B545538E-74C2-4437-8AC0-8C0691ED71BD}" destId="{2B3C4805-B288-4EE5-AF38-A4023030707E}"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45F2FD81-2994-46E9-80A7-0A2F90FFA74B}" type="presOf" srcId="{70E578C2-5DD5-46A7-BB64-1991799EA439}" destId="{247558BA-AF7A-4DD7-9EB0-DCA1A8E20AE2}" srcOrd="0" destOrd="0" presId="urn:microsoft.com/office/officeart/2005/8/layout/bProcess4"/>
    <dgm:cxn modelId="{78ADF5D4-B1DB-4586-A86B-55EBE453A702}" type="presOf" srcId="{BCD2764C-E8F7-4CBB-9887-830AFF3311E7}" destId="{FA69E746-5898-46D3-A365-4C12138ED139}" srcOrd="0" destOrd="0" presId="urn:microsoft.com/office/officeart/2005/8/layout/bProcess4"/>
    <dgm:cxn modelId="{F76811BF-D5F3-4705-8B18-333E1E74F2DF}" type="presOf" srcId="{B8BA4CF5-0DAB-4D02-9CAE-6F5996EE9B88}" destId="{BA67884E-2DD4-4453-865F-C1003FA55CBF}" srcOrd="0" destOrd="0" presId="urn:microsoft.com/office/officeart/2005/8/layout/bProcess4"/>
    <dgm:cxn modelId="{37AD136E-257B-462B-A6B1-86AA57454D59}" type="presParOf" srcId="{2B3C4805-B288-4EE5-AF38-A4023030707E}" destId="{863F2AB3-6E7A-4F00-833D-B737183758ED}" srcOrd="0" destOrd="0" presId="urn:microsoft.com/office/officeart/2005/8/layout/bProcess4"/>
    <dgm:cxn modelId="{CE1BABC2-E00A-4AFB-B917-25EF3E09861A}" type="presParOf" srcId="{863F2AB3-6E7A-4F00-833D-B737183758ED}" destId="{E5CEABFD-BF21-4CE3-8777-2BCCCD70549B}" srcOrd="0" destOrd="0" presId="urn:microsoft.com/office/officeart/2005/8/layout/bProcess4"/>
    <dgm:cxn modelId="{153BD4AE-67F4-4619-AC01-64761E942F46}" type="presParOf" srcId="{863F2AB3-6E7A-4F00-833D-B737183758ED}" destId="{71389FBB-F66C-4121-A342-7A42C4DB9B85}" srcOrd="1" destOrd="0" presId="urn:microsoft.com/office/officeart/2005/8/layout/bProcess4"/>
    <dgm:cxn modelId="{7C25EBCD-7517-44EC-A3CF-8033138F9E63}" type="presParOf" srcId="{2B3C4805-B288-4EE5-AF38-A4023030707E}" destId="{3AC1B9D2-F97F-4909-9E81-BD1283F1E4AE}" srcOrd="1" destOrd="0" presId="urn:microsoft.com/office/officeart/2005/8/layout/bProcess4"/>
    <dgm:cxn modelId="{F4109714-8F04-45ED-A551-9004C96E7A02}" type="presParOf" srcId="{2B3C4805-B288-4EE5-AF38-A4023030707E}" destId="{9FF62E67-4153-4208-9C8C-9B435990FDE0}" srcOrd="2" destOrd="0" presId="urn:microsoft.com/office/officeart/2005/8/layout/bProcess4"/>
    <dgm:cxn modelId="{52C17BA1-D730-439B-982E-34B50C5A1DC9}" type="presParOf" srcId="{9FF62E67-4153-4208-9C8C-9B435990FDE0}" destId="{5059540A-F406-474F-B045-C0238BA73794}" srcOrd="0" destOrd="0" presId="urn:microsoft.com/office/officeart/2005/8/layout/bProcess4"/>
    <dgm:cxn modelId="{63FDF135-A143-40A5-9CD5-DE7DCFB6A933}" type="presParOf" srcId="{9FF62E67-4153-4208-9C8C-9B435990FDE0}" destId="{372959EE-5B0C-43A6-B43C-6C99BF14A8DF}" srcOrd="1" destOrd="0" presId="urn:microsoft.com/office/officeart/2005/8/layout/bProcess4"/>
    <dgm:cxn modelId="{92356066-BDAA-46F0-A157-E65DA024BD7F}" type="presParOf" srcId="{2B3C4805-B288-4EE5-AF38-A4023030707E}" destId="{FA69E746-5898-46D3-A365-4C12138ED139}" srcOrd="3" destOrd="0" presId="urn:microsoft.com/office/officeart/2005/8/layout/bProcess4"/>
    <dgm:cxn modelId="{8C3AE065-064D-4D33-9167-63F38686EE72}" type="presParOf" srcId="{2B3C4805-B288-4EE5-AF38-A4023030707E}" destId="{42BB7E9F-BF2D-4745-8DDA-2614AF26D950}" srcOrd="4" destOrd="0" presId="urn:microsoft.com/office/officeart/2005/8/layout/bProcess4"/>
    <dgm:cxn modelId="{5AC0E354-B00F-4066-BD5D-B1C00922A639}" type="presParOf" srcId="{42BB7E9F-BF2D-4745-8DDA-2614AF26D950}" destId="{A9CD2A54-6C16-459F-A300-BACF05F27EF9}" srcOrd="0" destOrd="0" presId="urn:microsoft.com/office/officeart/2005/8/layout/bProcess4"/>
    <dgm:cxn modelId="{3EB62C70-2947-4329-85A3-D159B9C766ED}" type="presParOf" srcId="{42BB7E9F-BF2D-4745-8DDA-2614AF26D950}" destId="{647B5F72-5BF2-49EC-8527-057D503378D2}" srcOrd="1" destOrd="0" presId="urn:microsoft.com/office/officeart/2005/8/layout/bProcess4"/>
    <dgm:cxn modelId="{CE1B196E-6702-4077-AEE0-0942F89B964C}" type="presParOf" srcId="{2B3C4805-B288-4EE5-AF38-A4023030707E}" destId="{26AB39DF-CE83-437C-84AF-470C7CDF2064}" srcOrd="5" destOrd="0" presId="urn:microsoft.com/office/officeart/2005/8/layout/bProcess4"/>
    <dgm:cxn modelId="{509BE2F0-FCDB-4C29-AFF0-304F0AF7839F}" type="presParOf" srcId="{2B3C4805-B288-4EE5-AF38-A4023030707E}" destId="{E98AF0CA-4D42-4C2E-BA20-4FA23CBB9933}" srcOrd="6" destOrd="0" presId="urn:microsoft.com/office/officeart/2005/8/layout/bProcess4"/>
    <dgm:cxn modelId="{51F33E74-972E-468B-9B04-F329277AC79A}" type="presParOf" srcId="{E98AF0CA-4D42-4C2E-BA20-4FA23CBB9933}" destId="{807A7329-C257-4CBB-A11A-160D987902C2}" srcOrd="0" destOrd="0" presId="urn:microsoft.com/office/officeart/2005/8/layout/bProcess4"/>
    <dgm:cxn modelId="{2976399C-E2CA-4796-B526-D56E1397555F}" type="presParOf" srcId="{E98AF0CA-4D42-4C2E-BA20-4FA23CBB9933}" destId="{9D92B777-93BE-4BEE-9770-334DFA9E2A86}" srcOrd="1" destOrd="0" presId="urn:microsoft.com/office/officeart/2005/8/layout/bProcess4"/>
    <dgm:cxn modelId="{0E3258B4-7599-41D1-B60E-5CBA7BD56240}" type="presParOf" srcId="{2B3C4805-B288-4EE5-AF38-A4023030707E}" destId="{5CB333CB-6442-4CA1-8868-89B522B178B4}" srcOrd="7" destOrd="0" presId="urn:microsoft.com/office/officeart/2005/8/layout/bProcess4"/>
    <dgm:cxn modelId="{CEAD89A5-6EFB-4EB9-8526-09E930F793D0}" type="presParOf" srcId="{2B3C4805-B288-4EE5-AF38-A4023030707E}" destId="{28250229-43A3-4B1C-9F59-F85D9F5A47A3}" srcOrd="8" destOrd="0" presId="urn:microsoft.com/office/officeart/2005/8/layout/bProcess4"/>
    <dgm:cxn modelId="{79DE81CF-4380-4362-8273-500712F74D09}" type="presParOf" srcId="{28250229-43A3-4B1C-9F59-F85D9F5A47A3}" destId="{F546DF97-3A04-4935-B585-3137017EDDAA}" srcOrd="0" destOrd="0" presId="urn:microsoft.com/office/officeart/2005/8/layout/bProcess4"/>
    <dgm:cxn modelId="{E4999A12-DC13-4DD2-A9BD-2C3534CBA3C0}" type="presParOf" srcId="{28250229-43A3-4B1C-9F59-F85D9F5A47A3}" destId="{BA67884E-2DD4-4453-865F-C1003FA55CBF}" srcOrd="1" destOrd="0" presId="urn:microsoft.com/office/officeart/2005/8/layout/bProcess4"/>
    <dgm:cxn modelId="{E3DE9588-46B7-4A0F-A8EF-616CECD26872}" type="presParOf" srcId="{2B3C4805-B288-4EE5-AF38-A4023030707E}" destId="{247558BA-AF7A-4DD7-9EB0-DCA1A8E20AE2}" srcOrd="9" destOrd="0" presId="urn:microsoft.com/office/officeart/2005/8/layout/bProcess4"/>
    <dgm:cxn modelId="{3E17D681-A851-45A9-8B95-BD183B7431F4}" type="presParOf" srcId="{2B3C4805-B288-4EE5-AF38-A4023030707E}" destId="{A17B3A15-EFB5-48C5-A42B-C41847324C59}" srcOrd="10" destOrd="0" presId="urn:microsoft.com/office/officeart/2005/8/layout/bProcess4"/>
    <dgm:cxn modelId="{20DA35C3-F2CE-42D7-9C91-37038354A0BF}" type="presParOf" srcId="{A17B3A15-EFB5-48C5-A42B-C41847324C59}" destId="{4FC95F01-54FE-47F0-921E-7CF973D63969}" srcOrd="0" destOrd="0" presId="urn:microsoft.com/office/officeart/2005/8/layout/bProcess4"/>
    <dgm:cxn modelId="{32D05F54-30DA-4FFC-83FD-DC79B9C84D7D}" type="presParOf" srcId="{A17B3A15-EFB5-48C5-A42B-C41847324C59}" destId="{F7682200-DBBC-4829-A601-B59FA9BFD925}" srcOrd="1" destOrd="0" presId="urn:microsoft.com/office/officeart/2005/8/layout/bProcess4"/>
    <dgm:cxn modelId="{50CAAA84-9561-4F36-96C9-4581CD80490A}" type="presParOf" srcId="{2B3C4805-B288-4EE5-AF38-A4023030707E}" destId="{A299D037-2337-4209-93D8-18413F0C990C}" srcOrd="11" destOrd="0" presId="urn:microsoft.com/office/officeart/2005/8/layout/bProcess4"/>
    <dgm:cxn modelId="{1D22AB24-1CA6-4E23-922E-DA2D0B80A012}" type="presParOf" srcId="{2B3C4805-B288-4EE5-AF38-A4023030707E}" destId="{2678A057-50D6-4DAF-A71D-A192609865EA}" srcOrd="12" destOrd="0" presId="urn:microsoft.com/office/officeart/2005/8/layout/bProcess4"/>
    <dgm:cxn modelId="{A2A58BF6-E76A-4AF7-B73B-23DB4AAFB554}" type="presParOf" srcId="{2678A057-50D6-4DAF-A71D-A192609865EA}" destId="{F573FE6B-A197-4605-9F73-8107A7D82E15}" srcOrd="0" destOrd="0" presId="urn:microsoft.com/office/officeart/2005/8/layout/bProcess4"/>
    <dgm:cxn modelId="{F9D18AD5-1556-4A8F-BD64-F98ECAFEC370}" type="presParOf" srcId="{2678A057-50D6-4DAF-A71D-A192609865EA}" destId="{3C3F39A9-169F-457B-BFA0-74CB6D07C38D}" srcOrd="1" destOrd="0" presId="urn:microsoft.com/office/officeart/2005/8/layout/bProcess4"/>
    <dgm:cxn modelId="{8A4B9DA2-CA8E-446F-947B-4B2229EE28BF}" type="presParOf" srcId="{2B3C4805-B288-4EE5-AF38-A4023030707E}" destId="{8BC4CD96-8784-4725-86B4-BD92CB64D5BF}" srcOrd="13" destOrd="0" presId="urn:microsoft.com/office/officeart/2005/8/layout/bProcess4"/>
    <dgm:cxn modelId="{FFCFAEB3-99CE-48B2-82C1-B7EBA0FA8533}" type="presParOf" srcId="{2B3C4805-B288-4EE5-AF38-A4023030707E}" destId="{CCE1A929-30BD-43EE-A168-9FE8FF857012}" srcOrd="14" destOrd="0" presId="urn:microsoft.com/office/officeart/2005/8/layout/bProcess4"/>
    <dgm:cxn modelId="{2F8153EE-7F5A-4212-83E3-EFC2EFB395D0}" type="presParOf" srcId="{CCE1A929-30BD-43EE-A168-9FE8FF857012}" destId="{93E3E72C-427E-4AFF-B69C-A4B3EBB210A7}" srcOrd="0" destOrd="0" presId="urn:microsoft.com/office/officeart/2005/8/layout/bProcess4"/>
    <dgm:cxn modelId="{889B6D4A-3165-47C9-B788-ECFA09EAE095}" type="presParOf" srcId="{CCE1A929-30BD-43EE-A168-9FE8FF857012}" destId="{EF9B07E5-8934-449F-8695-8A6B9F33A563}" srcOrd="1" destOrd="0" presId="urn:microsoft.com/office/officeart/2005/8/layout/bProcess4"/>
    <dgm:cxn modelId="{056E5A48-C121-4164-903A-7980DEC0CDC3}" type="presParOf" srcId="{2B3C4805-B288-4EE5-AF38-A4023030707E}" destId="{88EF562C-9A73-4177-B6F6-642844F345E9}" srcOrd="15" destOrd="0" presId="urn:microsoft.com/office/officeart/2005/8/layout/bProcess4"/>
    <dgm:cxn modelId="{C2D5994E-E54E-44B2-ACCD-1A2E6219C8BB}" type="presParOf" srcId="{2B3C4805-B288-4EE5-AF38-A4023030707E}" destId="{34785C5A-5ECB-4D1E-9304-EBD7A52E7109}" srcOrd="16" destOrd="0" presId="urn:microsoft.com/office/officeart/2005/8/layout/bProcess4"/>
    <dgm:cxn modelId="{2BB59C7A-0C9F-42B1-9E7E-248FC9A314D5}" type="presParOf" srcId="{34785C5A-5ECB-4D1E-9304-EBD7A52E7109}" destId="{D52AAAA5-C677-4180-97F2-4A56CADA5043}" srcOrd="0" destOrd="0" presId="urn:microsoft.com/office/officeart/2005/8/layout/bProcess4"/>
    <dgm:cxn modelId="{9F0103CE-FE9A-48AC-90A2-A51F8F8B244D}" type="presParOf" srcId="{34785C5A-5ECB-4D1E-9304-EBD7A52E7109}" destId="{700FD9B0-252E-4A8B-936B-ADBFB4B38DC2}" srcOrd="1" destOrd="0" presId="urn:microsoft.com/office/officeart/2005/8/layout/bProcess4"/>
    <dgm:cxn modelId="{80D58344-BFEC-428D-BA75-EC141A3245ED}" type="presParOf" srcId="{2B3C4805-B288-4EE5-AF38-A4023030707E}" destId="{2021969C-75DA-45C2-9E3D-C5F440E97781}" srcOrd="17" destOrd="0" presId="urn:microsoft.com/office/officeart/2005/8/layout/bProcess4"/>
    <dgm:cxn modelId="{0F3AA9A0-1C47-4DD3-96A5-8A8F8FCF6CDE}" type="presParOf" srcId="{2B3C4805-B288-4EE5-AF38-A4023030707E}" destId="{63B469ED-CF53-4EED-8282-915EE125B6A7}" srcOrd="18" destOrd="0" presId="urn:microsoft.com/office/officeart/2005/8/layout/bProcess4"/>
    <dgm:cxn modelId="{63A08C2B-C0D9-4037-8C15-049092FCE51B}" type="presParOf" srcId="{63B469ED-CF53-4EED-8282-915EE125B6A7}" destId="{5C050955-F2C5-428F-85A1-05AD7C0A22E9}" srcOrd="0" destOrd="0" presId="urn:microsoft.com/office/officeart/2005/8/layout/bProcess4"/>
    <dgm:cxn modelId="{BFAD21BD-64F5-4BB8-894B-F6378ED77FB0}" type="presParOf" srcId="{63B469ED-CF53-4EED-8282-915EE125B6A7}" destId="{050E6F2A-4467-4988-9F88-DD86B3B64516}" srcOrd="1" destOrd="0" presId="urn:microsoft.com/office/officeart/2005/8/layout/bProcess4"/>
    <dgm:cxn modelId="{850F8A64-E36F-481F-80B5-57E7344FA322}" type="presParOf" srcId="{2B3C4805-B288-4EE5-AF38-A4023030707E}" destId="{FA7AE90A-9138-40E2-A951-65F0E9107DB3}" srcOrd="19" destOrd="0" presId="urn:microsoft.com/office/officeart/2005/8/layout/bProcess4"/>
    <dgm:cxn modelId="{81744868-AA7F-4A3D-AD6C-A0AC442E5EED}" type="presParOf" srcId="{2B3C4805-B288-4EE5-AF38-A4023030707E}" destId="{EB6C3A0B-9C84-476B-9066-0C5BF47DE766}" srcOrd="20" destOrd="0" presId="urn:microsoft.com/office/officeart/2005/8/layout/bProcess4"/>
    <dgm:cxn modelId="{870D7E55-42F5-4C3F-B194-8181FE15E8B6}" type="presParOf" srcId="{EB6C3A0B-9C84-476B-9066-0C5BF47DE766}" destId="{48ECD15F-594A-4EE1-B2FD-223A93DB0CD7}" srcOrd="0" destOrd="0" presId="urn:microsoft.com/office/officeart/2005/8/layout/bProcess4"/>
    <dgm:cxn modelId="{7F644D0C-BCCB-4BBE-A842-399DE5A8C2D1}" type="presParOf" srcId="{EB6C3A0B-9C84-476B-9066-0C5BF47DE766}" destId="{38EF1338-76E5-4EB3-BA3E-60DBC7E64F65}" srcOrd="1" destOrd="0" presId="urn:microsoft.com/office/officeart/2005/8/layout/bProcess4"/>
    <dgm:cxn modelId="{D67E9C17-679E-426D-B371-5D913555E61A}" type="presParOf" srcId="{2B3C4805-B288-4EE5-AF38-A4023030707E}" destId="{94430241-A409-4574-AB91-BDD981C66D53}" srcOrd="21" destOrd="0" presId="urn:microsoft.com/office/officeart/2005/8/layout/bProcess4"/>
    <dgm:cxn modelId="{7721544D-B9AC-48C5-9E91-A9EAB4C97A16}" type="presParOf" srcId="{2B3C4805-B288-4EE5-AF38-A4023030707E}" destId="{2DCC1C44-CD64-4D6A-A55C-77241C042124}" srcOrd="22" destOrd="0" presId="urn:microsoft.com/office/officeart/2005/8/layout/bProcess4"/>
    <dgm:cxn modelId="{F1FD3939-9C00-4BB8-80F2-FB59E1396C3A}" type="presParOf" srcId="{2DCC1C44-CD64-4D6A-A55C-77241C042124}" destId="{77D5E656-BAC7-42F3-A2DD-7DEAB8C335D2}" srcOrd="0" destOrd="0" presId="urn:microsoft.com/office/officeart/2005/8/layout/bProcess4"/>
    <dgm:cxn modelId="{6EFA6106-7091-4F4F-820C-4BD51087985A}" type="presParOf" srcId="{2DCC1C44-CD64-4D6A-A55C-77241C042124}" destId="{CCFF898B-70FE-4728-AE16-F54340A44514}" srcOrd="1" destOrd="0" presId="urn:microsoft.com/office/officeart/2005/8/layout/bProcess4"/>
    <dgm:cxn modelId="{B8954B3E-B6FA-4806-9599-490E466D0226}" type="presParOf" srcId="{2B3C4805-B288-4EE5-AF38-A4023030707E}" destId="{1F00B174-D008-4047-B921-4EFAFFE76CAB}" srcOrd="23" destOrd="0" presId="urn:microsoft.com/office/officeart/2005/8/layout/bProcess4"/>
    <dgm:cxn modelId="{1042797B-6721-4CA6-BDBE-53421173F64C}" type="presParOf" srcId="{2B3C4805-B288-4EE5-AF38-A4023030707E}" destId="{A9F1FFCF-1FF9-4312-ADC0-5672991F2725}" srcOrd="24" destOrd="0" presId="urn:microsoft.com/office/officeart/2005/8/layout/bProcess4"/>
    <dgm:cxn modelId="{A911C467-E850-4457-8973-2D3641AC0B0B}" type="presParOf" srcId="{A9F1FFCF-1FF9-4312-ADC0-5672991F2725}" destId="{669379F9-06DC-461C-AA4C-7E1DBE7EDABF}" srcOrd="0" destOrd="0" presId="urn:microsoft.com/office/officeart/2005/8/layout/bProcess4"/>
    <dgm:cxn modelId="{55D61150-0BAE-474D-B870-60622E035FCE}" type="presParOf" srcId="{A9F1FFCF-1FF9-4312-ADC0-5672991F2725}" destId="{BBC72D95-DA91-44D2-97DC-896A7525EC3D}" srcOrd="1" destOrd="0" presId="urn:microsoft.com/office/officeart/2005/8/layout/bProcess4"/>
    <dgm:cxn modelId="{1F983B39-0A0F-4545-B43A-A8476DE7E3CA}" type="presParOf" srcId="{2B3C4805-B288-4EE5-AF38-A4023030707E}" destId="{7CA5ACB7-24B2-4F91-B8A7-DC2029CA7C63}" srcOrd="25" destOrd="0" presId="urn:microsoft.com/office/officeart/2005/8/layout/bProcess4"/>
    <dgm:cxn modelId="{F02DBCEF-B526-4A44-B81E-4352C10F6300}" type="presParOf" srcId="{2B3C4805-B288-4EE5-AF38-A4023030707E}" destId="{1B2F52DE-A73C-4872-8DF3-F3879C5C5A68}" srcOrd="26" destOrd="0" presId="urn:microsoft.com/office/officeart/2005/8/layout/bProcess4"/>
    <dgm:cxn modelId="{35BCC156-6C06-475D-BCBD-5CF51768AD18}" type="presParOf" srcId="{1B2F52DE-A73C-4872-8DF3-F3879C5C5A68}" destId="{6A0858F8-D8C4-48FF-9349-276C2CAC05AE}" srcOrd="0" destOrd="0" presId="urn:microsoft.com/office/officeart/2005/8/layout/bProcess4"/>
    <dgm:cxn modelId="{B579BB46-157D-457A-9C5E-E9CE0D24CE75}"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a:solidFill>
          <a:srgbClr val="FFC000"/>
        </a:solidFill>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E1940016-A6F9-4AD8-9E1D-4E90C31C3A03}" type="presOf" srcId="{A47A4F90-EC6B-4DAD-ACE4-C43D9A9BC58E}" destId="{FA7AE90A-9138-40E2-A951-65F0E9107DB3}" srcOrd="0" destOrd="0" presId="urn:microsoft.com/office/officeart/2005/8/layout/bProcess4"/>
    <dgm:cxn modelId="{EA3712D2-FC42-427E-B041-9A11DB57E82F}" type="presOf" srcId="{723C2DF5-AA9B-448D-8AD4-2E42F79A3F83}" destId="{3C3F39A9-169F-457B-BFA0-74CB6D07C38D}"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AAE55554-CF3A-4142-B356-977D18325CFE}" type="presOf" srcId="{B8BA4CF5-0DAB-4D02-9CAE-6F5996EE9B88}" destId="{BA67884E-2DD4-4453-865F-C1003FA55CBF}" srcOrd="0" destOrd="0" presId="urn:microsoft.com/office/officeart/2005/8/layout/bProcess4"/>
    <dgm:cxn modelId="{F58D0D4B-DD1D-4CA8-996C-C8BDC2D142D7}" type="presOf" srcId="{06EA6C32-FB6A-48D7-AC95-163A35CA3E6C}" destId="{1F00B174-D008-4047-B921-4EFAFFE76CAB}" srcOrd="0" destOrd="0" presId="urn:microsoft.com/office/officeart/2005/8/layout/bProcess4"/>
    <dgm:cxn modelId="{1618ABC6-9045-4D0F-BC89-5788EF57C495}" type="presOf" srcId="{C90F83F6-384B-4609-8B3E-5532B5EFBA31}" destId="{7CA5ACB7-24B2-4F91-B8A7-DC2029CA7C63}"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8EDA9648-8F11-474E-986A-F22B969B00BC}" type="presOf" srcId="{D6A8B037-8882-476E-9AE6-BA9F2DA09DC3}" destId="{372959EE-5B0C-43A6-B43C-6C99BF14A8DF}" srcOrd="0" destOrd="1" presId="urn:microsoft.com/office/officeart/2005/8/layout/bProcess4"/>
    <dgm:cxn modelId="{3FD6A4FE-DD1B-4992-A26E-8A9556535778}" type="presOf" srcId="{CF43A17C-CE7D-4202-B59D-FF9DD1F4B6D0}" destId="{71389FBB-F66C-4121-A342-7A42C4DB9B85}" srcOrd="0" destOrd="0"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4CF6F293-706A-477E-8E51-27A01E3DE0EA}" type="presOf" srcId="{28FBA16F-3E00-45F0-8298-C333C17917BE}" destId="{647B5F72-5BF2-49EC-8527-057D503378D2}" srcOrd="0" destOrd="2"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94AC0014-4C81-4B28-84BD-7A54CA37F076}" type="presOf" srcId="{B9AD30D0-F2A9-4031-A284-DF8CD75530B3}" destId="{EF9B07E5-8934-449F-8695-8A6B9F33A563}"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81806F97-6068-4C2A-9495-349AB0875DE6}" type="presOf" srcId="{3E4CC620-C705-4DD8-B640-E4FED08E72D8}" destId="{CCFF898B-70FE-4728-AE16-F54340A44514}" srcOrd="0" destOrd="0"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62A55994-532C-4584-93BA-CA338704FE14}" type="presOf" srcId="{47228768-F196-44F2-BF78-6F51C6155A0E}" destId="{A299D037-2337-4209-93D8-18413F0C990C}" srcOrd="0" destOrd="0"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3CD0DA62-73A8-4448-B987-0898F3ABAD28}" type="presOf" srcId="{2B431DF0-EC9A-46BC-BF91-69279A6DF4E8}" destId="{372959EE-5B0C-43A6-B43C-6C99BF14A8DF}" srcOrd="0" destOrd="0" presId="urn:microsoft.com/office/officeart/2005/8/layout/bProcess4"/>
    <dgm:cxn modelId="{9A90DC3C-E9D1-404A-94C8-5CE07C9EF63D}" type="presOf" srcId="{2FA14D8A-075D-4FD3-BDF0-0C2FBCD61056}" destId="{8BC4CD96-8784-4725-86B4-BD92CB64D5BF}" srcOrd="0" destOrd="0" presId="urn:microsoft.com/office/officeart/2005/8/layout/bProcess4"/>
    <dgm:cxn modelId="{AFB3390D-7FB7-4734-8735-44BB217D8A37}" type="presOf" srcId="{70E578C2-5DD5-46A7-BB64-1991799EA439}" destId="{247558BA-AF7A-4DD7-9EB0-DCA1A8E20AE2}"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D05595DE-A2F3-4081-99F5-131074E85D15}" type="presOf" srcId="{8444F5CA-03E5-486B-B983-20E7EDAC1C45}" destId="{5CB333CB-6442-4CA1-8868-89B522B178B4}" srcOrd="0" destOrd="0" presId="urn:microsoft.com/office/officeart/2005/8/layout/bProcess4"/>
    <dgm:cxn modelId="{75110CB6-0830-4BD2-A4FA-5A52105903A7}" srcId="{B545538E-74C2-4437-8AC0-8C0691ED71BD}" destId="{2EAF723D-4BDB-41C0-9361-F07AEFDD010E}" srcOrd="2" destOrd="0" parTransId="{BC859C64-DD1A-447F-B763-2F46FB2B8211}" sibTransId="{2C9A282B-2631-4D0E-A90B-F93270DDB8FD}"/>
    <dgm:cxn modelId="{282A663A-E46A-44AA-A476-39399EBF105A}" type="presOf" srcId="{CF63CCE8-063A-429E-9B89-8C9BCBF62A08}" destId="{BBC72D95-DA91-44D2-97DC-896A7525EC3D}" srcOrd="0" destOrd="0" presId="urn:microsoft.com/office/officeart/2005/8/layout/bProcess4"/>
    <dgm:cxn modelId="{8F6EF0C9-F70F-45DB-9B43-D99359FC346F}" type="presOf" srcId="{911AC2D3-4B8B-4C09-B697-D061B45905CA}" destId="{050E6F2A-4467-4988-9F88-DD86B3B64516}" srcOrd="0" destOrd="1" presId="urn:microsoft.com/office/officeart/2005/8/layout/bProcess4"/>
    <dgm:cxn modelId="{BD9748FC-0631-4419-9006-BC0CE84C67CD}" type="presOf" srcId="{1D5DF5A4-4927-4CA7-9FBE-26B9ED92A201}" destId="{050E6F2A-4467-4988-9F88-DD86B3B64516}" srcOrd="0" destOrd="0" presId="urn:microsoft.com/office/officeart/2005/8/layout/bProcess4"/>
    <dgm:cxn modelId="{1EEB3918-EF47-4020-8E6A-796ECD72492B}" type="presOf" srcId="{2C9A282B-2631-4D0E-A90B-F93270DDB8FD}" destId="{26AB39DF-CE83-437C-84AF-470C7CDF2064}"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131509FE-523D-40B6-A246-B1B97BCF4EB6}" type="presOf" srcId="{A4757920-6A1A-4B5F-AABD-D15F6EEB433A}" destId="{3AC1B9D2-F97F-4909-9E81-BD1283F1E4AE}" srcOrd="0" destOrd="0" presId="urn:microsoft.com/office/officeart/2005/8/layout/bProcess4"/>
    <dgm:cxn modelId="{A09BE744-FEB3-459F-AAEB-7485A5EE1BE8}" type="presOf" srcId="{61AB3279-5BCE-42F4-8E69-E7900A90BF45}" destId="{9D92B777-93BE-4BEE-9770-334DFA9E2A86}"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D1108D75-4404-4F25-8DB2-60ED83D72FFD}" type="presOf" srcId="{5EC6052C-6493-4D81-8FB8-C94F473A6812}" destId="{6CC6DA64-2BBD-4787-9758-EA5A1FE5F127}" srcOrd="0" destOrd="0" presId="urn:microsoft.com/office/officeart/2005/8/layout/bProcess4"/>
    <dgm:cxn modelId="{27538C02-2F7D-4342-A136-57B7DEA2FF93}" type="presOf" srcId="{34FAB9F5-1891-49E0-B675-66000616156A}" destId="{88EF562C-9A73-4177-B6F6-642844F345E9}" srcOrd="0" destOrd="0" presId="urn:microsoft.com/office/officeart/2005/8/layout/bProcess4"/>
    <dgm:cxn modelId="{B1CD0117-E7BA-45C4-920B-D6AADF3A4A6C}" type="presOf" srcId="{A5153C09-2592-4C6F-BA79-B69EDB56CE72}" destId="{94430241-A409-4574-AB91-BDD981C66D53}" srcOrd="0" destOrd="0" presId="urn:microsoft.com/office/officeart/2005/8/layout/bProcess4"/>
    <dgm:cxn modelId="{12B08AD3-9A8E-4BEC-BCF9-11C070B3A745}" type="presOf" srcId="{5A6967B1-A431-48BD-B6E2-A62E7D4701E5}" destId="{38EF1338-76E5-4EB3-BA3E-60DBC7E64F65}" srcOrd="0" destOrd="0" presId="urn:microsoft.com/office/officeart/2005/8/layout/bProcess4"/>
    <dgm:cxn modelId="{82F216D9-A793-4053-92CF-A73AEDAB80C1}" type="presOf" srcId="{ECFD4EEC-D482-49B1-82ED-2E853930203D}" destId="{2021969C-75DA-45C2-9E3D-C5F440E97781}" srcOrd="0" destOrd="0"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5C4982D9-7164-40AE-974C-D9A3866083CF}" type="presOf" srcId="{BCD2764C-E8F7-4CBB-9887-830AFF3311E7}" destId="{FA69E746-5898-46D3-A365-4C12138ED139}" srcOrd="0" destOrd="0" presId="urn:microsoft.com/office/officeart/2005/8/layout/bProcess4"/>
    <dgm:cxn modelId="{841BA897-1932-4F33-9865-2EE624321C98}" srcId="{B545538E-74C2-4437-8AC0-8C0691ED71BD}" destId="{888F05B4-0C95-4394-A116-AC621E518248}" srcOrd="5" destOrd="0" parTransId="{5F94F3EC-3A02-4CE0-91A4-41262EF71ADE}" sibTransId="{47228768-F196-44F2-BF78-6F51C6155A0E}"/>
    <dgm:cxn modelId="{F2CF0466-19B4-426B-A932-FFF2B9A7298F}" type="presOf" srcId="{888F05B4-0C95-4394-A116-AC621E518248}" destId="{F7682200-DBBC-4829-A601-B59FA9BFD925}" srcOrd="0" destOrd="0" presId="urn:microsoft.com/office/officeart/2005/8/layout/bProcess4"/>
    <dgm:cxn modelId="{37420B77-0E6B-4110-B572-AE285B6991BA}" type="presOf" srcId="{3A510E52-7A33-4CA2-A0BB-2AD7BA2507C5}" destId="{647B5F72-5BF2-49EC-8527-057D503378D2}" srcOrd="0" destOrd="1"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24E257C4-322E-43C1-B94F-0B4E2047E93D}" srcId="{B545538E-74C2-4437-8AC0-8C0691ED71BD}" destId="{3E4CC620-C705-4DD8-B640-E4FED08E72D8}" srcOrd="11" destOrd="0" parTransId="{F22CBEB8-C3C4-4223-8736-002BCCD960F4}" sibTransId="{06EA6C32-FB6A-48D7-AC95-163A35CA3E6C}"/>
    <dgm:cxn modelId="{2CEB2ACF-EDA7-457F-A298-29AD24A27ABF}" type="presOf" srcId="{C08BECE0-4DC6-4853-9D43-B862E5AD4AFC}" destId="{700FD9B0-252E-4A8B-936B-ADBFB4B38DC2}" srcOrd="0" destOrd="0"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12189A4C-AEC8-470E-8836-203D5E5BB131}" srcId="{B545538E-74C2-4437-8AC0-8C0691ED71BD}" destId="{C08BECE0-4DC6-4853-9D43-B862E5AD4AFC}" srcOrd="8" destOrd="0" parTransId="{234813D5-53D1-47AC-8AE6-4D269EAB7054}" sibTransId="{ECFD4EEC-D482-49B1-82ED-2E853930203D}"/>
    <dgm:cxn modelId="{9E03658D-75C4-4DBE-B905-3E57476CC59C}" type="presOf" srcId="{B545538E-74C2-4437-8AC0-8C0691ED71BD}" destId="{2B3C4805-B288-4EE5-AF38-A4023030707E}" srcOrd="0" destOrd="0" presId="urn:microsoft.com/office/officeart/2005/8/layout/bProcess4"/>
    <dgm:cxn modelId="{50D47FF1-BED6-4EE8-8AFB-C748D5E68294}" type="presOf" srcId="{2EAF723D-4BDB-41C0-9361-F07AEFDD010E}" destId="{647B5F72-5BF2-49EC-8527-057D503378D2}" srcOrd="0" destOrd="0" presId="urn:microsoft.com/office/officeart/2005/8/layout/bProcess4"/>
    <dgm:cxn modelId="{59C69CA7-B56F-405B-ADF3-FEFDD1722178}" type="presOf" srcId="{8F936AA1-2AD3-45C1-8DE7-B83E36E64BF8}" destId="{CCFF898B-70FE-4728-AE16-F54340A44514}" srcOrd="0" destOrd="1" presId="urn:microsoft.com/office/officeart/2005/8/layout/bProcess4"/>
    <dgm:cxn modelId="{94C9B200-A61F-4C79-8ECE-0ABA13E8DA8E}" type="presParOf" srcId="{2B3C4805-B288-4EE5-AF38-A4023030707E}" destId="{863F2AB3-6E7A-4F00-833D-B737183758ED}" srcOrd="0" destOrd="0" presId="urn:microsoft.com/office/officeart/2005/8/layout/bProcess4"/>
    <dgm:cxn modelId="{20A2C09F-CB74-4731-95B6-1F2455765CEA}" type="presParOf" srcId="{863F2AB3-6E7A-4F00-833D-B737183758ED}" destId="{E5CEABFD-BF21-4CE3-8777-2BCCCD70549B}" srcOrd="0" destOrd="0" presId="urn:microsoft.com/office/officeart/2005/8/layout/bProcess4"/>
    <dgm:cxn modelId="{5B628B5D-F1E2-43F9-B17B-AE6CB72A70E3}" type="presParOf" srcId="{863F2AB3-6E7A-4F00-833D-B737183758ED}" destId="{71389FBB-F66C-4121-A342-7A42C4DB9B85}" srcOrd="1" destOrd="0" presId="urn:microsoft.com/office/officeart/2005/8/layout/bProcess4"/>
    <dgm:cxn modelId="{EE6BD2D7-643E-4467-A1EC-2E8F3E3D789E}" type="presParOf" srcId="{2B3C4805-B288-4EE5-AF38-A4023030707E}" destId="{3AC1B9D2-F97F-4909-9E81-BD1283F1E4AE}" srcOrd="1" destOrd="0" presId="urn:microsoft.com/office/officeart/2005/8/layout/bProcess4"/>
    <dgm:cxn modelId="{293ACC81-21DA-4FCF-9BD0-A52ABDF17C9D}" type="presParOf" srcId="{2B3C4805-B288-4EE5-AF38-A4023030707E}" destId="{9FF62E67-4153-4208-9C8C-9B435990FDE0}" srcOrd="2" destOrd="0" presId="urn:microsoft.com/office/officeart/2005/8/layout/bProcess4"/>
    <dgm:cxn modelId="{012A506E-C81D-48A9-864E-38EB5805AAE5}" type="presParOf" srcId="{9FF62E67-4153-4208-9C8C-9B435990FDE0}" destId="{5059540A-F406-474F-B045-C0238BA73794}" srcOrd="0" destOrd="0" presId="urn:microsoft.com/office/officeart/2005/8/layout/bProcess4"/>
    <dgm:cxn modelId="{047AAE05-07B1-4A9B-95ED-D69461EBDCA6}" type="presParOf" srcId="{9FF62E67-4153-4208-9C8C-9B435990FDE0}" destId="{372959EE-5B0C-43A6-B43C-6C99BF14A8DF}" srcOrd="1" destOrd="0" presId="urn:microsoft.com/office/officeart/2005/8/layout/bProcess4"/>
    <dgm:cxn modelId="{CEA20118-AF3A-49DC-A69E-064875F872CB}" type="presParOf" srcId="{2B3C4805-B288-4EE5-AF38-A4023030707E}" destId="{FA69E746-5898-46D3-A365-4C12138ED139}" srcOrd="3" destOrd="0" presId="urn:microsoft.com/office/officeart/2005/8/layout/bProcess4"/>
    <dgm:cxn modelId="{EFC997DC-1A08-4B31-A433-5EBD414EBACB}" type="presParOf" srcId="{2B3C4805-B288-4EE5-AF38-A4023030707E}" destId="{42BB7E9F-BF2D-4745-8DDA-2614AF26D950}" srcOrd="4" destOrd="0" presId="urn:microsoft.com/office/officeart/2005/8/layout/bProcess4"/>
    <dgm:cxn modelId="{55204886-6498-4DCA-A4CC-2F2A55557598}" type="presParOf" srcId="{42BB7E9F-BF2D-4745-8DDA-2614AF26D950}" destId="{A9CD2A54-6C16-459F-A300-BACF05F27EF9}" srcOrd="0" destOrd="0" presId="urn:microsoft.com/office/officeart/2005/8/layout/bProcess4"/>
    <dgm:cxn modelId="{84D9C201-C9D9-45F2-BD1E-7BC3005C2DF1}" type="presParOf" srcId="{42BB7E9F-BF2D-4745-8DDA-2614AF26D950}" destId="{647B5F72-5BF2-49EC-8527-057D503378D2}" srcOrd="1" destOrd="0" presId="urn:microsoft.com/office/officeart/2005/8/layout/bProcess4"/>
    <dgm:cxn modelId="{2148E375-184A-4A70-8581-08F2360346E1}" type="presParOf" srcId="{2B3C4805-B288-4EE5-AF38-A4023030707E}" destId="{26AB39DF-CE83-437C-84AF-470C7CDF2064}" srcOrd="5" destOrd="0" presId="urn:microsoft.com/office/officeart/2005/8/layout/bProcess4"/>
    <dgm:cxn modelId="{3F71C7B6-0F3F-4C6A-A8D3-58E13984B5F0}" type="presParOf" srcId="{2B3C4805-B288-4EE5-AF38-A4023030707E}" destId="{E98AF0CA-4D42-4C2E-BA20-4FA23CBB9933}" srcOrd="6" destOrd="0" presId="urn:microsoft.com/office/officeart/2005/8/layout/bProcess4"/>
    <dgm:cxn modelId="{ACA63991-B309-49A8-B09A-40D693DDA056}" type="presParOf" srcId="{E98AF0CA-4D42-4C2E-BA20-4FA23CBB9933}" destId="{807A7329-C257-4CBB-A11A-160D987902C2}" srcOrd="0" destOrd="0" presId="urn:microsoft.com/office/officeart/2005/8/layout/bProcess4"/>
    <dgm:cxn modelId="{5B03B4C0-AD34-4CE2-8598-9710178F6B6B}" type="presParOf" srcId="{E98AF0CA-4D42-4C2E-BA20-4FA23CBB9933}" destId="{9D92B777-93BE-4BEE-9770-334DFA9E2A86}" srcOrd="1" destOrd="0" presId="urn:microsoft.com/office/officeart/2005/8/layout/bProcess4"/>
    <dgm:cxn modelId="{BEB05F3C-8D7B-49B1-B4A6-1117155E1D52}" type="presParOf" srcId="{2B3C4805-B288-4EE5-AF38-A4023030707E}" destId="{5CB333CB-6442-4CA1-8868-89B522B178B4}" srcOrd="7" destOrd="0" presId="urn:microsoft.com/office/officeart/2005/8/layout/bProcess4"/>
    <dgm:cxn modelId="{5FAEE2E3-9EC9-4D66-A43A-42E14ADEF697}" type="presParOf" srcId="{2B3C4805-B288-4EE5-AF38-A4023030707E}" destId="{28250229-43A3-4B1C-9F59-F85D9F5A47A3}" srcOrd="8" destOrd="0" presId="urn:microsoft.com/office/officeart/2005/8/layout/bProcess4"/>
    <dgm:cxn modelId="{82B73564-38F1-42F3-9EAD-95D5FA25D8D2}" type="presParOf" srcId="{28250229-43A3-4B1C-9F59-F85D9F5A47A3}" destId="{F546DF97-3A04-4935-B585-3137017EDDAA}" srcOrd="0" destOrd="0" presId="urn:microsoft.com/office/officeart/2005/8/layout/bProcess4"/>
    <dgm:cxn modelId="{CAD3FA8D-DA54-450F-B841-E95B8FB9D271}" type="presParOf" srcId="{28250229-43A3-4B1C-9F59-F85D9F5A47A3}" destId="{BA67884E-2DD4-4453-865F-C1003FA55CBF}" srcOrd="1" destOrd="0" presId="urn:microsoft.com/office/officeart/2005/8/layout/bProcess4"/>
    <dgm:cxn modelId="{8AE4F96A-29DD-432D-8D4E-B8B51CB929CA}" type="presParOf" srcId="{2B3C4805-B288-4EE5-AF38-A4023030707E}" destId="{247558BA-AF7A-4DD7-9EB0-DCA1A8E20AE2}" srcOrd="9" destOrd="0" presId="urn:microsoft.com/office/officeart/2005/8/layout/bProcess4"/>
    <dgm:cxn modelId="{940B8768-9E69-4DFA-977A-ED2F350621BB}" type="presParOf" srcId="{2B3C4805-B288-4EE5-AF38-A4023030707E}" destId="{A17B3A15-EFB5-48C5-A42B-C41847324C59}" srcOrd="10" destOrd="0" presId="urn:microsoft.com/office/officeart/2005/8/layout/bProcess4"/>
    <dgm:cxn modelId="{47CC0CB1-F5E3-4793-BF2F-71FDF2C421D2}" type="presParOf" srcId="{A17B3A15-EFB5-48C5-A42B-C41847324C59}" destId="{4FC95F01-54FE-47F0-921E-7CF973D63969}" srcOrd="0" destOrd="0" presId="urn:microsoft.com/office/officeart/2005/8/layout/bProcess4"/>
    <dgm:cxn modelId="{DE624842-AC42-47D0-B4D8-89E27AB581C7}" type="presParOf" srcId="{A17B3A15-EFB5-48C5-A42B-C41847324C59}" destId="{F7682200-DBBC-4829-A601-B59FA9BFD925}" srcOrd="1" destOrd="0" presId="urn:microsoft.com/office/officeart/2005/8/layout/bProcess4"/>
    <dgm:cxn modelId="{4E012B3C-B212-4648-B2CC-2BF334480BCF}" type="presParOf" srcId="{2B3C4805-B288-4EE5-AF38-A4023030707E}" destId="{A299D037-2337-4209-93D8-18413F0C990C}" srcOrd="11" destOrd="0" presId="urn:microsoft.com/office/officeart/2005/8/layout/bProcess4"/>
    <dgm:cxn modelId="{281B2053-5CE4-4572-A953-3CF3A0A4D686}" type="presParOf" srcId="{2B3C4805-B288-4EE5-AF38-A4023030707E}" destId="{2678A057-50D6-4DAF-A71D-A192609865EA}" srcOrd="12" destOrd="0" presId="urn:microsoft.com/office/officeart/2005/8/layout/bProcess4"/>
    <dgm:cxn modelId="{0D2228BB-3FDF-44E8-8C66-B9FA141817DF}" type="presParOf" srcId="{2678A057-50D6-4DAF-A71D-A192609865EA}" destId="{F573FE6B-A197-4605-9F73-8107A7D82E15}" srcOrd="0" destOrd="0" presId="urn:microsoft.com/office/officeart/2005/8/layout/bProcess4"/>
    <dgm:cxn modelId="{8C7877BD-0B66-42A4-8040-ED137FD48E2E}" type="presParOf" srcId="{2678A057-50D6-4DAF-A71D-A192609865EA}" destId="{3C3F39A9-169F-457B-BFA0-74CB6D07C38D}" srcOrd="1" destOrd="0" presId="urn:microsoft.com/office/officeart/2005/8/layout/bProcess4"/>
    <dgm:cxn modelId="{EFFEC4D8-44F2-467A-83FA-E4D69B7CCA0C}" type="presParOf" srcId="{2B3C4805-B288-4EE5-AF38-A4023030707E}" destId="{8BC4CD96-8784-4725-86B4-BD92CB64D5BF}" srcOrd="13" destOrd="0" presId="urn:microsoft.com/office/officeart/2005/8/layout/bProcess4"/>
    <dgm:cxn modelId="{536C7601-BEBF-44BB-96A1-084CFF121492}" type="presParOf" srcId="{2B3C4805-B288-4EE5-AF38-A4023030707E}" destId="{CCE1A929-30BD-43EE-A168-9FE8FF857012}" srcOrd="14" destOrd="0" presId="urn:microsoft.com/office/officeart/2005/8/layout/bProcess4"/>
    <dgm:cxn modelId="{B375DFB6-E650-4EBE-9D7D-08047EBD1969}" type="presParOf" srcId="{CCE1A929-30BD-43EE-A168-9FE8FF857012}" destId="{93E3E72C-427E-4AFF-B69C-A4B3EBB210A7}" srcOrd="0" destOrd="0" presId="urn:microsoft.com/office/officeart/2005/8/layout/bProcess4"/>
    <dgm:cxn modelId="{D2371B73-9C94-4EB3-928C-C174FAB036AE}" type="presParOf" srcId="{CCE1A929-30BD-43EE-A168-9FE8FF857012}" destId="{EF9B07E5-8934-449F-8695-8A6B9F33A563}" srcOrd="1" destOrd="0" presId="urn:microsoft.com/office/officeart/2005/8/layout/bProcess4"/>
    <dgm:cxn modelId="{AE47FFCC-4A76-48D2-87F3-343787AEAA18}" type="presParOf" srcId="{2B3C4805-B288-4EE5-AF38-A4023030707E}" destId="{88EF562C-9A73-4177-B6F6-642844F345E9}" srcOrd="15" destOrd="0" presId="urn:microsoft.com/office/officeart/2005/8/layout/bProcess4"/>
    <dgm:cxn modelId="{B5944E22-5E57-4936-AD74-2A6357BE6BA1}" type="presParOf" srcId="{2B3C4805-B288-4EE5-AF38-A4023030707E}" destId="{34785C5A-5ECB-4D1E-9304-EBD7A52E7109}" srcOrd="16" destOrd="0" presId="urn:microsoft.com/office/officeart/2005/8/layout/bProcess4"/>
    <dgm:cxn modelId="{F6E76CD3-81BC-49CF-9B70-19847024EF36}" type="presParOf" srcId="{34785C5A-5ECB-4D1E-9304-EBD7A52E7109}" destId="{D52AAAA5-C677-4180-97F2-4A56CADA5043}" srcOrd="0" destOrd="0" presId="urn:microsoft.com/office/officeart/2005/8/layout/bProcess4"/>
    <dgm:cxn modelId="{BE1A40FC-46F5-4CF9-9451-E36E5036D1C5}" type="presParOf" srcId="{34785C5A-5ECB-4D1E-9304-EBD7A52E7109}" destId="{700FD9B0-252E-4A8B-936B-ADBFB4B38DC2}" srcOrd="1" destOrd="0" presId="urn:microsoft.com/office/officeart/2005/8/layout/bProcess4"/>
    <dgm:cxn modelId="{0468CC12-A62E-41D9-B882-BE34C5DCFD07}" type="presParOf" srcId="{2B3C4805-B288-4EE5-AF38-A4023030707E}" destId="{2021969C-75DA-45C2-9E3D-C5F440E97781}" srcOrd="17" destOrd="0" presId="urn:microsoft.com/office/officeart/2005/8/layout/bProcess4"/>
    <dgm:cxn modelId="{C5A2E9DF-37F9-4E64-B0A8-FEDC9CE68CF5}" type="presParOf" srcId="{2B3C4805-B288-4EE5-AF38-A4023030707E}" destId="{63B469ED-CF53-4EED-8282-915EE125B6A7}" srcOrd="18" destOrd="0" presId="urn:microsoft.com/office/officeart/2005/8/layout/bProcess4"/>
    <dgm:cxn modelId="{59E1897B-6AB1-467B-B420-D4C5048909C8}" type="presParOf" srcId="{63B469ED-CF53-4EED-8282-915EE125B6A7}" destId="{5C050955-F2C5-428F-85A1-05AD7C0A22E9}" srcOrd="0" destOrd="0" presId="urn:microsoft.com/office/officeart/2005/8/layout/bProcess4"/>
    <dgm:cxn modelId="{6F95ED15-D032-46BA-8FBA-3EE13A137635}" type="presParOf" srcId="{63B469ED-CF53-4EED-8282-915EE125B6A7}" destId="{050E6F2A-4467-4988-9F88-DD86B3B64516}" srcOrd="1" destOrd="0" presId="urn:microsoft.com/office/officeart/2005/8/layout/bProcess4"/>
    <dgm:cxn modelId="{E4F150D8-CF78-46BE-A028-DF9E375CFCE3}" type="presParOf" srcId="{2B3C4805-B288-4EE5-AF38-A4023030707E}" destId="{FA7AE90A-9138-40E2-A951-65F0E9107DB3}" srcOrd="19" destOrd="0" presId="urn:microsoft.com/office/officeart/2005/8/layout/bProcess4"/>
    <dgm:cxn modelId="{BBD6BEB2-59C4-4272-90A6-C219F65FBDEB}" type="presParOf" srcId="{2B3C4805-B288-4EE5-AF38-A4023030707E}" destId="{EB6C3A0B-9C84-476B-9066-0C5BF47DE766}" srcOrd="20" destOrd="0" presId="urn:microsoft.com/office/officeart/2005/8/layout/bProcess4"/>
    <dgm:cxn modelId="{50D2E8EA-99F1-426D-A324-6475A7D3CF8C}" type="presParOf" srcId="{EB6C3A0B-9C84-476B-9066-0C5BF47DE766}" destId="{48ECD15F-594A-4EE1-B2FD-223A93DB0CD7}" srcOrd="0" destOrd="0" presId="urn:microsoft.com/office/officeart/2005/8/layout/bProcess4"/>
    <dgm:cxn modelId="{4BC74C71-1A78-48A8-9498-04249138B87D}" type="presParOf" srcId="{EB6C3A0B-9C84-476B-9066-0C5BF47DE766}" destId="{38EF1338-76E5-4EB3-BA3E-60DBC7E64F65}" srcOrd="1" destOrd="0" presId="urn:microsoft.com/office/officeart/2005/8/layout/bProcess4"/>
    <dgm:cxn modelId="{81439330-1605-4E4B-8E91-B5E04EF2B911}" type="presParOf" srcId="{2B3C4805-B288-4EE5-AF38-A4023030707E}" destId="{94430241-A409-4574-AB91-BDD981C66D53}" srcOrd="21" destOrd="0" presId="urn:microsoft.com/office/officeart/2005/8/layout/bProcess4"/>
    <dgm:cxn modelId="{695EAA9A-BA13-4C9A-8EA5-50DEDD09DF35}" type="presParOf" srcId="{2B3C4805-B288-4EE5-AF38-A4023030707E}" destId="{2DCC1C44-CD64-4D6A-A55C-77241C042124}" srcOrd="22" destOrd="0" presId="urn:microsoft.com/office/officeart/2005/8/layout/bProcess4"/>
    <dgm:cxn modelId="{01541071-A589-4253-BB6F-F7C5D3FDAEAA}" type="presParOf" srcId="{2DCC1C44-CD64-4D6A-A55C-77241C042124}" destId="{77D5E656-BAC7-42F3-A2DD-7DEAB8C335D2}" srcOrd="0" destOrd="0" presId="urn:microsoft.com/office/officeart/2005/8/layout/bProcess4"/>
    <dgm:cxn modelId="{D7FABC84-D091-45BB-9B87-2DEC6887A966}" type="presParOf" srcId="{2DCC1C44-CD64-4D6A-A55C-77241C042124}" destId="{CCFF898B-70FE-4728-AE16-F54340A44514}" srcOrd="1" destOrd="0" presId="urn:microsoft.com/office/officeart/2005/8/layout/bProcess4"/>
    <dgm:cxn modelId="{78558569-BF23-4F33-9878-4F1DF101FF82}" type="presParOf" srcId="{2B3C4805-B288-4EE5-AF38-A4023030707E}" destId="{1F00B174-D008-4047-B921-4EFAFFE76CAB}" srcOrd="23" destOrd="0" presId="urn:microsoft.com/office/officeart/2005/8/layout/bProcess4"/>
    <dgm:cxn modelId="{50977FA8-441D-4331-8EA7-EBFE5EC2C557}" type="presParOf" srcId="{2B3C4805-B288-4EE5-AF38-A4023030707E}" destId="{A9F1FFCF-1FF9-4312-ADC0-5672991F2725}" srcOrd="24" destOrd="0" presId="urn:microsoft.com/office/officeart/2005/8/layout/bProcess4"/>
    <dgm:cxn modelId="{7D3C8CF4-ED94-4D14-9662-66CED80917F5}" type="presParOf" srcId="{A9F1FFCF-1FF9-4312-ADC0-5672991F2725}" destId="{669379F9-06DC-461C-AA4C-7E1DBE7EDABF}" srcOrd="0" destOrd="0" presId="urn:microsoft.com/office/officeart/2005/8/layout/bProcess4"/>
    <dgm:cxn modelId="{44634912-4DE9-464D-AA4F-BC0B8EE3AB37}" type="presParOf" srcId="{A9F1FFCF-1FF9-4312-ADC0-5672991F2725}" destId="{BBC72D95-DA91-44D2-97DC-896A7525EC3D}" srcOrd="1" destOrd="0" presId="urn:microsoft.com/office/officeart/2005/8/layout/bProcess4"/>
    <dgm:cxn modelId="{49D613D6-860E-4F9D-94B5-3CCCF6701F7B}" type="presParOf" srcId="{2B3C4805-B288-4EE5-AF38-A4023030707E}" destId="{7CA5ACB7-24B2-4F91-B8A7-DC2029CA7C63}" srcOrd="25" destOrd="0" presId="urn:microsoft.com/office/officeart/2005/8/layout/bProcess4"/>
    <dgm:cxn modelId="{F0BEE4A0-AF03-4428-B984-CC2AC97BAE5D}" type="presParOf" srcId="{2B3C4805-B288-4EE5-AF38-A4023030707E}" destId="{1B2F52DE-A73C-4872-8DF3-F3879C5C5A68}" srcOrd="26" destOrd="0" presId="urn:microsoft.com/office/officeart/2005/8/layout/bProcess4"/>
    <dgm:cxn modelId="{DE554E2B-B91E-4302-B1DD-FE1EA10A322D}" type="presParOf" srcId="{1B2F52DE-A73C-4872-8DF3-F3879C5C5A68}" destId="{6A0858F8-D8C4-48FF-9349-276C2CAC05AE}" srcOrd="0" destOrd="0" presId="urn:microsoft.com/office/officeart/2005/8/layout/bProcess4"/>
    <dgm:cxn modelId="{263581B2-485F-45D1-8FF1-7072B621A8AB}"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a:solidFill>
          <a:srgbClr val="FFC000"/>
        </a:solidFill>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a:solidFill>
          <a:srgbClr val="FFC000"/>
        </a:solidFill>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128DA8C7-92F1-49EB-A2A8-FC30848E137F}" type="presOf" srcId="{CF63CCE8-063A-429E-9B89-8C9BCBF62A08}" destId="{BBC72D95-DA91-44D2-97DC-896A7525EC3D}" srcOrd="0" destOrd="0" presId="urn:microsoft.com/office/officeart/2005/8/layout/bProcess4"/>
    <dgm:cxn modelId="{8257F738-AE70-4EA1-B71A-13471EBFE7AE}" type="presOf" srcId="{2C9A282B-2631-4D0E-A90B-F93270DDB8FD}" destId="{26AB39DF-CE83-437C-84AF-470C7CDF2064}"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D621DC11-99AA-4845-8DC0-FE35274F8C0D}" srcId="{2B431DF0-EC9A-46BC-BF91-69279A6DF4E8}" destId="{D6A8B037-8882-476E-9AE6-BA9F2DA09DC3}" srcOrd="0" destOrd="0" parTransId="{780CB46F-A3EF-4BD3-9BC1-016C6CC1551A}" sibTransId="{3F330FEC-BFEF-43D9-93E4-2FC377AF3980}"/>
    <dgm:cxn modelId="{0C165A59-8560-45E1-AFAD-FF5076E79A29}" type="presOf" srcId="{70E578C2-5DD5-46A7-BB64-1991799EA439}" destId="{247558BA-AF7A-4DD7-9EB0-DCA1A8E20AE2}" srcOrd="0" destOrd="0"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126478D4-15AD-44FE-B7A3-8E66F0158868}" type="presOf" srcId="{B9AD30D0-F2A9-4031-A284-DF8CD75530B3}" destId="{EF9B07E5-8934-449F-8695-8A6B9F33A563}" srcOrd="0" destOrd="0" presId="urn:microsoft.com/office/officeart/2005/8/layout/bProcess4"/>
    <dgm:cxn modelId="{11084D8E-1713-4F61-A00B-21261C33E90D}" type="presOf" srcId="{28FBA16F-3E00-45F0-8298-C333C17917BE}" destId="{647B5F72-5BF2-49EC-8527-057D503378D2}" srcOrd="0" destOrd="2"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43866474-386B-40B0-9C61-EC895961C417}" type="presOf" srcId="{47228768-F196-44F2-BF78-6F51C6155A0E}" destId="{A299D037-2337-4209-93D8-18413F0C990C}"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87BA2E10-63E7-4AC5-AA1A-7DD865F9F0DA}" type="presOf" srcId="{BCD2764C-E8F7-4CBB-9887-830AFF3311E7}" destId="{FA69E746-5898-46D3-A365-4C12138ED139}" srcOrd="0" destOrd="0"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77341263-0DBF-4E69-A20D-D36C81CE6923}" srcId="{B545538E-74C2-4437-8AC0-8C0691ED71BD}" destId="{B9AD30D0-F2A9-4031-A284-DF8CD75530B3}" srcOrd="7" destOrd="0" parTransId="{A3AE3065-CD96-43F9-8CDF-E0078F4F9645}" sibTransId="{34FAB9F5-1891-49E0-B675-66000616156A}"/>
    <dgm:cxn modelId="{7E5353C6-1D40-4599-9C73-8A20508C5C53}" type="presOf" srcId="{A47A4F90-EC6B-4DAD-ACE4-C43D9A9BC58E}" destId="{FA7AE90A-9138-40E2-A951-65F0E9107DB3}" srcOrd="0" destOrd="0" presId="urn:microsoft.com/office/officeart/2005/8/layout/bProcess4"/>
    <dgm:cxn modelId="{7B7A6E1D-2019-479A-922C-F19D73736210}" type="presOf" srcId="{1D5DF5A4-4927-4CA7-9FBE-26B9ED92A201}" destId="{050E6F2A-4467-4988-9F88-DD86B3B64516}" srcOrd="0" destOrd="0" presId="urn:microsoft.com/office/officeart/2005/8/layout/bProcess4"/>
    <dgm:cxn modelId="{2A2129A5-347C-471D-B190-548FE102F03C}" type="presOf" srcId="{B545538E-74C2-4437-8AC0-8C0691ED71BD}" destId="{2B3C4805-B288-4EE5-AF38-A4023030707E}"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2A8FAC58-40DD-465C-9EA9-7303C7E24E7E}" type="presOf" srcId="{34FAB9F5-1891-49E0-B675-66000616156A}" destId="{88EF562C-9A73-4177-B6F6-642844F345E9}" srcOrd="0" destOrd="0" presId="urn:microsoft.com/office/officeart/2005/8/layout/bProcess4"/>
    <dgm:cxn modelId="{75110CB6-0830-4BD2-A4FA-5A52105903A7}" srcId="{B545538E-74C2-4437-8AC0-8C0691ED71BD}" destId="{2EAF723D-4BDB-41C0-9361-F07AEFDD010E}" srcOrd="2" destOrd="0" parTransId="{BC859C64-DD1A-447F-B763-2F46FB2B8211}" sibTransId="{2C9A282B-2631-4D0E-A90B-F93270DDB8FD}"/>
    <dgm:cxn modelId="{E5143F91-FF14-4356-BEC8-B8D7DDFE564A}" type="presOf" srcId="{723C2DF5-AA9B-448D-8AD4-2E42F79A3F83}" destId="{3C3F39A9-169F-457B-BFA0-74CB6D07C38D}" srcOrd="0" destOrd="0" presId="urn:microsoft.com/office/officeart/2005/8/layout/bProcess4"/>
    <dgm:cxn modelId="{02166942-ED32-4B84-9811-F0FADBA098F8}" type="presOf" srcId="{06EA6C32-FB6A-48D7-AC95-163A35CA3E6C}" destId="{1F00B174-D008-4047-B921-4EFAFFE76CAB}" srcOrd="0" destOrd="0" presId="urn:microsoft.com/office/officeart/2005/8/layout/bProcess4"/>
    <dgm:cxn modelId="{1F683485-E073-4E94-9D6D-2C0A2407B9B3}" type="presOf" srcId="{3E4CC620-C705-4DD8-B640-E4FED08E72D8}" destId="{CCFF898B-70FE-4728-AE16-F54340A44514}" srcOrd="0" destOrd="0" presId="urn:microsoft.com/office/officeart/2005/8/layout/bProcess4"/>
    <dgm:cxn modelId="{9FB16A36-6302-4C5A-8B26-081B947FD164}" type="presOf" srcId="{888F05B4-0C95-4394-A116-AC621E518248}" destId="{F7682200-DBBC-4829-A601-B59FA9BFD925}" srcOrd="0" destOrd="0" presId="urn:microsoft.com/office/officeart/2005/8/layout/bProcess4"/>
    <dgm:cxn modelId="{AAEE083F-BA74-4ECA-970A-6D4F4A715F6D}" type="presOf" srcId="{2FA14D8A-075D-4FD3-BDF0-0C2FBCD61056}" destId="{8BC4CD96-8784-4725-86B4-BD92CB64D5BF}" srcOrd="0" destOrd="0" presId="urn:microsoft.com/office/officeart/2005/8/layout/bProcess4"/>
    <dgm:cxn modelId="{6DB5876A-CE42-4CC4-BF8C-B45D056E16E4}" type="presOf" srcId="{3A510E52-7A33-4CA2-A0BB-2AD7BA2507C5}" destId="{647B5F72-5BF2-49EC-8527-057D503378D2}" srcOrd="0" destOrd="1" presId="urn:microsoft.com/office/officeart/2005/8/layout/bProcess4"/>
    <dgm:cxn modelId="{838D5F48-E2CA-4616-B0FA-B4140C97393F}" type="presOf" srcId="{61AB3279-5BCE-42F4-8E69-E7900A90BF45}" destId="{9D92B777-93BE-4BEE-9770-334DFA9E2A86}" srcOrd="0" destOrd="0" presId="urn:microsoft.com/office/officeart/2005/8/layout/bProcess4"/>
    <dgm:cxn modelId="{EFBFADD6-F4FE-435E-A0FA-2DDAABB55B0C}" type="presOf" srcId="{ECFD4EEC-D482-49B1-82ED-2E853930203D}" destId="{2021969C-75DA-45C2-9E3D-C5F440E97781}"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63872F4B-53A1-4145-9A45-E02E9BCE1078}" type="presOf" srcId="{D6A8B037-8882-476E-9AE6-BA9F2DA09DC3}" destId="{372959EE-5B0C-43A6-B43C-6C99BF14A8DF}" srcOrd="0" destOrd="1" presId="urn:microsoft.com/office/officeart/2005/8/layout/bProcess4"/>
    <dgm:cxn modelId="{9D559C6C-A6D4-4E17-953C-AE2A2CE8B126}" type="presOf" srcId="{8444F5CA-03E5-486B-B983-20E7EDAC1C45}" destId="{5CB333CB-6442-4CA1-8868-89B522B178B4}"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841BA897-1932-4F33-9865-2EE624321C98}" srcId="{B545538E-74C2-4437-8AC0-8C0691ED71BD}" destId="{888F05B4-0C95-4394-A116-AC621E518248}" srcOrd="5" destOrd="0" parTransId="{5F94F3EC-3A02-4CE0-91A4-41262EF71ADE}" sibTransId="{47228768-F196-44F2-BF78-6F51C6155A0E}"/>
    <dgm:cxn modelId="{4DD12F21-BBEC-47F7-A0D3-B827D26F7917}" type="presOf" srcId="{A5153C09-2592-4C6F-BA79-B69EDB56CE72}" destId="{94430241-A409-4574-AB91-BDD981C66D53}" srcOrd="0" destOrd="0" presId="urn:microsoft.com/office/officeart/2005/8/layout/bProcess4"/>
    <dgm:cxn modelId="{06E96E80-20AA-48F0-9B43-6207CB36391A}" type="presOf" srcId="{2EAF723D-4BDB-41C0-9361-F07AEFDD010E}" destId="{647B5F72-5BF2-49EC-8527-057D503378D2}" srcOrd="0" destOrd="0"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9BADAD64-AE10-4903-AA69-3BB911819C70}" type="presOf" srcId="{5A6967B1-A431-48BD-B6E2-A62E7D4701E5}" destId="{38EF1338-76E5-4EB3-BA3E-60DBC7E64F65}" srcOrd="0" destOrd="0" presId="urn:microsoft.com/office/officeart/2005/8/layout/bProcess4"/>
    <dgm:cxn modelId="{9A0478AD-85FC-43D0-BBC8-C7793E93E133}" type="presOf" srcId="{C90F83F6-384B-4609-8B3E-5532B5EFBA31}" destId="{7CA5ACB7-24B2-4F91-B8A7-DC2029CA7C63}" srcOrd="0" destOrd="0" presId="urn:microsoft.com/office/officeart/2005/8/layout/bProcess4"/>
    <dgm:cxn modelId="{A4CBA2D4-D2C8-4B33-9176-DE7C625807EF}" type="presOf" srcId="{CF43A17C-CE7D-4202-B59D-FF9DD1F4B6D0}" destId="{71389FBB-F66C-4121-A342-7A42C4DB9B85}" srcOrd="0" destOrd="0"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D767E6EB-563C-4742-9085-BE056E8FBBBC}" type="presOf" srcId="{C08BECE0-4DC6-4853-9D43-B862E5AD4AFC}" destId="{700FD9B0-252E-4A8B-936B-ADBFB4B38DC2}" srcOrd="0" destOrd="0" presId="urn:microsoft.com/office/officeart/2005/8/layout/bProcess4"/>
    <dgm:cxn modelId="{C18CD257-6988-4258-AF1B-12B992716EAA}" type="presOf" srcId="{911AC2D3-4B8B-4C09-B697-D061B45905CA}" destId="{050E6F2A-4467-4988-9F88-DD86B3B64516}" srcOrd="0" destOrd="1"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C71D819F-6238-4CAE-824E-7FB7ABCA2499}" type="presOf" srcId="{5EC6052C-6493-4D81-8FB8-C94F473A6812}" destId="{6CC6DA64-2BBD-4787-9758-EA5A1FE5F127}"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07F0CDE4-38C0-47DA-8020-940D1FAEDE5F}" type="presOf" srcId="{2B431DF0-EC9A-46BC-BF91-69279A6DF4E8}" destId="{372959EE-5B0C-43A6-B43C-6C99BF14A8DF}" srcOrd="0" destOrd="0" presId="urn:microsoft.com/office/officeart/2005/8/layout/bProcess4"/>
    <dgm:cxn modelId="{2DAF6030-CC85-4399-B62C-99DC7EA2D0E2}" type="presOf" srcId="{A4757920-6A1A-4B5F-AABD-D15F6EEB433A}" destId="{3AC1B9D2-F97F-4909-9E81-BD1283F1E4AE}" srcOrd="0" destOrd="0" presId="urn:microsoft.com/office/officeart/2005/8/layout/bProcess4"/>
    <dgm:cxn modelId="{B4C957E1-DBFC-40D7-BB63-7F676D1924F1}" type="presOf" srcId="{B8BA4CF5-0DAB-4D02-9CAE-6F5996EE9B88}" destId="{BA67884E-2DD4-4453-865F-C1003FA55CBF}" srcOrd="0" destOrd="0" presId="urn:microsoft.com/office/officeart/2005/8/layout/bProcess4"/>
    <dgm:cxn modelId="{7BF1BB6B-B475-456C-BF0A-F5ECBB2250F3}" type="presOf" srcId="{8F936AA1-2AD3-45C1-8DE7-B83E36E64BF8}" destId="{CCFF898B-70FE-4728-AE16-F54340A44514}" srcOrd="0" destOrd="1" presId="urn:microsoft.com/office/officeart/2005/8/layout/bProcess4"/>
    <dgm:cxn modelId="{A92EE527-108C-43C9-8A59-40918E8A360F}" type="presParOf" srcId="{2B3C4805-B288-4EE5-AF38-A4023030707E}" destId="{863F2AB3-6E7A-4F00-833D-B737183758ED}" srcOrd="0" destOrd="0" presId="urn:microsoft.com/office/officeart/2005/8/layout/bProcess4"/>
    <dgm:cxn modelId="{2BD21A8D-4FAF-4859-94DA-4F68BC41B176}" type="presParOf" srcId="{863F2AB3-6E7A-4F00-833D-B737183758ED}" destId="{E5CEABFD-BF21-4CE3-8777-2BCCCD70549B}" srcOrd="0" destOrd="0" presId="urn:microsoft.com/office/officeart/2005/8/layout/bProcess4"/>
    <dgm:cxn modelId="{82B07A99-8294-482D-A555-3644FDC844BF}" type="presParOf" srcId="{863F2AB3-6E7A-4F00-833D-B737183758ED}" destId="{71389FBB-F66C-4121-A342-7A42C4DB9B85}" srcOrd="1" destOrd="0" presId="urn:microsoft.com/office/officeart/2005/8/layout/bProcess4"/>
    <dgm:cxn modelId="{E78A9F1E-289B-4FD3-BECF-528BC3DCBE02}" type="presParOf" srcId="{2B3C4805-B288-4EE5-AF38-A4023030707E}" destId="{3AC1B9D2-F97F-4909-9E81-BD1283F1E4AE}" srcOrd="1" destOrd="0" presId="urn:microsoft.com/office/officeart/2005/8/layout/bProcess4"/>
    <dgm:cxn modelId="{8E0BEE29-6821-4C85-8B48-162E43BF9E98}" type="presParOf" srcId="{2B3C4805-B288-4EE5-AF38-A4023030707E}" destId="{9FF62E67-4153-4208-9C8C-9B435990FDE0}" srcOrd="2" destOrd="0" presId="urn:microsoft.com/office/officeart/2005/8/layout/bProcess4"/>
    <dgm:cxn modelId="{17E53C5B-27CD-4AB4-9420-6960E9FE7FDE}" type="presParOf" srcId="{9FF62E67-4153-4208-9C8C-9B435990FDE0}" destId="{5059540A-F406-474F-B045-C0238BA73794}" srcOrd="0" destOrd="0" presId="urn:microsoft.com/office/officeart/2005/8/layout/bProcess4"/>
    <dgm:cxn modelId="{236477C9-648A-4412-B3B1-03C4E0D2F9C3}" type="presParOf" srcId="{9FF62E67-4153-4208-9C8C-9B435990FDE0}" destId="{372959EE-5B0C-43A6-B43C-6C99BF14A8DF}" srcOrd="1" destOrd="0" presId="urn:microsoft.com/office/officeart/2005/8/layout/bProcess4"/>
    <dgm:cxn modelId="{52217E9A-2A15-4486-9B8A-BC24893F7BDB}" type="presParOf" srcId="{2B3C4805-B288-4EE5-AF38-A4023030707E}" destId="{FA69E746-5898-46D3-A365-4C12138ED139}" srcOrd="3" destOrd="0" presId="urn:microsoft.com/office/officeart/2005/8/layout/bProcess4"/>
    <dgm:cxn modelId="{40BC3E29-51E7-4441-BC38-68634C788230}" type="presParOf" srcId="{2B3C4805-B288-4EE5-AF38-A4023030707E}" destId="{42BB7E9F-BF2D-4745-8DDA-2614AF26D950}" srcOrd="4" destOrd="0" presId="urn:microsoft.com/office/officeart/2005/8/layout/bProcess4"/>
    <dgm:cxn modelId="{55EE08BD-68E4-4DF7-B4D6-2E1CAC4D9F7D}" type="presParOf" srcId="{42BB7E9F-BF2D-4745-8DDA-2614AF26D950}" destId="{A9CD2A54-6C16-459F-A300-BACF05F27EF9}" srcOrd="0" destOrd="0" presId="urn:microsoft.com/office/officeart/2005/8/layout/bProcess4"/>
    <dgm:cxn modelId="{B4882302-7331-497A-80CE-44FB57E059DC}" type="presParOf" srcId="{42BB7E9F-BF2D-4745-8DDA-2614AF26D950}" destId="{647B5F72-5BF2-49EC-8527-057D503378D2}" srcOrd="1" destOrd="0" presId="urn:microsoft.com/office/officeart/2005/8/layout/bProcess4"/>
    <dgm:cxn modelId="{D2AE01BB-017A-4CBF-BFD7-48A197E17BA7}" type="presParOf" srcId="{2B3C4805-B288-4EE5-AF38-A4023030707E}" destId="{26AB39DF-CE83-437C-84AF-470C7CDF2064}" srcOrd="5" destOrd="0" presId="urn:microsoft.com/office/officeart/2005/8/layout/bProcess4"/>
    <dgm:cxn modelId="{E79C7207-01AD-46E8-BCBC-6C4F664CA872}" type="presParOf" srcId="{2B3C4805-B288-4EE5-AF38-A4023030707E}" destId="{E98AF0CA-4D42-4C2E-BA20-4FA23CBB9933}" srcOrd="6" destOrd="0" presId="urn:microsoft.com/office/officeart/2005/8/layout/bProcess4"/>
    <dgm:cxn modelId="{42288434-4AA2-4049-AE48-3F25A7562327}" type="presParOf" srcId="{E98AF0CA-4D42-4C2E-BA20-4FA23CBB9933}" destId="{807A7329-C257-4CBB-A11A-160D987902C2}" srcOrd="0" destOrd="0" presId="urn:microsoft.com/office/officeart/2005/8/layout/bProcess4"/>
    <dgm:cxn modelId="{407EA31C-9CEB-4822-B743-82F65A017078}" type="presParOf" srcId="{E98AF0CA-4D42-4C2E-BA20-4FA23CBB9933}" destId="{9D92B777-93BE-4BEE-9770-334DFA9E2A86}" srcOrd="1" destOrd="0" presId="urn:microsoft.com/office/officeart/2005/8/layout/bProcess4"/>
    <dgm:cxn modelId="{59571E59-AC41-47E2-BC43-95415BA8C152}" type="presParOf" srcId="{2B3C4805-B288-4EE5-AF38-A4023030707E}" destId="{5CB333CB-6442-4CA1-8868-89B522B178B4}" srcOrd="7" destOrd="0" presId="urn:microsoft.com/office/officeart/2005/8/layout/bProcess4"/>
    <dgm:cxn modelId="{F7BE6F54-2C0F-4349-BB37-655B07379218}" type="presParOf" srcId="{2B3C4805-B288-4EE5-AF38-A4023030707E}" destId="{28250229-43A3-4B1C-9F59-F85D9F5A47A3}" srcOrd="8" destOrd="0" presId="urn:microsoft.com/office/officeart/2005/8/layout/bProcess4"/>
    <dgm:cxn modelId="{D48189D0-C9E9-4896-A24F-B65E02593C29}" type="presParOf" srcId="{28250229-43A3-4B1C-9F59-F85D9F5A47A3}" destId="{F546DF97-3A04-4935-B585-3137017EDDAA}" srcOrd="0" destOrd="0" presId="urn:microsoft.com/office/officeart/2005/8/layout/bProcess4"/>
    <dgm:cxn modelId="{38EF274A-3AA1-473E-A80F-EA9A52EEC89D}" type="presParOf" srcId="{28250229-43A3-4B1C-9F59-F85D9F5A47A3}" destId="{BA67884E-2DD4-4453-865F-C1003FA55CBF}" srcOrd="1" destOrd="0" presId="urn:microsoft.com/office/officeart/2005/8/layout/bProcess4"/>
    <dgm:cxn modelId="{4121DBF8-7AA6-4115-BF4D-D0763BCE99BC}" type="presParOf" srcId="{2B3C4805-B288-4EE5-AF38-A4023030707E}" destId="{247558BA-AF7A-4DD7-9EB0-DCA1A8E20AE2}" srcOrd="9" destOrd="0" presId="urn:microsoft.com/office/officeart/2005/8/layout/bProcess4"/>
    <dgm:cxn modelId="{0CDE9ED5-6DCC-44B4-BD43-CDC528128EDD}" type="presParOf" srcId="{2B3C4805-B288-4EE5-AF38-A4023030707E}" destId="{A17B3A15-EFB5-48C5-A42B-C41847324C59}" srcOrd="10" destOrd="0" presId="urn:microsoft.com/office/officeart/2005/8/layout/bProcess4"/>
    <dgm:cxn modelId="{B6A32CAF-D601-49FA-A5DD-546E34D863D8}" type="presParOf" srcId="{A17B3A15-EFB5-48C5-A42B-C41847324C59}" destId="{4FC95F01-54FE-47F0-921E-7CF973D63969}" srcOrd="0" destOrd="0" presId="urn:microsoft.com/office/officeart/2005/8/layout/bProcess4"/>
    <dgm:cxn modelId="{D4AE757C-B649-4BF5-9B75-6E01E004A25F}" type="presParOf" srcId="{A17B3A15-EFB5-48C5-A42B-C41847324C59}" destId="{F7682200-DBBC-4829-A601-B59FA9BFD925}" srcOrd="1" destOrd="0" presId="urn:microsoft.com/office/officeart/2005/8/layout/bProcess4"/>
    <dgm:cxn modelId="{2CE01A27-4A6F-45A0-81A7-A40C925F3424}" type="presParOf" srcId="{2B3C4805-B288-4EE5-AF38-A4023030707E}" destId="{A299D037-2337-4209-93D8-18413F0C990C}" srcOrd="11" destOrd="0" presId="urn:microsoft.com/office/officeart/2005/8/layout/bProcess4"/>
    <dgm:cxn modelId="{9E2345E8-01E5-4307-9A57-B70C7B795231}" type="presParOf" srcId="{2B3C4805-B288-4EE5-AF38-A4023030707E}" destId="{2678A057-50D6-4DAF-A71D-A192609865EA}" srcOrd="12" destOrd="0" presId="urn:microsoft.com/office/officeart/2005/8/layout/bProcess4"/>
    <dgm:cxn modelId="{DDC01180-A8A9-45B1-8AE7-F97F340062FB}" type="presParOf" srcId="{2678A057-50D6-4DAF-A71D-A192609865EA}" destId="{F573FE6B-A197-4605-9F73-8107A7D82E15}" srcOrd="0" destOrd="0" presId="urn:microsoft.com/office/officeart/2005/8/layout/bProcess4"/>
    <dgm:cxn modelId="{AF752454-D516-49B9-836F-5DABD8633C1D}" type="presParOf" srcId="{2678A057-50D6-4DAF-A71D-A192609865EA}" destId="{3C3F39A9-169F-457B-BFA0-74CB6D07C38D}" srcOrd="1" destOrd="0" presId="urn:microsoft.com/office/officeart/2005/8/layout/bProcess4"/>
    <dgm:cxn modelId="{CF09F68E-16C4-4334-AE56-01094CE68D41}" type="presParOf" srcId="{2B3C4805-B288-4EE5-AF38-A4023030707E}" destId="{8BC4CD96-8784-4725-86B4-BD92CB64D5BF}" srcOrd="13" destOrd="0" presId="urn:microsoft.com/office/officeart/2005/8/layout/bProcess4"/>
    <dgm:cxn modelId="{A612EA7F-9D2B-42D6-BDA4-65DC6458C1B2}" type="presParOf" srcId="{2B3C4805-B288-4EE5-AF38-A4023030707E}" destId="{CCE1A929-30BD-43EE-A168-9FE8FF857012}" srcOrd="14" destOrd="0" presId="urn:microsoft.com/office/officeart/2005/8/layout/bProcess4"/>
    <dgm:cxn modelId="{3D8456AE-5CB8-4E83-8F55-C61E226F634D}" type="presParOf" srcId="{CCE1A929-30BD-43EE-A168-9FE8FF857012}" destId="{93E3E72C-427E-4AFF-B69C-A4B3EBB210A7}" srcOrd="0" destOrd="0" presId="urn:microsoft.com/office/officeart/2005/8/layout/bProcess4"/>
    <dgm:cxn modelId="{4C727B96-CE6B-4BF6-A076-2BB11E945A70}" type="presParOf" srcId="{CCE1A929-30BD-43EE-A168-9FE8FF857012}" destId="{EF9B07E5-8934-449F-8695-8A6B9F33A563}" srcOrd="1" destOrd="0" presId="urn:microsoft.com/office/officeart/2005/8/layout/bProcess4"/>
    <dgm:cxn modelId="{CDB66AAE-95B7-4632-B2D5-501839AB0FDA}" type="presParOf" srcId="{2B3C4805-B288-4EE5-AF38-A4023030707E}" destId="{88EF562C-9A73-4177-B6F6-642844F345E9}" srcOrd="15" destOrd="0" presId="urn:microsoft.com/office/officeart/2005/8/layout/bProcess4"/>
    <dgm:cxn modelId="{2CF85F35-2F7C-46A9-BEB5-E0F4B76E3E2E}" type="presParOf" srcId="{2B3C4805-B288-4EE5-AF38-A4023030707E}" destId="{34785C5A-5ECB-4D1E-9304-EBD7A52E7109}" srcOrd="16" destOrd="0" presId="urn:microsoft.com/office/officeart/2005/8/layout/bProcess4"/>
    <dgm:cxn modelId="{CF2DCF10-2530-4E26-8FD8-24C8AD737669}" type="presParOf" srcId="{34785C5A-5ECB-4D1E-9304-EBD7A52E7109}" destId="{D52AAAA5-C677-4180-97F2-4A56CADA5043}" srcOrd="0" destOrd="0" presId="urn:microsoft.com/office/officeart/2005/8/layout/bProcess4"/>
    <dgm:cxn modelId="{85C07699-7F0D-416A-8C20-0E251A049168}" type="presParOf" srcId="{34785C5A-5ECB-4D1E-9304-EBD7A52E7109}" destId="{700FD9B0-252E-4A8B-936B-ADBFB4B38DC2}" srcOrd="1" destOrd="0" presId="urn:microsoft.com/office/officeart/2005/8/layout/bProcess4"/>
    <dgm:cxn modelId="{6A5E1E5F-EB60-48C9-A5BE-675E6F43D1D9}" type="presParOf" srcId="{2B3C4805-B288-4EE5-AF38-A4023030707E}" destId="{2021969C-75DA-45C2-9E3D-C5F440E97781}" srcOrd="17" destOrd="0" presId="urn:microsoft.com/office/officeart/2005/8/layout/bProcess4"/>
    <dgm:cxn modelId="{2F51BBC0-4D1C-4DAF-BDE8-0CC6308CE2B5}" type="presParOf" srcId="{2B3C4805-B288-4EE5-AF38-A4023030707E}" destId="{63B469ED-CF53-4EED-8282-915EE125B6A7}" srcOrd="18" destOrd="0" presId="urn:microsoft.com/office/officeart/2005/8/layout/bProcess4"/>
    <dgm:cxn modelId="{5B5A6C09-E2C1-4677-B04B-5B457ADF5CD1}" type="presParOf" srcId="{63B469ED-CF53-4EED-8282-915EE125B6A7}" destId="{5C050955-F2C5-428F-85A1-05AD7C0A22E9}" srcOrd="0" destOrd="0" presId="urn:microsoft.com/office/officeart/2005/8/layout/bProcess4"/>
    <dgm:cxn modelId="{E8CE27BF-35AA-48B2-86F4-A15D7570034F}" type="presParOf" srcId="{63B469ED-CF53-4EED-8282-915EE125B6A7}" destId="{050E6F2A-4467-4988-9F88-DD86B3B64516}" srcOrd="1" destOrd="0" presId="urn:microsoft.com/office/officeart/2005/8/layout/bProcess4"/>
    <dgm:cxn modelId="{82D35426-FC59-40A8-BCF4-E290447B6CEC}" type="presParOf" srcId="{2B3C4805-B288-4EE5-AF38-A4023030707E}" destId="{FA7AE90A-9138-40E2-A951-65F0E9107DB3}" srcOrd="19" destOrd="0" presId="urn:microsoft.com/office/officeart/2005/8/layout/bProcess4"/>
    <dgm:cxn modelId="{8E7C16FE-DD7A-4DCE-A284-EAD4338E03C9}" type="presParOf" srcId="{2B3C4805-B288-4EE5-AF38-A4023030707E}" destId="{EB6C3A0B-9C84-476B-9066-0C5BF47DE766}" srcOrd="20" destOrd="0" presId="urn:microsoft.com/office/officeart/2005/8/layout/bProcess4"/>
    <dgm:cxn modelId="{28A6DF69-933B-4557-B07A-31A6DEF58B85}" type="presParOf" srcId="{EB6C3A0B-9C84-476B-9066-0C5BF47DE766}" destId="{48ECD15F-594A-4EE1-B2FD-223A93DB0CD7}" srcOrd="0" destOrd="0" presId="urn:microsoft.com/office/officeart/2005/8/layout/bProcess4"/>
    <dgm:cxn modelId="{E12A20C5-87FE-4A96-B7A9-1DA92E636023}" type="presParOf" srcId="{EB6C3A0B-9C84-476B-9066-0C5BF47DE766}" destId="{38EF1338-76E5-4EB3-BA3E-60DBC7E64F65}" srcOrd="1" destOrd="0" presId="urn:microsoft.com/office/officeart/2005/8/layout/bProcess4"/>
    <dgm:cxn modelId="{8C70412E-1503-410F-B02C-4F1AE56BBE1B}" type="presParOf" srcId="{2B3C4805-B288-4EE5-AF38-A4023030707E}" destId="{94430241-A409-4574-AB91-BDD981C66D53}" srcOrd="21" destOrd="0" presId="urn:microsoft.com/office/officeart/2005/8/layout/bProcess4"/>
    <dgm:cxn modelId="{DEF44F3B-F729-403B-9377-F59FC84E8546}" type="presParOf" srcId="{2B3C4805-B288-4EE5-AF38-A4023030707E}" destId="{2DCC1C44-CD64-4D6A-A55C-77241C042124}" srcOrd="22" destOrd="0" presId="urn:microsoft.com/office/officeart/2005/8/layout/bProcess4"/>
    <dgm:cxn modelId="{FEE2E9E6-4B7C-4793-A7E2-D3A672F57986}" type="presParOf" srcId="{2DCC1C44-CD64-4D6A-A55C-77241C042124}" destId="{77D5E656-BAC7-42F3-A2DD-7DEAB8C335D2}" srcOrd="0" destOrd="0" presId="urn:microsoft.com/office/officeart/2005/8/layout/bProcess4"/>
    <dgm:cxn modelId="{F1D4B87D-80C8-428D-9CB4-49722B7A6C5E}" type="presParOf" srcId="{2DCC1C44-CD64-4D6A-A55C-77241C042124}" destId="{CCFF898B-70FE-4728-AE16-F54340A44514}" srcOrd="1" destOrd="0" presId="urn:microsoft.com/office/officeart/2005/8/layout/bProcess4"/>
    <dgm:cxn modelId="{135F0895-21C3-48FB-892A-075A5C4EF257}" type="presParOf" srcId="{2B3C4805-B288-4EE5-AF38-A4023030707E}" destId="{1F00B174-D008-4047-B921-4EFAFFE76CAB}" srcOrd="23" destOrd="0" presId="urn:microsoft.com/office/officeart/2005/8/layout/bProcess4"/>
    <dgm:cxn modelId="{7CBE9C61-6FAC-47B5-8646-4ECEFD24ACBA}" type="presParOf" srcId="{2B3C4805-B288-4EE5-AF38-A4023030707E}" destId="{A9F1FFCF-1FF9-4312-ADC0-5672991F2725}" srcOrd="24" destOrd="0" presId="urn:microsoft.com/office/officeart/2005/8/layout/bProcess4"/>
    <dgm:cxn modelId="{703CC32D-CB6D-4191-96A3-911E92138BCE}" type="presParOf" srcId="{A9F1FFCF-1FF9-4312-ADC0-5672991F2725}" destId="{669379F9-06DC-461C-AA4C-7E1DBE7EDABF}" srcOrd="0" destOrd="0" presId="urn:microsoft.com/office/officeart/2005/8/layout/bProcess4"/>
    <dgm:cxn modelId="{A81FA725-39D2-4B22-80F0-5EFE2F478AD8}" type="presParOf" srcId="{A9F1FFCF-1FF9-4312-ADC0-5672991F2725}" destId="{BBC72D95-DA91-44D2-97DC-896A7525EC3D}" srcOrd="1" destOrd="0" presId="urn:microsoft.com/office/officeart/2005/8/layout/bProcess4"/>
    <dgm:cxn modelId="{24683791-B362-4EAB-8C65-702A1D07CD01}" type="presParOf" srcId="{2B3C4805-B288-4EE5-AF38-A4023030707E}" destId="{7CA5ACB7-24B2-4F91-B8A7-DC2029CA7C63}" srcOrd="25" destOrd="0" presId="urn:microsoft.com/office/officeart/2005/8/layout/bProcess4"/>
    <dgm:cxn modelId="{04A59C2C-C7FD-4552-BA97-DE499F894BCB}" type="presParOf" srcId="{2B3C4805-B288-4EE5-AF38-A4023030707E}" destId="{1B2F52DE-A73C-4872-8DF3-F3879C5C5A68}" srcOrd="26" destOrd="0" presId="urn:microsoft.com/office/officeart/2005/8/layout/bProcess4"/>
    <dgm:cxn modelId="{8D9DE0E6-DB61-48F7-8F86-2D0128C3E98B}" type="presParOf" srcId="{1B2F52DE-A73C-4872-8DF3-F3879C5C5A68}" destId="{6A0858F8-D8C4-48FF-9349-276C2CAC05AE}" srcOrd="0" destOrd="0" presId="urn:microsoft.com/office/officeart/2005/8/layout/bProcess4"/>
    <dgm:cxn modelId="{FABABFE0-6526-4B95-A420-B6D6BCCCC872}"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a:solidFill>
          <a:srgbClr val="FFC000"/>
        </a:solidFill>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DDBE517A-2535-4B5F-A991-1A6A7052CA4D}" type="presOf" srcId="{34FAB9F5-1891-49E0-B675-66000616156A}" destId="{88EF562C-9A73-4177-B6F6-642844F345E9}"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CF12A9DB-4B59-4117-B327-C438A9D7DABE}" type="presOf" srcId="{888F05B4-0C95-4394-A116-AC621E518248}" destId="{F7682200-DBBC-4829-A601-B59FA9BFD925}" srcOrd="0" destOrd="0" presId="urn:microsoft.com/office/officeart/2005/8/layout/bProcess4"/>
    <dgm:cxn modelId="{4D24145D-692F-47E5-AE2F-33A960E04950}" type="presOf" srcId="{2FA14D8A-075D-4FD3-BDF0-0C2FBCD61056}" destId="{8BC4CD96-8784-4725-86B4-BD92CB64D5BF}" srcOrd="0" destOrd="0" presId="urn:microsoft.com/office/officeart/2005/8/layout/bProcess4"/>
    <dgm:cxn modelId="{60F880C5-D2B5-4CB1-B63B-77679FC4DB9B}" type="presOf" srcId="{61AB3279-5BCE-42F4-8E69-E7900A90BF45}" destId="{9D92B777-93BE-4BEE-9770-334DFA9E2A86}" srcOrd="0" destOrd="0" presId="urn:microsoft.com/office/officeart/2005/8/layout/bProcess4"/>
    <dgm:cxn modelId="{BDFEE984-3972-4F65-9407-A460CC2E0642}" type="presOf" srcId="{C90F83F6-384B-4609-8B3E-5532B5EFBA31}" destId="{7CA5ACB7-24B2-4F91-B8A7-DC2029CA7C63}"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29114880-94DB-42E8-9BEF-F64C1C255A9C}" type="presOf" srcId="{B8BA4CF5-0DAB-4D02-9CAE-6F5996EE9B88}" destId="{BA67884E-2DD4-4453-865F-C1003FA55CBF}" srcOrd="0" destOrd="0"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AAC98693-5E27-46A4-BF11-58A92C347B9D}" srcId="{B545538E-74C2-4437-8AC0-8C0691ED71BD}" destId="{61AB3279-5BCE-42F4-8E69-E7900A90BF45}" srcOrd="3" destOrd="0" parTransId="{789A57FD-44E8-477F-96E7-38CCDFF329A6}" sibTransId="{8444F5CA-03E5-486B-B983-20E7EDAC1C45}"/>
    <dgm:cxn modelId="{42DEF6DE-B3D8-4956-AD5A-C1FCE507EEEB}" type="presOf" srcId="{C08BECE0-4DC6-4853-9D43-B862E5AD4AFC}" destId="{700FD9B0-252E-4A8B-936B-ADBFB4B38DC2}" srcOrd="0" destOrd="0" presId="urn:microsoft.com/office/officeart/2005/8/layout/bProcess4"/>
    <dgm:cxn modelId="{E5D7D57E-E7ED-4CEA-AE7C-567B9BAB2438}" type="presOf" srcId="{2EAF723D-4BDB-41C0-9361-F07AEFDD010E}" destId="{647B5F72-5BF2-49EC-8527-057D503378D2}"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74AFF81F-3819-4542-B743-FDCDB4655B99}" type="presOf" srcId="{BCD2764C-E8F7-4CBB-9887-830AFF3311E7}" destId="{FA69E746-5898-46D3-A365-4C12138ED139}" srcOrd="0" destOrd="0"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63A7F0EA-A078-41DE-A451-B4209AA6FE6B}" type="presOf" srcId="{CF43A17C-CE7D-4202-B59D-FF9DD1F4B6D0}" destId="{71389FBB-F66C-4121-A342-7A42C4DB9B85}" srcOrd="0" destOrd="0" presId="urn:microsoft.com/office/officeart/2005/8/layout/bProcess4"/>
    <dgm:cxn modelId="{B0D464B9-D3D1-4288-B801-F8AEE9E44686}" type="presOf" srcId="{1D5DF5A4-4927-4CA7-9FBE-26B9ED92A201}" destId="{050E6F2A-4467-4988-9F88-DD86B3B64516}" srcOrd="0" destOrd="0" presId="urn:microsoft.com/office/officeart/2005/8/layout/bProcess4"/>
    <dgm:cxn modelId="{76CA1755-5935-4319-AC70-E1BE598D1A1F}" type="presOf" srcId="{A5153C09-2592-4C6F-BA79-B69EDB56CE72}" destId="{94430241-A409-4574-AB91-BDD981C66D53}" srcOrd="0" destOrd="0"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B410F9FC-3623-45D1-A2DA-FCE7AEF43A76}" type="presOf" srcId="{28FBA16F-3E00-45F0-8298-C333C17917BE}" destId="{647B5F72-5BF2-49EC-8527-057D503378D2}" srcOrd="0" destOrd="2" presId="urn:microsoft.com/office/officeart/2005/8/layout/bProcess4"/>
    <dgm:cxn modelId="{8CC69671-3AF0-4987-965C-4B9906BD0F01}" type="presOf" srcId="{911AC2D3-4B8B-4C09-B697-D061B45905CA}" destId="{050E6F2A-4467-4988-9F88-DD86B3B64516}" srcOrd="0" destOrd="1" presId="urn:microsoft.com/office/officeart/2005/8/layout/bProcess4"/>
    <dgm:cxn modelId="{E6688D0F-271A-44FA-A084-97D1437A5343}" type="presOf" srcId="{D6A8B037-8882-476E-9AE6-BA9F2DA09DC3}" destId="{372959EE-5B0C-43A6-B43C-6C99BF14A8DF}" srcOrd="0" destOrd="1" presId="urn:microsoft.com/office/officeart/2005/8/layout/bProcess4"/>
    <dgm:cxn modelId="{D6316297-32C8-4369-9756-6F9C00CA472C}" type="presOf" srcId="{06EA6C32-FB6A-48D7-AC95-163A35CA3E6C}" destId="{1F00B174-D008-4047-B921-4EFAFFE76CAB}" srcOrd="0" destOrd="0" presId="urn:microsoft.com/office/officeart/2005/8/layout/bProcess4"/>
    <dgm:cxn modelId="{2831ECA3-7482-46B5-BAA0-97EB8B7C2F29}" type="presOf" srcId="{CF63CCE8-063A-429E-9B89-8C9BCBF62A08}" destId="{BBC72D95-DA91-44D2-97DC-896A7525EC3D}"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6469BB95-FFEA-486C-9DA8-9945B7BFBE2C}" type="presOf" srcId="{2B431DF0-EC9A-46BC-BF91-69279A6DF4E8}" destId="{372959EE-5B0C-43A6-B43C-6C99BF14A8DF}" srcOrd="0" destOrd="0" presId="urn:microsoft.com/office/officeart/2005/8/layout/bProcess4"/>
    <dgm:cxn modelId="{75110CB6-0830-4BD2-A4FA-5A52105903A7}" srcId="{B545538E-74C2-4437-8AC0-8C0691ED71BD}" destId="{2EAF723D-4BDB-41C0-9361-F07AEFDD010E}" srcOrd="2" destOrd="0" parTransId="{BC859C64-DD1A-447F-B763-2F46FB2B8211}" sibTransId="{2C9A282B-2631-4D0E-A90B-F93270DDB8FD}"/>
    <dgm:cxn modelId="{55575DDD-68BE-4A22-82EC-B08208D12ED9}" type="presOf" srcId="{3E4CC620-C705-4DD8-B640-E4FED08E72D8}" destId="{CCFF898B-70FE-4728-AE16-F54340A44514}" srcOrd="0" destOrd="0" presId="urn:microsoft.com/office/officeart/2005/8/layout/bProcess4"/>
    <dgm:cxn modelId="{FD12C79F-8A49-407F-9E6B-9C7F4222CF76}" type="presOf" srcId="{B545538E-74C2-4437-8AC0-8C0691ED71BD}" destId="{2B3C4805-B288-4EE5-AF38-A4023030707E}" srcOrd="0" destOrd="0" presId="urn:microsoft.com/office/officeart/2005/8/layout/bProcess4"/>
    <dgm:cxn modelId="{335B14E1-A50D-4ADC-A32E-47901BBD53DC}" type="presOf" srcId="{A47A4F90-EC6B-4DAD-ACE4-C43D9A9BC58E}" destId="{FA7AE90A-9138-40E2-A951-65F0E9107DB3}" srcOrd="0" destOrd="0" presId="urn:microsoft.com/office/officeart/2005/8/layout/bProcess4"/>
    <dgm:cxn modelId="{E47E8E9F-C05E-4A78-AB38-FC2A1C840AC7}" type="presOf" srcId="{723C2DF5-AA9B-448D-8AD4-2E42F79A3F83}" destId="{3C3F39A9-169F-457B-BFA0-74CB6D07C38D}" srcOrd="0" destOrd="0" presId="urn:microsoft.com/office/officeart/2005/8/layout/bProcess4"/>
    <dgm:cxn modelId="{D184F3B6-3497-4296-97CD-88A2124DD1A3}" type="presOf" srcId="{8444F5CA-03E5-486B-B983-20E7EDAC1C45}" destId="{5CB333CB-6442-4CA1-8868-89B522B178B4}" srcOrd="0" destOrd="0" presId="urn:microsoft.com/office/officeart/2005/8/layout/bProcess4"/>
    <dgm:cxn modelId="{CB0FD9B8-AD8F-47FA-9731-B5586C03D171}" type="presOf" srcId="{2C9A282B-2631-4D0E-A90B-F93270DDB8FD}" destId="{26AB39DF-CE83-437C-84AF-470C7CDF2064}"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6BC9A541-46C5-410D-B5BE-B3D011CC86D4}" type="presOf" srcId="{3A510E52-7A33-4CA2-A0BB-2AD7BA2507C5}" destId="{647B5F72-5BF2-49EC-8527-057D503378D2}" srcOrd="0" destOrd="1" presId="urn:microsoft.com/office/officeart/2005/8/layout/bProcess4"/>
    <dgm:cxn modelId="{01463381-3C26-4EFD-9739-4DE3AE18D27D}" type="presOf" srcId="{47228768-F196-44F2-BF78-6F51C6155A0E}" destId="{A299D037-2337-4209-93D8-18413F0C990C}"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841BA897-1932-4F33-9865-2EE624321C98}" srcId="{B545538E-74C2-4437-8AC0-8C0691ED71BD}" destId="{888F05B4-0C95-4394-A116-AC621E518248}" srcOrd="5" destOrd="0" parTransId="{5F94F3EC-3A02-4CE0-91A4-41262EF71ADE}" sibTransId="{47228768-F196-44F2-BF78-6F51C6155A0E}"/>
    <dgm:cxn modelId="{3BC5F0B9-6E62-46B7-BF68-78E8D6F7D9D8}" type="presOf" srcId="{A4757920-6A1A-4B5F-AABD-D15F6EEB433A}" destId="{3AC1B9D2-F97F-4909-9E81-BD1283F1E4AE}" srcOrd="0" destOrd="0" presId="urn:microsoft.com/office/officeart/2005/8/layout/bProcess4"/>
    <dgm:cxn modelId="{1F8B30DD-CB89-4ECF-9099-4A5924801F17}" type="presOf" srcId="{5EC6052C-6493-4D81-8FB8-C94F473A6812}" destId="{6CC6DA64-2BBD-4787-9758-EA5A1FE5F127}" srcOrd="0" destOrd="0"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FB6F4BAE-C42F-4806-8C9A-F1760225FAE9}" type="presOf" srcId="{ECFD4EEC-D482-49B1-82ED-2E853930203D}" destId="{2021969C-75DA-45C2-9E3D-C5F440E97781}" srcOrd="0" destOrd="0"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F290E0F7-1848-4037-828B-ECF3299A7878}" type="presOf" srcId="{B9AD30D0-F2A9-4031-A284-DF8CD75530B3}" destId="{EF9B07E5-8934-449F-8695-8A6B9F33A563}" srcOrd="0" destOrd="0"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83A82EE2-EEF8-4AE2-8F32-2BA8E9A1B7FD}" type="presOf" srcId="{70E578C2-5DD5-46A7-BB64-1991799EA439}" destId="{247558BA-AF7A-4DD7-9EB0-DCA1A8E20AE2}" srcOrd="0" destOrd="0" presId="urn:microsoft.com/office/officeart/2005/8/layout/bProcess4"/>
    <dgm:cxn modelId="{D9A41243-51E9-45E3-BD23-2686A33E6B1A}" type="presOf" srcId="{5A6967B1-A431-48BD-B6E2-A62E7D4701E5}" destId="{38EF1338-76E5-4EB3-BA3E-60DBC7E64F65}"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EF0FEE87-464C-4763-9A55-9D17FB8FAB7C}" type="presOf" srcId="{8F936AA1-2AD3-45C1-8DE7-B83E36E64BF8}" destId="{CCFF898B-70FE-4728-AE16-F54340A44514}" srcOrd="0" destOrd="1" presId="urn:microsoft.com/office/officeart/2005/8/layout/bProcess4"/>
    <dgm:cxn modelId="{63AB57A6-5A6A-473B-B7E5-6269D383C0CF}" type="presParOf" srcId="{2B3C4805-B288-4EE5-AF38-A4023030707E}" destId="{863F2AB3-6E7A-4F00-833D-B737183758ED}" srcOrd="0" destOrd="0" presId="urn:microsoft.com/office/officeart/2005/8/layout/bProcess4"/>
    <dgm:cxn modelId="{6351591F-381E-4946-8FD5-52936B968164}" type="presParOf" srcId="{863F2AB3-6E7A-4F00-833D-B737183758ED}" destId="{E5CEABFD-BF21-4CE3-8777-2BCCCD70549B}" srcOrd="0" destOrd="0" presId="urn:microsoft.com/office/officeart/2005/8/layout/bProcess4"/>
    <dgm:cxn modelId="{12B208FF-B91C-4C10-9730-392A2897CB8F}" type="presParOf" srcId="{863F2AB3-6E7A-4F00-833D-B737183758ED}" destId="{71389FBB-F66C-4121-A342-7A42C4DB9B85}" srcOrd="1" destOrd="0" presId="urn:microsoft.com/office/officeart/2005/8/layout/bProcess4"/>
    <dgm:cxn modelId="{37C2D340-FC1A-4CA2-BD07-8A65E2B76957}" type="presParOf" srcId="{2B3C4805-B288-4EE5-AF38-A4023030707E}" destId="{3AC1B9D2-F97F-4909-9E81-BD1283F1E4AE}" srcOrd="1" destOrd="0" presId="urn:microsoft.com/office/officeart/2005/8/layout/bProcess4"/>
    <dgm:cxn modelId="{FF620F5D-E298-45CF-93F8-85483900C08C}" type="presParOf" srcId="{2B3C4805-B288-4EE5-AF38-A4023030707E}" destId="{9FF62E67-4153-4208-9C8C-9B435990FDE0}" srcOrd="2" destOrd="0" presId="urn:microsoft.com/office/officeart/2005/8/layout/bProcess4"/>
    <dgm:cxn modelId="{63584464-70F0-4E37-B6BA-45EAA449CD68}" type="presParOf" srcId="{9FF62E67-4153-4208-9C8C-9B435990FDE0}" destId="{5059540A-F406-474F-B045-C0238BA73794}" srcOrd="0" destOrd="0" presId="urn:microsoft.com/office/officeart/2005/8/layout/bProcess4"/>
    <dgm:cxn modelId="{5AA2490B-5C0E-4BCE-9093-E3ECF8A1E9FA}" type="presParOf" srcId="{9FF62E67-4153-4208-9C8C-9B435990FDE0}" destId="{372959EE-5B0C-43A6-B43C-6C99BF14A8DF}" srcOrd="1" destOrd="0" presId="urn:microsoft.com/office/officeart/2005/8/layout/bProcess4"/>
    <dgm:cxn modelId="{DB541482-A628-4114-B603-7278C2CD2D92}" type="presParOf" srcId="{2B3C4805-B288-4EE5-AF38-A4023030707E}" destId="{FA69E746-5898-46D3-A365-4C12138ED139}" srcOrd="3" destOrd="0" presId="urn:microsoft.com/office/officeart/2005/8/layout/bProcess4"/>
    <dgm:cxn modelId="{CF939BBD-DFEF-4F04-B145-C58952287261}" type="presParOf" srcId="{2B3C4805-B288-4EE5-AF38-A4023030707E}" destId="{42BB7E9F-BF2D-4745-8DDA-2614AF26D950}" srcOrd="4" destOrd="0" presId="urn:microsoft.com/office/officeart/2005/8/layout/bProcess4"/>
    <dgm:cxn modelId="{6C582970-2973-42AA-9D50-EACE436FD2FA}" type="presParOf" srcId="{42BB7E9F-BF2D-4745-8DDA-2614AF26D950}" destId="{A9CD2A54-6C16-459F-A300-BACF05F27EF9}" srcOrd="0" destOrd="0" presId="urn:microsoft.com/office/officeart/2005/8/layout/bProcess4"/>
    <dgm:cxn modelId="{6B8114F9-E62D-49E7-A564-5DF351CE328B}" type="presParOf" srcId="{42BB7E9F-BF2D-4745-8DDA-2614AF26D950}" destId="{647B5F72-5BF2-49EC-8527-057D503378D2}" srcOrd="1" destOrd="0" presId="urn:microsoft.com/office/officeart/2005/8/layout/bProcess4"/>
    <dgm:cxn modelId="{5486F777-9BE3-4A45-981E-CE0E7DA030BF}" type="presParOf" srcId="{2B3C4805-B288-4EE5-AF38-A4023030707E}" destId="{26AB39DF-CE83-437C-84AF-470C7CDF2064}" srcOrd="5" destOrd="0" presId="urn:microsoft.com/office/officeart/2005/8/layout/bProcess4"/>
    <dgm:cxn modelId="{9AE34991-1ACC-4766-85BD-71B45FC4DE90}" type="presParOf" srcId="{2B3C4805-B288-4EE5-AF38-A4023030707E}" destId="{E98AF0CA-4D42-4C2E-BA20-4FA23CBB9933}" srcOrd="6" destOrd="0" presId="urn:microsoft.com/office/officeart/2005/8/layout/bProcess4"/>
    <dgm:cxn modelId="{D6C15F7F-0913-4EC8-B967-67190864583A}" type="presParOf" srcId="{E98AF0CA-4D42-4C2E-BA20-4FA23CBB9933}" destId="{807A7329-C257-4CBB-A11A-160D987902C2}" srcOrd="0" destOrd="0" presId="urn:microsoft.com/office/officeart/2005/8/layout/bProcess4"/>
    <dgm:cxn modelId="{AB6A4151-4FBD-4A8B-9C41-19FB7053880C}" type="presParOf" srcId="{E98AF0CA-4D42-4C2E-BA20-4FA23CBB9933}" destId="{9D92B777-93BE-4BEE-9770-334DFA9E2A86}" srcOrd="1" destOrd="0" presId="urn:microsoft.com/office/officeart/2005/8/layout/bProcess4"/>
    <dgm:cxn modelId="{1D971690-D64E-4E10-9311-A698F6C4D8F3}" type="presParOf" srcId="{2B3C4805-B288-4EE5-AF38-A4023030707E}" destId="{5CB333CB-6442-4CA1-8868-89B522B178B4}" srcOrd="7" destOrd="0" presId="urn:microsoft.com/office/officeart/2005/8/layout/bProcess4"/>
    <dgm:cxn modelId="{821AB855-0F6D-40A2-940F-F3B4AA77C712}" type="presParOf" srcId="{2B3C4805-B288-4EE5-AF38-A4023030707E}" destId="{28250229-43A3-4B1C-9F59-F85D9F5A47A3}" srcOrd="8" destOrd="0" presId="urn:microsoft.com/office/officeart/2005/8/layout/bProcess4"/>
    <dgm:cxn modelId="{7DA474F4-0C5C-44A4-AA4A-FA1ABA71A780}" type="presParOf" srcId="{28250229-43A3-4B1C-9F59-F85D9F5A47A3}" destId="{F546DF97-3A04-4935-B585-3137017EDDAA}" srcOrd="0" destOrd="0" presId="urn:microsoft.com/office/officeart/2005/8/layout/bProcess4"/>
    <dgm:cxn modelId="{B047D0FF-B279-400C-B940-7302D3076253}" type="presParOf" srcId="{28250229-43A3-4B1C-9F59-F85D9F5A47A3}" destId="{BA67884E-2DD4-4453-865F-C1003FA55CBF}" srcOrd="1" destOrd="0" presId="urn:microsoft.com/office/officeart/2005/8/layout/bProcess4"/>
    <dgm:cxn modelId="{B49ED9DA-69A7-49A0-AF05-333EB8209A8B}" type="presParOf" srcId="{2B3C4805-B288-4EE5-AF38-A4023030707E}" destId="{247558BA-AF7A-4DD7-9EB0-DCA1A8E20AE2}" srcOrd="9" destOrd="0" presId="urn:microsoft.com/office/officeart/2005/8/layout/bProcess4"/>
    <dgm:cxn modelId="{3EC44C4E-085D-4027-A1DF-884E886ABA55}" type="presParOf" srcId="{2B3C4805-B288-4EE5-AF38-A4023030707E}" destId="{A17B3A15-EFB5-48C5-A42B-C41847324C59}" srcOrd="10" destOrd="0" presId="urn:microsoft.com/office/officeart/2005/8/layout/bProcess4"/>
    <dgm:cxn modelId="{552624E8-3FD6-4EF6-AC09-E4E8E2401AB6}" type="presParOf" srcId="{A17B3A15-EFB5-48C5-A42B-C41847324C59}" destId="{4FC95F01-54FE-47F0-921E-7CF973D63969}" srcOrd="0" destOrd="0" presId="urn:microsoft.com/office/officeart/2005/8/layout/bProcess4"/>
    <dgm:cxn modelId="{62B268A3-D19F-4595-B6FE-6012C894A215}" type="presParOf" srcId="{A17B3A15-EFB5-48C5-A42B-C41847324C59}" destId="{F7682200-DBBC-4829-A601-B59FA9BFD925}" srcOrd="1" destOrd="0" presId="urn:microsoft.com/office/officeart/2005/8/layout/bProcess4"/>
    <dgm:cxn modelId="{528A6DE8-B974-49E6-9800-C0B2B98A4B7C}" type="presParOf" srcId="{2B3C4805-B288-4EE5-AF38-A4023030707E}" destId="{A299D037-2337-4209-93D8-18413F0C990C}" srcOrd="11" destOrd="0" presId="urn:microsoft.com/office/officeart/2005/8/layout/bProcess4"/>
    <dgm:cxn modelId="{600FFBC4-5E53-42E0-9A7D-B5AECF7A7061}" type="presParOf" srcId="{2B3C4805-B288-4EE5-AF38-A4023030707E}" destId="{2678A057-50D6-4DAF-A71D-A192609865EA}" srcOrd="12" destOrd="0" presId="urn:microsoft.com/office/officeart/2005/8/layout/bProcess4"/>
    <dgm:cxn modelId="{7C92102C-366E-48B3-A09D-D3EB53143B03}" type="presParOf" srcId="{2678A057-50D6-4DAF-A71D-A192609865EA}" destId="{F573FE6B-A197-4605-9F73-8107A7D82E15}" srcOrd="0" destOrd="0" presId="urn:microsoft.com/office/officeart/2005/8/layout/bProcess4"/>
    <dgm:cxn modelId="{D0B944D8-057B-4DD9-B92F-A85B0947775B}" type="presParOf" srcId="{2678A057-50D6-4DAF-A71D-A192609865EA}" destId="{3C3F39A9-169F-457B-BFA0-74CB6D07C38D}" srcOrd="1" destOrd="0" presId="urn:microsoft.com/office/officeart/2005/8/layout/bProcess4"/>
    <dgm:cxn modelId="{761A5976-0996-4D4B-B20E-F4B13512F58D}" type="presParOf" srcId="{2B3C4805-B288-4EE5-AF38-A4023030707E}" destId="{8BC4CD96-8784-4725-86B4-BD92CB64D5BF}" srcOrd="13" destOrd="0" presId="urn:microsoft.com/office/officeart/2005/8/layout/bProcess4"/>
    <dgm:cxn modelId="{7E4D38FB-3997-451D-8847-5113C9206766}" type="presParOf" srcId="{2B3C4805-B288-4EE5-AF38-A4023030707E}" destId="{CCE1A929-30BD-43EE-A168-9FE8FF857012}" srcOrd="14" destOrd="0" presId="urn:microsoft.com/office/officeart/2005/8/layout/bProcess4"/>
    <dgm:cxn modelId="{54F6AC91-B703-49DE-A0E6-67D789E50EFF}" type="presParOf" srcId="{CCE1A929-30BD-43EE-A168-9FE8FF857012}" destId="{93E3E72C-427E-4AFF-B69C-A4B3EBB210A7}" srcOrd="0" destOrd="0" presId="urn:microsoft.com/office/officeart/2005/8/layout/bProcess4"/>
    <dgm:cxn modelId="{BFF94826-98A0-4CF0-BDB7-E5420A64013E}" type="presParOf" srcId="{CCE1A929-30BD-43EE-A168-9FE8FF857012}" destId="{EF9B07E5-8934-449F-8695-8A6B9F33A563}" srcOrd="1" destOrd="0" presId="urn:microsoft.com/office/officeart/2005/8/layout/bProcess4"/>
    <dgm:cxn modelId="{A2BE49ED-D766-4D19-8B6C-6FD984F2EC45}" type="presParOf" srcId="{2B3C4805-B288-4EE5-AF38-A4023030707E}" destId="{88EF562C-9A73-4177-B6F6-642844F345E9}" srcOrd="15" destOrd="0" presId="urn:microsoft.com/office/officeart/2005/8/layout/bProcess4"/>
    <dgm:cxn modelId="{382C412F-4B7B-456C-9260-9EE0EB212F18}" type="presParOf" srcId="{2B3C4805-B288-4EE5-AF38-A4023030707E}" destId="{34785C5A-5ECB-4D1E-9304-EBD7A52E7109}" srcOrd="16" destOrd="0" presId="urn:microsoft.com/office/officeart/2005/8/layout/bProcess4"/>
    <dgm:cxn modelId="{49872874-E40B-4C98-BC60-5F3439832105}" type="presParOf" srcId="{34785C5A-5ECB-4D1E-9304-EBD7A52E7109}" destId="{D52AAAA5-C677-4180-97F2-4A56CADA5043}" srcOrd="0" destOrd="0" presId="urn:microsoft.com/office/officeart/2005/8/layout/bProcess4"/>
    <dgm:cxn modelId="{803412AE-29EE-49DA-993A-F758AD895BE1}" type="presParOf" srcId="{34785C5A-5ECB-4D1E-9304-EBD7A52E7109}" destId="{700FD9B0-252E-4A8B-936B-ADBFB4B38DC2}" srcOrd="1" destOrd="0" presId="urn:microsoft.com/office/officeart/2005/8/layout/bProcess4"/>
    <dgm:cxn modelId="{8FA5360A-64EE-4F06-825B-4A6855BFF127}" type="presParOf" srcId="{2B3C4805-B288-4EE5-AF38-A4023030707E}" destId="{2021969C-75DA-45C2-9E3D-C5F440E97781}" srcOrd="17" destOrd="0" presId="urn:microsoft.com/office/officeart/2005/8/layout/bProcess4"/>
    <dgm:cxn modelId="{707A4B6E-2FDE-48A0-9103-BB0CDBA6D455}" type="presParOf" srcId="{2B3C4805-B288-4EE5-AF38-A4023030707E}" destId="{63B469ED-CF53-4EED-8282-915EE125B6A7}" srcOrd="18" destOrd="0" presId="urn:microsoft.com/office/officeart/2005/8/layout/bProcess4"/>
    <dgm:cxn modelId="{C156C697-F6AC-43A0-B35F-4D750B802EE6}" type="presParOf" srcId="{63B469ED-CF53-4EED-8282-915EE125B6A7}" destId="{5C050955-F2C5-428F-85A1-05AD7C0A22E9}" srcOrd="0" destOrd="0" presId="urn:microsoft.com/office/officeart/2005/8/layout/bProcess4"/>
    <dgm:cxn modelId="{EE4C8783-0747-49DD-A598-1161669D266B}" type="presParOf" srcId="{63B469ED-CF53-4EED-8282-915EE125B6A7}" destId="{050E6F2A-4467-4988-9F88-DD86B3B64516}" srcOrd="1" destOrd="0" presId="urn:microsoft.com/office/officeart/2005/8/layout/bProcess4"/>
    <dgm:cxn modelId="{FB6F6D7E-6BB5-4186-8E23-160BDE78FC92}" type="presParOf" srcId="{2B3C4805-B288-4EE5-AF38-A4023030707E}" destId="{FA7AE90A-9138-40E2-A951-65F0E9107DB3}" srcOrd="19" destOrd="0" presId="urn:microsoft.com/office/officeart/2005/8/layout/bProcess4"/>
    <dgm:cxn modelId="{7C565BA3-755F-4626-8B31-B8609E71C4C0}" type="presParOf" srcId="{2B3C4805-B288-4EE5-AF38-A4023030707E}" destId="{EB6C3A0B-9C84-476B-9066-0C5BF47DE766}" srcOrd="20" destOrd="0" presId="urn:microsoft.com/office/officeart/2005/8/layout/bProcess4"/>
    <dgm:cxn modelId="{D1DC8811-BAD2-4300-963F-C4727C18EBE8}" type="presParOf" srcId="{EB6C3A0B-9C84-476B-9066-0C5BF47DE766}" destId="{48ECD15F-594A-4EE1-B2FD-223A93DB0CD7}" srcOrd="0" destOrd="0" presId="urn:microsoft.com/office/officeart/2005/8/layout/bProcess4"/>
    <dgm:cxn modelId="{2D7210A1-E263-4B64-A429-86F2C3736475}" type="presParOf" srcId="{EB6C3A0B-9C84-476B-9066-0C5BF47DE766}" destId="{38EF1338-76E5-4EB3-BA3E-60DBC7E64F65}" srcOrd="1" destOrd="0" presId="urn:microsoft.com/office/officeart/2005/8/layout/bProcess4"/>
    <dgm:cxn modelId="{ACED6DD4-5F57-48A3-8F4F-BBB5BA26DF83}" type="presParOf" srcId="{2B3C4805-B288-4EE5-AF38-A4023030707E}" destId="{94430241-A409-4574-AB91-BDD981C66D53}" srcOrd="21" destOrd="0" presId="urn:microsoft.com/office/officeart/2005/8/layout/bProcess4"/>
    <dgm:cxn modelId="{191B3B92-A327-49E9-95A9-229F2DA0A727}" type="presParOf" srcId="{2B3C4805-B288-4EE5-AF38-A4023030707E}" destId="{2DCC1C44-CD64-4D6A-A55C-77241C042124}" srcOrd="22" destOrd="0" presId="urn:microsoft.com/office/officeart/2005/8/layout/bProcess4"/>
    <dgm:cxn modelId="{AC21CC6D-C641-458D-88A1-E12D3B90AA78}" type="presParOf" srcId="{2DCC1C44-CD64-4D6A-A55C-77241C042124}" destId="{77D5E656-BAC7-42F3-A2DD-7DEAB8C335D2}" srcOrd="0" destOrd="0" presId="urn:microsoft.com/office/officeart/2005/8/layout/bProcess4"/>
    <dgm:cxn modelId="{A9082522-5E12-4199-9E04-EBA1AC9C44B2}" type="presParOf" srcId="{2DCC1C44-CD64-4D6A-A55C-77241C042124}" destId="{CCFF898B-70FE-4728-AE16-F54340A44514}" srcOrd="1" destOrd="0" presId="urn:microsoft.com/office/officeart/2005/8/layout/bProcess4"/>
    <dgm:cxn modelId="{194CB4E3-6E89-4598-9A0A-DB1C445426CF}" type="presParOf" srcId="{2B3C4805-B288-4EE5-AF38-A4023030707E}" destId="{1F00B174-D008-4047-B921-4EFAFFE76CAB}" srcOrd="23" destOrd="0" presId="urn:microsoft.com/office/officeart/2005/8/layout/bProcess4"/>
    <dgm:cxn modelId="{C8DCE25D-6122-409E-B00B-68C4729C41D8}" type="presParOf" srcId="{2B3C4805-B288-4EE5-AF38-A4023030707E}" destId="{A9F1FFCF-1FF9-4312-ADC0-5672991F2725}" srcOrd="24" destOrd="0" presId="urn:microsoft.com/office/officeart/2005/8/layout/bProcess4"/>
    <dgm:cxn modelId="{7AC74A8A-1C30-4C43-ABDB-0FCD556491FC}" type="presParOf" srcId="{A9F1FFCF-1FF9-4312-ADC0-5672991F2725}" destId="{669379F9-06DC-461C-AA4C-7E1DBE7EDABF}" srcOrd="0" destOrd="0" presId="urn:microsoft.com/office/officeart/2005/8/layout/bProcess4"/>
    <dgm:cxn modelId="{B260943C-5FD0-48F1-8A33-CA5C43A6F803}" type="presParOf" srcId="{A9F1FFCF-1FF9-4312-ADC0-5672991F2725}" destId="{BBC72D95-DA91-44D2-97DC-896A7525EC3D}" srcOrd="1" destOrd="0" presId="urn:microsoft.com/office/officeart/2005/8/layout/bProcess4"/>
    <dgm:cxn modelId="{A1ED4F92-1ED3-4C37-BB1A-993AF2E4B0E0}" type="presParOf" srcId="{2B3C4805-B288-4EE5-AF38-A4023030707E}" destId="{7CA5ACB7-24B2-4F91-B8A7-DC2029CA7C63}" srcOrd="25" destOrd="0" presId="urn:microsoft.com/office/officeart/2005/8/layout/bProcess4"/>
    <dgm:cxn modelId="{561EF24A-A35D-4420-8953-F97B84EC3C64}" type="presParOf" srcId="{2B3C4805-B288-4EE5-AF38-A4023030707E}" destId="{1B2F52DE-A73C-4872-8DF3-F3879C5C5A68}" srcOrd="26" destOrd="0" presId="urn:microsoft.com/office/officeart/2005/8/layout/bProcess4"/>
    <dgm:cxn modelId="{1C72262C-45AB-40D5-9AD5-451EF471F7A5}" type="presParOf" srcId="{1B2F52DE-A73C-4872-8DF3-F3879C5C5A68}" destId="{6A0858F8-D8C4-48FF-9349-276C2CAC05AE}" srcOrd="0" destOrd="0" presId="urn:microsoft.com/office/officeart/2005/8/layout/bProcess4"/>
    <dgm:cxn modelId="{C4F5D586-939F-4445-BBA1-E0E06E5B87CA}"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a:solidFill>
          <a:srgbClr val="FFC000"/>
        </a:solidFill>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a:solidFill>
          <a:srgbClr val="FFC000"/>
        </a:solidFill>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FA97E0EB-6E8A-4DDF-9F18-30B6EEF98C19}" type="presOf" srcId="{2C9A282B-2631-4D0E-A90B-F93270DDB8FD}" destId="{26AB39DF-CE83-437C-84AF-470C7CDF2064}"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A5B7283A-ACB4-46AD-8608-9108EDA503F9}" type="presOf" srcId="{1D5DF5A4-4927-4CA7-9FBE-26B9ED92A201}" destId="{050E6F2A-4467-4988-9F88-DD86B3B64516}" srcOrd="0" destOrd="0" presId="urn:microsoft.com/office/officeart/2005/8/layout/bProcess4"/>
    <dgm:cxn modelId="{FE191627-A9EF-4E4B-9E46-175A10F9087F}" type="presOf" srcId="{3E4CC620-C705-4DD8-B640-E4FED08E72D8}" destId="{CCFF898B-70FE-4728-AE16-F54340A44514}" srcOrd="0" destOrd="0" presId="urn:microsoft.com/office/officeart/2005/8/layout/bProcess4"/>
    <dgm:cxn modelId="{C01233D5-0BCA-4173-A8B7-DAAEF657D8DE}" type="presOf" srcId="{06EA6C32-FB6A-48D7-AC95-163A35CA3E6C}" destId="{1F00B174-D008-4047-B921-4EFAFFE76CAB}"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22C98EDF-5C23-4F2F-8C7E-7354B39C0F6F}" type="presOf" srcId="{911AC2D3-4B8B-4C09-B697-D061B45905CA}" destId="{050E6F2A-4467-4988-9F88-DD86B3B64516}" srcOrd="0" destOrd="1" presId="urn:microsoft.com/office/officeart/2005/8/layout/bProcess4"/>
    <dgm:cxn modelId="{7B227E9E-663F-4AC6-B025-F22C5DA5AD67}" type="presOf" srcId="{ECFD4EEC-D482-49B1-82ED-2E853930203D}" destId="{2021969C-75DA-45C2-9E3D-C5F440E97781}" srcOrd="0" destOrd="0" presId="urn:microsoft.com/office/officeart/2005/8/layout/bProcess4"/>
    <dgm:cxn modelId="{58B7AA18-A0E7-4E95-8CBB-6EB98210B8F6}" type="presOf" srcId="{2B431DF0-EC9A-46BC-BF91-69279A6DF4E8}" destId="{372959EE-5B0C-43A6-B43C-6C99BF14A8DF}" srcOrd="0" destOrd="0"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3D653F20-03E5-4FF1-9023-89739E1CB7CD}" type="presOf" srcId="{8F936AA1-2AD3-45C1-8DE7-B83E36E64BF8}" destId="{CCFF898B-70FE-4728-AE16-F54340A44514}" srcOrd="0" destOrd="1" presId="urn:microsoft.com/office/officeart/2005/8/layout/bProcess4"/>
    <dgm:cxn modelId="{6D23C224-F804-4678-90B7-80E843629D56}" srcId="{B545538E-74C2-4437-8AC0-8C0691ED71BD}" destId="{B8BA4CF5-0DAB-4D02-9CAE-6F5996EE9B88}" srcOrd="4" destOrd="0" parTransId="{E0229748-7A3D-4D3C-BF5C-C8CB2CDAF6B7}" sibTransId="{70E578C2-5DD5-46A7-BB64-1991799EA439}"/>
    <dgm:cxn modelId="{392AB38D-A758-445D-A4A7-6179D8960BA2}" type="presOf" srcId="{A47A4F90-EC6B-4DAD-ACE4-C43D9A9BC58E}" destId="{FA7AE90A-9138-40E2-A951-65F0E9107DB3}" srcOrd="0" destOrd="0"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142C3E6F-5C0E-40B8-8D29-4821F6DF8BED}" type="presOf" srcId="{CF43A17C-CE7D-4202-B59D-FF9DD1F4B6D0}" destId="{71389FBB-F66C-4121-A342-7A42C4DB9B85}"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CBE9A937-7EA6-4843-AFD4-1592046E1D7E}" type="presOf" srcId="{61AB3279-5BCE-42F4-8E69-E7900A90BF45}" destId="{9D92B777-93BE-4BEE-9770-334DFA9E2A86}" srcOrd="0" destOrd="0" presId="urn:microsoft.com/office/officeart/2005/8/layout/bProcess4"/>
    <dgm:cxn modelId="{0B0F1CC7-8327-462C-BCE2-F21E61B5AA7C}" type="presOf" srcId="{28FBA16F-3E00-45F0-8298-C333C17917BE}" destId="{647B5F72-5BF2-49EC-8527-057D503378D2}" srcOrd="0" destOrd="2" presId="urn:microsoft.com/office/officeart/2005/8/layout/bProcess4"/>
    <dgm:cxn modelId="{6118529F-231E-4F79-A5FF-CECE6774CA60}" type="presOf" srcId="{CF63CCE8-063A-429E-9B89-8C9BCBF62A08}" destId="{BBC72D95-DA91-44D2-97DC-896A7525EC3D}" srcOrd="0" destOrd="0" presId="urn:microsoft.com/office/officeart/2005/8/layout/bProcess4"/>
    <dgm:cxn modelId="{FEC1F5AC-0E2F-439B-9034-182F14A6B8EC}" type="presOf" srcId="{C08BECE0-4DC6-4853-9D43-B862E5AD4AFC}" destId="{700FD9B0-252E-4A8B-936B-ADBFB4B38DC2}" srcOrd="0" destOrd="0"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77341263-0DBF-4E69-A20D-D36C81CE6923}" srcId="{B545538E-74C2-4437-8AC0-8C0691ED71BD}" destId="{B9AD30D0-F2A9-4031-A284-DF8CD75530B3}" srcOrd="7" destOrd="0" parTransId="{A3AE3065-CD96-43F9-8CDF-E0078F4F9645}" sibTransId="{34FAB9F5-1891-49E0-B675-66000616156A}"/>
    <dgm:cxn modelId="{A658D2C5-A1CC-4361-80EF-92CFD01C117F}" type="presOf" srcId="{A4757920-6A1A-4B5F-AABD-D15F6EEB433A}" destId="{3AC1B9D2-F97F-4909-9E81-BD1283F1E4AE}" srcOrd="0" destOrd="0" presId="urn:microsoft.com/office/officeart/2005/8/layout/bProcess4"/>
    <dgm:cxn modelId="{2E3652FD-4C90-4058-A82C-CB3DDBDD36A8}" type="presOf" srcId="{2EAF723D-4BDB-41C0-9361-F07AEFDD010E}" destId="{647B5F72-5BF2-49EC-8527-057D503378D2}" srcOrd="0" destOrd="0" presId="urn:microsoft.com/office/officeart/2005/8/layout/bProcess4"/>
    <dgm:cxn modelId="{92D161AA-B5B9-4D5E-B90F-793119CEBF69}" type="presOf" srcId="{723C2DF5-AA9B-448D-8AD4-2E42F79A3F83}" destId="{3C3F39A9-169F-457B-BFA0-74CB6D07C38D}" srcOrd="0" destOrd="0" presId="urn:microsoft.com/office/officeart/2005/8/layout/bProcess4"/>
    <dgm:cxn modelId="{E1A176C6-6BC2-4ACC-A251-1E524A05E4D9}" type="presOf" srcId="{3A510E52-7A33-4CA2-A0BB-2AD7BA2507C5}" destId="{647B5F72-5BF2-49EC-8527-057D503378D2}" srcOrd="0" destOrd="1" presId="urn:microsoft.com/office/officeart/2005/8/layout/bProcess4"/>
    <dgm:cxn modelId="{837AEBB8-D384-44C8-95C1-9880D090E7EC}" type="presOf" srcId="{D6A8B037-8882-476E-9AE6-BA9F2DA09DC3}" destId="{372959EE-5B0C-43A6-B43C-6C99BF14A8DF}" srcOrd="0" destOrd="1" presId="urn:microsoft.com/office/officeart/2005/8/layout/bProcess4"/>
    <dgm:cxn modelId="{74A916F1-DB93-41E8-B715-0136BFB9869A}" type="presOf" srcId="{B8BA4CF5-0DAB-4D02-9CAE-6F5996EE9B88}" destId="{BA67884E-2DD4-4453-865F-C1003FA55CBF}" srcOrd="0" destOrd="0" presId="urn:microsoft.com/office/officeart/2005/8/layout/bProcess4"/>
    <dgm:cxn modelId="{C933BFD8-591F-4A03-B4A7-EFA9206DE0E1}" type="presOf" srcId="{5EC6052C-6493-4D81-8FB8-C94F473A6812}" destId="{6CC6DA64-2BBD-4787-9758-EA5A1FE5F127}"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75110CB6-0830-4BD2-A4FA-5A52105903A7}" srcId="{B545538E-74C2-4437-8AC0-8C0691ED71BD}" destId="{2EAF723D-4BDB-41C0-9361-F07AEFDD010E}" srcOrd="2" destOrd="0" parTransId="{BC859C64-DD1A-447F-B763-2F46FB2B8211}" sibTransId="{2C9A282B-2631-4D0E-A90B-F93270DDB8FD}"/>
    <dgm:cxn modelId="{2F1A5569-C672-4D51-9110-C4892DF6D523}" type="presOf" srcId="{47228768-F196-44F2-BF78-6F51C6155A0E}" destId="{A299D037-2337-4209-93D8-18413F0C990C}" srcOrd="0" destOrd="0" presId="urn:microsoft.com/office/officeart/2005/8/layout/bProcess4"/>
    <dgm:cxn modelId="{3293A78E-8314-4EB8-B47E-51011DA38BD0}" type="presOf" srcId="{2FA14D8A-075D-4FD3-BDF0-0C2FBCD61056}" destId="{8BC4CD96-8784-4725-86B4-BD92CB64D5BF}" srcOrd="0" destOrd="0" presId="urn:microsoft.com/office/officeart/2005/8/layout/bProcess4"/>
    <dgm:cxn modelId="{1FD0CB50-17AC-4521-8E09-655F8521F209}" type="presOf" srcId="{B9AD30D0-F2A9-4031-A284-DF8CD75530B3}" destId="{EF9B07E5-8934-449F-8695-8A6B9F33A563}" srcOrd="0" destOrd="0" presId="urn:microsoft.com/office/officeart/2005/8/layout/bProcess4"/>
    <dgm:cxn modelId="{5F363162-B737-45C9-A40E-8F067CC0EC88}" type="presOf" srcId="{70E578C2-5DD5-46A7-BB64-1991799EA439}" destId="{247558BA-AF7A-4DD7-9EB0-DCA1A8E20AE2}" srcOrd="0" destOrd="0" presId="urn:microsoft.com/office/officeart/2005/8/layout/bProcess4"/>
    <dgm:cxn modelId="{792A905C-02DB-4658-85EC-62EFCAE0B035}" type="presOf" srcId="{C90F83F6-384B-4609-8B3E-5532B5EFBA31}" destId="{7CA5ACB7-24B2-4F91-B8A7-DC2029CA7C63}"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BF5D9FB7-A87D-425C-9EC5-06F9E166E9B7}" type="presOf" srcId="{BCD2764C-E8F7-4CBB-9887-830AFF3311E7}" destId="{FA69E746-5898-46D3-A365-4C12138ED139}" srcOrd="0" destOrd="0" presId="urn:microsoft.com/office/officeart/2005/8/layout/bProcess4"/>
    <dgm:cxn modelId="{7BBEA403-267E-4A9A-95F6-2581D15387DE}" type="presOf" srcId="{888F05B4-0C95-4394-A116-AC621E518248}" destId="{F7682200-DBBC-4829-A601-B59FA9BFD925}"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20959852-C698-4268-B277-CABD7E570C1D}" type="presOf" srcId="{34FAB9F5-1891-49E0-B675-66000616156A}" destId="{88EF562C-9A73-4177-B6F6-642844F345E9}" srcOrd="0" destOrd="0" presId="urn:microsoft.com/office/officeart/2005/8/layout/bProcess4"/>
    <dgm:cxn modelId="{42267895-E42F-4DA2-A6BD-6A995535642F}" type="presOf" srcId="{8444F5CA-03E5-486B-B983-20E7EDAC1C45}" destId="{5CB333CB-6442-4CA1-8868-89B522B178B4}" srcOrd="0" destOrd="0" presId="urn:microsoft.com/office/officeart/2005/8/layout/bProcess4"/>
    <dgm:cxn modelId="{32FBEB45-84EA-4AE3-9D1C-9AD746344203}" type="presOf" srcId="{A5153C09-2592-4C6F-BA79-B69EDB56CE72}" destId="{94430241-A409-4574-AB91-BDD981C66D53}" srcOrd="0" destOrd="0"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841BA897-1932-4F33-9865-2EE624321C98}" srcId="{B545538E-74C2-4437-8AC0-8C0691ED71BD}" destId="{888F05B4-0C95-4394-A116-AC621E518248}" srcOrd="5" destOrd="0" parTransId="{5F94F3EC-3A02-4CE0-91A4-41262EF71ADE}" sibTransId="{47228768-F196-44F2-BF78-6F51C6155A0E}"/>
    <dgm:cxn modelId="{9B563818-6009-4635-B0FB-D4CD87985F4E}" srcId="{B545538E-74C2-4437-8AC0-8C0691ED71BD}" destId="{5A6967B1-A431-48BD-B6E2-A62E7D4701E5}" srcOrd="10" destOrd="0" parTransId="{FB2F8B88-35EC-4EFE-B98B-6284A871B696}" sibTransId="{A5153C09-2592-4C6F-BA79-B69EDB56CE72}"/>
    <dgm:cxn modelId="{24E257C4-322E-43C1-B94F-0B4E2047E93D}" srcId="{B545538E-74C2-4437-8AC0-8C0691ED71BD}" destId="{3E4CC620-C705-4DD8-B640-E4FED08E72D8}" srcOrd="11" destOrd="0" parTransId="{F22CBEB8-C3C4-4223-8736-002BCCD960F4}" sibTransId="{06EA6C32-FB6A-48D7-AC95-163A35CA3E6C}"/>
    <dgm:cxn modelId="{26466A3D-C027-4ABF-8F0B-F10A32ACA95C}" srcId="{B545538E-74C2-4437-8AC0-8C0691ED71BD}" destId="{CF43A17C-CE7D-4202-B59D-FF9DD1F4B6D0}" srcOrd="0" destOrd="0" parTransId="{3A447D5D-80FA-4DAC-95F5-96AE37FE7474}" sibTransId="{A4757920-6A1A-4B5F-AABD-D15F6EEB433A}"/>
    <dgm:cxn modelId="{9C45529D-8F8F-47DA-BBDA-35AC4A44FB5E}" type="presOf" srcId="{5A6967B1-A431-48BD-B6E2-A62E7D4701E5}" destId="{38EF1338-76E5-4EB3-BA3E-60DBC7E64F65}"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FFD9D5CB-4D39-40C2-BA00-61A79BCC1FD5}" type="presOf" srcId="{B545538E-74C2-4437-8AC0-8C0691ED71BD}" destId="{2B3C4805-B288-4EE5-AF38-A4023030707E}" srcOrd="0" destOrd="0" presId="urn:microsoft.com/office/officeart/2005/8/layout/bProcess4"/>
    <dgm:cxn modelId="{967F243E-F54A-46CE-8C3B-6E5A5B006926}" type="presParOf" srcId="{2B3C4805-B288-4EE5-AF38-A4023030707E}" destId="{863F2AB3-6E7A-4F00-833D-B737183758ED}" srcOrd="0" destOrd="0" presId="urn:microsoft.com/office/officeart/2005/8/layout/bProcess4"/>
    <dgm:cxn modelId="{27FD3A05-4FE8-4B9C-A778-3AE96812DC0A}" type="presParOf" srcId="{863F2AB3-6E7A-4F00-833D-B737183758ED}" destId="{E5CEABFD-BF21-4CE3-8777-2BCCCD70549B}" srcOrd="0" destOrd="0" presId="urn:microsoft.com/office/officeart/2005/8/layout/bProcess4"/>
    <dgm:cxn modelId="{C7451F2F-82D3-4DEC-939E-155A9FEDC3C6}" type="presParOf" srcId="{863F2AB3-6E7A-4F00-833D-B737183758ED}" destId="{71389FBB-F66C-4121-A342-7A42C4DB9B85}" srcOrd="1" destOrd="0" presId="urn:microsoft.com/office/officeart/2005/8/layout/bProcess4"/>
    <dgm:cxn modelId="{88D2DAA5-8E89-4441-AB68-AAC7C895A7A3}" type="presParOf" srcId="{2B3C4805-B288-4EE5-AF38-A4023030707E}" destId="{3AC1B9D2-F97F-4909-9E81-BD1283F1E4AE}" srcOrd="1" destOrd="0" presId="urn:microsoft.com/office/officeart/2005/8/layout/bProcess4"/>
    <dgm:cxn modelId="{D14C9D2E-9512-4A3E-8200-D55917B3E471}" type="presParOf" srcId="{2B3C4805-B288-4EE5-AF38-A4023030707E}" destId="{9FF62E67-4153-4208-9C8C-9B435990FDE0}" srcOrd="2" destOrd="0" presId="urn:microsoft.com/office/officeart/2005/8/layout/bProcess4"/>
    <dgm:cxn modelId="{90B047E3-FF54-4D8E-82BE-283AE0F6D529}" type="presParOf" srcId="{9FF62E67-4153-4208-9C8C-9B435990FDE0}" destId="{5059540A-F406-474F-B045-C0238BA73794}" srcOrd="0" destOrd="0" presId="urn:microsoft.com/office/officeart/2005/8/layout/bProcess4"/>
    <dgm:cxn modelId="{BFC939BC-8E6F-4FDE-A169-45532794045F}" type="presParOf" srcId="{9FF62E67-4153-4208-9C8C-9B435990FDE0}" destId="{372959EE-5B0C-43A6-B43C-6C99BF14A8DF}" srcOrd="1" destOrd="0" presId="urn:microsoft.com/office/officeart/2005/8/layout/bProcess4"/>
    <dgm:cxn modelId="{B4E37ED0-3A1C-47AC-AABE-7CA358FAE14B}" type="presParOf" srcId="{2B3C4805-B288-4EE5-AF38-A4023030707E}" destId="{FA69E746-5898-46D3-A365-4C12138ED139}" srcOrd="3" destOrd="0" presId="urn:microsoft.com/office/officeart/2005/8/layout/bProcess4"/>
    <dgm:cxn modelId="{564606E8-36A5-4E2D-B68D-14F82BA981F2}" type="presParOf" srcId="{2B3C4805-B288-4EE5-AF38-A4023030707E}" destId="{42BB7E9F-BF2D-4745-8DDA-2614AF26D950}" srcOrd="4" destOrd="0" presId="urn:microsoft.com/office/officeart/2005/8/layout/bProcess4"/>
    <dgm:cxn modelId="{81400BB9-9CB9-46E7-B126-E047B74B1059}" type="presParOf" srcId="{42BB7E9F-BF2D-4745-8DDA-2614AF26D950}" destId="{A9CD2A54-6C16-459F-A300-BACF05F27EF9}" srcOrd="0" destOrd="0" presId="urn:microsoft.com/office/officeart/2005/8/layout/bProcess4"/>
    <dgm:cxn modelId="{925673DE-3C86-44D5-8983-4DAD953CB888}" type="presParOf" srcId="{42BB7E9F-BF2D-4745-8DDA-2614AF26D950}" destId="{647B5F72-5BF2-49EC-8527-057D503378D2}" srcOrd="1" destOrd="0" presId="urn:microsoft.com/office/officeart/2005/8/layout/bProcess4"/>
    <dgm:cxn modelId="{8C720788-1690-4F33-9526-786238D6EBD9}" type="presParOf" srcId="{2B3C4805-B288-4EE5-AF38-A4023030707E}" destId="{26AB39DF-CE83-437C-84AF-470C7CDF2064}" srcOrd="5" destOrd="0" presId="urn:microsoft.com/office/officeart/2005/8/layout/bProcess4"/>
    <dgm:cxn modelId="{3864EB44-20DC-4CF9-BB21-2849E7425CBE}" type="presParOf" srcId="{2B3C4805-B288-4EE5-AF38-A4023030707E}" destId="{E98AF0CA-4D42-4C2E-BA20-4FA23CBB9933}" srcOrd="6" destOrd="0" presId="urn:microsoft.com/office/officeart/2005/8/layout/bProcess4"/>
    <dgm:cxn modelId="{BBC27F87-17A0-4BC3-8130-38371D888FF4}" type="presParOf" srcId="{E98AF0CA-4D42-4C2E-BA20-4FA23CBB9933}" destId="{807A7329-C257-4CBB-A11A-160D987902C2}" srcOrd="0" destOrd="0" presId="urn:microsoft.com/office/officeart/2005/8/layout/bProcess4"/>
    <dgm:cxn modelId="{A82F0C5A-5444-4E06-BB7D-7EEC51C1328A}" type="presParOf" srcId="{E98AF0CA-4D42-4C2E-BA20-4FA23CBB9933}" destId="{9D92B777-93BE-4BEE-9770-334DFA9E2A86}" srcOrd="1" destOrd="0" presId="urn:microsoft.com/office/officeart/2005/8/layout/bProcess4"/>
    <dgm:cxn modelId="{0D10FACC-9EEB-479C-9D6F-4D51D44B4DF0}" type="presParOf" srcId="{2B3C4805-B288-4EE5-AF38-A4023030707E}" destId="{5CB333CB-6442-4CA1-8868-89B522B178B4}" srcOrd="7" destOrd="0" presId="urn:microsoft.com/office/officeart/2005/8/layout/bProcess4"/>
    <dgm:cxn modelId="{7233FA1A-7182-4B70-A61B-0D392EB3462B}" type="presParOf" srcId="{2B3C4805-B288-4EE5-AF38-A4023030707E}" destId="{28250229-43A3-4B1C-9F59-F85D9F5A47A3}" srcOrd="8" destOrd="0" presId="urn:microsoft.com/office/officeart/2005/8/layout/bProcess4"/>
    <dgm:cxn modelId="{758955A7-5A86-4D82-80F7-A916D952335F}" type="presParOf" srcId="{28250229-43A3-4B1C-9F59-F85D9F5A47A3}" destId="{F546DF97-3A04-4935-B585-3137017EDDAA}" srcOrd="0" destOrd="0" presId="urn:microsoft.com/office/officeart/2005/8/layout/bProcess4"/>
    <dgm:cxn modelId="{66E55656-658D-4ED0-8E36-5359A2C143B0}" type="presParOf" srcId="{28250229-43A3-4B1C-9F59-F85D9F5A47A3}" destId="{BA67884E-2DD4-4453-865F-C1003FA55CBF}" srcOrd="1" destOrd="0" presId="urn:microsoft.com/office/officeart/2005/8/layout/bProcess4"/>
    <dgm:cxn modelId="{541FEAC6-79A6-4CA9-B48B-B0C4087D5EF9}" type="presParOf" srcId="{2B3C4805-B288-4EE5-AF38-A4023030707E}" destId="{247558BA-AF7A-4DD7-9EB0-DCA1A8E20AE2}" srcOrd="9" destOrd="0" presId="urn:microsoft.com/office/officeart/2005/8/layout/bProcess4"/>
    <dgm:cxn modelId="{F08D5DAB-BB13-4264-9AD1-1B5754CC006F}" type="presParOf" srcId="{2B3C4805-B288-4EE5-AF38-A4023030707E}" destId="{A17B3A15-EFB5-48C5-A42B-C41847324C59}" srcOrd="10" destOrd="0" presId="urn:microsoft.com/office/officeart/2005/8/layout/bProcess4"/>
    <dgm:cxn modelId="{1634AEE3-9963-4FF4-807E-14EDD9173332}" type="presParOf" srcId="{A17B3A15-EFB5-48C5-A42B-C41847324C59}" destId="{4FC95F01-54FE-47F0-921E-7CF973D63969}" srcOrd="0" destOrd="0" presId="urn:microsoft.com/office/officeart/2005/8/layout/bProcess4"/>
    <dgm:cxn modelId="{D8E439ED-3EB1-4AF9-9689-F116F17FAEA0}" type="presParOf" srcId="{A17B3A15-EFB5-48C5-A42B-C41847324C59}" destId="{F7682200-DBBC-4829-A601-B59FA9BFD925}" srcOrd="1" destOrd="0" presId="urn:microsoft.com/office/officeart/2005/8/layout/bProcess4"/>
    <dgm:cxn modelId="{135AA02E-022C-474C-8011-48BD1D7C317A}" type="presParOf" srcId="{2B3C4805-B288-4EE5-AF38-A4023030707E}" destId="{A299D037-2337-4209-93D8-18413F0C990C}" srcOrd="11" destOrd="0" presId="urn:microsoft.com/office/officeart/2005/8/layout/bProcess4"/>
    <dgm:cxn modelId="{B5397B3F-7597-442B-8AA2-E501503D7B81}" type="presParOf" srcId="{2B3C4805-B288-4EE5-AF38-A4023030707E}" destId="{2678A057-50D6-4DAF-A71D-A192609865EA}" srcOrd="12" destOrd="0" presId="urn:microsoft.com/office/officeart/2005/8/layout/bProcess4"/>
    <dgm:cxn modelId="{59A71AC5-1E90-4652-86B4-449ED16F36FD}" type="presParOf" srcId="{2678A057-50D6-4DAF-A71D-A192609865EA}" destId="{F573FE6B-A197-4605-9F73-8107A7D82E15}" srcOrd="0" destOrd="0" presId="urn:microsoft.com/office/officeart/2005/8/layout/bProcess4"/>
    <dgm:cxn modelId="{94D370D1-042D-4374-A64B-1C61BDA61356}" type="presParOf" srcId="{2678A057-50D6-4DAF-A71D-A192609865EA}" destId="{3C3F39A9-169F-457B-BFA0-74CB6D07C38D}" srcOrd="1" destOrd="0" presId="urn:microsoft.com/office/officeart/2005/8/layout/bProcess4"/>
    <dgm:cxn modelId="{79C9CCB8-DA0F-4454-95FB-0149F222E2E7}" type="presParOf" srcId="{2B3C4805-B288-4EE5-AF38-A4023030707E}" destId="{8BC4CD96-8784-4725-86B4-BD92CB64D5BF}" srcOrd="13" destOrd="0" presId="urn:microsoft.com/office/officeart/2005/8/layout/bProcess4"/>
    <dgm:cxn modelId="{0B137D94-627A-45E4-AE5F-3CE0B8A64743}" type="presParOf" srcId="{2B3C4805-B288-4EE5-AF38-A4023030707E}" destId="{CCE1A929-30BD-43EE-A168-9FE8FF857012}" srcOrd="14" destOrd="0" presId="urn:microsoft.com/office/officeart/2005/8/layout/bProcess4"/>
    <dgm:cxn modelId="{7DE9D316-D13A-4DA4-A451-031B5F495F11}" type="presParOf" srcId="{CCE1A929-30BD-43EE-A168-9FE8FF857012}" destId="{93E3E72C-427E-4AFF-B69C-A4B3EBB210A7}" srcOrd="0" destOrd="0" presId="urn:microsoft.com/office/officeart/2005/8/layout/bProcess4"/>
    <dgm:cxn modelId="{16D96E57-054E-423C-862D-203694C6B6BD}" type="presParOf" srcId="{CCE1A929-30BD-43EE-A168-9FE8FF857012}" destId="{EF9B07E5-8934-449F-8695-8A6B9F33A563}" srcOrd="1" destOrd="0" presId="urn:microsoft.com/office/officeart/2005/8/layout/bProcess4"/>
    <dgm:cxn modelId="{468B7C78-4547-4259-8F1E-3F567FA1F965}" type="presParOf" srcId="{2B3C4805-B288-4EE5-AF38-A4023030707E}" destId="{88EF562C-9A73-4177-B6F6-642844F345E9}" srcOrd="15" destOrd="0" presId="urn:microsoft.com/office/officeart/2005/8/layout/bProcess4"/>
    <dgm:cxn modelId="{59111685-0B2C-4CE1-B9E7-E1457EED95BE}" type="presParOf" srcId="{2B3C4805-B288-4EE5-AF38-A4023030707E}" destId="{34785C5A-5ECB-4D1E-9304-EBD7A52E7109}" srcOrd="16" destOrd="0" presId="urn:microsoft.com/office/officeart/2005/8/layout/bProcess4"/>
    <dgm:cxn modelId="{B98B233D-F1A9-45ED-9BBD-4308E6C6981F}" type="presParOf" srcId="{34785C5A-5ECB-4D1E-9304-EBD7A52E7109}" destId="{D52AAAA5-C677-4180-97F2-4A56CADA5043}" srcOrd="0" destOrd="0" presId="urn:microsoft.com/office/officeart/2005/8/layout/bProcess4"/>
    <dgm:cxn modelId="{4556D582-B8FC-41B7-85F6-1BD021F99BD0}" type="presParOf" srcId="{34785C5A-5ECB-4D1E-9304-EBD7A52E7109}" destId="{700FD9B0-252E-4A8B-936B-ADBFB4B38DC2}" srcOrd="1" destOrd="0" presId="urn:microsoft.com/office/officeart/2005/8/layout/bProcess4"/>
    <dgm:cxn modelId="{27D2B6A0-37ED-479B-AE4B-3BD6CCB845FF}" type="presParOf" srcId="{2B3C4805-B288-4EE5-AF38-A4023030707E}" destId="{2021969C-75DA-45C2-9E3D-C5F440E97781}" srcOrd="17" destOrd="0" presId="urn:microsoft.com/office/officeart/2005/8/layout/bProcess4"/>
    <dgm:cxn modelId="{4CB31960-EED3-416C-95AA-58A1211D6DBB}" type="presParOf" srcId="{2B3C4805-B288-4EE5-AF38-A4023030707E}" destId="{63B469ED-CF53-4EED-8282-915EE125B6A7}" srcOrd="18" destOrd="0" presId="urn:microsoft.com/office/officeart/2005/8/layout/bProcess4"/>
    <dgm:cxn modelId="{A87E315F-A2C6-4FE4-B64E-9FBCD052A59A}" type="presParOf" srcId="{63B469ED-CF53-4EED-8282-915EE125B6A7}" destId="{5C050955-F2C5-428F-85A1-05AD7C0A22E9}" srcOrd="0" destOrd="0" presId="urn:microsoft.com/office/officeart/2005/8/layout/bProcess4"/>
    <dgm:cxn modelId="{3CC6AA1D-42AF-4425-B01D-B91B45696C59}" type="presParOf" srcId="{63B469ED-CF53-4EED-8282-915EE125B6A7}" destId="{050E6F2A-4467-4988-9F88-DD86B3B64516}" srcOrd="1" destOrd="0" presId="urn:microsoft.com/office/officeart/2005/8/layout/bProcess4"/>
    <dgm:cxn modelId="{E0FA54F9-75D5-4D5D-9A03-B592324FF92E}" type="presParOf" srcId="{2B3C4805-B288-4EE5-AF38-A4023030707E}" destId="{FA7AE90A-9138-40E2-A951-65F0E9107DB3}" srcOrd="19" destOrd="0" presId="urn:microsoft.com/office/officeart/2005/8/layout/bProcess4"/>
    <dgm:cxn modelId="{1F85D5AF-1B97-46EB-A726-CBEEB4E8CACB}" type="presParOf" srcId="{2B3C4805-B288-4EE5-AF38-A4023030707E}" destId="{EB6C3A0B-9C84-476B-9066-0C5BF47DE766}" srcOrd="20" destOrd="0" presId="urn:microsoft.com/office/officeart/2005/8/layout/bProcess4"/>
    <dgm:cxn modelId="{EB989C17-CB5C-404A-8DF6-8B499EBF2F7D}" type="presParOf" srcId="{EB6C3A0B-9C84-476B-9066-0C5BF47DE766}" destId="{48ECD15F-594A-4EE1-B2FD-223A93DB0CD7}" srcOrd="0" destOrd="0" presId="urn:microsoft.com/office/officeart/2005/8/layout/bProcess4"/>
    <dgm:cxn modelId="{8B1D0FF9-8B73-4F38-A2C3-DFC116BD6225}" type="presParOf" srcId="{EB6C3A0B-9C84-476B-9066-0C5BF47DE766}" destId="{38EF1338-76E5-4EB3-BA3E-60DBC7E64F65}" srcOrd="1" destOrd="0" presId="urn:microsoft.com/office/officeart/2005/8/layout/bProcess4"/>
    <dgm:cxn modelId="{7616947A-D2AC-4233-86E8-FF1D89FEE6A1}" type="presParOf" srcId="{2B3C4805-B288-4EE5-AF38-A4023030707E}" destId="{94430241-A409-4574-AB91-BDD981C66D53}" srcOrd="21" destOrd="0" presId="urn:microsoft.com/office/officeart/2005/8/layout/bProcess4"/>
    <dgm:cxn modelId="{A2C14F93-50EB-490C-98C7-2352C62CD3E2}" type="presParOf" srcId="{2B3C4805-B288-4EE5-AF38-A4023030707E}" destId="{2DCC1C44-CD64-4D6A-A55C-77241C042124}" srcOrd="22" destOrd="0" presId="urn:microsoft.com/office/officeart/2005/8/layout/bProcess4"/>
    <dgm:cxn modelId="{7BE0A616-B984-40DE-AA66-A58403B356EF}" type="presParOf" srcId="{2DCC1C44-CD64-4D6A-A55C-77241C042124}" destId="{77D5E656-BAC7-42F3-A2DD-7DEAB8C335D2}" srcOrd="0" destOrd="0" presId="urn:microsoft.com/office/officeart/2005/8/layout/bProcess4"/>
    <dgm:cxn modelId="{E322CB2C-EF05-490A-B995-6EF08A6D7D02}" type="presParOf" srcId="{2DCC1C44-CD64-4D6A-A55C-77241C042124}" destId="{CCFF898B-70FE-4728-AE16-F54340A44514}" srcOrd="1" destOrd="0" presId="urn:microsoft.com/office/officeart/2005/8/layout/bProcess4"/>
    <dgm:cxn modelId="{C40F0B97-14D5-492A-88AA-06846C54540A}" type="presParOf" srcId="{2B3C4805-B288-4EE5-AF38-A4023030707E}" destId="{1F00B174-D008-4047-B921-4EFAFFE76CAB}" srcOrd="23" destOrd="0" presId="urn:microsoft.com/office/officeart/2005/8/layout/bProcess4"/>
    <dgm:cxn modelId="{38BFAF21-5317-489F-A1EA-5167C5084FC1}" type="presParOf" srcId="{2B3C4805-B288-4EE5-AF38-A4023030707E}" destId="{A9F1FFCF-1FF9-4312-ADC0-5672991F2725}" srcOrd="24" destOrd="0" presId="urn:microsoft.com/office/officeart/2005/8/layout/bProcess4"/>
    <dgm:cxn modelId="{19632ADB-9DE2-4636-85D6-0551D1D0D8D0}" type="presParOf" srcId="{A9F1FFCF-1FF9-4312-ADC0-5672991F2725}" destId="{669379F9-06DC-461C-AA4C-7E1DBE7EDABF}" srcOrd="0" destOrd="0" presId="urn:microsoft.com/office/officeart/2005/8/layout/bProcess4"/>
    <dgm:cxn modelId="{D39E6F4D-F55C-47A7-9C03-9247370346F4}" type="presParOf" srcId="{A9F1FFCF-1FF9-4312-ADC0-5672991F2725}" destId="{BBC72D95-DA91-44D2-97DC-896A7525EC3D}" srcOrd="1" destOrd="0" presId="urn:microsoft.com/office/officeart/2005/8/layout/bProcess4"/>
    <dgm:cxn modelId="{05893F43-7298-4E87-8F9D-2B183A669F68}" type="presParOf" srcId="{2B3C4805-B288-4EE5-AF38-A4023030707E}" destId="{7CA5ACB7-24B2-4F91-B8A7-DC2029CA7C63}" srcOrd="25" destOrd="0" presId="urn:microsoft.com/office/officeart/2005/8/layout/bProcess4"/>
    <dgm:cxn modelId="{8FAB43E5-C775-43D7-9E54-532808DF0796}" type="presParOf" srcId="{2B3C4805-B288-4EE5-AF38-A4023030707E}" destId="{1B2F52DE-A73C-4872-8DF3-F3879C5C5A68}" srcOrd="26" destOrd="0" presId="urn:microsoft.com/office/officeart/2005/8/layout/bProcess4"/>
    <dgm:cxn modelId="{8DC327A4-8869-4B8A-B51C-0FD9E282C63B}" type="presParOf" srcId="{1B2F52DE-A73C-4872-8DF3-F3879C5C5A68}" destId="{6A0858F8-D8C4-48FF-9349-276C2CAC05AE}" srcOrd="0" destOrd="0" presId="urn:microsoft.com/office/officeart/2005/8/layout/bProcess4"/>
    <dgm:cxn modelId="{0F074CE3-6061-4586-9BA5-16922105469E}"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a:solidFill>
          <a:srgbClr val="FFC000"/>
        </a:solidFill>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a:solidFill>
          <a:srgbClr val="FFC000"/>
        </a:solidFill>
      </dgm:spPr>
      <dgm:t>
        <a:bodyPr/>
        <a:lstStyle/>
        <a:p>
          <a:r>
            <a:rPr lang="en-US" dirty="0" smtClean="0"/>
            <a:t>ASSEMBLY PROCEDURE</a:t>
          </a:r>
          <a:endParaRPr lang="en-US" dirty="0"/>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9A759313-7BF7-485B-AAC0-52D90E9EA9EA}" type="presOf" srcId="{61AB3279-5BCE-42F4-8E69-E7900A90BF45}" destId="{9D92B777-93BE-4BEE-9770-334DFA9E2A86}"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21934BA4-0C69-4C23-8D0C-A40F68089A3E}" type="presOf" srcId="{3E4CC620-C705-4DD8-B640-E4FED08E72D8}" destId="{CCFF898B-70FE-4728-AE16-F54340A44514}" srcOrd="0" destOrd="0" presId="urn:microsoft.com/office/officeart/2005/8/layout/bProcess4"/>
    <dgm:cxn modelId="{A12F8217-E77F-4BBF-BC5A-ADAF89D2F72E}" type="presOf" srcId="{911AC2D3-4B8B-4C09-B697-D061B45905CA}" destId="{050E6F2A-4467-4988-9F88-DD86B3B64516}" srcOrd="0" destOrd="1" presId="urn:microsoft.com/office/officeart/2005/8/layout/bProcess4"/>
    <dgm:cxn modelId="{13AF49F1-0565-4BC3-8FA0-E7A4D33F8E71}" type="presOf" srcId="{28FBA16F-3E00-45F0-8298-C333C17917BE}" destId="{647B5F72-5BF2-49EC-8527-057D503378D2}" srcOrd="0" destOrd="2" presId="urn:microsoft.com/office/officeart/2005/8/layout/bProcess4"/>
    <dgm:cxn modelId="{A392BC72-3DAA-4F3F-A4BC-A95E3CE09C04}" type="presOf" srcId="{3A510E52-7A33-4CA2-A0BB-2AD7BA2507C5}" destId="{647B5F72-5BF2-49EC-8527-057D503378D2}" srcOrd="0" destOrd="1"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E012A732-D980-4D9D-8C41-81328BBA95A4}" type="presOf" srcId="{C90F83F6-384B-4609-8B3E-5532B5EFBA31}" destId="{7CA5ACB7-24B2-4F91-B8A7-DC2029CA7C63}" srcOrd="0" destOrd="0"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78EB379C-E213-4C8E-B35E-DEC689858C5F}" srcId="{2EAF723D-4BDB-41C0-9361-F07AEFDD010E}" destId="{3A510E52-7A33-4CA2-A0BB-2AD7BA2507C5}" srcOrd="0" destOrd="0" parTransId="{EB979192-6466-4B98-B697-F7BB5F081FF2}" sibTransId="{DAF9F387-8E74-41AF-8E25-6FF614971CF2}"/>
    <dgm:cxn modelId="{FDEFE3DA-BDAD-4041-AD60-6E9C3AC90651}" type="presOf" srcId="{06EA6C32-FB6A-48D7-AC95-163A35CA3E6C}" destId="{1F00B174-D008-4047-B921-4EFAFFE76CAB}" srcOrd="0" destOrd="0"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1B9FB44D-AC59-4E61-83EB-2EE286791047}" type="presOf" srcId="{5A6967B1-A431-48BD-B6E2-A62E7D4701E5}" destId="{38EF1338-76E5-4EB3-BA3E-60DBC7E64F65}" srcOrd="0" destOrd="0" presId="urn:microsoft.com/office/officeart/2005/8/layout/bProcess4"/>
    <dgm:cxn modelId="{90DC237C-23D5-4E39-BD57-3704859C1AA6}" type="presOf" srcId="{1D5DF5A4-4927-4CA7-9FBE-26B9ED92A201}" destId="{050E6F2A-4467-4988-9F88-DD86B3B64516}" srcOrd="0" destOrd="0"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2663A38B-2CBA-4000-A4D7-45C9E88B4982}" type="presOf" srcId="{BCD2764C-E8F7-4CBB-9887-830AFF3311E7}" destId="{FA69E746-5898-46D3-A365-4C12138ED139}" srcOrd="0" destOrd="0" presId="urn:microsoft.com/office/officeart/2005/8/layout/bProcess4"/>
    <dgm:cxn modelId="{9EC3D2A3-32CA-407B-B4F9-FD8E56D5226F}" type="presOf" srcId="{D6A8B037-8882-476E-9AE6-BA9F2DA09DC3}" destId="{372959EE-5B0C-43A6-B43C-6C99BF14A8DF}" srcOrd="0" destOrd="1" presId="urn:microsoft.com/office/officeart/2005/8/layout/bProcess4"/>
    <dgm:cxn modelId="{E633573C-41A7-43A6-A1A4-2A730E72F757}" type="presOf" srcId="{A47A4F90-EC6B-4DAD-ACE4-C43D9A9BC58E}" destId="{FA7AE90A-9138-40E2-A951-65F0E9107DB3}" srcOrd="0" destOrd="0" presId="urn:microsoft.com/office/officeart/2005/8/layout/bProcess4"/>
    <dgm:cxn modelId="{94F11B63-3CCC-4903-8E31-6AAB55560FFC}" type="presOf" srcId="{5EC6052C-6493-4D81-8FB8-C94F473A6812}" destId="{6CC6DA64-2BBD-4787-9758-EA5A1FE5F127}"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75110CB6-0830-4BD2-A4FA-5A52105903A7}" srcId="{B545538E-74C2-4437-8AC0-8C0691ED71BD}" destId="{2EAF723D-4BDB-41C0-9361-F07AEFDD010E}" srcOrd="2" destOrd="0" parTransId="{BC859C64-DD1A-447F-B763-2F46FB2B8211}" sibTransId="{2C9A282B-2631-4D0E-A90B-F93270DDB8FD}"/>
    <dgm:cxn modelId="{6BDF92B6-3E9A-446E-87B1-11891411229B}" type="presOf" srcId="{B545538E-74C2-4437-8AC0-8C0691ED71BD}" destId="{2B3C4805-B288-4EE5-AF38-A4023030707E}" srcOrd="0" destOrd="0" presId="urn:microsoft.com/office/officeart/2005/8/layout/bProcess4"/>
    <dgm:cxn modelId="{DE3DED1E-8743-4973-A2DA-3B9651289DA5}" type="presOf" srcId="{47228768-F196-44F2-BF78-6F51C6155A0E}" destId="{A299D037-2337-4209-93D8-18413F0C990C}" srcOrd="0" destOrd="0" presId="urn:microsoft.com/office/officeart/2005/8/layout/bProcess4"/>
    <dgm:cxn modelId="{A3655D84-E2C2-4466-8D3D-660C52CD4CC0}" type="presOf" srcId="{34FAB9F5-1891-49E0-B675-66000616156A}" destId="{88EF562C-9A73-4177-B6F6-642844F345E9}" srcOrd="0" destOrd="0" presId="urn:microsoft.com/office/officeart/2005/8/layout/bProcess4"/>
    <dgm:cxn modelId="{18CD705B-34CC-4822-B556-7BDAED2311DD}" type="presOf" srcId="{C08BECE0-4DC6-4853-9D43-B862E5AD4AFC}" destId="{700FD9B0-252E-4A8B-936B-ADBFB4B38DC2}" srcOrd="0" destOrd="0" presId="urn:microsoft.com/office/officeart/2005/8/layout/bProcess4"/>
    <dgm:cxn modelId="{AF9B9132-9DBD-41A3-8679-836B16DD2DCA}" type="presOf" srcId="{B8BA4CF5-0DAB-4D02-9CAE-6F5996EE9B88}" destId="{BA67884E-2DD4-4453-865F-C1003FA55CBF}" srcOrd="0" destOrd="0" presId="urn:microsoft.com/office/officeart/2005/8/layout/bProcess4"/>
    <dgm:cxn modelId="{C4638818-40D2-4A93-A683-2865DC310A15}" type="presOf" srcId="{2FA14D8A-075D-4FD3-BDF0-0C2FBCD61056}" destId="{8BC4CD96-8784-4725-86B4-BD92CB64D5BF}" srcOrd="0" destOrd="0" presId="urn:microsoft.com/office/officeart/2005/8/layout/bProcess4"/>
    <dgm:cxn modelId="{F4F0C21F-C9A7-4451-BB20-D999C22AA337}" type="presOf" srcId="{888F05B4-0C95-4394-A116-AC621E518248}" destId="{F7682200-DBBC-4829-A601-B59FA9BFD925}"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E9D2E09E-42AA-4789-BDAF-E2C6AB70AB95}" type="presOf" srcId="{CF63CCE8-063A-429E-9B89-8C9BCBF62A08}" destId="{BBC72D95-DA91-44D2-97DC-896A7525EC3D}" srcOrd="0" destOrd="0" presId="urn:microsoft.com/office/officeart/2005/8/layout/bProcess4"/>
    <dgm:cxn modelId="{C1229A6D-1B6C-49CA-972D-900B445B02E7}" type="presOf" srcId="{8F936AA1-2AD3-45C1-8DE7-B83E36E64BF8}" destId="{CCFF898B-70FE-4728-AE16-F54340A44514}" srcOrd="0" destOrd="1"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72B45309-E720-48FA-A634-51F8B97F9BC6}" type="presOf" srcId="{70E578C2-5DD5-46A7-BB64-1991799EA439}" destId="{247558BA-AF7A-4DD7-9EB0-DCA1A8E20AE2}" srcOrd="0" destOrd="0" presId="urn:microsoft.com/office/officeart/2005/8/layout/bProcess4"/>
    <dgm:cxn modelId="{DBDE296B-9EFB-45B7-AFD9-372AC28ABCCE}" type="presOf" srcId="{B9AD30D0-F2A9-4031-A284-DF8CD75530B3}" destId="{EF9B07E5-8934-449F-8695-8A6B9F33A563}" srcOrd="0" destOrd="0"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841BA897-1932-4F33-9865-2EE624321C98}" srcId="{B545538E-74C2-4437-8AC0-8C0691ED71BD}" destId="{888F05B4-0C95-4394-A116-AC621E518248}" srcOrd="5" destOrd="0" parTransId="{5F94F3EC-3A02-4CE0-91A4-41262EF71ADE}" sibTransId="{47228768-F196-44F2-BF78-6F51C6155A0E}"/>
    <dgm:cxn modelId="{803F0252-E703-4620-8CB6-3BF1336D9512}" type="presOf" srcId="{2B431DF0-EC9A-46BC-BF91-69279A6DF4E8}" destId="{372959EE-5B0C-43A6-B43C-6C99BF14A8DF}" srcOrd="0" destOrd="0" presId="urn:microsoft.com/office/officeart/2005/8/layout/bProcess4"/>
    <dgm:cxn modelId="{E9295804-57A5-43B1-AEBE-C844FD14F148}" type="presOf" srcId="{CF43A17C-CE7D-4202-B59D-FF9DD1F4B6D0}" destId="{71389FBB-F66C-4121-A342-7A42C4DB9B85}" srcOrd="0" destOrd="0"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7A7FB55F-DF77-461F-B327-F4ACC3AE981D}" type="presOf" srcId="{A5153C09-2592-4C6F-BA79-B69EDB56CE72}" destId="{94430241-A409-4574-AB91-BDD981C66D53}" srcOrd="0" destOrd="0" presId="urn:microsoft.com/office/officeart/2005/8/layout/bProcess4"/>
    <dgm:cxn modelId="{C928810D-3221-4332-8C28-CB125D3758D8}" type="presOf" srcId="{2C9A282B-2631-4D0E-A90B-F93270DDB8FD}" destId="{26AB39DF-CE83-437C-84AF-470C7CDF2064}" srcOrd="0" destOrd="0" presId="urn:microsoft.com/office/officeart/2005/8/layout/bProcess4"/>
    <dgm:cxn modelId="{1AC22377-8F3D-4CE3-B8DD-668F33D06002}" type="presOf" srcId="{A4757920-6A1A-4B5F-AABD-D15F6EEB433A}" destId="{3AC1B9D2-F97F-4909-9E81-BD1283F1E4AE}" srcOrd="0" destOrd="0"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FABBA172-8EF8-430C-8C1F-856D953CEE4C}" type="presOf" srcId="{723C2DF5-AA9B-448D-8AD4-2E42F79A3F83}" destId="{3C3F39A9-169F-457B-BFA0-74CB6D07C38D}" srcOrd="0" destOrd="0" presId="urn:microsoft.com/office/officeart/2005/8/layout/bProcess4"/>
    <dgm:cxn modelId="{BD0547EF-955C-46EB-B8EF-6FB0B4690C0C}" type="presOf" srcId="{2EAF723D-4BDB-41C0-9361-F07AEFDD010E}" destId="{647B5F72-5BF2-49EC-8527-057D503378D2}" srcOrd="0" destOrd="0"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F01DEEBF-FEE9-4193-B768-220264F8AD1F}" type="presOf" srcId="{8444F5CA-03E5-486B-B983-20E7EDAC1C45}" destId="{5CB333CB-6442-4CA1-8868-89B522B178B4}"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B39FC9AF-7426-46B7-8A6F-5CEF1773D3B1}" type="presOf" srcId="{ECFD4EEC-D482-49B1-82ED-2E853930203D}" destId="{2021969C-75DA-45C2-9E3D-C5F440E97781}" srcOrd="0" destOrd="0" presId="urn:microsoft.com/office/officeart/2005/8/layout/bProcess4"/>
    <dgm:cxn modelId="{22353437-0D26-4860-A0DE-7EF47DC1D9D2}" type="presParOf" srcId="{2B3C4805-B288-4EE5-AF38-A4023030707E}" destId="{863F2AB3-6E7A-4F00-833D-B737183758ED}" srcOrd="0" destOrd="0" presId="urn:microsoft.com/office/officeart/2005/8/layout/bProcess4"/>
    <dgm:cxn modelId="{4A2F0DD3-7CAC-40A1-AF14-08946BFAB308}" type="presParOf" srcId="{863F2AB3-6E7A-4F00-833D-B737183758ED}" destId="{E5CEABFD-BF21-4CE3-8777-2BCCCD70549B}" srcOrd="0" destOrd="0" presId="urn:microsoft.com/office/officeart/2005/8/layout/bProcess4"/>
    <dgm:cxn modelId="{DEC75AC5-C01B-4EA1-9572-44ED3CEA0538}" type="presParOf" srcId="{863F2AB3-6E7A-4F00-833D-B737183758ED}" destId="{71389FBB-F66C-4121-A342-7A42C4DB9B85}" srcOrd="1" destOrd="0" presId="urn:microsoft.com/office/officeart/2005/8/layout/bProcess4"/>
    <dgm:cxn modelId="{5730C30A-4226-4887-993B-E80E3AD8F391}" type="presParOf" srcId="{2B3C4805-B288-4EE5-AF38-A4023030707E}" destId="{3AC1B9D2-F97F-4909-9E81-BD1283F1E4AE}" srcOrd="1" destOrd="0" presId="urn:microsoft.com/office/officeart/2005/8/layout/bProcess4"/>
    <dgm:cxn modelId="{D114B5E2-FD05-4E3E-B846-33F22761235F}" type="presParOf" srcId="{2B3C4805-B288-4EE5-AF38-A4023030707E}" destId="{9FF62E67-4153-4208-9C8C-9B435990FDE0}" srcOrd="2" destOrd="0" presId="urn:microsoft.com/office/officeart/2005/8/layout/bProcess4"/>
    <dgm:cxn modelId="{97DE1701-5421-454D-8CDA-57360B76F5D7}" type="presParOf" srcId="{9FF62E67-4153-4208-9C8C-9B435990FDE0}" destId="{5059540A-F406-474F-B045-C0238BA73794}" srcOrd="0" destOrd="0" presId="urn:microsoft.com/office/officeart/2005/8/layout/bProcess4"/>
    <dgm:cxn modelId="{E96DA68E-1149-4487-9F9C-1A5BAB8A4517}" type="presParOf" srcId="{9FF62E67-4153-4208-9C8C-9B435990FDE0}" destId="{372959EE-5B0C-43A6-B43C-6C99BF14A8DF}" srcOrd="1" destOrd="0" presId="urn:microsoft.com/office/officeart/2005/8/layout/bProcess4"/>
    <dgm:cxn modelId="{9CE0DCE1-1830-48FB-87B5-0AADA2131143}" type="presParOf" srcId="{2B3C4805-B288-4EE5-AF38-A4023030707E}" destId="{FA69E746-5898-46D3-A365-4C12138ED139}" srcOrd="3" destOrd="0" presId="urn:microsoft.com/office/officeart/2005/8/layout/bProcess4"/>
    <dgm:cxn modelId="{211AAD2F-5A46-4D0F-8F54-A9F5DEBA5235}" type="presParOf" srcId="{2B3C4805-B288-4EE5-AF38-A4023030707E}" destId="{42BB7E9F-BF2D-4745-8DDA-2614AF26D950}" srcOrd="4" destOrd="0" presId="urn:microsoft.com/office/officeart/2005/8/layout/bProcess4"/>
    <dgm:cxn modelId="{79552C9E-8A6F-4839-A771-7DC071D8C2C4}" type="presParOf" srcId="{42BB7E9F-BF2D-4745-8DDA-2614AF26D950}" destId="{A9CD2A54-6C16-459F-A300-BACF05F27EF9}" srcOrd="0" destOrd="0" presId="urn:microsoft.com/office/officeart/2005/8/layout/bProcess4"/>
    <dgm:cxn modelId="{4E5A3564-9480-402A-AFE1-8FB7C4AAD04A}" type="presParOf" srcId="{42BB7E9F-BF2D-4745-8DDA-2614AF26D950}" destId="{647B5F72-5BF2-49EC-8527-057D503378D2}" srcOrd="1" destOrd="0" presId="urn:microsoft.com/office/officeart/2005/8/layout/bProcess4"/>
    <dgm:cxn modelId="{6B019393-F9BA-4A03-A3BC-38B73700ABDC}" type="presParOf" srcId="{2B3C4805-B288-4EE5-AF38-A4023030707E}" destId="{26AB39DF-CE83-437C-84AF-470C7CDF2064}" srcOrd="5" destOrd="0" presId="urn:microsoft.com/office/officeart/2005/8/layout/bProcess4"/>
    <dgm:cxn modelId="{FEC4DD8D-43AE-4336-8A0D-98428043ABD8}" type="presParOf" srcId="{2B3C4805-B288-4EE5-AF38-A4023030707E}" destId="{E98AF0CA-4D42-4C2E-BA20-4FA23CBB9933}" srcOrd="6" destOrd="0" presId="urn:microsoft.com/office/officeart/2005/8/layout/bProcess4"/>
    <dgm:cxn modelId="{CE4FD0C9-DD35-4C06-A202-4B7A891587CC}" type="presParOf" srcId="{E98AF0CA-4D42-4C2E-BA20-4FA23CBB9933}" destId="{807A7329-C257-4CBB-A11A-160D987902C2}" srcOrd="0" destOrd="0" presId="urn:microsoft.com/office/officeart/2005/8/layout/bProcess4"/>
    <dgm:cxn modelId="{A0C29F49-63BA-42BF-A8B6-11D98A7770F0}" type="presParOf" srcId="{E98AF0CA-4D42-4C2E-BA20-4FA23CBB9933}" destId="{9D92B777-93BE-4BEE-9770-334DFA9E2A86}" srcOrd="1" destOrd="0" presId="urn:microsoft.com/office/officeart/2005/8/layout/bProcess4"/>
    <dgm:cxn modelId="{2DE21329-E33E-4C46-B4E5-CC62F730B90D}" type="presParOf" srcId="{2B3C4805-B288-4EE5-AF38-A4023030707E}" destId="{5CB333CB-6442-4CA1-8868-89B522B178B4}" srcOrd="7" destOrd="0" presId="urn:microsoft.com/office/officeart/2005/8/layout/bProcess4"/>
    <dgm:cxn modelId="{B9D40F07-A181-4F75-BF61-19B5778A5B0D}" type="presParOf" srcId="{2B3C4805-B288-4EE5-AF38-A4023030707E}" destId="{28250229-43A3-4B1C-9F59-F85D9F5A47A3}" srcOrd="8" destOrd="0" presId="urn:microsoft.com/office/officeart/2005/8/layout/bProcess4"/>
    <dgm:cxn modelId="{1CFE8364-D6A1-410A-B607-D7610997CB06}" type="presParOf" srcId="{28250229-43A3-4B1C-9F59-F85D9F5A47A3}" destId="{F546DF97-3A04-4935-B585-3137017EDDAA}" srcOrd="0" destOrd="0" presId="urn:microsoft.com/office/officeart/2005/8/layout/bProcess4"/>
    <dgm:cxn modelId="{D027B137-737D-4FB9-BD44-39DD565FF997}" type="presParOf" srcId="{28250229-43A3-4B1C-9F59-F85D9F5A47A3}" destId="{BA67884E-2DD4-4453-865F-C1003FA55CBF}" srcOrd="1" destOrd="0" presId="urn:microsoft.com/office/officeart/2005/8/layout/bProcess4"/>
    <dgm:cxn modelId="{C98CBFA8-97C7-4EAC-9F80-E81F3331F3A1}" type="presParOf" srcId="{2B3C4805-B288-4EE5-AF38-A4023030707E}" destId="{247558BA-AF7A-4DD7-9EB0-DCA1A8E20AE2}" srcOrd="9" destOrd="0" presId="urn:microsoft.com/office/officeart/2005/8/layout/bProcess4"/>
    <dgm:cxn modelId="{C8344682-1787-4FA4-9CEB-C59A91142AC1}" type="presParOf" srcId="{2B3C4805-B288-4EE5-AF38-A4023030707E}" destId="{A17B3A15-EFB5-48C5-A42B-C41847324C59}" srcOrd="10" destOrd="0" presId="urn:microsoft.com/office/officeart/2005/8/layout/bProcess4"/>
    <dgm:cxn modelId="{6C3B99DD-DF62-4FE4-BD7C-5BB97EF09AE6}" type="presParOf" srcId="{A17B3A15-EFB5-48C5-A42B-C41847324C59}" destId="{4FC95F01-54FE-47F0-921E-7CF973D63969}" srcOrd="0" destOrd="0" presId="urn:microsoft.com/office/officeart/2005/8/layout/bProcess4"/>
    <dgm:cxn modelId="{E76586F8-1A92-4652-B044-CEDC68EF79CE}" type="presParOf" srcId="{A17B3A15-EFB5-48C5-A42B-C41847324C59}" destId="{F7682200-DBBC-4829-A601-B59FA9BFD925}" srcOrd="1" destOrd="0" presId="urn:microsoft.com/office/officeart/2005/8/layout/bProcess4"/>
    <dgm:cxn modelId="{15801B4C-35BC-4AC6-AD22-3926254FA91C}" type="presParOf" srcId="{2B3C4805-B288-4EE5-AF38-A4023030707E}" destId="{A299D037-2337-4209-93D8-18413F0C990C}" srcOrd="11" destOrd="0" presId="urn:microsoft.com/office/officeart/2005/8/layout/bProcess4"/>
    <dgm:cxn modelId="{AAA7ECBF-BCAC-40A5-8008-A659D1183757}" type="presParOf" srcId="{2B3C4805-B288-4EE5-AF38-A4023030707E}" destId="{2678A057-50D6-4DAF-A71D-A192609865EA}" srcOrd="12" destOrd="0" presId="urn:microsoft.com/office/officeart/2005/8/layout/bProcess4"/>
    <dgm:cxn modelId="{2C0F7729-C63A-4A74-9125-AC39F070435E}" type="presParOf" srcId="{2678A057-50D6-4DAF-A71D-A192609865EA}" destId="{F573FE6B-A197-4605-9F73-8107A7D82E15}" srcOrd="0" destOrd="0" presId="urn:microsoft.com/office/officeart/2005/8/layout/bProcess4"/>
    <dgm:cxn modelId="{92E1D7CE-5AD5-4D00-8096-8627582E5702}" type="presParOf" srcId="{2678A057-50D6-4DAF-A71D-A192609865EA}" destId="{3C3F39A9-169F-457B-BFA0-74CB6D07C38D}" srcOrd="1" destOrd="0" presId="urn:microsoft.com/office/officeart/2005/8/layout/bProcess4"/>
    <dgm:cxn modelId="{C4CF8765-69FA-49A0-9F8E-43A889126CDE}" type="presParOf" srcId="{2B3C4805-B288-4EE5-AF38-A4023030707E}" destId="{8BC4CD96-8784-4725-86B4-BD92CB64D5BF}" srcOrd="13" destOrd="0" presId="urn:microsoft.com/office/officeart/2005/8/layout/bProcess4"/>
    <dgm:cxn modelId="{C98B94D4-7559-4BDF-BA6F-618435F46F46}" type="presParOf" srcId="{2B3C4805-B288-4EE5-AF38-A4023030707E}" destId="{CCE1A929-30BD-43EE-A168-9FE8FF857012}" srcOrd="14" destOrd="0" presId="urn:microsoft.com/office/officeart/2005/8/layout/bProcess4"/>
    <dgm:cxn modelId="{AC89C083-B38C-4783-8CBD-43E94A9C2A76}" type="presParOf" srcId="{CCE1A929-30BD-43EE-A168-9FE8FF857012}" destId="{93E3E72C-427E-4AFF-B69C-A4B3EBB210A7}" srcOrd="0" destOrd="0" presId="urn:microsoft.com/office/officeart/2005/8/layout/bProcess4"/>
    <dgm:cxn modelId="{6B376F6E-7027-4D10-A9E0-4169790C99A5}" type="presParOf" srcId="{CCE1A929-30BD-43EE-A168-9FE8FF857012}" destId="{EF9B07E5-8934-449F-8695-8A6B9F33A563}" srcOrd="1" destOrd="0" presId="urn:microsoft.com/office/officeart/2005/8/layout/bProcess4"/>
    <dgm:cxn modelId="{BEE98630-B57B-4731-B679-2F0859D94B46}" type="presParOf" srcId="{2B3C4805-B288-4EE5-AF38-A4023030707E}" destId="{88EF562C-9A73-4177-B6F6-642844F345E9}" srcOrd="15" destOrd="0" presId="urn:microsoft.com/office/officeart/2005/8/layout/bProcess4"/>
    <dgm:cxn modelId="{7C3857F1-2E73-4330-8579-BF7855F7E826}" type="presParOf" srcId="{2B3C4805-B288-4EE5-AF38-A4023030707E}" destId="{34785C5A-5ECB-4D1E-9304-EBD7A52E7109}" srcOrd="16" destOrd="0" presId="urn:microsoft.com/office/officeart/2005/8/layout/bProcess4"/>
    <dgm:cxn modelId="{8249462A-FB61-4B40-ACF2-3161AA15F659}" type="presParOf" srcId="{34785C5A-5ECB-4D1E-9304-EBD7A52E7109}" destId="{D52AAAA5-C677-4180-97F2-4A56CADA5043}" srcOrd="0" destOrd="0" presId="urn:microsoft.com/office/officeart/2005/8/layout/bProcess4"/>
    <dgm:cxn modelId="{49674C09-6A9B-4D7B-89D1-FCD6E01968BB}" type="presParOf" srcId="{34785C5A-5ECB-4D1E-9304-EBD7A52E7109}" destId="{700FD9B0-252E-4A8B-936B-ADBFB4B38DC2}" srcOrd="1" destOrd="0" presId="urn:microsoft.com/office/officeart/2005/8/layout/bProcess4"/>
    <dgm:cxn modelId="{861A9E57-A6E9-4D70-AFC9-B0D10382F405}" type="presParOf" srcId="{2B3C4805-B288-4EE5-AF38-A4023030707E}" destId="{2021969C-75DA-45C2-9E3D-C5F440E97781}" srcOrd="17" destOrd="0" presId="urn:microsoft.com/office/officeart/2005/8/layout/bProcess4"/>
    <dgm:cxn modelId="{C03186DC-D705-42E3-8634-6A08845C5853}" type="presParOf" srcId="{2B3C4805-B288-4EE5-AF38-A4023030707E}" destId="{63B469ED-CF53-4EED-8282-915EE125B6A7}" srcOrd="18" destOrd="0" presId="urn:microsoft.com/office/officeart/2005/8/layout/bProcess4"/>
    <dgm:cxn modelId="{672E5354-B53E-4081-B3AC-A7FC17332808}" type="presParOf" srcId="{63B469ED-CF53-4EED-8282-915EE125B6A7}" destId="{5C050955-F2C5-428F-85A1-05AD7C0A22E9}" srcOrd="0" destOrd="0" presId="urn:microsoft.com/office/officeart/2005/8/layout/bProcess4"/>
    <dgm:cxn modelId="{78E75207-A0D9-4448-9250-3AFD87D2116C}" type="presParOf" srcId="{63B469ED-CF53-4EED-8282-915EE125B6A7}" destId="{050E6F2A-4467-4988-9F88-DD86B3B64516}" srcOrd="1" destOrd="0" presId="urn:microsoft.com/office/officeart/2005/8/layout/bProcess4"/>
    <dgm:cxn modelId="{843F0092-0A95-41EB-B567-A4A1AF2B5524}" type="presParOf" srcId="{2B3C4805-B288-4EE5-AF38-A4023030707E}" destId="{FA7AE90A-9138-40E2-A951-65F0E9107DB3}" srcOrd="19" destOrd="0" presId="urn:microsoft.com/office/officeart/2005/8/layout/bProcess4"/>
    <dgm:cxn modelId="{12CDEE3F-C4B8-4AE7-B3F2-704FDD918B9E}" type="presParOf" srcId="{2B3C4805-B288-4EE5-AF38-A4023030707E}" destId="{EB6C3A0B-9C84-476B-9066-0C5BF47DE766}" srcOrd="20" destOrd="0" presId="urn:microsoft.com/office/officeart/2005/8/layout/bProcess4"/>
    <dgm:cxn modelId="{0C2DB73D-DF2F-4D47-9172-812DE8EA790F}" type="presParOf" srcId="{EB6C3A0B-9C84-476B-9066-0C5BF47DE766}" destId="{48ECD15F-594A-4EE1-B2FD-223A93DB0CD7}" srcOrd="0" destOrd="0" presId="urn:microsoft.com/office/officeart/2005/8/layout/bProcess4"/>
    <dgm:cxn modelId="{23DB0902-3151-44A2-A7BB-FB28F5CF7518}" type="presParOf" srcId="{EB6C3A0B-9C84-476B-9066-0C5BF47DE766}" destId="{38EF1338-76E5-4EB3-BA3E-60DBC7E64F65}" srcOrd="1" destOrd="0" presId="urn:microsoft.com/office/officeart/2005/8/layout/bProcess4"/>
    <dgm:cxn modelId="{37034393-B851-48D2-A775-AF82208037B3}" type="presParOf" srcId="{2B3C4805-B288-4EE5-AF38-A4023030707E}" destId="{94430241-A409-4574-AB91-BDD981C66D53}" srcOrd="21" destOrd="0" presId="urn:microsoft.com/office/officeart/2005/8/layout/bProcess4"/>
    <dgm:cxn modelId="{C47D9FBB-0E54-494B-947B-458D14359D33}" type="presParOf" srcId="{2B3C4805-B288-4EE5-AF38-A4023030707E}" destId="{2DCC1C44-CD64-4D6A-A55C-77241C042124}" srcOrd="22" destOrd="0" presId="urn:microsoft.com/office/officeart/2005/8/layout/bProcess4"/>
    <dgm:cxn modelId="{2E6F1F43-F7F6-4674-9C25-468F61CE57EC}" type="presParOf" srcId="{2DCC1C44-CD64-4D6A-A55C-77241C042124}" destId="{77D5E656-BAC7-42F3-A2DD-7DEAB8C335D2}" srcOrd="0" destOrd="0" presId="urn:microsoft.com/office/officeart/2005/8/layout/bProcess4"/>
    <dgm:cxn modelId="{ADDAAF1E-D06E-43F2-ADF0-51D4CD2FAE72}" type="presParOf" srcId="{2DCC1C44-CD64-4D6A-A55C-77241C042124}" destId="{CCFF898B-70FE-4728-AE16-F54340A44514}" srcOrd="1" destOrd="0" presId="urn:microsoft.com/office/officeart/2005/8/layout/bProcess4"/>
    <dgm:cxn modelId="{C3D11858-60D3-4254-80E0-C98038FA1D3D}" type="presParOf" srcId="{2B3C4805-B288-4EE5-AF38-A4023030707E}" destId="{1F00B174-D008-4047-B921-4EFAFFE76CAB}" srcOrd="23" destOrd="0" presId="urn:microsoft.com/office/officeart/2005/8/layout/bProcess4"/>
    <dgm:cxn modelId="{CC430160-6AC6-4B2A-B9FA-DA7E9E790C55}" type="presParOf" srcId="{2B3C4805-B288-4EE5-AF38-A4023030707E}" destId="{A9F1FFCF-1FF9-4312-ADC0-5672991F2725}" srcOrd="24" destOrd="0" presId="urn:microsoft.com/office/officeart/2005/8/layout/bProcess4"/>
    <dgm:cxn modelId="{461DF35A-5AED-421A-B893-E21FF3219DD6}" type="presParOf" srcId="{A9F1FFCF-1FF9-4312-ADC0-5672991F2725}" destId="{669379F9-06DC-461C-AA4C-7E1DBE7EDABF}" srcOrd="0" destOrd="0" presId="urn:microsoft.com/office/officeart/2005/8/layout/bProcess4"/>
    <dgm:cxn modelId="{C7F69C26-5DBD-4871-B873-E02220B19027}" type="presParOf" srcId="{A9F1FFCF-1FF9-4312-ADC0-5672991F2725}" destId="{BBC72D95-DA91-44D2-97DC-896A7525EC3D}" srcOrd="1" destOrd="0" presId="urn:microsoft.com/office/officeart/2005/8/layout/bProcess4"/>
    <dgm:cxn modelId="{74FB4CAD-5A72-4CC7-890E-EA615108625E}" type="presParOf" srcId="{2B3C4805-B288-4EE5-AF38-A4023030707E}" destId="{7CA5ACB7-24B2-4F91-B8A7-DC2029CA7C63}" srcOrd="25" destOrd="0" presId="urn:microsoft.com/office/officeart/2005/8/layout/bProcess4"/>
    <dgm:cxn modelId="{2A20F77E-DB97-4015-9AF2-ADEC6CC1014A}" type="presParOf" srcId="{2B3C4805-B288-4EE5-AF38-A4023030707E}" destId="{1B2F52DE-A73C-4872-8DF3-F3879C5C5A68}" srcOrd="26" destOrd="0" presId="urn:microsoft.com/office/officeart/2005/8/layout/bProcess4"/>
    <dgm:cxn modelId="{56D8D4B9-CCFD-4291-820C-AB9F1486496C}" type="presParOf" srcId="{1B2F52DE-A73C-4872-8DF3-F3879C5C5A68}" destId="{6A0858F8-D8C4-48FF-9349-276C2CAC05AE}" srcOrd="0" destOrd="0" presId="urn:microsoft.com/office/officeart/2005/8/layout/bProcess4"/>
    <dgm:cxn modelId="{C09E23AC-1B9A-4544-93D4-1B37ADA50B8D}"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dgm:t>
        <a:bodyPr/>
        <a:lstStyle/>
        <a:p>
          <a:r>
            <a:rPr lang="fr-FR" noProof="0" dirty="0" smtClean="0"/>
            <a:t>SITUATION DANS LA CHAMBRE</a:t>
          </a:r>
          <a:endParaRPr lang="fr-FR" noProof="0" dirty="0"/>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fr-FR" noProof="0" dirty="0" smtClean="0"/>
            <a:t>PREMIER G DU POIDS</a:t>
          </a:r>
          <a:endParaRPr lang="fr-FR" noProof="0" dirty="0"/>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fr-FR" noProof="0" dirty="0" smtClean="0"/>
            <a:t>DISPOSITION PRELIMINAIRE</a:t>
          </a:r>
          <a:endParaRPr lang="fr-FR" noProof="0" dirty="0"/>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fr-FR" noProof="0" dirty="0" smtClean="0"/>
            <a:t>CONCEPTION PRELIMINAIRE DES LAMES</a:t>
          </a:r>
          <a:endParaRPr lang="fr-FR" noProof="0" dirty="0"/>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fr-FR" noProof="0" dirty="0" smtClean="0"/>
            <a:t>THEORIE</a:t>
          </a:r>
          <a:endParaRPr lang="fr-FR" noProof="0" dirty="0"/>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fr-FR" noProof="0" dirty="0" err="1" smtClean="0"/>
            <a:t>FEA</a:t>
          </a:r>
          <a:endParaRPr lang="fr-FR" noProof="0" dirty="0"/>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fr-FR" noProof="0" dirty="0" smtClean="0"/>
            <a:t>DISPOSITION DES CHAMBRES</a:t>
          </a:r>
          <a:endParaRPr lang="fr-FR" noProof="0" dirty="0"/>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fr-FR" noProof="0" dirty="0" smtClean="0"/>
            <a:t>CONCEPTION DES CABLES</a:t>
          </a:r>
          <a:endParaRPr lang="fr-FR" noProof="0" dirty="0"/>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fr-FR" noProof="0" dirty="0" smtClean="0"/>
            <a:t>POSITIONNEMENT DES LAMES</a:t>
          </a:r>
          <a:endParaRPr lang="fr-FR" noProof="0" dirty="0"/>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fr-FR" noProof="0" dirty="0" smtClean="0"/>
            <a:t>MODEL 3D DE LA DISPOSITION DES OPTIQUES</a:t>
          </a:r>
          <a:endParaRPr lang="fr-FR" noProof="0" dirty="0"/>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fr-FR" noProof="0" dirty="0" smtClean="0"/>
            <a:t>BILAN MASSIQUE </a:t>
          </a:r>
          <a:r>
            <a:rPr lang="fr-FR" i="1" noProof="0" dirty="0" smtClean="0"/>
            <a:t>REEL</a:t>
          </a:r>
          <a:endParaRPr lang="fr-FR" i="1" noProof="0" dirty="0"/>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fr-FR" noProof="0" dirty="0" smtClean="0"/>
            <a:t>ACTUATEURS</a:t>
          </a:r>
          <a:endParaRPr lang="fr-FR" noProof="0" dirty="0"/>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fr-FR" noProof="0" dirty="0" smtClean="0"/>
            <a:t>CONCEPTION DE LA TABLE OPTIQUE ET EQUILIBRAGE</a:t>
          </a:r>
          <a:endParaRPr lang="fr-FR" noProof="0" dirty="0"/>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fr-FR" noProof="0" dirty="0" smtClean="0"/>
            <a:t>CONCEPTION DU PLATEAU </a:t>
          </a:r>
          <a:endParaRPr lang="fr-FR" noProof="0" dirty="0"/>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fr-FR" noProof="0" dirty="0" smtClean="0"/>
            <a:t>POSTE DES LAMES</a:t>
          </a:r>
          <a:endParaRPr lang="fr-FR" noProof="0" dirty="0"/>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fr-FR" noProof="0" dirty="0" smtClean="0"/>
            <a:t>ELEMENTS ADDITIONNELS</a:t>
          </a:r>
          <a:endParaRPr lang="fr-FR" noProof="0" dirty="0"/>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fr-FR" noProof="0" dirty="0" smtClean="0"/>
            <a:t>PROCEDURE</a:t>
          </a:r>
        </a:p>
        <a:p>
          <a:r>
            <a:rPr lang="fr-FR" noProof="0" dirty="0" smtClean="0"/>
            <a:t>D’ASSEMBLAGE</a:t>
          </a:r>
          <a:endParaRPr lang="fr-FR" noProof="0" dirty="0"/>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fr-FR" noProof="0" dirty="0" smtClean="0"/>
            <a:t>OPTIMISATION </a:t>
          </a:r>
          <a:endParaRPr lang="fr-FR" noProof="0" dirty="0"/>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fr-FR" noProof="0" dirty="0" smtClean="0"/>
            <a:t>ANALYSE DU CONTACT</a:t>
          </a:r>
          <a:endParaRPr lang="fr-FR" noProof="0" dirty="0"/>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t>
        <a:bodyPr/>
        <a:lstStyle/>
        <a:p>
          <a:endParaRPr lang="fr-FR"/>
        </a:p>
      </dgm:t>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t>
        <a:bodyPr/>
        <a:lstStyle/>
        <a:p>
          <a:endParaRPr lang="fr-FR"/>
        </a:p>
      </dgm:t>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t>
        <a:bodyPr/>
        <a:lstStyle/>
        <a:p>
          <a:endParaRPr lang="fr-FR"/>
        </a:p>
      </dgm:t>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t>
        <a:bodyPr/>
        <a:lstStyle/>
        <a:p>
          <a:endParaRPr lang="fr-FR"/>
        </a:p>
      </dgm:t>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t>
        <a:bodyPr/>
        <a:lstStyle/>
        <a:p>
          <a:endParaRPr lang="fr-FR"/>
        </a:p>
      </dgm:t>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t>
        <a:bodyPr/>
        <a:lstStyle/>
        <a:p>
          <a:endParaRPr lang="fr-FR"/>
        </a:p>
      </dgm:t>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t>
        <a:bodyPr/>
        <a:lstStyle/>
        <a:p>
          <a:endParaRPr lang="fr-FR"/>
        </a:p>
      </dgm:t>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t>
        <a:bodyPr/>
        <a:lstStyle/>
        <a:p>
          <a:endParaRPr lang="fr-FR"/>
        </a:p>
      </dgm:t>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t>
        <a:bodyPr/>
        <a:lstStyle/>
        <a:p>
          <a:endParaRPr lang="fr-FR"/>
        </a:p>
      </dgm:t>
    </dgm:pt>
  </dgm:ptLst>
  <dgm:cxnLst>
    <dgm:cxn modelId="{2C1E8170-DBD0-4D17-85F0-068FEB7D38B3}" type="presOf" srcId="{B8BA4CF5-0DAB-4D02-9CAE-6F5996EE9B88}" destId="{BA67884E-2DD4-4453-865F-C1003FA55CBF}" srcOrd="0" destOrd="0" presId="urn:microsoft.com/office/officeart/2005/8/layout/bProcess4"/>
    <dgm:cxn modelId="{B311C166-F0D9-4DA3-98B9-709AAFB3F885}" type="presOf" srcId="{1D5DF5A4-4927-4CA7-9FBE-26B9ED92A201}" destId="{050E6F2A-4467-4988-9F88-DD86B3B64516}" srcOrd="0" destOrd="0" presId="urn:microsoft.com/office/officeart/2005/8/layout/bProcess4"/>
    <dgm:cxn modelId="{895DD8A4-8125-4836-B91E-3CBB6EB5EF31}" type="presOf" srcId="{2B431DF0-EC9A-46BC-BF91-69279A6DF4E8}" destId="{372959EE-5B0C-43A6-B43C-6C99BF14A8DF}" srcOrd="0" destOrd="0" presId="urn:microsoft.com/office/officeart/2005/8/layout/bProcess4"/>
    <dgm:cxn modelId="{3DF81660-EE14-4236-A164-49EFC8E9BEB9}" type="presOf" srcId="{3E4CC620-C705-4DD8-B640-E4FED08E72D8}" destId="{CCFF898B-70FE-4728-AE16-F54340A44514}"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5660E502-166A-436B-BA88-896B19A04F62}" type="presOf" srcId="{A4757920-6A1A-4B5F-AABD-D15F6EEB433A}" destId="{3AC1B9D2-F97F-4909-9E81-BD1283F1E4AE}"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4E39C202-E6C2-4728-9CFB-6FDB543C2C88}" type="presOf" srcId="{D6A8B037-8882-476E-9AE6-BA9F2DA09DC3}" destId="{372959EE-5B0C-43A6-B43C-6C99BF14A8DF}" srcOrd="0" destOrd="1"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F013FA30-AFFF-401E-AB61-897B581F32B3}" type="presOf" srcId="{911AC2D3-4B8B-4C09-B697-D061B45905CA}" destId="{050E6F2A-4467-4988-9F88-DD86B3B64516}" srcOrd="0" destOrd="1" presId="urn:microsoft.com/office/officeart/2005/8/layout/bProcess4"/>
    <dgm:cxn modelId="{6D23C224-F804-4678-90B7-80E843629D56}" srcId="{B545538E-74C2-4437-8AC0-8C0691ED71BD}" destId="{B8BA4CF5-0DAB-4D02-9CAE-6F5996EE9B88}" srcOrd="4" destOrd="0" parTransId="{E0229748-7A3D-4D3C-BF5C-C8CB2CDAF6B7}" sibTransId="{70E578C2-5DD5-46A7-BB64-1991799EA439}"/>
    <dgm:cxn modelId="{AAC98693-5E27-46A4-BF11-58A92C347B9D}" srcId="{B545538E-74C2-4437-8AC0-8C0691ED71BD}" destId="{61AB3279-5BCE-42F4-8E69-E7900A90BF45}" srcOrd="3" destOrd="0" parTransId="{789A57FD-44E8-477F-96E7-38CCDFF329A6}" sibTransId="{8444F5CA-03E5-486B-B983-20E7EDAC1C45}"/>
    <dgm:cxn modelId="{0F8A21F7-19B4-4F1A-806E-B701C74AD3D3}" type="presOf" srcId="{2C9A282B-2631-4D0E-A90B-F93270DDB8FD}" destId="{26AB39DF-CE83-437C-84AF-470C7CDF2064}" srcOrd="0" destOrd="0" presId="urn:microsoft.com/office/officeart/2005/8/layout/bProcess4"/>
    <dgm:cxn modelId="{0F92E19A-8629-4234-81AA-484AFD2D9D80}" type="presOf" srcId="{B9AD30D0-F2A9-4031-A284-DF8CD75530B3}" destId="{EF9B07E5-8934-449F-8695-8A6B9F33A563}"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E3AAFB79-43E4-4496-8ECE-AF7B3FE42B9F}" type="presOf" srcId="{5A6967B1-A431-48BD-B6E2-A62E7D4701E5}" destId="{38EF1338-76E5-4EB3-BA3E-60DBC7E64F65}" srcOrd="0" destOrd="0"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7E3BA8E5-F70E-44EE-896E-7E9DEF84218C}" type="presOf" srcId="{34FAB9F5-1891-49E0-B675-66000616156A}" destId="{88EF562C-9A73-4177-B6F6-642844F345E9}" srcOrd="0" destOrd="0"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30017490-5195-4115-BCA1-57190EC98DEB}" type="presOf" srcId="{8F936AA1-2AD3-45C1-8DE7-B83E36E64BF8}" destId="{CCFF898B-70FE-4728-AE16-F54340A44514}" srcOrd="0" destOrd="1" presId="urn:microsoft.com/office/officeart/2005/8/layout/bProcess4"/>
    <dgm:cxn modelId="{577E0818-E77E-4ED6-AF0E-F8875DFC4973}" type="presOf" srcId="{A47A4F90-EC6B-4DAD-ACE4-C43D9A9BC58E}" destId="{FA7AE90A-9138-40E2-A951-65F0E9107DB3}" srcOrd="0" destOrd="0" presId="urn:microsoft.com/office/officeart/2005/8/layout/bProcess4"/>
    <dgm:cxn modelId="{DB75478C-B8D2-42FF-A3D7-D4266EEBBD38}" type="presOf" srcId="{888F05B4-0C95-4394-A116-AC621E518248}" destId="{F7682200-DBBC-4829-A601-B59FA9BFD925}"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995AFB94-370F-427B-B9E0-E25B96E88131}" type="presOf" srcId="{47228768-F196-44F2-BF78-6F51C6155A0E}" destId="{A299D037-2337-4209-93D8-18413F0C990C}" srcOrd="0" destOrd="0" presId="urn:microsoft.com/office/officeart/2005/8/layout/bProcess4"/>
    <dgm:cxn modelId="{75110CB6-0830-4BD2-A4FA-5A52105903A7}" srcId="{B545538E-74C2-4437-8AC0-8C0691ED71BD}" destId="{2EAF723D-4BDB-41C0-9361-F07AEFDD010E}" srcOrd="2" destOrd="0" parTransId="{BC859C64-DD1A-447F-B763-2F46FB2B8211}" sibTransId="{2C9A282B-2631-4D0E-A90B-F93270DDB8FD}"/>
    <dgm:cxn modelId="{8D2484B0-CD59-48A8-B165-9659FC1498EC}" type="presOf" srcId="{ECFD4EEC-D482-49B1-82ED-2E853930203D}" destId="{2021969C-75DA-45C2-9E3D-C5F440E97781}" srcOrd="0" destOrd="0" presId="urn:microsoft.com/office/officeart/2005/8/layout/bProcess4"/>
    <dgm:cxn modelId="{90534192-DAB6-4859-BFDA-2ECF6F80BDF6}" type="presOf" srcId="{70E578C2-5DD5-46A7-BB64-1991799EA439}" destId="{247558BA-AF7A-4DD7-9EB0-DCA1A8E20AE2}" srcOrd="0" destOrd="0" presId="urn:microsoft.com/office/officeart/2005/8/layout/bProcess4"/>
    <dgm:cxn modelId="{AD5BF119-FCB6-4A7F-87E6-6367CB5A204C}" type="presOf" srcId="{61AB3279-5BCE-42F4-8E69-E7900A90BF45}" destId="{9D92B777-93BE-4BEE-9770-334DFA9E2A86}" srcOrd="0" destOrd="0" presId="urn:microsoft.com/office/officeart/2005/8/layout/bProcess4"/>
    <dgm:cxn modelId="{83090F81-F22D-41D5-A48D-E5D597D6661C}" type="presOf" srcId="{A5153C09-2592-4C6F-BA79-B69EDB56CE72}" destId="{94430241-A409-4574-AB91-BDD981C66D53}" srcOrd="0" destOrd="0" presId="urn:microsoft.com/office/officeart/2005/8/layout/bProcess4"/>
    <dgm:cxn modelId="{83B67690-EF4B-4B6C-A4A5-F5983FBDE2B7}" type="presOf" srcId="{BCD2764C-E8F7-4CBB-9887-830AFF3311E7}" destId="{FA69E746-5898-46D3-A365-4C12138ED139}" srcOrd="0" destOrd="0" presId="urn:microsoft.com/office/officeart/2005/8/layout/bProcess4"/>
    <dgm:cxn modelId="{FB1903AC-04A4-4F18-B78B-83349B39FC26}" type="presOf" srcId="{8444F5CA-03E5-486B-B983-20E7EDAC1C45}" destId="{5CB333CB-6442-4CA1-8868-89B522B178B4}"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C578E15F-846A-4060-A6ED-FB3E423C63B3}" type="presOf" srcId="{2FA14D8A-075D-4FD3-BDF0-0C2FBCD61056}" destId="{8BC4CD96-8784-4725-86B4-BD92CB64D5BF}" srcOrd="0" destOrd="0" presId="urn:microsoft.com/office/officeart/2005/8/layout/bProcess4"/>
    <dgm:cxn modelId="{E9B57E5C-610F-4A3B-A84A-99E3A3878746}" type="presOf" srcId="{3A510E52-7A33-4CA2-A0BB-2AD7BA2507C5}" destId="{647B5F72-5BF2-49EC-8527-057D503378D2}" srcOrd="0" destOrd="1"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72BEC018-4BE7-4CDD-ADBD-2E07106A7117}" type="presOf" srcId="{28FBA16F-3E00-45F0-8298-C333C17917BE}" destId="{647B5F72-5BF2-49EC-8527-057D503378D2}" srcOrd="0" destOrd="2"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D010F32C-253D-41DE-9E3A-F19A675A26DC}" type="presOf" srcId="{5EC6052C-6493-4D81-8FB8-C94F473A6812}" destId="{6CC6DA64-2BBD-4787-9758-EA5A1FE5F127}" srcOrd="0" destOrd="0" presId="urn:microsoft.com/office/officeart/2005/8/layout/bProcess4"/>
    <dgm:cxn modelId="{EEA68D4D-493F-44DF-8751-CB581608EB6A}" type="presOf" srcId="{B545538E-74C2-4437-8AC0-8C0691ED71BD}" destId="{2B3C4805-B288-4EE5-AF38-A4023030707E}" srcOrd="0" destOrd="0" presId="urn:microsoft.com/office/officeart/2005/8/layout/bProcess4"/>
    <dgm:cxn modelId="{841BA897-1932-4F33-9865-2EE624321C98}" srcId="{B545538E-74C2-4437-8AC0-8C0691ED71BD}" destId="{888F05B4-0C95-4394-A116-AC621E518248}" srcOrd="5" destOrd="0" parTransId="{5F94F3EC-3A02-4CE0-91A4-41262EF71ADE}" sibTransId="{47228768-F196-44F2-BF78-6F51C6155A0E}"/>
    <dgm:cxn modelId="{9B563818-6009-4635-B0FB-D4CD87985F4E}" srcId="{B545538E-74C2-4437-8AC0-8C0691ED71BD}" destId="{5A6967B1-A431-48BD-B6E2-A62E7D4701E5}" srcOrd="10" destOrd="0" parTransId="{FB2F8B88-35EC-4EFE-B98B-6284A871B696}" sibTransId="{A5153C09-2592-4C6F-BA79-B69EDB56CE72}"/>
    <dgm:cxn modelId="{24E257C4-322E-43C1-B94F-0B4E2047E93D}" srcId="{B545538E-74C2-4437-8AC0-8C0691ED71BD}" destId="{3E4CC620-C705-4DD8-B640-E4FED08E72D8}" srcOrd="11" destOrd="0" parTransId="{F22CBEB8-C3C4-4223-8736-002BCCD960F4}" sibTransId="{06EA6C32-FB6A-48D7-AC95-163A35CA3E6C}"/>
    <dgm:cxn modelId="{9AC26A3F-BA9C-4BA7-B379-4B0332AD9B22}" type="presOf" srcId="{06EA6C32-FB6A-48D7-AC95-163A35CA3E6C}" destId="{1F00B174-D008-4047-B921-4EFAFFE76CAB}" srcOrd="0" destOrd="0" presId="urn:microsoft.com/office/officeart/2005/8/layout/bProcess4"/>
    <dgm:cxn modelId="{3C1FACD5-9659-4F28-8150-876FBD8B5B29}" type="presOf" srcId="{C90F83F6-384B-4609-8B3E-5532B5EFBA31}" destId="{7CA5ACB7-24B2-4F91-B8A7-DC2029CA7C63}" srcOrd="0" destOrd="0" presId="urn:microsoft.com/office/officeart/2005/8/layout/bProcess4"/>
    <dgm:cxn modelId="{8B64C819-62FA-4F25-B031-C55DE5722455}" type="presOf" srcId="{2EAF723D-4BDB-41C0-9361-F07AEFDD010E}" destId="{647B5F72-5BF2-49EC-8527-057D503378D2}" srcOrd="0" destOrd="0"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95B6AEC2-6D86-4CD9-9406-34D16D2A81DE}" type="presOf" srcId="{CF63CCE8-063A-429E-9B89-8C9BCBF62A08}" destId="{BBC72D95-DA91-44D2-97DC-896A7525EC3D}" srcOrd="0" destOrd="0" presId="urn:microsoft.com/office/officeart/2005/8/layout/bProcess4"/>
    <dgm:cxn modelId="{BF357A71-D98E-4127-AC8F-C71E5C5759D2}" type="presOf" srcId="{723C2DF5-AA9B-448D-8AD4-2E42F79A3F83}" destId="{3C3F39A9-169F-457B-BFA0-74CB6D07C38D}"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0B0F24DC-8715-4946-B690-3FB26B8B5573}" type="presOf" srcId="{CF43A17C-CE7D-4202-B59D-FF9DD1F4B6D0}" destId="{71389FBB-F66C-4121-A342-7A42C4DB9B85}" srcOrd="0" destOrd="0" presId="urn:microsoft.com/office/officeart/2005/8/layout/bProcess4"/>
    <dgm:cxn modelId="{E3A82BB0-6072-4E53-8292-736A2A71D554}" type="presOf" srcId="{C08BECE0-4DC6-4853-9D43-B862E5AD4AFC}" destId="{700FD9B0-252E-4A8B-936B-ADBFB4B38DC2}" srcOrd="0" destOrd="0" presId="urn:microsoft.com/office/officeart/2005/8/layout/bProcess4"/>
    <dgm:cxn modelId="{70B3995F-E114-43A7-9293-0CED8AFA185C}" type="presParOf" srcId="{2B3C4805-B288-4EE5-AF38-A4023030707E}" destId="{863F2AB3-6E7A-4F00-833D-B737183758ED}" srcOrd="0" destOrd="0" presId="urn:microsoft.com/office/officeart/2005/8/layout/bProcess4"/>
    <dgm:cxn modelId="{1B2E3FD1-BABB-424F-8838-18D7CE309BB2}" type="presParOf" srcId="{863F2AB3-6E7A-4F00-833D-B737183758ED}" destId="{E5CEABFD-BF21-4CE3-8777-2BCCCD70549B}" srcOrd="0" destOrd="0" presId="urn:microsoft.com/office/officeart/2005/8/layout/bProcess4"/>
    <dgm:cxn modelId="{30FF6C5C-D9F6-42A6-A23D-9D432256D133}" type="presParOf" srcId="{863F2AB3-6E7A-4F00-833D-B737183758ED}" destId="{71389FBB-F66C-4121-A342-7A42C4DB9B85}" srcOrd="1" destOrd="0" presId="urn:microsoft.com/office/officeart/2005/8/layout/bProcess4"/>
    <dgm:cxn modelId="{CC785383-3466-40D1-9937-763AFF60E38B}" type="presParOf" srcId="{2B3C4805-B288-4EE5-AF38-A4023030707E}" destId="{3AC1B9D2-F97F-4909-9E81-BD1283F1E4AE}" srcOrd="1" destOrd="0" presId="urn:microsoft.com/office/officeart/2005/8/layout/bProcess4"/>
    <dgm:cxn modelId="{964C1836-4570-45CB-B585-730A9BE2C49D}" type="presParOf" srcId="{2B3C4805-B288-4EE5-AF38-A4023030707E}" destId="{9FF62E67-4153-4208-9C8C-9B435990FDE0}" srcOrd="2" destOrd="0" presId="urn:microsoft.com/office/officeart/2005/8/layout/bProcess4"/>
    <dgm:cxn modelId="{DBE133DA-56F7-4503-BB51-D5E4BE589BB5}" type="presParOf" srcId="{9FF62E67-4153-4208-9C8C-9B435990FDE0}" destId="{5059540A-F406-474F-B045-C0238BA73794}" srcOrd="0" destOrd="0" presId="urn:microsoft.com/office/officeart/2005/8/layout/bProcess4"/>
    <dgm:cxn modelId="{AF8851E2-D5B5-4DB5-8F80-E4C5B051F7A4}" type="presParOf" srcId="{9FF62E67-4153-4208-9C8C-9B435990FDE0}" destId="{372959EE-5B0C-43A6-B43C-6C99BF14A8DF}" srcOrd="1" destOrd="0" presId="urn:microsoft.com/office/officeart/2005/8/layout/bProcess4"/>
    <dgm:cxn modelId="{2A1974A6-0D71-4F85-8974-9218F2F7B42A}" type="presParOf" srcId="{2B3C4805-B288-4EE5-AF38-A4023030707E}" destId="{FA69E746-5898-46D3-A365-4C12138ED139}" srcOrd="3" destOrd="0" presId="urn:microsoft.com/office/officeart/2005/8/layout/bProcess4"/>
    <dgm:cxn modelId="{B7C6E7DF-B151-498F-8923-840FA4A6A124}" type="presParOf" srcId="{2B3C4805-B288-4EE5-AF38-A4023030707E}" destId="{42BB7E9F-BF2D-4745-8DDA-2614AF26D950}" srcOrd="4" destOrd="0" presId="urn:microsoft.com/office/officeart/2005/8/layout/bProcess4"/>
    <dgm:cxn modelId="{E2E9E1ED-8F47-4C41-B353-3E6E9CB166A2}" type="presParOf" srcId="{42BB7E9F-BF2D-4745-8DDA-2614AF26D950}" destId="{A9CD2A54-6C16-459F-A300-BACF05F27EF9}" srcOrd="0" destOrd="0" presId="urn:microsoft.com/office/officeart/2005/8/layout/bProcess4"/>
    <dgm:cxn modelId="{6EA8477A-1485-4E39-AEB5-B295B26609E8}" type="presParOf" srcId="{42BB7E9F-BF2D-4745-8DDA-2614AF26D950}" destId="{647B5F72-5BF2-49EC-8527-057D503378D2}" srcOrd="1" destOrd="0" presId="urn:microsoft.com/office/officeart/2005/8/layout/bProcess4"/>
    <dgm:cxn modelId="{09850BC9-7CEF-4493-B6C4-0E6AECAFD3DF}" type="presParOf" srcId="{2B3C4805-B288-4EE5-AF38-A4023030707E}" destId="{26AB39DF-CE83-437C-84AF-470C7CDF2064}" srcOrd="5" destOrd="0" presId="urn:microsoft.com/office/officeart/2005/8/layout/bProcess4"/>
    <dgm:cxn modelId="{20D41B06-52F1-40EE-87D3-1D89BBEB527F}" type="presParOf" srcId="{2B3C4805-B288-4EE5-AF38-A4023030707E}" destId="{E98AF0CA-4D42-4C2E-BA20-4FA23CBB9933}" srcOrd="6" destOrd="0" presId="urn:microsoft.com/office/officeart/2005/8/layout/bProcess4"/>
    <dgm:cxn modelId="{47103B99-E10C-48F2-BF2A-1C77E0EF730A}" type="presParOf" srcId="{E98AF0CA-4D42-4C2E-BA20-4FA23CBB9933}" destId="{807A7329-C257-4CBB-A11A-160D987902C2}" srcOrd="0" destOrd="0" presId="urn:microsoft.com/office/officeart/2005/8/layout/bProcess4"/>
    <dgm:cxn modelId="{3FCA09DB-C94B-499F-BD6B-DFA964D47847}" type="presParOf" srcId="{E98AF0CA-4D42-4C2E-BA20-4FA23CBB9933}" destId="{9D92B777-93BE-4BEE-9770-334DFA9E2A86}" srcOrd="1" destOrd="0" presId="urn:microsoft.com/office/officeart/2005/8/layout/bProcess4"/>
    <dgm:cxn modelId="{4D087CE8-B31C-43B8-AA00-5EC9E5446978}" type="presParOf" srcId="{2B3C4805-B288-4EE5-AF38-A4023030707E}" destId="{5CB333CB-6442-4CA1-8868-89B522B178B4}" srcOrd="7" destOrd="0" presId="urn:microsoft.com/office/officeart/2005/8/layout/bProcess4"/>
    <dgm:cxn modelId="{9B80C7C9-0963-46A9-A04D-67853A168CA3}" type="presParOf" srcId="{2B3C4805-B288-4EE5-AF38-A4023030707E}" destId="{28250229-43A3-4B1C-9F59-F85D9F5A47A3}" srcOrd="8" destOrd="0" presId="urn:microsoft.com/office/officeart/2005/8/layout/bProcess4"/>
    <dgm:cxn modelId="{4D30E339-3C7F-43E4-BF30-85E1CEDEF838}" type="presParOf" srcId="{28250229-43A3-4B1C-9F59-F85D9F5A47A3}" destId="{F546DF97-3A04-4935-B585-3137017EDDAA}" srcOrd="0" destOrd="0" presId="urn:microsoft.com/office/officeart/2005/8/layout/bProcess4"/>
    <dgm:cxn modelId="{C0097E3F-4859-4743-A7F0-107F3E4C1F65}" type="presParOf" srcId="{28250229-43A3-4B1C-9F59-F85D9F5A47A3}" destId="{BA67884E-2DD4-4453-865F-C1003FA55CBF}" srcOrd="1" destOrd="0" presId="urn:microsoft.com/office/officeart/2005/8/layout/bProcess4"/>
    <dgm:cxn modelId="{9C1113AB-1AFF-4081-96AE-4854D7437818}" type="presParOf" srcId="{2B3C4805-B288-4EE5-AF38-A4023030707E}" destId="{247558BA-AF7A-4DD7-9EB0-DCA1A8E20AE2}" srcOrd="9" destOrd="0" presId="urn:microsoft.com/office/officeart/2005/8/layout/bProcess4"/>
    <dgm:cxn modelId="{0F980271-AB73-40D9-8D72-ED34868E2DED}" type="presParOf" srcId="{2B3C4805-B288-4EE5-AF38-A4023030707E}" destId="{A17B3A15-EFB5-48C5-A42B-C41847324C59}" srcOrd="10" destOrd="0" presId="urn:microsoft.com/office/officeart/2005/8/layout/bProcess4"/>
    <dgm:cxn modelId="{F761AD46-2D1B-4BEF-8266-BA69DEF16A2C}" type="presParOf" srcId="{A17B3A15-EFB5-48C5-A42B-C41847324C59}" destId="{4FC95F01-54FE-47F0-921E-7CF973D63969}" srcOrd="0" destOrd="0" presId="urn:microsoft.com/office/officeart/2005/8/layout/bProcess4"/>
    <dgm:cxn modelId="{68556415-46BD-49B6-9D8F-D0353C85D2EB}" type="presParOf" srcId="{A17B3A15-EFB5-48C5-A42B-C41847324C59}" destId="{F7682200-DBBC-4829-A601-B59FA9BFD925}" srcOrd="1" destOrd="0" presId="urn:microsoft.com/office/officeart/2005/8/layout/bProcess4"/>
    <dgm:cxn modelId="{F68C4CB0-4CE4-495B-9AA2-5A10EED689EB}" type="presParOf" srcId="{2B3C4805-B288-4EE5-AF38-A4023030707E}" destId="{A299D037-2337-4209-93D8-18413F0C990C}" srcOrd="11" destOrd="0" presId="urn:microsoft.com/office/officeart/2005/8/layout/bProcess4"/>
    <dgm:cxn modelId="{3E8EA4A5-4D71-4819-A2C9-319B51580804}" type="presParOf" srcId="{2B3C4805-B288-4EE5-AF38-A4023030707E}" destId="{2678A057-50D6-4DAF-A71D-A192609865EA}" srcOrd="12" destOrd="0" presId="urn:microsoft.com/office/officeart/2005/8/layout/bProcess4"/>
    <dgm:cxn modelId="{A0DC2FB4-7917-4BA7-8937-99210D09F8B8}" type="presParOf" srcId="{2678A057-50D6-4DAF-A71D-A192609865EA}" destId="{F573FE6B-A197-4605-9F73-8107A7D82E15}" srcOrd="0" destOrd="0" presId="urn:microsoft.com/office/officeart/2005/8/layout/bProcess4"/>
    <dgm:cxn modelId="{D5301ECF-5984-4B13-A552-ED0C88A3FA10}" type="presParOf" srcId="{2678A057-50D6-4DAF-A71D-A192609865EA}" destId="{3C3F39A9-169F-457B-BFA0-74CB6D07C38D}" srcOrd="1" destOrd="0" presId="urn:microsoft.com/office/officeart/2005/8/layout/bProcess4"/>
    <dgm:cxn modelId="{39F4DC44-25EC-4A11-B01E-BA878A35998A}" type="presParOf" srcId="{2B3C4805-B288-4EE5-AF38-A4023030707E}" destId="{8BC4CD96-8784-4725-86B4-BD92CB64D5BF}" srcOrd="13" destOrd="0" presId="urn:microsoft.com/office/officeart/2005/8/layout/bProcess4"/>
    <dgm:cxn modelId="{6742F8B1-6A90-44AC-A376-C2F4AB61353D}" type="presParOf" srcId="{2B3C4805-B288-4EE5-AF38-A4023030707E}" destId="{CCE1A929-30BD-43EE-A168-9FE8FF857012}" srcOrd="14" destOrd="0" presId="urn:microsoft.com/office/officeart/2005/8/layout/bProcess4"/>
    <dgm:cxn modelId="{3F30B772-9BA9-45A4-AC90-41E931EED8EB}" type="presParOf" srcId="{CCE1A929-30BD-43EE-A168-9FE8FF857012}" destId="{93E3E72C-427E-4AFF-B69C-A4B3EBB210A7}" srcOrd="0" destOrd="0" presId="urn:microsoft.com/office/officeart/2005/8/layout/bProcess4"/>
    <dgm:cxn modelId="{021C8BE9-A9DA-492B-96BD-F50B6E427940}" type="presParOf" srcId="{CCE1A929-30BD-43EE-A168-9FE8FF857012}" destId="{EF9B07E5-8934-449F-8695-8A6B9F33A563}" srcOrd="1" destOrd="0" presId="urn:microsoft.com/office/officeart/2005/8/layout/bProcess4"/>
    <dgm:cxn modelId="{35DB2D32-AD75-42EB-9C5C-121CE68A126C}" type="presParOf" srcId="{2B3C4805-B288-4EE5-AF38-A4023030707E}" destId="{88EF562C-9A73-4177-B6F6-642844F345E9}" srcOrd="15" destOrd="0" presId="urn:microsoft.com/office/officeart/2005/8/layout/bProcess4"/>
    <dgm:cxn modelId="{036C6507-8EDD-43D2-81B8-4282E04E7859}" type="presParOf" srcId="{2B3C4805-B288-4EE5-AF38-A4023030707E}" destId="{34785C5A-5ECB-4D1E-9304-EBD7A52E7109}" srcOrd="16" destOrd="0" presId="urn:microsoft.com/office/officeart/2005/8/layout/bProcess4"/>
    <dgm:cxn modelId="{70C4A794-6BE0-4762-A6C3-4EDFF95DBCC8}" type="presParOf" srcId="{34785C5A-5ECB-4D1E-9304-EBD7A52E7109}" destId="{D52AAAA5-C677-4180-97F2-4A56CADA5043}" srcOrd="0" destOrd="0" presId="urn:microsoft.com/office/officeart/2005/8/layout/bProcess4"/>
    <dgm:cxn modelId="{3D5754B0-B8D9-40F0-ABA9-F1C873E516DC}" type="presParOf" srcId="{34785C5A-5ECB-4D1E-9304-EBD7A52E7109}" destId="{700FD9B0-252E-4A8B-936B-ADBFB4B38DC2}" srcOrd="1" destOrd="0" presId="urn:microsoft.com/office/officeart/2005/8/layout/bProcess4"/>
    <dgm:cxn modelId="{C5FCBEE0-B902-4F83-892F-A157CA4466AD}" type="presParOf" srcId="{2B3C4805-B288-4EE5-AF38-A4023030707E}" destId="{2021969C-75DA-45C2-9E3D-C5F440E97781}" srcOrd="17" destOrd="0" presId="urn:microsoft.com/office/officeart/2005/8/layout/bProcess4"/>
    <dgm:cxn modelId="{249899C6-FEF0-497A-89A4-11C19476AFAE}" type="presParOf" srcId="{2B3C4805-B288-4EE5-AF38-A4023030707E}" destId="{63B469ED-CF53-4EED-8282-915EE125B6A7}" srcOrd="18" destOrd="0" presId="urn:microsoft.com/office/officeart/2005/8/layout/bProcess4"/>
    <dgm:cxn modelId="{0A0D6130-CB93-406C-AAB7-A3A4B61233F6}" type="presParOf" srcId="{63B469ED-CF53-4EED-8282-915EE125B6A7}" destId="{5C050955-F2C5-428F-85A1-05AD7C0A22E9}" srcOrd="0" destOrd="0" presId="urn:microsoft.com/office/officeart/2005/8/layout/bProcess4"/>
    <dgm:cxn modelId="{F56C4F83-81BA-42F8-8A18-3AD2174150E2}" type="presParOf" srcId="{63B469ED-CF53-4EED-8282-915EE125B6A7}" destId="{050E6F2A-4467-4988-9F88-DD86B3B64516}" srcOrd="1" destOrd="0" presId="urn:microsoft.com/office/officeart/2005/8/layout/bProcess4"/>
    <dgm:cxn modelId="{D351D2CE-E1B7-4EF8-BFD9-BF76950918AB}" type="presParOf" srcId="{2B3C4805-B288-4EE5-AF38-A4023030707E}" destId="{FA7AE90A-9138-40E2-A951-65F0E9107DB3}" srcOrd="19" destOrd="0" presId="urn:microsoft.com/office/officeart/2005/8/layout/bProcess4"/>
    <dgm:cxn modelId="{AABCB34A-A1B2-4CEE-953F-0B51AA9A0264}" type="presParOf" srcId="{2B3C4805-B288-4EE5-AF38-A4023030707E}" destId="{EB6C3A0B-9C84-476B-9066-0C5BF47DE766}" srcOrd="20" destOrd="0" presId="urn:microsoft.com/office/officeart/2005/8/layout/bProcess4"/>
    <dgm:cxn modelId="{35E665E4-83CE-4091-8F70-BE2C0CA94A7D}" type="presParOf" srcId="{EB6C3A0B-9C84-476B-9066-0C5BF47DE766}" destId="{48ECD15F-594A-4EE1-B2FD-223A93DB0CD7}" srcOrd="0" destOrd="0" presId="urn:microsoft.com/office/officeart/2005/8/layout/bProcess4"/>
    <dgm:cxn modelId="{5784EECF-52FF-40EA-97E2-81CA7B763F95}" type="presParOf" srcId="{EB6C3A0B-9C84-476B-9066-0C5BF47DE766}" destId="{38EF1338-76E5-4EB3-BA3E-60DBC7E64F65}" srcOrd="1" destOrd="0" presId="urn:microsoft.com/office/officeart/2005/8/layout/bProcess4"/>
    <dgm:cxn modelId="{8DC94E9D-AFE6-4DC2-913C-0F769F2A1502}" type="presParOf" srcId="{2B3C4805-B288-4EE5-AF38-A4023030707E}" destId="{94430241-A409-4574-AB91-BDD981C66D53}" srcOrd="21" destOrd="0" presId="urn:microsoft.com/office/officeart/2005/8/layout/bProcess4"/>
    <dgm:cxn modelId="{ED73849F-83D9-463C-9453-F3C7B70B15A7}" type="presParOf" srcId="{2B3C4805-B288-4EE5-AF38-A4023030707E}" destId="{2DCC1C44-CD64-4D6A-A55C-77241C042124}" srcOrd="22" destOrd="0" presId="urn:microsoft.com/office/officeart/2005/8/layout/bProcess4"/>
    <dgm:cxn modelId="{CBDC2119-DEF9-44C8-8B41-13C1CD559DC4}" type="presParOf" srcId="{2DCC1C44-CD64-4D6A-A55C-77241C042124}" destId="{77D5E656-BAC7-42F3-A2DD-7DEAB8C335D2}" srcOrd="0" destOrd="0" presId="urn:microsoft.com/office/officeart/2005/8/layout/bProcess4"/>
    <dgm:cxn modelId="{8C78EEB0-2E91-4BA4-BD66-24F0126934DA}" type="presParOf" srcId="{2DCC1C44-CD64-4D6A-A55C-77241C042124}" destId="{CCFF898B-70FE-4728-AE16-F54340A44514}" srcOrd="1" destOrd="0" presId="urn:microsoft.com/office/officeart/2005/8/layout/bProcess4"/>
    <dgm:cxn modelId="{67BA3805-0E4A-4940-934E-CFDF5493F5C7}" type="presParOf" srcId="{2B3C4805-B288-4EE5-AF38-A4023030707E}" destId="{1F00B174-D008-4047-B921-4EFAFFE76CAB}" srcOrd="23" destOrd="0" presId="urn:microsoft.com/office/officeart/2005/8/layout/bProcess4"/>
    <dgm:cxn modelId="{3477224A-1CF0-408F-80D5-2C40A2507B03}" type="presParOf" srcId="{2B3C4805-B288-4EE5-AF38-A4023030707E}" destId="{A9F1FFCF-1FF9-4312-ADC0-5672991F2725}" srcOrd="24" destOrd="0" presId="urn:microsoft.com/office/officeart/2005/8/layout/bProcess4"/>
    <dgm:cxn modelId="{9819DD46-A817-42D0-837B-AC95BEDFADF4}" type="presParOf" srcId="{A9F1FFCF-1FF9-4312-ADC0-5672991F2725}" destId="{669379F9-06DC-461C-AA4C-7E1DBE7EDABF}" srcOrd="0" destOrd="0" presId="urn:microsoft.com/office/officeart/2005/8/layout/bProcess4"/>
    <dgm:cxn modelId="{C6D0AE86-A151-4FFF-AC4D-B2608FF69BCE}" type="presParOf" srcId="{A9F1FFCF-1FF9-4312-ADC0-5672991F2725}" destId="{BBC72D95-DA91-44D2-97DC-896A7525EC3D}" srcOrd="1" destOrd="0" presId="urn:microsoft.com/office/officeart/2005/8/layout/bProcess4"/>
    <dgm:cxn modelId="{A9AA0D2B-EFF7-4336-A157-DE2794604D1A}" type="presParOf" srcId="{2B3C4805-B288-4EE5-AF38-A4023030707E}" destId="{7CA5ACB7-24B2-4F91-B8A7-DC2029CA7C63}" srcOrd="25" destOrd="0" presId="urn:microsoft.com/office/officeart/2005/8/layout/bProcess4"/>
    <dgm:cxn modelId="{1DE4D8A5-268A-478B-AC56-FF6AE6A58A6D}" type="presParOf" srcId="{2B3C4805-B288-4EE5-AF38-A4023030707E}" destId="{1B2F52DE-A73C-4872-8DF3-F3879C5C5A68}" srcOrd="26" destOrd="0" presId="urn:microsoft.com/office/officeart/2005/8/layout/bProcess4"/>
    <dgm:cxn modelId="{9B050B6C-AEF2-48BC-9B32-C78230D82825}" type="presParOf" srcId="{1B2F52DE-A73C-4872-8DF3-F3879C5C5A68}" destId="{6A0858F8-D8C4-48FF-9349-276C2CAC05AE}" srcOrd="0" destOrd="0" presId="urn:microsoft.com/office/officeart/2005/8/layout/bProcess4"/>
    <dgm:cxn modelId="{01226916-07CF-4656-B652-84ABBE59DADE}"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D541B2-41A6-4599-BDE8-CC0D07805BB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2A9E6106-EE2C-4502-BAA2-5450EB0FB06F}">
      <dgm:prSet phldrT="[Text]"/>
      <dgm:spPr/>
      <dgm:t>
        <a:bodyPr/>
        <a:lstStyle/>
        <a:p>
          <a:r>
            <a:rPr lang="fr-FR" noProof="0" dirty="0" smtClean="0"/>
            <a:t>NIVEAU D’ISOLATION</a:t>
          </a:r>
          <a:endParaRPr lang="fr-FR" noProof="0" dirty="0"/>
        </a:p>
      </dgm:t>
    </dgm:pt>
    <dgm:pt modelId="{C19F9FAE-FB47-4951-8A01-39BEE7CCB2D2}" type="parTrans" cxnId="{5ECD2653-FB3F-4307-BD9C-B02C53E7960A}">
      <dgm:prSet/>
      <dgm:spPr/>
      <dgm:t>
        <a:bodyPr/>
        <a:lstStyle/>
        <a:p>
          <a:endParaRPr lang="en-US"/>
        </a:p>
      </dgm:t>
    </dgm:pt>
    <dgm:pt modelId="{DD6FADB0-CF0C-4C8A-BB65-669E24158065}" type="sibTrans" cxnId="{5ECD2653-FB3F-4307-BD9C-B02C53E7960A}">
      <dgm:prSet/>
      <dgm:spPr/>
      <dgm:t>
        <a:bodyPr/>
        <a:lstStyle/>
        <a:p>
          <a:endParaRPr lang="en-US"/>
        </a:p>
      </dgm:t>
    </dgm:pt>
    <dgm:pt modelId="{7575D613-6FF1-48FE-8F41-D4C18F659FAC}">
      <dgm:prSet phldrT="[Text]"/>
      <dgm:spPr/>
      <dgm:t>
        <a:bodyPr/>
        <a:lstStyle/>
        <a:p>
          <a:r>
            <a:rPr lang="fr-FR" noProof="0" dirty="0" smtClean="0"/>
            <a:t>f &lt; 1.5Hz</a:t>
          </a:r>
          <a:endParaRPr lang="fr-FR" noProof="0" dirty="0"/>
        </a:p>
      </dgm:t>
    </dgm:pt>
    <dgm:pt modelId="{1A2D4FF9-2065-4E11-BC3B-69BE3C034C3C}" type="parTrans" cxnId="{419634D4-6B9C-41CA-8CC9-9CC2D9A8DEC0}">
      <dgm:prSet/>
      <dgm:spPr/>
      <dgm:t>
        <a:bodyPr/>
        <a:lstStyle/>
        <a:p>
          <a:endParaRPr lang="en-US"/>
        </a:p>
      </dgm:t>
    </dgm:pt>
    <dgm:pt modelId="{A2EA74F6-9EDF-4945-BA45-5F82FD0387D9}" type="sibTrans" cxnId="{419634D4-6B9C-41CA-8CC9-9CC2D9A8DEC0}">
      <dgm:prSet/>
      <dgm:spPr/>
      <dgm:t>
        <a:bodyPr/>
        <a:lstStyle/>
        <a:p>
          <a:endParaRPr lang="en-US"/>
        </a:p>
      </dgm:t>
    </dgm:pt>
    <dgm:pt modelId="{66D2D5E5-6CFA-4986-B952-500831638066}">
      <dgm:prSet phldrT="[Text]"/>
      <dgm:spPr/>
      <dgm:t>
        <a:bodyPr/>
        <a:lstStyle/>
        <a:p>
          <a:r>
            <a:rPr lang="fr-FR" noProof="0" dirty="0" smtClean="0"/>
            <a:t>ESPACE PHYSIQUE</a:t>
          </a:r>
          <a:endParaRPr lang="fr-FR" noProof="0" dirty="0"/>
        </a:p>
      </dgm:t>
    </dgm:pt>
    <dgm:pt modelId="{F2C85120-5319-4812-A87D-7BDE294E9263}" type="parTrans" cxnId="{87005D85-1D65-4686-A0B7-1CCBF8E6E94A}">
      <dgm:prSet/>
      <dgm:spPr/>
      <dgm:t>
        <a:bodyPr/>
        <a:lstStyle/>
        <a:p>
          <a:endParaRPr lang="en-US"/>
        </a:p>
      </dgm:t>
    </dgm:pt>
    <dgm:pt modelId="{5D2E6DE2-931D-4EF1-BC86-813706008947}" type="sibTrans" cxnId="{87005D85-1D65-4686-A0B7-1CCBF8E6E94A}">
      <dgm:prSet/>
      <dgm:spPr/>
      <dgm:t>
        <a:bodyPr/>
        <a:lstStyle/>
        <a:p>
          <a:endParaRPr lang="en-US"/>
        </a:p>
      </dgm:t>
    </dgm:pt>
    <dgm:pt modelId="{9241A0D9-7332-49B8-BEF3-D687FA3FC7D5}">
      <dgm:prSet phldrT="[Text]"/>
      <dgm:spPr/>
      <dgm:t>
        <a:bodyPr/>
        <a:lstStyle/>
        <a:p>
          <a:r>
            <a:rPr lang="fr-FR" noProof="0" dirty="0" smtClean="0"/>
            <a:t>Chambre</a:t>
          </a:r>
          <a:endParaRPr lang="fr-FR" noProof="0" dirty="0"/>
        </a:p>
      </dgm:t>
    </dgm:pt>
    <dgm:pt modelId="{DDC7F2FA-20EA-4C70-9434-C96327068F3D}" type="parTrans" cxnId="{0CAAC995-7205-40E7-9D5B-84EB951B929C}">
      <dgm:prSet/>
      <dgm:spPr/>
      <dgm:t>
        <a:bodyPr/>
        <a:lstStyle/>
        <a:p>
          <a:endParaRPr lang="en-US"/>
        </a:p>
      </dgm:t>
    </dgm:pt>
    <dgm:pt modelId="{2975BA5D-D326-44DF-824B-2976DBFD5669}" type="sibTrans" cxnId="{0CAAC995-7205-40E7-9D5B-84EB951B929C}">
      <dgm:prSet/>
      <dgm:spPr/>
      <dgm:t>
        <a:bodyPr/>
        <a:lstStyle/>
        <a:p>
          <a:endParaRPr lang="en-US"/>
        </a:p>
      </dgm:t>
    </dgm:pt>
    <dgm:pt modelId="{FB7612E1-65F6-41D2-AA86-603B33DA7780}">
      <dgm:prSet phldrT="[Text]"/>
      <dgm:spPr/>
      <dgm:t>
        <a:bodyPr/>
        <a:lstStyle/>
        <a:p>
          <a:r>
            <a:rPr lang="fr-FR" noProof="0" dirty="0" smtClean="0"/>
            <a:t>OPTIQUES</a:t>
          </a:r>
          <a:endParaRPr lang="fr-FR" noProof="0" dirty="0"/>
        </a:p>
      </dgm:t>
    </dgm:pt>
    <dgm:pt modelId="{3E1950E7-9711-45AC-B91F-70D0D70525DD}" type="parTrans" cxnId="{02C3138F-B8AF-4B25-BD0C-780F25ECBC3C}">
      <dgm:prSet/>
      <dgm:spPr/>
      <dgm:t>
        <a:bodyPr/>
        <a:lstStyle/>
        <a:p>
          <a:endParaRPr lang="en-US"/>
        </a:p>
      </dgm:t>
    </dgm:pt>
    <dgm:pt modelId="{037B3F11-8E6E-4855-934B-A33F1862E69C}" type="sibTrans" cxnId="{02C3138F-B8AF-4B25-BD0C-780F25ECBC3C}">
      <dgm:prSet/>
      <dgm:spPr/>
      <dgm:t>
        <a:bodyPr/>
        <a:lstStyle/>
        <a:p>
          <a:endParaRPr lang="en-US"/>
        </a:p>
      </dgm:t>
    </dgm:pt>
    <dgm:pt modelId="{2CC8F859-D8CE-4D3B-96E7-E053131C202B}">
      <dgm:prSet phldrT="[Text]"/>
      <dgm:spPr/>
      <dgm:t>
        <a:bodyPr/>
        <a:lstStyle/>
        <a:p>
          <a:r>
            <a:rPr lang="fr-FR" noProof="0" dirty="0" smtClean="0"/>
            <a:t>Disposition préliminaire</a:t>
          </a:r>
          <a:endParaRPr lang="fr-FR" noProof="0" dirty="0"/>
        </a:p>
      </dgm:t>
    </dgm:pt>
    <dgm:pt modelId="{CB413285-6AF4-42FE-8C36-C6A1CEE9CBA9}" type="parTrans" cxnId="{E3BF4007-FB97-492C-84EC-ECE15CD6366F}">
      <dgm:prSet/>
      <dgm:spPr/>
      <dgm:t>
        <a:bodyPr/>
        <a:lstStyle/>
        <a:p>
          <a:endParaRPr lang="en-US"/>
        </a:p>
      </dgm:t>
    </dgm:pt>
    <dgm:pt modelId="{53790B9F-0107-42FF-AE33-F5B8EE358661}" type="sibTrans" cxnId="{E3BF4007-FB97-492C-84EC-ECE15CD6366F}">
      <dgm:prSet/>
      <dgm:spPr/>
      <dgm:t>
        <a:bodyPr/>
        <a:lstStyle/>
        <a:p>
          <a:endParaRPr lang="en-US"/>
        </a:p>
      </dgm:t>
    </dgm:pt>
    <dgm:pt modelId="{3B5F07BB-6FC1-43CD-BD94-75873A7AAE30}">
      <dgm:prSet phldrT="[Text]"/>
      <dgm:spPr/>
      <dgm:t>
        <a:bodyPr/>
        <a:lstStyle/>
        <a:p>
          <a:r>
            <a:rPr lang="fr-FR" noProof="0" dirty="0" smtClean="0"/>
            <a:t>Masse</a:t>
          </a:r>
          <a:endParaRPr lang="fr-FR" noProof="0" dirty="0"/>
        </a:p>
      </dgm:t>
    </dgm:pt>
    <dgm:pt modelId="{30BA615E-4032-41CA-8EA6-CA99A7330EC9}" type="parTrans" cxnId="{FE49359C-484C-417E-A81D-FF358EDC5801}">
      <dgm:prSet/>
      <dgm:spPr/>
      <dgm:t>
        <a:bodyPr/>
        <a:lstStyle/>
        <a:p>
          <a:endParaRPr lang="en-US"/>
        </a:p>
      </dgm:t>
    </dgm:pt>
    <dgm:pt modelId="{662D8BC0-8DD3-408C-9C6F-BA0447369A85}" type="sibTrans" cxnId="{FE49359C-484C-417E-A81D-FF358EDC5801}">
      <dgm:prSet/>
      <dgm:spPr/>
      <dgm:t>
        <a:bodyPr/>
        <a:lstStyle/>
        <a:p>
          <a:endParaRPr lang="en-US"/>
        </a:p>
      </dgm:t>
    </dgm:pt>
    <dgm:pt modelId="{F389DF8C-203E-4096-91DA-DBB16C283503}">
      <dgm:prSet phldrT="[Text]"/>
      <dgm:spPr/>
      <dgm:t>
        <a:bodyPr/>
        <a:lstStyle/>
        <a:p>
          <a:r>
            <a:rPr lang="fr-FR" noProof="0" dirty="0" smtClean="0"/>
            <a:t>Surface </a:t>
          </a:r>
          <a:endParaRPr lang="fr-FR" noProof="0" dirty="0"/>
        </a:p>
      </dgm:t>
    </dgm:pt>
    <dgm:pt modelId="{5CA3271A-DBAC-4AAA-B407-4BEE8BC33ECE}" type="parTrans" cxnId="{0994C4DF-4F79-4F5F-BF13-F2CA4B39F701}">
      <dgm:prSet/>
      <dgm:spPr/>
      <dgm:t>
        <a:bodyPr/>
        <a:lstStyle/>
        <a:p>
          <a:endParaRPr lang="en-US"/>
        </a:p>
      </dgm:t>
    </dgm:pt>
    <dgm:pt modelId="{DC8F05D2-C513-4E81-8330-1480F365262A}" type="sibTrans" cxnId="{0994C4DF-4F79-4F5F-BF13-F2CA4B39F701}">
      <dgm:prSet/>
      <dgm:spPr/>
      <dgm:t>
        <a:bodyPr/>
        <a:lstStyle/>
        <a:p>
          <a:endParaRPr lang="en-US"/>
        </a:p>
      </dgm:t>
    </dgm:pt>
    <dgm:pt modelId="{4782EA22-2A49-4159-9297-706F2EEB869B}">
      <dgm:prSet phldrT="[Text]"/>
      <dgm:spPr/>
      <dgm:t>
        <a:bodyPr/>
        <a:lstStyle/>
        <a:p>
          <a:r>
            <a:rPr lang="fr-FR" noProof="0" dirty="0" smtClean="0"/>
            <a:t>Amortissement des modes rigides</a:t>
          </a:r>
          <a:endParaRPr lang="fr-FR" noProof="0" dirty="0"/>
        </a:p>
      </dgm:t>
    </dgm:pt>
    <dgm:pt modelId="{C5641E13-C489-4B69-B4CD-1EE040468309}" type="parTrans" cxnId="{B9885EAD-C3A5-4D00-82A6-F47524AEC29F}">
      <dgm:prSet/>
      <dgm:spPr/>
      <dgm:t>
        <a:bodyPr/>
        <a:lstStyle/>
        <a:p>
          <a:endParaRPr lang="en-US"/>
        </a:p>
      </dgm:t>
    </dgm:pt>
    <dgm:pt modelId="{F12ADBCE-CB49-4384-82FB-9410A06D7F74}" type="sibTrans" cxnId="{B9885EAD-C3A5-4D00-82A6-F47524AEC29F}">
      <dgm:prSet/>
      <dgm:spPr/>
      <dgm:t>
        <a:bodyPr/>
        <a:lstStyle/>
        <a:p>
          <a:endParaRPr lang="en-US"/>
        </a:p>
      </dgm:t>
    </dgm:pt>
    <dgm:pt modelId="{692642DD-F6BF-4161-8164-A809C7A1F3E5}">
      <dgm:prSet phldrT="[Text]"/>
      <dgm:spPr/>
      <dgm:t>
        <a:bodyPr/>
        <a:lstStyle/>
        <a:p>
          <a:r>
            <a:rPr lang="fr-FR" noProof="0" dirty="0" smtClean="0"/>
            <a:t>Hauteur du faisceau</a:t>
          </a:r>
          <a:endParaRPr lang="fr-FR" noProof="0" dirty="0"/>
        </a:p>
      </dgm:t>
    </dgm:pt>
    <dgm:pt modelId="{59CE6974-B694-4D79-93E6-696B38485947}" type="parTrans" cxnId="{29F81BA5-CD7B-45E9-9037-1A35C76C6787}">
      <dgm:prSet/>
      <dgm:spPr/>
      <dgm:t>
        <a:bodyPr/>
        <a:lstStyle/>
        <a:p>
          <a:endParaRPr lang="fr-FR"/>
        </a:p>
      </dgm:t>
    </dgm:pt>
    <dgm:pt modelId="{C2466A3D-E9D6-4D77-A5BA-A91F880EFC38}" type="sibTrans" cxnId="{29F81BA5-CD7B-45E9-9037-1A35C76C6787}">
      <dgm:prSet/>
      <dgm:spPr/>
      <dgm:t>
        <a:bodyPr/>
        <a:lstStyle/>
        <a:p>
          <a:endParaRPr lang="fr-FR"/>
        </a:p>
      </dgm:t>
    </dgm:pt>
    <dgm:pt modelId="{D63412D9-6EF0-4CCB-865D-CA0DB7714378}">
      <dgm:prSet phldrT="[Text]"/>
      <dgm:spPr/>
      <dgm:t>
        <a:bodyPr/>
        <a:lstStyle/>
        <a:p>
          <a:endParaRPr lang="fr-FR" noProof="0" dirty="0"/>
        </a:p>
      </dgm:t>
    </dgm:pt>
    <dgm:pt modelId="{4640C34B-7FD6-4254-A707-48195755F34D}" type="parTrans" cxnId="{D82B1507-89EA-452B-BA05-5A28191DED52}">
      <dgm:prSet/>
      <dgm:spPr/>
      <dgm:t>
        <a:bodyPr/>
        <a:lstStyle/>
        <a:p>
          <a:endParaRPr lang="fr-FR"/>
        </a:p>
      </dgm:t>
    </dgm:pt>
    <dgm:pt modelId="{1D438750-27AC-4B0F-8091-263C9EAE481A}" type="sibTrans" cxnId="{D82B1507-89EA-452B-BA05-5A28191DED52}">
      <dgm:prSet/>
      <dgm:spPr/>
      <dgm:t>
        <a:bodyPr/>
        <a:lstStyle/>
        <a:p>
          <a:endParaRPr lang="fr-FR"/>
        </a:p>
      </dgm:t>
    </dgm:pt>
    <dgm:pt modelId="{A8B540F8-02D7-45A5-A503-FE0B9A6E70F4}">
      <dgm:prSet phldrT="[Text]"/>
      <dgm:spPr/>
      <dgm:t>
        <a:bodyPr/>
        <a:lstStyle/>
        <a:p>
          <a:endParaRPr lang="fr-FR" noProof="0" dirty="0"/>
        </a:p>
      </dgm:t>
    </dgm:pt>
    <dgm:pt modelId="{039F579A-FECE-435D-A0AE-F978EADCB6B6}" type="parTrans" cxnId="{A3F8F20C-618E-4DF6-85EA-DE477A420CE2}">
      <dgm:prSet/>
      <dgm:spPr/>
      <dgm:t>
        <a:bodyPr/>
        <a:lstStyle/>
        <a:p>
          <a:endParaRPr lang="fr-FR"/>
        </a:p>
      </dgm:t>
    </dgm:pt>
    <dgm:pt modelId="{24785056-4F68-4837-8CAC-78DE2B92C591}" type="sibTrans" cxnId="{A3F8F20C-618E-4DF6-85EA-DE477A420CE2}">
      <dgm:prSet/>
      <dgm:spPr/>
      <dgm:t>
        <a:bodyPr/>
        <a:lstStyle/>
        <a:p>
          <a:endParaRPr lang="fr-FR"/>
        </a:p>
      </dgm:t>
    </dgm:pt>
    <dgm:pt modelId="{C5FDEE84-4973-45CC-AB4B-F1E538F7B8D8}" type="pres">
      <dgm:prSet presAssocID="{51D541B2-41A6-4599-BDE8-CC0D07805BB5}" presName="Name0" presStyleCnt="0">
        <dgm:presLayoutVars>
          <dgm:dir/>
          <dgm:animLvl val="lvl"/>
          <dgm:resizeHandles/>
        </dgm:presLayoutVars>
      </dgm:prSet>
      <dgm:spPr/>
    </dgm:pt>
    <dgm:pt modelId="{7FCF680E-CD59-4E12-9691-197CB9D58CA9}" type="pres">
      <dgm:prSet presAssocID="{2A9E6106-EE2C-4502-BAA2-5450EB0FB06F}" presName="linNode" presStyleCnt="0"/>
      <dgm:spPr/>
    </dgm:pt>
    <dgm:pt modelId="{DAF6E2CE-846D-44EF-AC05-E6BA9ADE3AA6}" type="pres">
      <dgm:prSet presAssocID="{2A9E6106-EE2C-4502-BAA2-5450EB0FB06F}" presName="parentShp" presStyleLbl="node1" presStyleIdx="0" presStyleCnt="3">
        <dgm:presLayoutVars>
          <dgm:bulletEnabled val="1"/>
        </dgm:presLayoutVars>
      </dgm:prSet>
      <dgm:spPr/>
    </dgm:pt>
    <dgm:pt modelId="{D9710028-3408-4768-B68F-C9EE33F1BA54}" type="pres">
      <dgm:prSet presAssocID="{2A9E6106-EE2C-4502-BAA2-5450EB0FB06F}" presName="childShp" presStyleLbl="bgAccFollowNode1" presStyleIdx="0" presStyleCnt="3">
        <dgm:presLayoutVars>
          <dgm:bulletEnabled val="1"/>
        </dgm:presLayoutVars>
      </dgm:prSet>
      <dgm:spPr/>
      <dgm:t>
        <a:bodyPr/>
        <a:lstStyle/>
        <a:p>
          <a:endParaRPr lang="en-US"/>
        </a:p>
      </dgm:t>
    </dgm:pt>
    <dgm:pt modelId="{D6A01EF2-A1C0-407B-9008-2135CAB2703A}" type="pres">
      <dgm:prSet presAssocID="{DD6FADB0-CF0C-4C8A-BB65-669E24158065}" presName="spacing" presStyleCnt="0"/>
      <dgm:spPr/>
    </dgm:pt>
    <dgm:pt modelId="{205D118A-5EB2-4A7F-8F07-69A53BE8F3EC}" type="pres">
      <dgm:prSet presAssocID="{66D2D5E5-6CFA-4986-B952-500831638066}" presName="linNode" presStyleCnt="0"/>
      <dgm:spPr/>
    </dgm:pt>
    <dgm:pt modelId="{A2FF58FA-7DEA-4631-AD22-96B5DDE7A901}" type="pres">
      <dgm:prSet presAssocID="{66D2D5E5-6CFA-4986-B952-500831638066}" presName="parentShp" presStyleLbl="node1" presStyleIdx="1" presStyleCnt="3" custLinFactNeighborX="-5671" custLinFactNeighborY="2178">
        <dgm:presLayoutVars>
          <dgm:bulletEnabled val="1"/>
        </dgm:presLayoutVars>
      </dgm:prSet>
      <dgm:spPr/>
      <dgm:t>
        <a:bodyPr/>
        <a:lstStyle/>
        <a:p>
          <a:endParaRPr lang="fr-FR"/>
        </a:p>
      </dgm:t>
    </dgm:pt>
    <dgm:pt modelId="{C73B195E-7E63-41F7-8F3E-B62001DC4B60}" type="pres">
      <dgm:prSet presAssocID="{66D2D5E5-6CFA-4986-B952-500831638066}" presName="childShp" presStyleLbl="bgAccFollowNode1" presStyleIdx="1" presStyleCnt="3">
        <dgm:presLayoutVars>
          <dgm:bulletEnabled val="1"/>
        </dgm:presLayoutVars>
      </dgm:prSet>
      <dgm:spPr/>
      <dgm:t>
        <a:bodyPr/>
        <a:lstStyle/>
        <a:p>
          <a:endParaRPr lang="en-US"/>
        </a:p>
      </dgm:t>
    </dgm:pt>
    <dgm:pt modelId="{A603BF79-A8E3-44BD-87B9-2AC62E43DA4A}" type="pres">
      <dgm:prSet presAssocID="{5D2E6DE2-931D-4EF1-BC86-813706008947}" presName="spacing" presStyleCnt="0"/>
      <dgm:spPr/>
    </dgm:pt>
    <dgm:pt modelId="{68CF4E83-9930-4A2D-B4A2-9B9FAD0C69B9}" type="pres">
      <dgm:prSet presAssocID="{FB7612E1-65F6-41D2-AA86-603B33DA7780}" presName="linNode" presStyleCnt="0"/>
      <dgm:spPr/>
    </dgm:pt>
    <dgm:pt modelId="{67D9B48E-2219-44E1-9EFF-9FB05D499E68}" type="pres">
      <dgm:prSet presAssocID="{FB7612E1-65F6-41D2-AA86-603B33DA7780}" presName="parentShp" presStyleLbl="node1" presStyleIdx="2" presStyleCnt="3">
        <dgm:presLayoutVars>
          <dgm:bulletEnabled val="1"/>
        </dgm:presLayoutVars>
      </dgm:prSet>
      <dgm:spPr/>
      <dgm:t>
        <a:bodyPr/>
        <a:lstStyle/>
        <a:p>
          <a:endParaRPr lang="en-US"/>
        </a:p>
      </dgm:t>
    </dgm:pt>
    <dgm:pt modelId="{9F90E561-3EAC-4781-A984-6BFA89DF0DA1}" type="pres">
      <dgm:prSet presAssocID="{FB7612E1-65F6-41D2-AA86-603B33DA7780}" presName="childShp" presStyleLbl="bgAccFollowNode1" presStyleIdx="2" presStyleCnt="3">
        <dgm:presLayoutVars>
          <dgm:bulletEnabled val="1"/>
        </dgm:presLayoutVars>
      </dgm:prSet>
      <dgm:spPr/>
      <dgm:t>
        <a:bodyPr/>
        <a:lstStyle/>
        <a:p>
          <a:endParaRPr lang="en-US"/>
        </a:p>
      </dgm:t>
    </dgm:pt>
  </dgm:ptLst>
  <dgm:cxnLst>
    <dgm:cxn modelId="{D82B1507-89EA-452B-BA05-5A28191DED52}" srcId="{66D2D5E5-6CFA-4986-B952-500831638066}" destId="{D63412D9-6EF0-4CCB-865D-CA0DB7714378}" srcOrd="0" destOrd="0" parTransId="{4640C34B-7FD6-4254-A707-48195755F34D}" sibTransId="{1D438750-27AC-4B0F-8091-263C9EAE481A}"/>
    <dgm:cxn modelId="{29F81BA5-CD7B-45E9-9037-1A35C76C6787}" srcId="{66D2D5E5-6CFA-4986-B952-500831638066}" destId="{692642DD-F6BF-4161-8164-A809C7A1F3E5}" srcOrd="1" destOrd="0" parTransId="{59CE6974-B694-4D79-93E6-696B38485947}" sibTransId="{C2466A3D-E9D6-4D77-A5BA-A91F880EFC38}"/>
    <dgm:cxn modelId="{298B243D-02AC-4492-BE35-4EB4AB48EA52}" type="presOf" srcId="{4782EA22-2A49-4159-9297-706F2EEB869B}" destId="{D9710028-3408-4768-B68F-C9EE33F1BA54}" srcOrd="0" destOrd="2" presId="urn:microsoft.com/office/officeart/2005/8/layout/vList6"/>
    <dgm:cxn modelId="{44ED4E38-E059-48EE-B1E9-EED5507E38CA}" type="presOf" srcId="{FB7612E1-65F6-41D2-AA86-603B33DA7780}" destId="{67D9B48E-2219-44E1-9EFF-9FB05D499E68}" srcOrd="0" destOrd="0" presId="urn:microsoft.com/office/officeart/2005/8/layout/vList6"/>
    <dgm:cxn modelId="{0994C4DF-4F79-4F5F-BF13-F2CA4B39F701}" srcId="{2CC8F859-D8CE-4D3B-96E7-E053131C202B}" destId="{F389DF8C-203E-4096-91DA-DBB16C283503}" srcOrd="1" destOrd="0" parTransId="{5CA3271A-DBAC-4AAA-B407-4BEE8BC33ECE}" sibTransId="{DC8F05D2-C513-4E81-8330-1480F365262A}"/>
    <dgm:cxn modelId="{4E4A350B-EB71-43AB-9BA7-1AAF12554C47}" type="presOf" srcId="{66D2D5E5-6CFA-4986-B952-500831638066}" destId="{A2FF58FA-7DEA-4631-AD22-96B5DDE7A901}" srcOrd="0" destOrd="0" presId="urn:microsoft.com/office/officeart/2005/8/layout/vList6"/>
    <dgm:cxn modelId="{02C3138F-B8AF-4B25-BD0C-780F25ECBC3C}" srcId="{51D541B2-41A6-4599-BDE8-CC0D07805BB5}" destId="{FB7612E1-65F6-41D2-AA86-603B33DA7780}" srcOrd="2" destOrd="0" parTransId="{3E1950E7-9711-45AC-B91F-70D0D70525DD}" sibTransId="{037B3F11-8E6E-4855-934B-A33F1862E69C}"/>
    <dgm:cxn modelId="{B160C5BE-5C5A-4E09-B7DA-A4FF0C863F7F}" type="presOf" srcId="{3B5F07BB-6FC1-43CD-BD94-75873A7AAE30}" destId="{9F90E561-3EAC-4781-A984-6BFA89DF0DA1}" srcOrd="0" destOrd="1" presId="urn:microsoft.com/office/officeart/2005/8/layout/vList6"/>
    <dgm:cxn modelId="{419634D4-6B9C-41CA-8CC9-9CC2D9A8DEC0}" srcId="{2A9E6106-EE2C-4502-BAA2-5450EB0FB06F}" destId="{7575D613-6FF1-48FE-8F41-D4C18F659FAC}" srcOrd="1" destOrd="0" parTransId="{1A2D4FF9-2065-4E11-BC3B-69BE3C034C3C}" sibTransId="{A2EA74F6-9EDF-4945-BA45-5F82FD0387D9}"/>
    <dgm:cxn modelId="{6F966AAD-44FC-4EFB-B2D5-EDF7D1283A75}" type="presOf" srcId="{51D541B2-41A6-4599-BDE8-CC0D07805BB5}" destId="{C5FDEE84-4973-45CC-AB4B-F1E538F7B8D8}" srcOrd="0" destOrd="0" presId="urn:microsoft.com/office/officeart/2005/8/layout/vList6"/>
    <dgm:cxn modelId="{F5AD111F-9E4D-438B-BF04-E10FF44DFED8}" type="presOf" srcId="{A8B540F8-02D7-45A5-A503-FE0B9A6E70F4}" destId="{D9710028-3408-4768-B68F-C9EE33F1BA54}" srcOrd="0" destOrd="0" presId="urn:microsoft.com/office/officeart/2005/8/layout/vList6"/>
    <dgm:cxn modelId="{87005D85-1D65-4686-A0B7-1CCBF8E6E94A}" srcId="{51D541B2-41A6-4599-BDE8-CC0D07805BB5}" destId="{66D2D5E5-6CFA-4986-B952-500831638066}" srcOrd="1" destOrd="0" parTransId="{F2C85120-5319-4812-A87D-7BDE294E9263}" sibTransId="{5D2E6DE2-931D-4EF1-BC86-813706008947}"/>
    <dgm:cxn modelId="{E10D400C-48A7-41A5-918D-22B39B1164DC}" type="presOf" srcId="{2CC8F859-D8CE-4D3B-96E7-E053131C202B}" destId="{9F90E561-3EAC-4781-A984-6BFA89DF0DA1}" srcOrd="0" destOrd="0" presId="urn:microsoft.com/office/officeart/2005/8/layout/vList6"/>
    <dgm:cxn modelId="{FE49359C-484C-417E-A81D-FF358EDC5801}" srcId="{2CC8F859-D8CE-4D3B-96E7-E053131C202B}" destId="{3B5F07BB-6FC1-43CD-BD94-75873A7AAE30}" srcOrd="0" destOrd="0" parTransId="{30BA615E-4032-41CA-8EA6-CA99A7330EC9}" sibTransId="{662D8BC0-8DD3-408C-9C6F-BA0447369A85}"/>
    <dgm:cxn modelId="{0CAAC995-7205-40E7-9D5B-84EB951B929C}" srcId="{66D2D5E5-6CFA-4986-B952-500831638066}" destId="{9241A0D9-7332-49B8-BEF3-D687FA3FC7D5}" srcOrd="2" destOrd="0" parTransId="{DDC7F2FA-20EA-4C70-9434-C96327068F3D}" sibTransId="{2975BA5D-D326-44DF-824B-2976DBFD5669}"/>
    <dgm:cxn modelId="{E3BF4007-FB97-492C-84EC-ECE15CD6366F}" srcId="{FB7612E1-65F6-41D2-AA86-603B33DA7780}" destId="{2CC8F859-D8CE-4D3B-96E7-E053131C202B}" srcOrd="0" destOrd="0" parTransId="{CB413285-6AF4-42FE-8C36-C6A1CEE9CBA9}" sibTransId="{53790B9F-0107-42FF-AE33-F5B8EE358661}"/>
    <dgm:cxn modelId="{CBAD698D-E274-4DEE-8567-386BAAB0986D}" type="presOf" srcId="{F389DF8C-203E-4096-91DA-DBB16C283503}" destId="{9F90E561-3EAC-4781-A984-6BFA89DF0DA1}" srcOrd="0" destOrd="2" presId="urn:microsoft.com/office/officeart/2005/8/layout/vList6"/>
    <dgm:cxn modelId="{5ECD2653-FB3F-4307-BD9C-B02C53E7960A}" srcId="{51D541B2-41A6-4599-BDE8-CC0D07805BB5}" destId="{2A9E6106-EE2C-4502-BAA2-5450EB0FB06F}" srcOrd="0" destOrd="0" parTransId="{C19F9FAE-FB47-4951-8A01-39BEE7CCB2D2}" sibTransId="{DD6FADB0-CF0C-4C8A-BB65-669E24158065}"/>
    <dgm:cxn modelId="{23688E34-7EFA-4D43-A2C9-6B5E8F080864}" type="presOf" srcId="{7575D613-6FF1-48FE-8F41-D4C18F659FAC}" destId="{D9710028-3408-4768-B68F-C9EE33F1BA54}" srcOrd="0" destOrd="1" presId="urn:microsoft.com/office/officeart/2005/8/layout/vList6"/>
    <dgm:cxn modelId="{A3F8F20C-618E-4DF6-85EA-DE477A420CE2}" srcId="{2A9E6106-EE2C-4502-BAA2-5450EB0FB06F}" destId="{A8B540F8-02D7-45A5-A503-FE0B9A6E70F4}" srcOrd="0" destOrd="0" parTransId="{039F579A-FECE-435D-A0AE-F978EADCB6B6}" sibTransId="{24785056-4F68-4837-8CAC-78DE2B92C591}"/>
    <dgm:cxn modelId="{BBE70085-9422-4A83-A7F5-F2FAE72C5628}" type="presOf" srcId="{9241A0D9-7332-49B8-BEF3-D687FA3FC7D5}" destId="{C73B195E-7E63-41F7-8F3E-B62001DC4B60}" srcOrd="0" destOrd="2" presId="urn:microsoft.com/office/officeart/2005/8/layout/vList6"/>
    <dgm:cxn modelId="{B3575A33-6E77-4960-9F04-D941935E3AD1}" type="presOf" srcId="{D63412D9-6EF0-4CCB-865D-CA0DB7714378}" destId="{C73B195E-7E63-41F7-8F3E-B62001DC4B60}" srcOrd="0" destOrd="0" presId="urn:microsoft.com/office/officeart/2005/8/layout/vList6"/>
    <dgm:cxn modelId="{796ABCB6-7527-434E-A578-54185E6B26FF}" type="presOf" srcId="{2A9E6106-EE2C-4502-BAA2-5450EB0FB06F}" destId="{DAF6E2CE-846D-44EF-AC05-E6BA9ADE3AA6}" srcOrd="0" destOrd="0" presId="urn:microsoft.com/office/officeart/2005/8/layout/vList6"/>
    <dgm:cxn modelId="{B9885EAD-C3A5-4D00-82A6-F47524AEC29F}" srcId="{2A9E6106-EE2C-4502-BAA2-5450EB0FB06F}" destId="{4782EA22-2A49-4159-9297-706F2EEB869B}" srcOrd="2" destOrd="0" parTransId="{C5641E13-C489-4B69-B4CD-1EE040468309}" sibTransId="{F12ADBCE-CB49-4384-82FB-9410A06D7F74}"/>
    <dgm:cxn modelId="{8440FA5B-6534-444D-A720-EBD12F33F457}" type="presOf" srcId="{692642DD-F6BF-4161-8164-A809C7A1F3E5}" destId="{C73B195E-7E63-41F7-8F3E-B62001DC4B60}" srcOrd="0" destOrd="1" presId="urn:microsoft.com/office/officeart/2005/8/layout/vList6"/>
    <dgm:cxn modelId="{51FBF134-234B-493E-8278-D5BCD5D41011}" type="presParOf" srcId="{C5FDEE84-4973-45CC-AB4B-F1E538F7B8D8}" destId="{7FCF680E-CD59-4E12-9691-197CB9D58CA9}" srcOrd="0" destOrd="0" presId="urn:microsoft.com/office/officeart/2005/8/layout/vList6"/>
    <dgm:cxn modelId="{5B1638D9-48E0-408D-879B-F848A186044C}" type="presParOf" srcId="{7FCF680E-CD59-4E12-9691-197CB9D58CA9}" destId="{DAF6E2CE-846D-44EF-AC05-E6BA9ADE3AA6}" srcOrd="0" destOrd="0" presId="urn:microsoft.com/office/officeart/2005/8/layout/vList6"/>
    <dgm:cxn modelId="{C3A1894B-BA80-40B3-9BDE-0892EB10D95B}" type="presParOf" srcId="{7FCF680E-CD59-4E12-9691-197CB9D58CA9}" destId="{D9710028-3408-4768-B68F-C9EE33F1BA54}" srcOrd="1" destOrd="0" presId="urn:microsoft.com/office/officeart/2005/8/layout/vList6"/>
    <dgm:cxn modelId="{19A8F98E-509C-4BDD-934D-B1D4543635B3}" type="presParOf" srcId="{C5FDEE84-4973-45CC-AB4B-F1E538F7B8D8}" destId="{D6A01EF2-A1C0-407B-9008-2135CAB2703A}" srcOrd="1" destOrd="0" presId="urn:microsoft.com/office/officeart/2005/8/layout/vList6"/>
    <dgm:cxn modelId="{851DDA61-0C06-4B5B-AA1C-024DE40D64AA}" type="presParOf" srcId="{C5FDEE84-4973-45CC-AB4B-F1E538F7B8D8}" destId="{205D118A-5EB2-4A7F-8F07-69A53BE8F3EC}" srcOrd="2" destOrd="0" presId="urn:microsoft.com/office/officeart/2005/8/layout/vList6"/>
    <dgm:cxn modelId="{C846707A-A791-456D-AB72-EA6B939C8B38}" type="presParOf" srcId="{205D118A-5EB2-4A7F-8F07-69A53BE8F3EC}" destId="{A2FF58FA-7DEA-4631-AD22-96B5DDE7A901}" srcOrd="0" destOrd="0" presId="urn:microsoft.com/office/officeart/2005/8/layout/vList6"/>
    <dgm:cxn modelId="{A28295DE-3F19-4C6D-80CF-3C1F8E896C86}" type="presParOf" srcId="{205D118A-5EB2-4A7F-8F07-69A53BE8F3EC}" destId="{C73B195E-7E63-41F7-8F3E-B62001DC4B60}" srcOrd="1" destOrd="0" presId="urn:microsoft.com/office/officeart/2005/8/layout/vList6"/>
    <dgm:cxn modelId="{6A4C4BAF-D64A-42E8-B789-FB12A4673B31}" type="presParOf" srcId="{C5FDEE84-4973-45CC-AB4B-F1E538F7B8D8}" destId="{A603BF79-A8E3-44BD-87B9-2AC62E43DA4A}" srcOrd="3" destOrd="0" presId="urn:microsoft.com/office/officeart/2005/8/layout/vList6"/>
    <dgm:cxn modelId="{834DD58E-9C26-4353-9B5A-B5FC58003756}" type="presParOf" srcId="{C5FDEE84-4973-45CC-AB4B-F1E538F7B8D8}" destId="{68CF4E83-9930-4A2D-B4A2-9B9FAD0C69B9}" srcOrd="4" destOrd="0" presId="urn:microsoft.com/office/officeart/2005/8/layout/vList6"/>
    <dgm:cxn modelId="{0F1A8AB8-BAE6-48A8-A3B2-AF492F6BCD2A}" type="presParOf" srcId="{68CF4E83-9930-4A2D-B4A2-9B9FAD0C69B9}" destId="{67D9B48E-2219-44E1-9EFF-9FB05D499E68}" srcOrd="0" destOrd="0" presId="urn:microsoft.com/office/officeart/2005/8/layout/vList6"/>
    <dgm:cxn modelId="{3100CB91-E46B-44D6-8A40-11E80FA5EFD2}" type="presParOf" srcId="{68CF4E83-9930-4A2D-B4A2-9B9FAD0C69B9}" destId="{9F90E561-3EAC-4781-A984-6BFA89DF0DA1}"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rgbClr val="FFC000"/>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C5A071CE-CD1B-4576-834F-A2670977DBF7}" type="presOf" srcId="{8F936AA1-2AD3-45C1-8DE7-B83E36E64BF8}" destId="{CCFF898B-70FE-4728-AE16-F54340A44514}" srcOrd="0" destOrd="1"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1E9C593E-BD7F-4794-A9A4-12914E5D729C}" type="presOf" srcId="{28FBA16F-3E00-45F0-8298-C333C17917BE}" destId="{647B5F72-5BF2-49EC-8527-057D503378D2}" srcOrd="0" destOrd="2"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52EB6EE5-CFEE-48E8-B0D6-C7335645B2ED}" type="presOf" srcId="{47228768-F196-44F2-BF78-6F51C6155A0E}" destId="{A299D037-2337-4209-93D8-18413F0C990C}" srcOrd="0" destOrd="0"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5FF58E11-7BA5-49DB-A3E0-FDC99C27A08B}" type="presOf" srcId="{723C2DF5-AA9B-448D-8AD4-2E42F79A3F83}" destId="{3C3F39A9-169F-457B-BFA0-74CB6D07C38D}" srcOrd="0" destOrd="0" presId="urn:microsoft.com/office/officeart/2005/8/layout/bProcess4"/>
    <dgm:cxn modelId="{51AC3CED-24EC-4979-8C63-0BB0157448D9}" type="presOf" srcId="{34FAB9F5-1891-49E0-B675-66000616156A}" destId="{88EF562C-9A73-4177-B6F6-642844F345E9}" srcOrd="0" destOrd="0"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CB106CF3-B267-4623-AEF6-7867F5D3B007}" type="presOf" srcId="{CF43A17C-CE7D-4202-B59D-FF9DD1F4B6D0}" destId="{71389FBB-F66C-4121-A342-7A42C4DB9B85}" srcOrd="0" destOrd="0" presId="urn:microsoft.com/office/officeart/2005/8/layout/bProcess4"/>
    <dgm:cxn modelId="{5BABDE07-F7BF-4FAC-BDA4-1FE1F5AAB6AB}" type="presOf" srcId="{ECFD4EEC-D482-49B1-82ED-2E853930203D}" destId="{2021969C-75DA-45C2-9E3D-C5F440E97781}" srcOrd="0" destOrd="0" presId="urn:microsoft.com/office/officeart/2005/8/layout/bProcess4"/>
    <dgm:cxn modelId="{8DE91A99-8905-456F-836B-35FF986E875D}" type="presOf" srcId="{70E578C2-5DD5-46A7-BB64-1991799EA439}" destId="{247558BA-AF7A-4DD7-9EB0-DCA1A8E20AE2}"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4B9E5901-E5B1-450D-8064-84A59B169726}" type="presOf" srcId="{911AC2D3-4B8B-4C09-B697-D061B45905CA}" destId="{050E6F2A-4467-4988-9F88-DD86B3B64516}" srcOrd="0" destOrd="1"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B7250582-4A53-4E10-9A5B-C5DFFB69280E}" type="presOf" srcId="{C90F83F6-384B-4609-8B3E-5532B5EFBA31}" destId="{7CA5ACB7-24B2-4F91-B8A7-DC2029CA7C63}" srcOrd="0" destOrd="0" presId="urn:microsoft.com/office/officeart/2005/8/layout/bProcess4"/>
    <dgm:cxn modelId="{CE900126-1C19-45A0-B47B-690776E89205}" type="presOf" srcId="{8444F5CA-03E5-486B-B983-20E7EDAC1C45}" destId="{5CB333CB-6442-4CA1-8868-89B522B178B4}" srcOrd="0" destOrd="0" presId="urn:microsoft.com/office/officeart/2005/8/layout/bProcess4"/>
    <dgm:cxn modelId="{18A744DF-6349-4824-9518-61761D4C3D0C}" type="presOf" srcId="{C08BECE0-4DC6-4853-9D43-B862E5AD4AFC}" destId="{700FD9B0-252E-4A8B-936B-ADBFB4B38DC2}" srcOrd="0" destOrd="0"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9E55C67D-AE4C-41B7-A198-7650A2925AC5}" type="presOf" srcId="{5EC6052C-6493-4D81-8FB8-C94F473A6812}" destId="{6CC6DA64-2BBD-4787-9758-EA5A1FE5F127}" srcOrd="0" destOrd="0" presId="urn:microsoft.com/office/officeart/2005/8/layout/bProcess4"/>
    <dgm:cxn modelId="{5E4353A1-3CF8-429A-A769-9F558F787E49}" type="presOf" srcId="{5A6967B1-A431-48BD-B6E2-A62E7D4701E5}" destId="{38EF1338-76E5-4EB3-BA3E-60DBC7E64F65}" srcOrd="0" destOrd="0" presId="urn:microsoft.com/office/officeart/2005/8/layout/bProcess4"/>
    <dgm:cxn modelId="{9844690E-1BB7-4F5D-916F-0491BBD8DACF}" type="presOf" srcId="{A47A4F90-EC6B-4DAD-ACE4-C43D9A9BC58E}" destId="{FA7AE90A-9138-40E2-A951-65F0E9107DB3}" srcOrd="0" destOrd="0" presId="urn:microsoft.com/office/officeart/2005/8/layout/bProcess4"/>
    <dgm:cxn modelId="{E7EC26F4-7D95-46DE-9FC6-557B47B505F2}" type="presOf" srcId="{2FA14D8A-075D-4FD3-BDF0-0C2FBCD61056}" destId="{8BC4CD96-8784-4725-86B4-BD92CB64D5BF}"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75110CB6-0830-4BD2-A4FA-5A52105903A7}" srcId="{B545538E-74C2-4437-8AC0-8C0691ED71BD}" destId="{2EAF723D-4BDB-41C0-9361-F07AEFDD010E}" srcOrd="2" destOrd="0" parTransId="{BC859C64-DD1A-447F-B763-2F46FB2B8211}" sibTransId="{2C9A282B-2631-4D0E-A90B-F93270DDB8FD}"/>
    <dgm:cxn modelId="{A5E9EABE-5F0D-43ED-B767-FDF9F4BD0420}" type="presOf" srcId="{3E4CC620-C705-4DD8-B640-E4FED08E72D8}" destId="{CCFF898B-70FE-4728-AE16-F54340A44514}" srcOrd="0" destOrd="0" presId="urn:microsoft.com/office/officeart/2005/8/layout/bProcess4"/>
    <dgm:cxn modelId="{F873AB21-1F6F-47B8-85AF-24D17D2B3E20}" type="presOf" srcId="{B8BA4CF5-0DAB-4D02-9CAE-6F5996EE9B88}" destId="{BA67884E-2DD4-4453-865F-C1003FA55CBF}" srcOrd="0" destOrd="0" presId="urn:microsoft.com/office/officeart/2005/8/layout/bProcess4"/>
    <dgm:cxn modelId="{35875462-8443-457B-8867-B53C66EAE752}" type="presOf" srcId="{61AB3279-5BCE-42F4-8E69-E7900A90BF45}" destId="{9D92B777-93BE-4BEE-9770-334DFA9E2A86}" srcOrd="0" destOrd="0" presId="urn:microsoft.com/office/officeart/2005/8/layout/bProcess4"/>
    <dgm:cxn modelId="{30BAF761-B108-47ED-A5D4-3BD2890A574D}" type="presOf" srcId="{A5153C09-2592-4C6F-BA79-B69EDB56CE72}" destId="{94430241-A409-4574-AB91-BDD981C66D53}"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1A6587C0-EA4B-4C70-8E20-2CDEF075160F}" type="presOf" srcId="{2B431DF0-EC9A-46BC-BF91-69279A6DF4E8}" destId="{372959EE-5B0C-43A6-B43C-6C99BF14A8DF}" srcOrd="0" destOrd="0" presId="urn:microsoft.com/office/officeart/2005/8/layout/bProcess4"/>
    <dgm:cxn modelId="{CC38AB30-5667-486E-A199-07B57E33BA31}" type="presOf" srcId="{1D5DF5A4-4927-4CA7-9FBE-26B9ED92A201}" destId="{050E6F2A-4467-4988-9F88-DD86B3B64516}"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6327B271-6A68-4A07-954B-32008AE9F444}" type="presOf" srcId="{888F05B4-0C95-4394-A116-AC621E518248}" destId="{F7682200-DBBC-4829-A601-B59FA9BFD925}" srcOrd="0" destOrd="0"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56B0DA21-195F-4291-B7D4-869D84041241}" type="presOf" srcId="{A4757920-6A1A-4B5F-AABD-D15F6EEB433A}" destId="{3AC1B9D2-F97F-4909-9E81-BD1283F1E4AE}" srcOrd="0" destOrd="0" presId="urn:microsoft.com/office/officeart/2005/8/layout/bProcess4"/>
    <dgm:cxn modelId="{F2BEEFDF-A3FA-4176-937E-105D5BBAF7A7}" srcId="{3E4CC620-C705-4DD8-B640-E4FED08E72D8}" destId="{8F936AA1-2AD3-45C1-8DE7-B83E36E64BF8}" srcOrd="0" destOrd="0" parTransId="{BF42C49F-F2E6-47BC-BF42-67FACE535506}" sibTransId="{2C0967E2-B787-47D0-9B0C-E2E8E871F3C0}"/>
    <dgm:cxn modelId="{AA5DDCA8-D99B-47F7-943B-7E0D9A689F04}" type="presOf" srcId="{B545538E-74C2-4437-8AC0-8C0691ED71BD}" destId="{2B3C4805-B288-4EE5-AF38-A4023030707E}" srcOrd="0" destOrd="0" presId="urn:microsoft.com/office/officeart/2005/8/layout/bProcess4"/>
    <dgm:cxn modelId="{841BA897-1932-4F33-9865-2EE624321C98}" srcId="{B545538E-74C2-4437-8AC0-8C0691ED71BD}" destId="{888F05B4-0C95-4394-A116-AC621E518248}" srcOrd="5" destOrd="0" parTransId="{5F94F3EC-3A02-4CE0-91A4-41262EF71ADE}" sibTransId="{47228768-F196-44F2-BF78-6F51C6155A0E}"/>
    <dgm:cxn modelId="{CFC3C531-9CB0-49AE-AE8D-732E80D65C9D}" type="presOf" srcId="{CF63CCE8-063A-429E-9B89-8C9BCBF62A08}" destId="{BBC72D95-DA91-44D2-97DC-896A7525EC3D}" srcOrd="0" destOrd="0"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8A4088DE-32E2-4508-A5A9-E746814B08D2}" type="presOf" srcId="{06EA6C32-FB6A-48D7-AC95-163A35CA3E6C}" destId="{1F00B174-D008-4047-B921-4EFAFFE76CAB}" srcOrd="0" destOrd="0" presId="urn:microsoft.com/office/officeart/2005/8/layout/bProcess4"/>
    <dgm:cxn modelId="{4C8DAA9C-AB99-4300-999D-941D2E81A3CF}" type="presOf" srcId="{BCD2764C-E8F7-4CBB-9887-830AFF3311E7}" destId="{FA69E746-5898-46D3-A365-4C12138ED139}" srcOrd="0" destOrd="0" presId="urn:microsoft.com/office/officeart/2005/8/layout/bProcess4"/>
    <dgm:cxn modelId="{B76C560D-56DF-4615-9CA9-36A73F03FEBC}" type="presOf" srcId="{2EAF723D-4BDB-41C0-9361-F07AEFDD010E}" destId="{647B5F72-5BF2-49EC-8527-057D503378D2}" srcOrd="0" destOrd="0" presId="urn:microsoft.com/office/officeart/2005/8/layout/bProcess4"/>
    <dgm:cxn modelId="{2F9CD6F1-12C5-4767-A8F7-D3831044E826}" type="presOf" srcId="{B9AD30D0-F2A9-4031-A284-DF8CD75530B3}" destId="{EF9B07E5-8934-449F-8695-8A6B9F33A563}" srcOrd="0" destOrd="0"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EF15C0FF-6FA9-40F5-A08F-EDA24BC8D298}" type="presOf" srcId="{D6A8B037-8882-476E-9AE6-BA9F2DA09DC3}" destId="{372959EE-5B0C-43A6-B43C-6C99BF14A8DF}" srcOrd="0" destOrd="1"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12189A4C-AEC8-470E-8836-203D5E5BB131}" srcId="{B545538E-74C2-4437-8AC0-8C0691ED71BD}" destId="{C08BECE0-4DC6-4853-9D43-B862E5AD4AFC}" srcOrd="8" destOrd="0" parTransId="{234813D5-53D1-47AC-8AE6-4D269EAB7054}" sibTransId="{ECFD4EEC-D482-49B1-82ED-2E853930203D}"/>
    <dgm:cxn modelId="{728E1EFB-C6DE-4B15-A40D-51EDDC518076}" type="presOf" srcId="{3A510E52-7A33-4CA2-A0BB-2AD7BA2507C5}" destId="{647B5F72-5BF2-49EC-8527-057D503378D2}" srcOrd="0" destOrd="1" presId="urn:microsoft.com/office/officeart/2005/8/layout/bProcess4"/>
    <dgm:cxn modelId="{ADCC4731-50E2-4CD0-9213-072E4B400D6E}" type="presOf" srcId="{2C9A282B-2631-4D0E-A90B-F93270DDB8FD}" destId="{26AB39DF-CE83-437C-84AF-470C7CDF2064}" srcOrd="0" destOrd="0" presId="urn:microsoft.com/office/officeart/2005/8/layout/bProcess4"/>
    <dgm:cxn modelId="{91209A01-5E9A-4732-951F-69B12C07A911}" type="presParOf" srcId="{2B3C4805-B288-4EE5-AF38-A4023030707E}" destId="{863F2AB3-6E7A-4F00-833D-B737183758ED}" srcOrd="0" destOrd="0" presId="urn:microsoft.com/office/officeart/2005/8/layout/bProcess4"/>
    <dgm:cxn modelId="{1008D4C8-22A9-411A-AF89-21CB22350454}" type="presParOf" srcId="{863F2AB3-6E7A-4F00-833D-B737183758ED}" destId="{E5CEABFD-BF21-4CE3-8777-2BCCCD70549B}" srcOrd="0" destOrd="0" presId="urn:microsoft.com/office/officeart/2005/8/layout/bProcess4"/>
    <dgm:cxn modelId="{3B6F50A7-540D-43BF-BB1D-B54281908B18}" type="presParOf" srcId="{863F2AB3-6E7A-4F00-833D-B737183758ED}" destId="{71389FBB-F66C-4121-A342-7A42C4DB9B85}" srcOrd="1" destOrd="0" presId="urn:microsoft.com/office/officeart/2005/8/layout/bProcess4"/>
    <dgm:cxn modelId="{E85F376A-4EBC-4565-A3B5-7A8AA924ADA2}" type="presParOf" srcId="{2B3C4805-B288-4EE5-AF38-A4023030707E}" destId="{3AC1B9D2-F97F-4909-9E81-BD1283F1E4AE}" srcOrd="1" destOrd="0" presId="urn:microsoft.com/office/officeart/2005/8/layout/bProcess4"/>
    <dgm:cxn modelId="{FBBBE0B1-0C61-4D65-A89E-88D7A1A990E2}" type="presParOf" srcId="{2B3C4805-B288-4EE5-AF38-A4023030707E}" destId="{9FF62E67-4153-4208-9C8C-9B435990FDE0}" srcOrd="2" destOrd="0" presId="urn:microsoft.com/office/officeart/2005/8/layout/bProcess4"/>
    <dgm:cxn modelId="{8A635BA3-6F3C-4863-BA5D-821CC6334C2B}" type="presParOf" srcId="{9FF62E67-4153-4208-9C8C-9B435990FDE0}" destId="{5059540A-F406-474F-B045-C0238BA73794}" srcOrd="0" destOrd="0" presId="urn:microsoft.com/office/officeart/2005/8/layout/bProcess4"/>
    <dgm:cxn modelId="{619DA704-CA26-4DFC-B1CB-803AA2CDE715}" type="presParOf" srcId="{9FF62E67-4153-4208-9C8C-9B435990FDE0}" destId="{372959EE-5B0C-43A6-B43C-6C99BF14A8DF}" srcOrd="1" destOrd="0" presId="urn:microsoft.com/office/officeart/2005/8/layout/bProcess4"/>
    <dgm:cxn modelId="{CA4073C4-376E-4D8F-9CE1-F6218506F919}" type="presParOf" srcId="{2B3C4805-B288-4EE5-AF38-A4023030707E}" destId="{FA69E746-5898-46D3-A365-4C12138ED139}" srcOrd="3" destOrd="0" presId="urn:microsoft.com/office/officeart/2005/8/layout/bProcess4"/>
    <dgm:cxn modelId="{4933DC99-7D7B-4951-96E6-8889A61F4FDD}" type="presParOf" srcId="{2B3C4805-B288-4EE5-AF38-A4023030707E}" destId="{42BB7E9F-BF2D-4745-8DDA-2614AF26D950}" srcOrd="4" destOrd="0" presId="urn:microsoft.com/office/officeart/2005/8/layout/bProcess4"/>
    <dgm:cxn modelId="{46B137D7-F0A9-4DED-AD1A-6A56B69A32DF}" type="presParOf" srcId="{42BB7E9F-BF2D-4745-8DDA-2614AF26D950}" destId="{A9CD2A54-6C16-459F-A300-BACF05F27EF9}" srcOrd="0" destOrd="0" presId="urn:microsoft.com/office/officeart/2005/8/layout/bProcess4"/>
    <dgm:cxn modelId="{A2D85BEB-9947-4EDB-90ED-E10F378C8093}" type="presParOf" srcId="{42BB7E9F-BF2D-4745-8DDA-2614AF26D950}" destId="{647B5F72-5BF2-49EC-8527-057D503378D2}" srcOrd="1" destOrd="0" presId="urn:microsoft.com/office/officeart/2005/8/layout/bProcess4"/>
    <dgm:cxn modelId="{997F38D8-F9D5-4558-9A13-97200CA41F17}" type="presParOf" srcId="{2B3C4805-B288-4EE5-AF38-A4023030707E}" destId="{26AB39DF-CE83-437C-84AF-470C7CDF2064}" srcOrd="5" destOrd="0" presId="urn:microsoft.com/office/officeart/2005/8/layout/bProcess4"/>
    <dgm:cxn modelId="{8DFD5AB0-937E-461B-A7F2-FA104B56E208}" type="presParOf" srcId="{2B3C4805-B288-4EE5-AF38-A4023030707E}" destId="{E98AF0CA-4D42-4C2E-BA20-4FA23CBB9933}" srcOrd="6" destOrd="0" presId="urn:microsoft.com/office/officeart/2005/8/layout/bProcess4"/>
    <dgm:cxn modelId="{D3D472FD-8F8D-4811-8B3E-15317507A2CB}" type="presParOf" srcId="{E98AF0CA-4D42-4C2E-BA20-4FA23CBB9933}" destId="{807A7329-C257-4CBB-A11A-160D987902C2}" srcOrd="0" destOrd="0" presId="urn:microsoft.com/office/officeart/2005/8/layout/bProcess4"/>
    <dgm:cxn modelId="{2880A30B-FF0F-4226-9734-08F24C100DBD}" type="presParOf" srcId="{E98AF0CA-4D42-4C2E-BA20-4FA23CBB9933}" destId="{9D92B777-93BE-4BEE-9770-334DFA9E2A86}" srcOrd="1" destOrd="0" presId="urn:microsoft.com/office/officeart/2005/8/layout/bProcess4"/>
    <dgm:cxn modelId="{2140C26D-2C26-422D-8687-B163BE83A8C1}" type="presParOf" srcId="{2B3C4805-B288-4EE5-AF38-A4023030707E}" destId="{5CB333CB-6442-4CA1-8868-89B522B178B4}" srcOrd="7" destOrd="0" presId="urn:microsoft.com/office/officeart/2005/8/layout/bProcess4"/>
    <dgm:cxn modelId="{96D917E8-84FE-4AC9-84BB-8F9CA126F08C}" type="presParOf" srcId="{2B3C4805-B288-4EE5-AF38-A4023030707E}" destId="{28250229-43A3-4B1C-9F59-F85D9F5A47A3}" srcOrd="8" destOrd="0" presId="urn:microsoft.com/office/officeart/2005/8/layout/bProcess4"/>
    <dgm:cxn modelId="{366E7FE2-BC33-48D8-8B16-1AF13F19EC22}" type="presParOf" srcId="{28250229-43A3-4B1C-9F59-F85D9F5A47A3}" destId="{F546DF97-3A04-4935-B585-3137017EDDAA}" srcOrd="0" destOrd="0" presId="urn:microsoft.com/office/officeart/2005/8/layout/bProcess4"/>
    <dgm:cxn modelId="{B664A0AF-F4FF-4BED-81E4-744D649287E6}" type="presParOf" srcId="{28250229-43A3-4B1C-9F59-F85D9F5A47A3}" destId="{BA67884E-2DD4-4453-865F-C1003FA55CBF}" srcOrd="1" destOrd="0" presId="urn:microsoft.com/office/officeart/2005/8/layout/bProcess4"/>
    <dgm:cxn modelId="{109938F9-0FFB-49D2-BF4F-C437AEC2E5A8}" type="presParOf" srcId="{2B3C4805-B288-4EE5-AF38-A4023030707E}" destId="{247558BA-AF7A-4DD7-9EB0-DCA1A8E20AE2}" srcOrd="9" destOrd="0" presId="urn:microsoft.com/office/officeart/2005/8/layout/bProcess4"/>
    <dgm:cxn modelId="{0FD66A0C-3E10-4063-88AD-63C218146E5C}" type="presParOf" srcId="{2B3C4805-B288-4EE5-AF38-A4023030707E}" destId="{A17B3A15-EFB5-48C5-A42B-C41847324C59}" srcOrd="10" destOrd="0" presId="urn:microsoft.com/office/officeart/2005/8/layout/bProcess4"/>
    <dgm:cxn modelId="{4FB958E1-ED7D-412C-9BCA-F767A17978C9}" type="presParOf" srcId="{A17B3A15-EFB5-48C5-A42B-C41847324C59}" destId="{4FC95F01-54FE-47F0-921E-7CF973D63969}" srcOrd="0" destOrd="0" presId="urn:microsoft.com/office/officeart/2005/8/layout/bProcess4"/>
    <dgm:cxn modelId="{3CEFEEB3-260C-4A7D-9624-B2C8221B269D}" type="presParOf" srcId="{A17B3A15-EFB5-48C5-A42B-C41847324C59}" destId="{F7682200-DBBC-4829-A601-B59FA9BFD925}" srcOrd="1" destOrd="0" presId="urn:microsoft.com/office/officeart/2005/8/layout/bProcess4"/>
    <dgm:cxn modelId="{351001E3-93B2-4320-8C39-7D80F1B4B4C5}" type="presParOf" srcId="{2B3C4805-B288-4EE5-AF38-A4023030707E}" destId="{A299D037-2337-4209-93D8-18413F0C990C}" srcOrd="11" destOrd="0" presId="urn:microsoft.com/office/officeart/2005/8/layout/bProcess4"/>
    <dgm:cxn modelId="{4AC899AB-8262-41ED-87AC-70D1C9A9CD1C}" type="presParOf" srcId="{2B3C4805-B288-4EE5-AF38-A4023030707E}" destId="{2678A057-50D6-4DAF-A71D-A192609865EA}" srcOrd="12" destOrd="0" presId="urn:microsoft.com/office/officeart/2005/8/layout/bProcess4"/>
    <dgm:cxn modelId="{AA622919-8DB2-4B94-919A-7F08069B2390}" type="presParOf" srcId="{2678A057-50D6-4DAF-A71D-A192609865EA}" destId="{F573FE6B-A197-4605-9F73-8107A7D82E15}" srcOrd="0" destOrd="0" presId="urn:microsoft.com/office/officeart/2005/8/layout/bProcess4"/>
    <dgm:cxn modelId="{06DF2AC9-437E-4CF9-A487-3A8AC6005C56}" type="presParOf" srcId="{2678A057-50D6-4DAF-A71D-A192609865EA}" destId="{3C3F39A9-169F-457B-BFA0-74CB6D07C38D}" srcOrd="1" destOrd="0" presId="urn:microsoft.com/office/officeart/2005/8/layout/bProcess4"/>
    <dgm:cxn modelId="{B4E896D0-022D-4A95-9B99-183C6E0D6CDF}" type="presParOf" srcId="{2B3C4805-B288-4EE5-AF38-A4023030707E}" destId="{8BC4CD96-8784-4725-86B4-BD92CB64D5BF}" srcOrd="13" destOrd="0" presId="urn:microsoft.com/office/officeart/2005/8/layout/bProcess4"/>
    <dgm:cxn modelId="{CF1E5045-AA82-4395-9C5F-DC429C9E5C73}" type="presParOf" srcId="{2B3C4805-B288-4EE5-AF38-A4023030707E}" destId="{CCE1A929-30BD-43EE-A168-9FE8FF857012}" srcOrd="14" destOrd="0" presId="urn:microsoft.com/office/officeart/2005/8/layout/bProcess4"/>
    <dgm:cxn modelId="{AA4ECD8F-46C4-4704-8EBB-80B0AC187804}" type="presParOf" srcId="{CCE1A929-30BD-43EE-A168-9FE8FF857012}" destId="{93E3E72C-427E-4AFF-B69C-A4B3EBB210A7}" srcOrd="0" destOrd="0" presId="urn:microsoft.com/office/officeart/2005/8/layout/bProcess4"/>
    <dgm:cxn modelId="{E27AD300-4A69-4FA5-87CF-C2F2D9371BD9}" type="presParOf" srcId="{CCE1A929-30BD-43EE-A168-9FE8FF857012}" destId="{EF9B07E5-8934-449F-8695-8A6B9F33A563}" srcOrd="1" destOrd="0" presId="urn:microsoft.com/office/officeart/2005/8/layout/bProcess4"/>
    <dgm:cxn modelId="{58035274-18C0-477A-A496-F139EAA41587}" type="presParOf" srcId="{2B3C4805-B288-4EE5-AF38-A4023030707E}" destId="{88EF562C-9A73-4177-B6F6-642844F345E9}" srcOrd="15" destOrd="0" presId="urn:microsoft.com/office/officeart/2005/8/layout/bProcess4"/>
    <dgm:cxn modelId="{138E6D54-BDCF-44CD-BE86-44B395BB7AA0}" type="presParOf" srcId="{2B3C4805-B288-4EE5-AF38-A4023030707E}" destId="{34785C5A-5ECB-4D1E-9304-EBD7A52E7109}" srcOrd="16" destOrd="0" presId="urn:microsoft.com/office/officeart/2005/8/layout/bProcess4"/>
    <dgm:cxn modelId="{B003B79C-6F88-40BC-A75B-3FF994343385}" type="presParOf" srcId="{34785C5A-5ECB-4D1E-9304-EBD7A52E7109}" destId="{D52AAAA5-C677-4180-97F2-4A56CADA5043}" srcOrd="0" destOrd="0" presId="urn:microsoft.com/office/officeart/2005/8/layout/bProcess4"/>
    <dgm:cxn modelId="{484AE128-A9C7-43E8-95E8-56ABBFE04CA7}" type="presParOf" srcId="{34785C5A-5ECB-4D1E-9304-EBD7A52E7109}" destId="{700FD9B0-252E-4A8B-936B-ADBFB4B38DC2}" srcOrd="1" destOrd="0" presId="urn:microsoft.com/office/officeart/2005/8/layout/bProcess4"/>
    <dgm:cxn modelId="{3799A6A5-42BA-460B-8169-3F269781EF00}" type="presParOf" srcId="{2B3C4805-B288-4EE5-AF38-A4023030707E}" destId="{2021969C-75DA-45C2-9E3D-C5F440E97781}" srcOrd="17" destOrd="0" presId="urn:microsoft.com/office/officeart/2005/8/layout/bProcess4"/>
    <dgm:cxn modelId="{ED6957EF-0EC8-40C5-9A7B-78B942C5DABF}" type="presParOf" srcId="{2B3C4805-B288-4EE5-AF38-A4023030707E}" destId="{63B469ED-CF53-4EED-8282-915EE125B6A7}" srcOrd="18" destOrd="0" presId="urn:microsoft.com/office/officeart/2005/8/layout/bProcess4"/>
    <dgm:cxn modelId="{3A10475C-1B1A-4C5C-A754-6FC5CAFBF466}" type="presParOf" srcId="{63B469ED-CF53-4EED-8282-915EE125B6A7}" destId="{5C050955-F2C5-428F-85A1-05AD7C0A22E9}" srcOrd="0" destOrd="0" presId="urn:microsoft.com/office/officeart/2005/8/layout/bProcess4"/>
    <dgm:cxn modelId="{9A9346AC-5943-4BB9-81BD-29E844020D0F}" type="presParOf" srcId="{63B469ED-CF53-4EED-8282-915EE125B6A7}" destId="{050E6F2A-4467-4988-9F88-DD86B3B64516}" srcOrd="1" destOrd="0" presId="urn:microsoft.com/office/officeart/2005/8/layout/bProcess4"/>
    <dgm:cxn modelId="{2E66A252-C856-485B-8D7C-0FF44A54FBAE}" type="presParOf" srcId="{2B3C4805-B288-4EE5-AF38-A4023030707E}" destId="{FA7AE90A-9138-40E2-A951-65F0E9107DB3}" srcOrd="19" destOrd="0" presId="urn:microsoft.com/office/officeart/2005/8/layout/bProcess4"/>
    <dgm:cxn modelId="{42FB2AF5-8181-42F9-BD99-7D2FBBB02BCE}" type="presParOf" srcId="{2B3C4805-B288-4EE5-AF38-A4023030707E}" destId="{EB6C3A0B-9C84-476B-9066-0C5BF47DE766}" srcOrd="20" destOrd="0" presId="urn:microsoft.com/office/officeart/2005/8/layout/bProcess4"/>
    <dgm:cxn modelId="{CF031377-9406-4D49-BB8C-0335B620C2E0}" type="presParOf" srcId="{EB6C3A0B-9C84-476B-9066-0C5BF47DE766}" destId="{48ECD15F-594A-4EE1-B2FD-223A93DB0CD7}" srcOrd="0" destOrd="0" presId="urn:microsoft.com/office/officeart/2005/8/layout/bProcess4"/>
    <dgm:cxn modelId="{5FAF0C25-7940-4292-B6D2-6AE5FC3B1CA0}" type="presParOf" srcId="{EB6C3A0B-9C84-476B-9066-0C5BF47DE766}" destId="{38EF1338-76E5-4EB3-BA3E-60DBC7E64F65}" srcOrd="1" destOrd="0" presId="urn:microsoft.com/office/officeart/2005/8/layout/bProcess4"/>
    <dgm:cxn modelId="{4D0C2478-0A4A-4D87-B164-A38F9B20F856}" type="presParOf" srcId="{2B3C4805-B288-4EE5-AF38-A4023030707E}" destId="{94430241-A409-4574-AB91-BDD981C66D53}" srcOrd="21" destOrd="0" presId="urn:microsoft.com/office/officeart/2005/8/layout/bProcess4"/>
    <dgm:cxn modelId="{BD6FEED9-570E-4D57-84D9-3AEFAC839B06}" type="presParOf" srcId="{2B3C4805-B288-4EE5-AF38-A4023030707E}" destId="{2DCC1C44-CD64-4D6A-A55C-77241C042124}" srcOrd="22" destOrd="0" presId="urn:microsoft.com/office/officeart/2005/8/layout/bProcess4"/>
    <dgm:cxn modelId="{BB2A44BC-2D41-4694-9BA8-C7D8ED6E5824}" type="presParOf" srcId="{2DCC1C44-CD64-4D6A-A55C-77241C042124}" destId="{77D5E656-BAC7-42F3-A2DD-7DEAB8C335D2}" srcOrd="0" destOrd="0" presId="urn:microsoft.com/office/officeart/2005/8/layout/bProcess4"/>
    <dgm:cxn modelId="{40E8B5A7-2AFC-4DED-B5CD-3902A01A3289}" type="presParOf" srcId="{2DCC1C44-CD64-4D6A-A55C-77241C042124}" destId="{CCFF898B-70FE-4728-AE16-F54340A44514}" srcOrd="1" destOrd="0" presId="urn:microsoft.com/office/officeart/2005/8/layout/bProcess4"/>
    <dgm:cxn modelId="{76AF3C39-2910-4F1E-B66D-F3C49932B573}" type="presParOf" srcId="{2B3C4805-B288-4EE5-AF38-A4023030707E}" destId="{1F00B174-D008-4047-B921-4EFAFFE76CAB}" srcOrd="23" destOrd="0" presId="urn:microsoft.com/office/officeart/2005/8/layout/bProcess4"/>
    <dgm:cxn modelId="{D16F2715-9300-4B9B-B7A0-139CBB9DF633}" type="presParOf" srcId="{2B3C4805-B288-4EE5-AF38-A4023030707E}" destId="{A9F1FFCF-1FF9-4312-ADC0-5672991F2725}" srcOrd="24" destOrd="0" presId="urn:microsoft.com/office/officeart/2005/8/layout/bProcess4"/>
    <dgm:cxn modelId="{E2E17926-3FC9-4547-A75C-4A52B2BB0FCC}" type="presParOf" srcId="{A9F1FFCF-1FF9-4312-ADC0-5672991F2725}" destId="{669379F9-06DC-461C-AA4C-7E1DBE7EDABF}" srcOrd="0" destOrd="0" presId="urn:microsoft.com/office/officeart/2005/8/layout/bProcess4"/>
    <dgm:cxn modelId="{3D4A96FE-292B-4058-94F2-0CD9FD296FD3}" type="presParOf" srcId="{A9F1FFCF-1FF9-4312-ADC0-5672991F2725}" destId="{BBC72D95-DA91-44D2-97DC-896A7525EC3D}" srcOrd="1" destOrd="0" presId="urn:microsoft.com/office/officeart/2005/8/layout/bProcess4"/>
    <dgm:cxn modelId="{A92E3398-0F74-4EB7-8344-268160A093EB}" type="presParOf" srcId="{2B3C4805-B288-4EE5-AF38-A4023030707E}" destId="{7CA5ACB7-24B2-4F91-B8A7-DC2029CA7C63}" srcOrd="25" destOrd="0" presId="urn:microsoft.com/office/officeart/2005/8/layout/bProcess4"/>
    <dgm:cxn modelId="{4A361198-09B7-4A45-82A9-620121FCD795}" type="presParOf" srcId="{2B3C4805-B288-4EE5-AF38-A4023030707E}" destId="{1B2F52DE-A73C-4872-8DF3-F3879C5C5A68}" srcOrd="26" destOrd="0" presId="urn:microsoft.com/office/officeart/2005/8/layout/bProcess4"/>
    <dgm:cxn modelId="{82D96699-2109-4B8A-A881-C484E26BBA83}" type="presParOf" srcId="{1B2F52DE-A73C-4872-8DF3-F3879C5C5A68}" destId="{6A0858F8-D8C4-48FF-9349-276C2CAC05AE}" srcOrd="0" destOrd="0" presId="urn:microsoft.com/office/officeart/2005/8/layout/bProcess4"/>
    <dgm:cxn modelId="{A4C79B5E-2F93-49DC-8B61-5D66DB9E7894}"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a:solidFill>
          <a:srgbClr val="FFC000"/>
        </a:solidFill>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a:solidFill>
          <a:srgbClr val="FFC000"/>
        </a:solidFill>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8C9A52BD-72A9-4E19-AE67-7918B49C3BCC}" type="presOf" srcId="{1D5DF5A4-4927-4CA7-9FBE-26B9ED92A201}" destId="{050E6F2A-4467-4988-9F88-DD86B3B64516}" srcOrd="0" destOrd="0" presId="urn:microsoft.com/office/officeart/2005/8/layout/bProcess4"/>
    <dgm:cxn modelId="{7659918B-A9ED-4EBF-A566-B6B641FB7E95}" type="presOf" srcId="{B545538E-74C2-4437-8AC0-8C0691ED71BD}" destId="{2B3C4805-B288-4EE5-AF38-A4023030707E}" srcOrd="0" destOrd="0" presId="urn:microsoft.com/office/officeart/2005/8/layout/bProcess4"/>
    <dgm:cxn modelId="{68D9E239-3D80-4A5D-9133-6AB9B192DDA5}" type="presOf" srcId="{5EC6052C-6493-4D81-8FB8-C94F473A6812}" destId="{6CC6DA64-2BBD-4787-9758-EA5A1FE5F127}" srcOrd="0" destOrd="0" presId="urn:microsoft.com/office/officeart/2005/8/layout/bProcess4"/>
    <dgm:cxn modelId="{75E60613-9F16-4899-A034-F9506D84839E}" type="presOf" srcId="{61AB3279-5BCE-42F4-8E69-E7900A90BF45}" destId="{9D92B777-93BE-4BEE-9770-334DFA9E2A86}"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3C009AEA-25B3-4EDE-BF0F-0BFEF0CEED15}" type="presOf" srcId="{8F936AA1-2AD3-45C1-8DE7-B83E36E64BF8}" destId="{CCFF898B-70FE-4728-AE16-F54340A44514}" srcOrd="0" destOrd="1" presId="urn:microsoft.com/office/officeart/2005/8/layout/bProcess4"/>
    <dgm:cxn modelId="{345E6E9C-75AA-453A-99C0-C855B1E7EFF3}" type="presOf" srcId="{5A6967B1-A431-48BD-B6E2-A62E7D4701E5}" destId="{38EF1338-76E5-4EB3-BA3E-60DBC7E64F65}"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DE804B54-519A-4C18-A725-4665704B610C}" type="presOf" srcId="{888F05B4-0C95-4394-A116-AC621E518248}" destId="{F7682200-DBBC-4829-A601-B59FA9BFD925}" srcOrd="0" destOrd="0"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3B1125B2-A982-48F6-8580-9B897820C530}" type="presOf" srcId="{A4757920-6A1A-4B5F-AABD-D15F6EEB433A}" destId="{3AC1B9D2-F97F-4909-9E81-BD1283F1E4AE}" srcOrd="0" destOrd="0" presId="urn:microsoft.com/office/officeart/2005/8/layout/bProcess4"/>
    <dgm:cxn modelId="{6D23C224-F804-4678-90B7-80E843629D56}" srcId="{B545538E-74C2-4437-8AC0-8C0691ED71BD}" destId="{B8BA4CF5-0DAB-4D02-9CAE-6F5996EE9B88}" srcOrd="4" destOrd="0" parTransId="{E0229748-7A3D-4D3C-BF5C-C8CB2CDAF6B7}" sibTransId="{70E578C2-5DD5-46A7-BB64-1991799EA439}"/>
    <dgm:cxn modelId="{26E52D03-BDE0-4480-BD74-1CFCE09320D6}" type="presOf" srcId="{D6A8B037-8882-476E-9AE6-BA9F2DA09DC3}" destId="{372959EE-5B0C-43A6-B43C-6C99BF14A8DF}" srcOrd="0" destOrd="1" presId="urn:microsoft.com/office/officeart/2005/8/layout/bProcess4"/>
    <dgm:cxn modelId="{C733036B-8358-4C61-8B60-CD1ADC58C216}" type="presOf" srcId="{CF63CCE8-063A-429E-9B89-8C9BCBF62A08}" destId="{BBC72D95-DA91-44D2-97DC-896A7525EC3D}" srcOrd="0" destOrd="0"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146611BE-A478-4FF2-B378-35F71C06D402}" type="presOf" srcId="{C90F83F6-384B-4609-8B3E-5532B5EFBA31}" destId="{7CA5ACB7-24B2-4F91-B8A7-DC2029CA7C63}"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2FC904E4-EDDD-4143-A6A7-E8C2A492FB6C}" srcId="{B545538E-74C2-4437-8AC0-8C0691ED71BD}" destId="{5EC6052C-6493-4D81-8FB8-C94F473A6812}" srcOrd="13" destOrd="0" parTransId="{70353619-3EA3-48AB-9B2F-F3229E094F35}" sibTransId="{FFE9DA9A-C59B-4A5D-A614-586BB2B99344}"/>
    <dgm:cxn modelId="{77341263-0DBF-4E69-A20D-D36C81CE6923}" srcId="{B545538E-74C2-4437-8AC0-8C0691ED71BD}" destId="{B9AD30D0-F2A9-4031-A284-DF8CD75530B3}" srcOrd="7" destOrd="0" parTransId="{A3AE3065-CD96-43F9-8CDF-E0078F4F9645}" sibTransId="{34FAB9F5-1891-49E0-B675-66000616156A}"/>
    <dgm:cxn modelId="{5D07B767-370D-43CB-83BD-AFF6465AB2FE}" type="presOf" srcId="{28FBA16F-3E00-45F0-8298-C333C17917BE}" destId="{647B5F72-5BF2-49EC-8527-057D503378D2}" srcOrd="0" destOrd="2" presId="urn:microsoft.com/office/officeart/2005/8/layout/bProcess4"/>
    <dgm:cxn modelId="{AAE9E011-B486-437D-9F22-A4C7B98BB769}" type="presOf" srcId="{06EA6C32-FB6A-48D7-AC95-163A35CA3E6C}" destId="{1F00B174-D008-4047-B921-4EFAFFE76CAB}" srcOrd="0" destOrd="0" presId="urn:microsoft.com/office/officeart/2005/8/layout/bProcess4"/>
    <dgm:cxn modelId="{9A44943F-9566-40DF-B312-452FA2DDC9E7}" type="presOf" srcId="{723C2DF5-AA9B-448D-8AD4-2E42F79A3F83}" destId="{3C3F39A9-169F-457B-BFA0-74CB6D07C38D}" srcOrd="0" destOrd="0" presId="urn:microsoft.com/office/officeart/2005/8/layout/bProcess4"/>
    <dgm:cxn modelId="{74D97746-1E09-44AD-9D8B-7CE9D426346D}" type="presOf" srcId="{3E4CC620-C705-4DD8-B640-E4FED08E72D8}" destId="{CCFF898B-70FE-4728-AE16-F54340A44514}" srcOrd="0" destOrd="0" presId="urn:microsoft.com/office/officeart/2005/8/layout/bProcess4"/>
    <dgm:cxn modelId="{B88D302A-00A4-4109-8C04-E950DDC3CEFC}" type="presOf" srcId="{70E578C2-5DD5-46A7-BB64-1991799EA439}" destId="{247558BA-AF7A-4DD7-9EB0-DCA1A8E20AE2}"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75110CB6-0830-4BD2-A4FA-5A52105903A7}" srcId="{B545538E-74C2-4437-8AC0-8C0691ED71BD}" destId="{2EAF723D-4BDB-41C0-9361-F07AEFDD010E}" srcOrd="2" destOrd="0" parTransId="{BC859C64-DD1A-447F-B763-2F46FB2B8211}" sibTransId="{2C9A282B-2631-4D0E-A90B-F93270DDB8FD}"/>
    <dgm:cxn modelId="{59B3F0E0-B2A7-4C6D-93C6-A71FA0033E0F}" type="presOf" srcId="{2FA14D8A-075D-4FD3-BDF0-0C2FBCD61056}" destId="{8BC4CD96-8784-4725-86B4-BD92CB64D5BF}" srcOrd="0" destOrd="0" presId="urn:microsoft.com/office/officeart/2005/8/layout/bProcess4"/>
    <dgm:cxn modelId="{19AB9878-A666-4206-851B-AB52FB8E0198}" type="presOf" srcId="{2EAF723D-4BDB-41C0-9361-F07AEFDD010E}" destId="{647B5F72-5BF2-49EC-8527-057D503378D2}" srcOrd="0" destOrd="0" presId="urn:microsoft.com/office/officeart/2005/8/layout/bProcess4"/>
    <dgm:cxn modelId="{89CF3F48-F18F-4D8D-B020-94A353AD0A6A}" type="presOf" srcId="{A5153C09-2592-4C6F-BA79-B69EDB56CE72}" destId="{94430241-A409-4574-AB91-BDD981C66D53}" srcOrd="0" destOrd="0" presId="urn:microsoft.com/office/officeart/2005/8/layout/bProcess4"/>
    <dgm:cxn modelId="{313B82BC-866B-4177-AE35-5B543662522B}" type="presOf" srcId="{34FAB9F5-1891-49E0-B675-66000616156A}" destId="{88EF562C-9A73-4177-B6F6-642844F345E9}" srcOrd="0" destOrd="0" presId="urn:microsoft.com/office/officeart/2005/8/layout/bProcess4"/>
    <dgm:cxn modelId="{81B6556A-D47C-4DE0-9326-F155A9406CF4}" type="presOf" srcId="{C08BECE0-4DC6-4853-9D43-B862E5AD4AFC}" destId="{700FD9B0-252E-4A8B-936B-ADBFB4B38DC2}" srcOrd="0" destOrd="0" presId="urn:microsoft.com/office/officeart/2005/8/layout/bProcess4"/>
    <dgm:cxn modelId="{F88B5283-224F-45BE-99BB-5A131585ED0F}" type="presOf" srcId="{B9AD30D0-F2A9-4031-A284-DF8CD75530B3}" destId="{EF9B07E5-8934-449F-8695-8A6B9F33A563}"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73BF5B88-23B9-490E-B988-AAD1C23876A7}" type="presOf" srcId="{911AC2D3-4B8B-4C09-B697-D061B45905CA}" destId="{050E6F2A-4467-4988-9F88-DD86B3B64516}" srcOrd="0" destOrd="1" presId="urn:microsoft.com/office/officeart/2005/8/layout/bProcess4"/>
    <dgm:cxn modelId="{A83986A8-0055-4E01-82A4-30D628FDEFF4}" type="presOf" srcId="{8444F5CA-03E5-486B-B983-20E7EDAC1C45}" destId="{5CB333CB-6442-4CA1-8868-89B522B178B4}"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8EE69262-9A3D-4EDE-A04D-EA906625F5DC}" type="presOf" srcId="{2B431DF0-EC9A-46BC-BF91-69279A6DF4E8}" destId="{372959EE-5B0C-43A6-B43C-6C99BF14A8DF}" srcOrd="0" destOrd="0"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EE2267FD-5068-458E-AB4B-DF62EB387BC2}" type="presOf" srcId="{47228768-F196-44F2-BF78-6F51C6155A0E}" destId="{A299D037-2337-4209-93D8-18413F0C990C}" srcOrd="0" destOrd="0" presId="urn:microsoft.com/office/officeart/2005/8/layout/bProcess4"/>
    <dgm:cxn modelId="{F2BEEFDF-A3FA-4176-937E-105D5BBAF7A7}" srcId="{3E4CC620-C705-4DD8-B640-E4FED08E72D8}" destId="{8F936AA1-2AD3-45C1-8DE7-B83E36E64BF8}" srcOrd="0" destOrd="0" parTransId="{BF42C49F-F2E6-47BC-BF42-67FACE535506}" sibTransId="{2C0967E2-B787-47D0-9B0C-E2E8E871F3C0}"/>
    <dgm:cxn modelId="{057B3EA0-4850-4BCE-AB95-212561A52BDD}" type="presOf" srcId="{B8BA4CF5-0DAB-4D02-9CAE-6F5996EE9B88}" destId="{BA67884E-2DD4-4453-865F-C1003FA55CBF}" srcOrd="0" destOrd="0" presId="urn:microsoft.com/office/officeart/2005/8/layout/bProcess4"/>
    <dgm:cxn modelId="{841BA897-1932-4F33-9865-2EE624321C98}" srcId="{B545538E-74C2-4437-8AC0-8C0691ED71BD}" destId="{888F05B4-0C95-4394-A116-AC621E518248}" srcOrd="5" destOrd="0" parTransId="{5F94F3EC-3A02-4CE0-91A4-41262EF71ADE}" sibTransId="{47228768-F196-44F2-BF78-6F51C6155A0E}"/>
    <dgm:cxn modelId="{CFDD350F-5AB5-49F1-BF60-86A1B7F14217}" type="presOf" srcId="{CF43A17C-CE7D-4202-B59D-FF9DD1F4B6D0}" destId="{71389FBB-F66C-4121-A342-7A42C4DB9B85}" srcOrd="0" destOrd="0" presId="urn:microsoft.com/office/officeart/2005/8/layout/bProcess4"/>
    <dgm:cxn modelId="{B3005315-3045-443E-B53B-9E2B9CB1F326}" type="presOf" srcId="{A47A4F90-EC6B-4DAD-ACE4-C43D9A9BC58E}" destId="{FA7AE90A-9138-40E2-A951-65F0E9107DB3}" srcOrd="0" destOrd="0"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24E257C4-322E-43C1-B94F-0B4E2047E93D}" srcId="{B545538E-74C2-4437-8AC0-8C0691ED71BD}" destId="{3E4CC620-C705-4DD8-B640-E4FED08E72D8}" srcOrd="11" destOrd="0" parTransId="{F22CBEB8-C3C4-4223-8736-002BCCD960F4}" sibTransId="{06EA6C32-FB6A-48D7-AC95-163A35CA3E6C}"/>
    <dgm:cxn modelId="{26466A3D-C027-4ABF-8F0B-F10A32ACA95C}" srcId="{B545538E-74C2-4437-8AC0-8C0691ED71BD}" destId="{CF43A17C-CE7D-4202-B59D-FF9DD1F4B6D0}" srcOrd="0" destOrd="0" parTransId="{3A447D5D-80FA-4DAC-95F5-96AE37FE7474}" sibTransId="{A4757920-6A1A-4B5F-AABD-D15F6EEB433A}"/>
    <dgm:cxn modelId="{3FBA6FF6-4085-4B07-A4CC-C18C6EE59815}" type="presOf" srcId="{2C9A282B-2631-4D0E-A90B-F93270DDB8FD}" destId="{26AB39DF-CE83-437C-84AF-470C7CDF2064}" srcOrd="0" destOrd="0" presId="urn:microsoft.com/office/officeart/2005/8/layout/bProcess4"/>
    <dgm:cxn modelId="{C2B90E8B-3336-49FD-A2CF-F9D93C648D5F}" type="presOf" srcId="{3A510E52-7A33-4CA2-A0BB-2AD7BA2507C5}" destId="{647B5F72-5BF2-49EC-8527-057D503378D2}" srcOrd="0" destOrd="1" presId="urn:microsoft.com/office/officeart/2005/8/layout/bProcess4"/>
    <dgm:cxn modelId="{5A095421-4092-4FBC-BCD8-661BFCEF5A7A}" type="presOf" srcId="{BCD2764C-E8F7-4CBB-9887-830AFF3311E7}" destId="{FA69E746-5898-46D3-A365-4C12138ED139}"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2AB787C1-C77D-4073-9C14-448FAE4E06CC}" type="presOf" srcId="{ECFD4EEC-D482-49B1-82ED-2E853930203D}" destId="{2021969C-75DA-45C2-9E3D-C5F440E97781}" srcOrd="0" destOrd="0" presId="urn:microsoft.com/office/officeart/2005/8/layout/bProcess4"/>
    <dgm:cxn modelId="{8388D5F4-1449-440F-ADA2-4EBBF5035F51}" type="presParOf" srcId="{2B3C4805-B288-4EE5-AF38-A4023030707E}" destId="{863F2AB3-6E7A-4F00-833D-B737183758ED}" srcOrd="0" destOrd="0" presId="urn:microsoft.com/office/officeart/2005/8/layout/bProcess4"/>
    <dgm:cxn modelId="{89C21C87-EA82-4220-9284-0728E69D3D9B}" type="presParOf" srcId="{863F2AB3-6E7A-4F00-833D-B737183758ED}" destId="{E5CEABFD-BF21-4CE3-8777-2BCCCD70549B}" srcOrd="0" destOrd="0" presId="urn:microsoft.com/office/officeart/2005/8/layout/bProcess4"/>
    <dgm:cxn modelId="{B19F1AF9-6B95-4A71-AC01-DFADC7BA0D49}" type="presParOf" srcId="{863F2AB3-6E7A-4F00-833D-B737183758ED}" destId="{71389FBB-F66C-4121-A342-7A42C4DB9B85}" srcOrd="1" destOrd="0" presId="urn:microsoft.com/office/officeart/2005/8/layout/bProcess4"/>
    <dgm:cxn modelId="{AA9AA349-B206-49F6-8B66-B8717F768205}" type="presParOf" srcId="{2B3C4805-B288-4EE5-AF38-A4023030707E}" destId="{3AC1B9D2-F97F-4909-9E81-BD1283F1E4AE}" srcOrd="1" destOrd="0" presId="urn:microsoft.com/office/officeart/2005/8/layout/bProcess4"/>
    <dgm:cxn modelId="{152A5034-A285-45DD-956D-0660CDFD7877}" type="presParOf" srcId="{2B3C4805-B288-4EE5-AF38-A4023030707E}" destId="{9FF62E67-4153-4208-9C8C-9B435990FDE0}" srcOrd="2" destOrd="0" presId="urn:microsoft.com/office/officeart/2005/8/layout/bProcess4"/>
    <dgm:cxn modelId="{ECB88FFE-F4AB-4ED7-9913-BB1D106CECA6}" type="presParOf" srcId="{9FF62E67-4153-4208-9C8C-9B435990FDE0}" destId="{5059540A-F406-474F-B045-C0238BA73794}" srcOrd="0" destOrd="0" presId="urn:microsoft.com/office/officeart/2005/8/layout/bProcess4"/>
    <dgm:cxn modelId="{3E9F60F1-F9C6-4F3E-91FF-DF249133E351}" type="presParOf" srcId="{9FF62E67-4153-4208-9C8C-9B435990FDE0}" destId="{372959EE-5B0C-43A6-B43C-6C99BF14A8DF}" srcOrd="1" destOrd="0" presId="urn:microsoft.com/office/officeart/2005/8/layout/bProcess4"/>
    <dgm:cxn modelId="{B2A01AC0-D1B8-4BD3-867C-BA5323FD6B54}" type="presParOf" srcId="{2B3C4805-B288-4EE5-AF38-A4023030707E}" destId="{FA69E746-5898-46D3-A365-4C12138ED139}" srcOrd="3" destOrd="0" presId="urn:microsoft.com/office/officeart/2005/8/layout/bProcess4"/>
    <dgm:cxn modelId="{F07DC787-36A4-422A-A5EA-698D72311171}" type="presParOf" srcId="{2B3C4805-B288-4EE5-AF38-A4023030707E}" destId="{42BB7E9F-BF2D-4745-8DDA-2614AF26D950}" srcOrd="4" destOrd="0" presId="urn:microsoft.com/office/officeart/2005/8/layout/bProcess4"/>
    <dgm:cxn modelId="{4A7455C5-4595-49B7-A69F-B08D80B7C90C}" type="presParOf" srcId="{42BB7E9F-BF2D-4745-8DDA-2614AF26D950}" destId="{A9CD2A54-6C16-459F-A300-BACF05F27EF9}" srcOrd="0" destOrd="0" presId="urn:microsoft.com/office/officeart/2005/8/layout/bProcess4"/>
    <dgm:cxn modelId="{18CBEE0D-91A1-44C4-853C-AD4D12C46AEB}" type="presParOf" srcId="{42BB7E9F-BF2D-4745-8DDA-2614AF26D950}" destId="{647B5F72-5BF2-49EC-8527-057D503378D2}" srcOrd="1" destOrd="0" presId="urn:microsoft.com/office/officeart/2005/8/layout/bProcess4"/>
    <dgm:cxn modelId="{C5088974-377D-40BB-A2E1-A470FB78A33D}" type="presParOf" srcId="{2B3C4805-B288-4EE5-AF38-A4023030707E}" destId="{26AB39DF-CE83-437C-84AF-470C7CDF2064}" srcOrd="5" destOrd="0" presId="urn:microsoft.com/office/officeart/2005/8/layout/bProcess4"/>
    <dgm:cxn modelId="{22F4BA14-F81E-44DE-9101-3CD558A88AF9}" type="presParOf" srcId="{2B3C4805-B288-4EE5-AF38-A4023030707E}" destId="{E98AF0CA-4D42-4C2E-BA20-4FA23CBB9933}" srcOrd="6" destOrd="0" presId="urn:microsoft.com/office/officeart/2005/8/layout/bProcess4"/>
    <dgm:cxn modelId="{97BC6651-0DDD-4E20-A0D1-E62035BE807B}" type="presParOf" srcId="{E98AF0CA-4D42-4C2E-BA20-4FA23CBB9933}" destId="{807A7329-C257-4CBB-A11A-160D987902C2}" srcOrd="0" destOrd="0" presId="urn:microsoft.com/office/officeart/2005/8/layout/bProcess4"/>
    <dgm:cxn modelId="{743BEC47-396F-4224-9D0E-8127A0855653}" type="presParOf" srcId="{E98AF0CA-4D42-4C2E-BA20-4FA23CBB9933}" destId="{9D92B777-93BE-4BEE-9770-334DFA9E2A86}" srcOrd="1" destOrd="0" presId="urn:microsoft.com/office/officeart/2005/8/layout/bProcess4"/>
    <dgm:cxn modelId="{1C71321F-008B-4209-8E82-147A44E3FF75}" type="presParOf" srcId="{2B3C4805-B288-4EE5-AF38-A4023030707E}" destId="{5CB333CB-6442-4CA1-8868-89B522B178B4}" srcOrd="7" destOrd="0" presId="urn:microsoft.com/office/officeart/2005/8/layout/bProcess4"/>
    <dgm:cxn modelId="{11E1C91E-2E25-40FA-A1CE-852EFC23EC7D}" type="presParOf" srcId="{2B3C4805-B288-4EE5-AF38-A4023030707E}" destId="{28250229-43A3-4B1C-9F59-F85D9F5A47A3}" srcOrd="8" destOrd="0" presId="urn:microsoft.com/office/officeart/2005/8/layout/bProcess4"/>
    <dgm:cxn modelId="{B30C8FF3-B8E6-4ECA-BDCD-0DA1EE63E92C}" type="presParOf" srcId="{28250229-43A3-4B1C-9F59-F85D9F5A47A3}" destId="{F546DF97-3A04-4935-B585-3137017EDDAA}" srcOrd="0" destOrd="0" presId="urn:microsoft.com/office/officeart/2005/8/layout/bProcess4"/>
    <dgm:cxn modelId="{850FEDEE-6BD2-42A4-81D5-90A52109EA84}" type="presParOf" srcId="{28250229-43A3-4B1C-9F59-F85D9F5A47A3}" destId="{BA67884E-2DD4-4453-865F-C1003FA55CBF}" srcOrd="1" destOrd="0" presId="urn:microsoft.com/office/officeart/2005/8/layout/bProcess4"/>
    <dgm:cxn modelId="{4B122E6F-2100-4A57-9451-A5F0C939F446}" type="presParOf" srcId="{2B3C4805-B288-4EE5-AF38-A4023030707E}" destId="{247558BA-AF7A-4DD7-9EB0-DCA1A8E20AE2}" srcOrd="9" destOrd="0" presId="urn:microsoft.com/office/officeart/2005/8/layout/bProcess4"/>
    <dgm:cxn modelId="{32C0A597-49D1-4817-AB16-6544C107C622}" type="presParOf" srcId="{2B3C4805-B288-4EE5-AF38-A4023030707E}" destId="{A17B3A15-EFB5-48C5-A42B-C41847324C59}" srcOrd="10" destOrd="0" presId="urn:microsoft.com/office/officeart/2005/8/layout/bProcess4"/>
    <dgm:cxn modelId="{218EA903-F851-45E7-8930-787917B1D97D}" type="presParOf" srcId="{A17B3A15-EFB5-48C5-A42B-C41847324C59}" destId="{4FC95F01-54FE-47F0-921E-7CF973D63969}" srcOrd="0" destOrd="0" presId="urn:microsoft.com/office/officeart/2005/8/layout/bProcess4"/>
    <dgm:cxn modelId="{86FAA9A4-F145-4A66-8631-C236682AF5E5}" type="presParOf" srcId="{A17B3A15-EFB5-48C5-A42B-C41847324C59}" destId="{F7682200-DBBC-4829-A601-B59FA9BFD925}" srcOrd="1" destOrd="0" presId="urn:microsoft.com/office/officeart/2005/8/layout/bProcess4"/>
    <dgm:cxn modelId="{2BE15139-CC27-42F5-B3F1-79A5DBA211BE}" type="presParOf" srcId="{2B3C4805-B288-4EE5-AF38-A4023030707E}" destId="{A299D037-2337-4209-93D8-18413F0C990C}" srcOrd="11" destOrd="0" presId="urn:microsoft.com/office/officeart/2005/8/layout/bProcess4"/>
    <dgm:cxn modelId="{134835C9-7AA5-480E-B71C-A6E8C10B4930}" type="presParOf" srcId="{2B3C4805-B288-4EE5-AF38-A4023030707E}" destId="{2678A057-50D6-4DAF-A71D-A192609865EA}" srcOrd="12" destOrd="0" presId="urn:microsoft.com/office/officeart/2005/8/layout/bProcess4"/>
    <dgm:cxn modelId="{F0D15CB5-4756-4FF4-98C1-D6901166DE44}" type="presParOf" srcId="{2678A057-50D6-4DAF-A71D-A192609865EA}" destId="{F573FE6B-A197-4605-9F73-8107A7D82E15}" srcOrd="0" destOrd="0" presId="urn:microsoft.com/office/officeart/2005/8/layout/bProcess4"/>
    <dgm:cxn modelId="{B85ADCBC-90D1-4CDE-AEC3-D4207FB1138D}" type="presParOf" srcId="{2678A057-50D6-4DAF-A71D-A192609865EA}" destId="{3C3F39A9-169F-457B-BFA0-74CB6D07C38D}" srcOrd="1" destOrd="0" presId="urn:microsoft.com/office/officeart/2005/8/layout/bProcess4"/>
    <dgm:cxn modelId="{9BE1FCEC-F8DA-4FD4-AF6D-00AEA5537B2E}" type="presParOf" srcId="{2B3C4805-B288-4EE5-AF38-A4023030707E}" destId="{8BC4CD96-8784-4725-86B4-BD92CB64D5BF}" srcOrd="13" destOrd="0" presId="urn:microsoft.com/office/officeart/2005/8/layout/bProcess4"/>
    <dgm:cxn modelId="{DBF99070-7D0E-4251-AA52-ECF2E8454F21}" type="presParOf" srcId="{2B3C4805-B288-4EE5-AF38-A4023030707E}" destId="{CCE1A929-30BD-43EE-A168-9FE8FF857012}" srcOrd="14" destOrd="0" presId="urn:microsoft.com/office/officeart/2005/8/layout/bProcess4"/>
    <dgm:cxn modelId="{11EA0C1E-76EF-40F5-93E3-3198F9FE2D3D}" type="presParOf" srcId="{CCE1A929-30BD-43EE-A168-9FE8FF857012}" destId="{93E3E72C-427E-4AFF-B69C-A4B3EBB210A7}" srcOrd="0" destOrd="0" presId="urn:microsoft.com/office/officeart/2005/8/layout/bProcess4"/>
    <dgm:cxn modelId="{412F3F15-5A52-465B-B64C-5157F6057A4E}" type="presParOf" srcId="{CCE1A929-30BD-43EE-A168-9FE8FF857012}" destId="{EF9B07E5-8934-449F-8695-8A6B9F33A563}" srcOrd="1" destOrd="0" presId="urn:microsoft.com/office/officeart/2005/8/layout/bProcess4"/>
    <dgm:cxn modelId="{A14523AA-F5DB-4404-8B1E-B3F498A1C4A3}" type="presParOf" srcId="{2B3C4805-B288-4EE5-AF38-A4023030707E}" destId="{88EF562C-9A73-4177-B6F6-642844F345E9}" srcOrd="15" destOrd="0" presId="urn:microsoft.com/office/officeart/2005/8/layout/bProcess4"/>
    <dgm:cxn modelId="{D34423E9-8D91-46EA-BA3F-4779D95BCDA7}" type="presParOf" srcId="{2B3C4805-B288-4EE5-AF38-A4023030707E}" destId="{34785C5A-5ECB-4D1E-9304-EBD7A52E7109}" srcOrd="16" destOrd="0" presId="urn:microsoft.com/office/officeart/2005/8/layout/bProcess4"/>
    <dgm:cxn modelId="{B28631DE-DB2E-4769-B54B-7E766643FD77}" type="presParOf" srcId="{34785C5A-5ECB-4D1E-9304-EBD7A52E7109}" destId="{D52AAAA5-C677-4180-97F2-4A56CADA5043}" srcOrd="0" destOrd="0" presId="urn:microsoft.com/office/officeart/2005/8/layout/bProcess4"/>
    <dgm:cxn modelId="{384725B6-AED3-4C6C-A157-3963938BE4A1}" type="presParOf" srcId="{34785C5A-5ECB-4D1E-9304-EBD7A52E7109}" destId="{700FD9B0-252E-4A8B-936B-ADBFB4B38DC2}" srcOrd="1" destOrd="0" presId="urn:microsoft.com/office/officeart/2005/8/layout/bProcess4"/>
    <dgm:cxn modelId="{ABD60996-3A1E-4505-A797-1E63D8F6B8B7}" type="presParOf" srcId="{2B3C4805-B288-4EE5-AF38-A4023030707E}" destId="{2021969C-75DA-45C2-9E3D-C5F440E97781}" srcOrd="17" destOrd="0" presId="urn:microsoft.com/office/officeart/2005/8/layout/bProcess4"/>
    <dgm:cxn modelId="{26DC5E01-3685-4976-91F7-78E932883E37}" type="presParOf" srcId="{2B3C4805-B288-4EE5-AF38-A4023030707E}" destId="{63B469ED-CF53-4EED-8282-915EE125B6A7}" srcOrd="18" destOrd="0" presId="urn:microsoft.com/office/officeart/2005/8/layout/bProcess4"/>
    <dgm:cxn modelId="{DA569524-A80D-4E75-B52D-AA3E638549B9}" type="presParOf" srcId="{63B469ED-CF53-4EED-8282-915EE125B6A7}" destId="{5C050955-F2C5-428F-85A1-05AD7C0A22E9}" srcOrd="0" destOrd="0" presId="urn:microsoft.com/office/officeart/2005/8/layout/bProcess4"/>
    <dgm:cxn modelId="{3487DADC-6C14-4058-9B93-ABF76D233DD1}" type="presParOf" srcId="{63B469ED-CF53-4EED-8282-915EE125B6A7}" destId="{050E6F2A-4467-4988-9F88-DD86B3B64516}" srcOrd="1" destOrd="0" presId="urn:microsoft.com/office/officeart/2005/8/layout/bProcess4"/>
    <dgm:cxn modelId="{6846B2EA-6CD9-479B-83F4-6EA963D57F44}" type="presParOf" srcId="{2B3C4805-B288-4EE5-AF38-A4023030707E}" destId="{FA7AE90A-9138-40E2-A951-65F0E9107DB3}" srcOrd="19" destOrd="0" presId="urn:microsoft.com/office/officeart/2005/8/layout/bProcess4"/>
    <dgm:cxn modelId="{088F3164-21BC-47F3-8547-28B9817749AD}" type="presParOf" srcId="{2B3C4805-B288-4EE5-AF38-A4023030707E}" destId="{EB6C3A0B-9C84-476B-9066-0C5BF47DE766}" srcOrd="20" destOrd="0" presId="urn:microsoft.com/office/officeart/2005/8/layout/bProcess4"/>
    <dgm:cxn modelId="{52029E2C-9F51-49C8-9F30-7099E1EA6E8E}" type="presParOf" srcId="{EB6C3A0B-9C84-476B-9066-0C5BF47DE766}" destId="{48ECD15F-594A-4EE1-B2FD-223A93DB0CD7}" srcOrd="0" destOrd="0" presId="urn:microsoft.com/office/officeart/2005/8/layout/bProcess4"/>
    <dgm:cxn modelId="{97E5706B-AB8E-44D4-B318-BF778F011F19}" type="presParOf" srcId="{EB6C3A0B-9C84-476B-9066-0C5BF47DE766}" destId="{38EF1338-76E5-4EB3-BA3E-60DBC7E64F65}" srcOrd="1" destOrd="0" presId="urn:microsoft.com/office/officeart/2005/8/layout/bProcess4"/>
    <dgm:cxn modelId="{E12E7E76-2D5E-41FF-86FE-A8917435269B}" type="presParOf" srcId="{2B3C4805-B288-4EE5-AF38-A4023030707E}" destId="{94430241-A409-4574-AB91-BDD981C66D53}" srcOrd="21" destOrd="0" presId="urn:microsoft.com/office/officeart/2005/8/layout/bProcess4"/>
    <dgm:cxn modelId="{68552749-CFBD-488B-828F-D755568E4E77}" type="presParOf" srcId="{2B3C4805-B288-4EE5-AF38-A4023030707E}" destId="{2DCC1C44-CD64-4D6A-A55C-77241C042124}" srcOrd="22" destOrd="0" presId="urn:microsoft.com/office/officeart/2005/8/layout/bProcess4"/>
    <dgm:cxn modelId="{684DC6A8-B349-48B6-B2E6-C06C24EA9DFB}" type="presParOf" srcId="{2DCC1C44-CD64-4D6A-A55C-77241C042124}" destId="{77D5E656-BAC7-42F3-A2DD-7DEAB8C335D2}" srcOrd="0" destOrd="0" presId="urn:microsoft.com/office/officeart/2005/8/layout/bProcess4"/>
    <dgm:cxn modelId="{9EB5FEFE-A082-417A-89BD-B99604B083F2}" type="presParOf" srcId="{2DCC1C44-CD64-4D6A-A55C-77241C042124}" destId="{CCFF898B-70FE-4728-AE16-F54340A44514}" srcOrd="1" destOrd="0" presId="urn:microsoft.com/office/officeart/2005/8/layout/bProcess4"/>
    <dgm:cxn modelId="{78500634-80C0-4A89-83C4-7AA5BC198C54}" type="presParOf" srcId="{2B3C4805-B288-4EE5-AF38-A4023030707E}" destId="{1F00B174-D008-4047-B921-4EFAFFE76CAB}" srcOrd="23" destOrd="0" presId="urn:microsoft.com/office/officeart/2005/8/layout/bProcess4"/>
    <dgm:cxn modelId="{EB292902-EB11-4A3A-9157-8D8D364CD056}" type="presParOf" srcId="{2B3C4805-B288-4EE5-AF38-A4023030707E}" destId="{A9F1FFCF-1FF9-4312-ADC0-5672991F2725}" srcOrd="24" destOrd="0" presId="urn:microsoft.com/office/officeart/2005/8/layout/bProcess4"/>
    <dgm:cxn modelId="{78E530E6-0C0E-4108-8AB0-5B48239DDB5D}" type="presParOf" srcId="{A9F1FFCF-1FF9-4312-ADC0-5672991F2725}" destId="{669379F9-06DC-461C-AA4C-7E1DBE7EDABF}" srcOrd="0" destOrd="0" presId="urn:microsoft.com/office/officeart/2005/8/layout/bProcess4"/>
    <dgm:cxn modelId="{482F62B0-62CF-4CF4-B4D5-0CBBD2149C9D}" type="presParOf" srcId="{A9F1FFCF-1FF9-4312-ADC0-5672991F2725}" destId="{BBC72D95-DA91-44D2-97DC-896A7525EC3D}" srcOrd="1" destOrd="0" presId="urn:microsoft.com/office/officeart/2005/8/layout/bProcess4"/>
    <dgm:cxn modelId="{0022C32A-146D-4809-AA43-D1DB2D27FF8E}" type="presParOf" srcId="{2B3C4805-B288-4EE5-AF38-A4023030707E}" destId="{7CA5ACB7-24B2-4F91-B8A7-DC2029CA7C63}" srcOrd="25" destOrd="0" presId="urn:microsoft.com/office/officeart/2005/8/layout/bProcess4"/>
    <dgm:cxn modelId="{C012C397-1294-46C6-8B28-9FF72010371A}" type="presParOf" srcId="{2B3C4805-B288-4EE5-AF38-A4023030707E}" destId="{1B2F52DE-A73C-4872-8DF3-F3879C5C5A68}" srcOrd="26" destOrd="0" presId="urn:microsoft.com/office/officeart/2005/8/layout/bProcess4"/>
    <dgm:cxn modelId="{FFDCDAD6-84AC-463E-85A9-D7D6511DA841}" type="presParOf" srcId="{1B2F52DE-A73C-4872-8DF3-F3879C5C5A68}" destId="{6A0858F8-D8C4-48FF-9349-276C2CAC05AE}" srcOrd="0" destOrd="0" presId="urn:microsoft.com/office/officeart/2005/8/layout/bProcess4"/>
    <dgm:cxn modelId="{580BB99D-63AA-4002-8E0C-693022B5FC2A}"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a:solidFill>
          <a:srgbClr val="FFC000"/>
        </a:solidFill>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a:solidFill>
          <a:srgbClr val="FFC000"/>
        </a:solidFill>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a:solidFill>
          <a:srgbClr val="FFC000"/>
        </a:solidFill>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01EA6239-5EA7-4B8A-9649-F22CFE43B769}" type="presOf" srcId="{28FBA16F-3E00-45F0-8298-C333C17917BE}" destId="{647B5F72-5BF2-49EC-8527-057D503378D2}" srcOrd="0" destOrd="2" presId="urn:microsoft.com/office/officeart/2005/8/layout/bProcess4"/>
    <dgm:cxn modelId="{A70302C9-103A-4614-8F5D-A5245A823FFB}" type="presOf" srcId="{2B431DF0-EC9A-46BC-BF91-69279A6DF4E8}" destId="{372959EE-5B0C-43A6-B43C-6C99BF14A8DF}" srcOrd="0" destOrd="0" presId="urn:microsoft.com/office/officeart/2005/8/layout/bProcess4"/>
    <dgm:cxn modelId="{A0BA69A0-7412-4CBD-BD87-10516C204DBD}" type="presOf" srcId="{C08BECE0-4DC6-4853-9D43-B862E5AD4AFC}" destId="{700FD9B0-252E-4A8B-936B-ADBFB4B38DC2}" srcOrd="0" destOrd="0" presId="urn:microsoft.com/office/officeart/2005/8/layout/bProcess4"/>
    <dgm:cxn modelId="{317CF621-227C-4ECA-844D-642A9972CA16}" type="presOf" srcId="{723C2DF5-AA9B-448D-8AD4-2E42F79A3F83}" destId="{3C3F39A9-169F-457B-BFA0-74CB6D07C38D}"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D621DC11-99AA-4845-8DC0-FE35274F8C0D}" srcId="{2B431DF0-EC9A-46BC-BF91-69279A6DF4E8}" destId="{D6A8B037-8882-476E-9AE6-BA9F2DA09DC3}" srcOrd="0" destOrd="0" parTransId="{780CB46F-A3EF-4BD3-9BC1-016C6CC1551A}" sibTransId="{3F330FEC-BFEF-43D9-93E4-2FC377AF3980}"/>
    <dgm:cxn modelId="{C2779778-1534-4C66-8C8D-C24485DE883F}" type="presOf" srcId="{B9AD30D0-F2A9-4031-A284-DF8CD75530B3}" destId="{EF9B07E5-8934-449F-8695-8A6B9F33A563}" srcOrd="0" destOrd="0"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CD51AD6C-EE9A-4B8A-B0E8-39008D0517E7}" type="presOf" srcId="{47228768-F196-44F2-BF78-6F51C6155A0E}" destId="{A299D037-2337-4209-93D8-18413F0C990C}" srcOrd="0" destOrd="0" presId="urn:microsoft.com/office/officeart/2005/8/layout/bProcess4"/>
    <dgm:cxn modelId="{6D23C224-F804-4678-90B7-80E843629D56}" srcId="{B545538E-74C2-4437-8AC0-8C0691ED71BD}" destId="{B8BA4CF5-0DAB-4D02-9CAE-6F5996EE9B88}" srcOrd="4" destOrd="0" parTransId="{E0229748-7A3D-4D3C-BF5C-C8CB2CDAF6B7}" sibTransId="{70E578C2-5DD5-46A7-BB64-1991799EA439}"/>
    <dgm:cxn modelId="{E6AA8ECE-656F-4E1F-B125-476634C9488C}" type="presOf" srcId="{5A6967B1-A431-48BD-B6E2-A62E7D4701E5}" destId="{38EF1338-76E5-4EB3-BA3E-60DBC7E64F65}" srcOrd="0" destOrd="0"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FF8CE7AA-CB9E-47EC-B651-422B480E610E}" type="presOf" srcId="{B8BA4CF5-0DAB-4D02-9CAE-6F5996EE9B88}" destId="{BA67884E-2DD4-4453-865F-C1003FA55CBF}" srcOrd="0" destOrd="0" presId="urn:microsoft.com/office/officeart/2005/8/layout/bProcess4"/>
    <dgm:cxn modelId="{90783099-40EF-4421-84AE-DDD011AC72D5}" type="presOf" srcId="{B545538E-74C2-4437-8AC0-8C0691ED71BD}" destId="{2B3C4805-B288-4EE5-AF38-A4023030707E}" srcOrd="0" destOrd="0" presId="urn:microsoft.com/office/officeart/2005/8/layout/bProcess4"/>
    <dgm:cxn modelId="{74E850B9-60A2-4569-8047-6AC0CA5E2E1A}" type="presOf" srcId="{CF63CCE8-063A-429E-9B89-8C9BCBF62A08}" destId="{BBC72D95-DA91-44D2-97DC-896A7525EC3D}" srcOrd="0" destOrd="0" presId="urn:microsoft.com/office/officeart/2005/8/layout/bProcess4"/>
    <dgm:cxn modelId="{DCA5DDD8-06F5-49C8-B743-8EBDFB7BB781}" type="presOf" srcId="{70E578C2-5DD5-46A7-BB64-1991799EA439}" destId="{247558BA-AF7A-4DD7-9EB0-DCA1A8E20AE2}" srcOrd="0" destOrd="0" presId="urn:microsoft.com/office/officeart/2005/8/layout/bProcess4"/>
    <dgm:cxn modelId="{2CB77788-DE36-48A2-9124-FB9ECAE8C6B0}" type="presOf" srcId="{3A510E52-7A33-4CA2-A0BB-2AD7BA2507C5}" destId="{647B5F72-5BF2-49EC-8527-057D503378D2}" srcOrd="0" destOrd="1" presId="urn:microsoft.com/office/officeart/2005/8/layout/bProcess4"/>
    <dgm:cxn modelId="{51BB5F0D-66B9-441D-93C3-7775B3EF16A9}" type="presOf" srcId="{A5153C09-2592-4C6F-BA79-B69EDB56CE72}" destId="{94430241-A409-4574-AB91-BDD981C66D53}"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9C9372A9-FEA1-4882-BBA7-F2691353A1B2}" type="presOf" srcId="{34FAB9F5-1891-49E0-B675-66000616156A}" destId="{88EF562C-9A73-4177-B6F6-642844F345E9}" srcOrd="0" destOrd="0"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8FB3068A-EFAE-440E-B4E1-1A34FB32E974}" type="presOf" srcId="{1D5DF5A4-4927-4CA7-9FBE-26B9ED92A201}" destId="{050E6F2A-4467-4988-9F88-DD86B3B64516}" srcOrd="0" destOrd="0"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49EC55FA-4BF0-4409-9913-3FF5A45F3039}" type="presOf" srcId="{2FA14D8A-075D-4FD3-BDF0-0C2FBCD61056}" destId="{8BC4CD96-8784-4725-86B4-BD92CB64D5BF}" srcOrd="0" destOrd="0" presId="urn:microsoft.com/office/officeart/2005/8/layout/bProcess4"/>
    <dgm:cxn modelId="{F7082052-42E5-465B-8F13-097F2BA24789}" type="presOf" srcId="{5EC6052C-6493-4D81-8FB8-C94F473A6812}" destId="{6CC6DA64-2BBD-4787-9758-EA5A1FE5F127}" srcOrd="0" destOrd="0" presId="urn:microsoft.com/office/officeart/2005/8/layout/bProcess4"/>
    <dgm:cxn modelId="{73A37209-4E0B-4CF5-B89A-1FC17BB57221}" type="presOf" srcId="{D6A8B037-8882-476E-9AE6-BA9F2DA09DC3}" destId="{372959EE-5B0C-43A6-B43C-6C99BF14A8DF}" srcOrd="0" destOrd="1" presId="urn:microsoft.com/office/officeart/2005/8/layout/bProcess4"/>
    <dgm:cxn modelId="{07C874D3-CEE5-470F-8789-AADB93E70248}" type="presOf" srcId="{06EA6C32-FB6A-48D7-AC95-163A35CA3E6C}" destId="{1F00B174-D008-4047-B921-4EFAFFE76CAB}"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F983E3F3-B973-4FAB-8F8E-DDDE287756C2}" type="presOf" srcId="{BCD2764C-E8F7-4CBB-9887-830AFF3311E7}" destId="{FA69E746-5898-46D3-A365-4C12138ED139}" srcOrd="0" destOrd="0" presId="urn:microsoft.com/office/officeart/2005/8/layout/bProcess4"/>
    <dgm:cxn modelId="{75110CB6-0830-4BD2-A4FA-5A52105903A7}" srcId="{B545538E-74C2-4437-8AC0-8C0691ED71BD}" destId="{2EAF723D-4BDB-41C0-9361-F07AEFDD010E}" srcOrd="2" destOrd="0" parTransId="{BC859C64-DD1A-447F-B763-2F46FB2B8211}" sibTransId="{2C9A282B-2631-4D0E-A90B-F93270DDB8FD}"/>
    <dgm:cxn modelId="{6DD092FF-F00E-41B5-8DC3-528A51870D93}" type="presOf" srcId="{8F936AA1-2AD3-45C1-8DE7-B83E36E64BF8}" destId="{CCFF898B-70FE-4728-AE16-F54340A44514}" srcOrd="0" destOrd="1" presId="urn:microsoft.com/office/officeart/2005/8/layout/bProcess4"/>
    <dgm:cxn modelId="{B4735B41-D3AC-4C32-92C2-BB0AA2772890}" type="presOf" srcId="{61AB3279-5BCE-42F4-8E69-E7900A90BF45}" destId="{9D92B777-93BE-4BEE-9770-334DFA9E2A86}" srcOrd="0" destOrd="0" presId="urn:microsoft.com/office/officeart/2005/8/layout/bProcess4"/>
    <dgm:cxn modelId="{49E72C3C-78D2-4584-9F49-4F920B725085}" type="presOf" srcId="{CF43A17C-CE7D-4202-B59D-FF9DD1F4B6D0}" destId="{71389FBB-F66C-4121-A342-7A42C4DB9B85}" srcOrd="0" destOrd="0" presId="urn:microsoft.com/office/officeart/2005/8/layout/bProcess4"/>
    <dgm:cxn modelId="{7629D28E-3CDA-4F4F-ACEE-9E95B4718059}" type="presOf" srcId="{8444F5CA-03E5-486B-B983-20E7EDAC1C45}" destId="{5CB333CB-6442-4CA1-8868-89B522B178B4}" srcOrd="0" destOrd="0" presId="urn:microsoft.com/office/officeart/2005/8/layout/bProcess4"/>
    <dgm:cxn modelId="{2AA00A15-1CC5-4F2C-9BD4-BC9C24E1F4EC}" type="presOf" srcId="{A4757920-6A1A-4B5F-AABD-D15F6EEB433A}" destId="{3AC1B9D2-F97F-4909-9E81-BD1283F1E4AE}"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99B09885-A5F8-4C35-BE52-E6EEB8583E90}" type="presOf" srcId="{A47A4F90-EC6B-4DAD-ACE4-C43D9A9BC58E}" destId="{FA7AE90A-9138-40E2-A951-65F0E9107DB3}"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48545FD4-4F25-4EC3-BDEB-F817ADD5E67B}" type="presOf" srcId="{911AC2D3-4B8B-4C09-B697-D061B45905CA}" destId="{050E6F2A-4467-4988-9F88-DD86B3B64516}" srcOrd="0" destOrd="1"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841BA897-1932-4F33-9865-2EE624321C98}" srcId="{B545538E-74C2-4437-8AC0-8C0691ED71BD}" destId="{888F05B4-0C95-4394-A116-AC621E518248}" srcOrd="5" destOrd="0" parTransId="{5F94F3EC-3A02-4CE0-91A4-41262EF71ADE}" sibTransId="{47228768-F196-44F2-BF78-6F51C6155A0E}"/>
    <dgm:cxn modelId="{F2B23DD8-295E-4C35-BD43-80E09821A19B}" type="presOf" srcId="{C90F83F6-384B-4609-8B3E-5532B5EFBA31}" destId="{7CA5ACB7-24B2-4F91-B8A7-DC2029CA7C63}" srcOrd="0" destOrd="0"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92F95BB3-31ED-4D3C-8823-D5BD5A86C4A6}" type="presOf" srcId="{888F05B4-0C95-4394-A116-AC621E518248}" destId="{F7682200-DBBC-4829-A601-B59FA9BFD925}" srcOrd="0" destOrd="0" presId="urn:microsoft.com/office/officeart/2005/8/layout/bProcess4"/>
    <dgm:cxn modelId="{F973D87A-4A9B-4389-BF57-0A8FE3D3EFC7}" type="presOf" srcId="{2C9A282B-2631-4D0E-A90B-F93270DDB8FD}" destId="{26AB39DF-CE83-437C-84AF-470C7CDF2064}" srcOrd="0" destOrd="0" presId="urn:microsoft.com/office/officeart/2005/8/layout/bProcess4"/>
    <dgm:cxn modelId="{DDAB52B7-9F9B-4519-AB83-7ACC8596FD34}" type="presOf" srcId="{2EAF723D-4BDB-41C0-9361-F07AEFDD010E}" destId="{647B5F72-5BF2-49EC-8527-057D503378D2}" srcOrd="0" destOrd="0"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CD693EBE-8623-4E8F-AD0B-4779748B99C6}" type="presOf" srcId="{3E4CC620-C705-4DD8-B640-E4FED08E72D8}" destId="{CCFF898B-70FE-4728-AE16-F54340A44514}" srcOrd="0" destOrd="0" presId="urn:microsoft.com/office/officeart/2005/8/layout/bProcess4"/>
    <dgm:cxn modelId="{12F0192B-6AA3-4635-90AF-79875997F3FF}" type="presOf" srcId="{ECFD4EEC-D482-49B1-82ED-2E853930203D}" destId="{2021969C-75DA-45C2-9E3D-C5F440E97781}" srcOrd="0" destOrd="0"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12189A4C-AEC8-470E-8836-203D5E5BB131}" srcId="{B545538E-74C2-4437-8AC0-8C0691ED71BD}" destId="{C08BECE0-4DC6-4853-9D43-B862E5AD4AFC}" srcOrd="8" destOrd="0" parTransId="{234813D5-53D1-47AC-8AE6-4D269EAB7054}" sibTransId="{ECFD4EEC-D482-49B1-82ED-2E853930203D}"/>
    <dgm:cxn modelId="{D5D8F7B6-A09B-4D8E-AB25-D1433516BC4D}" type="presParOf" srcId="{2B3C4805-B288-4EE5-AF38-A4023030707E}" destId="{863F2AB3-6E7A-4F00-833D-B737183758ED}" srcOrd="0" destOrd="0" presId="urn:microsoft.com/office/officeart/2005/8/layout/bProcess4"/>
    <dgm:cxn modelId="{58F7513F-F376-408F-B3EB-800C6FC224E8}" type="presParOf" srcId="{863F2AB3-6E7A-4F00-833D-B737183758ED}" destId="{E5CEABFD-BF21-4CE3-8777-2BCCCD70549B}" srcOrd="0" destOrd="0" presId="urn:microsoft.com/office/officeart/2005/8/layout/bProcess4"/>
    <dgm:cxn modelId="{95B0B27A-9275-495F-BE8D-1863322FF680}" type="presParOf" srcId="{863F2AB3-6E7A-4F00-833D-B737183758ED}" destId="{71389FBB-F66C-4121-A342-7A42C4DB9B85}" srcOrd="1" destOrd="0" presId="urn:microsoft.com/office/officeart/2005/8/layout/bProcess4"/>
    <dgm:cxn modelId="{89C0DD40-0447-4F29-A332-B06558150B77}" type="presParOf" srcId="{2B3C4805-B288-4EE5-AF38-A4023030707E}" destId="{3AC1B9D2-F97F-4909-9E81-BD1283F1E4AE}" srcOrd="1" destOrd="0" presId="urn:microsoft.com/office/officeart/2005/8/layout/bProcess4"/>
    <dgm:cxn modelId="{51894A4B-5880-4C3E-AC05-791133E10AF0}" type="presParOf" srcId="{2B3C4805-B288-4EE5-AF38-A4023030707E}" destId="{9FF62E67-4153-4208-9C8C-9B435990FDE0}" srcOrd="2" destOrd="0" presId="urn:microsoft.com/office/officeart/2005/8/layout/bProcess4"/>
    <dgm:cxn modelId="{D0D9DEA5-CCD2-4F9A-8F2A-EE00F8E626BD}" type="presParOf" srcId="{9FF62E67-4153-4208-9C8C-9B435990FDE0}" destId="{5059540A-F406-474F-B045-C0238BA73794}" srcOrd="0" destOrd="0" presId="urn:microsoft.com/office/officeart/2005/8/layout/bProcess4"/>
    <dgm:cxn modelId="{E95B5494-DD1F-48DA-A8E5-8E85FAA4A712}" type="presParOf" srcId="{9FF62E67-4153-4208-9C8C-9B435990FDE0}" destId="{372959EE-5B0C-43A6-B43C-6C99BF14A8DF}" srcOrd="1" destOrd="0" presId="urn:microsoft.com/office/officeart/2005/8/layout/bProcess4"/>
    <dgm:cxn modelId="{DF61EBBC-2979-4A4C-A915-41E0D8DC464A}" type="presParOf" srcId="{2B3C4805-B288-4EE5-AF38-A4023030707E}" destId="{FA69E746-5898-46D3-A365-4C12138ED139}" srcOrd="3" destOrd="0" presId="urn:microsoft.com/office/officeart/2005/8/layout/bProcess4"/>
    <dgm:cxn modelId="{56F76C2E-EA38-4A99-9F6C-D59969D67A38}" type="presParOf" srcId="{2B3C4805-B288-4EE5-AF38-A4023030707E}" destId="{42BB7E9F-BF2D-4745-8DDA-2614AF26D950}" srcOrd="4" destOrd="0" presId="urn:microsoft.com/office/officeart/2005/8/layout/bProcess4"/>
    <dgm:cxn modelId="{1DBF0E52-C5E2-415E-B89A-BAADA113A0F8}" type="presParOf" srcId="{42BB7E9F-BF2D-4745-8DDA-2614AF26D950}" destId="{A9CD2A54-6C16-459F-A300-BACF05F27EF9}" srcOrd="0" destOrd="0" presId="urn:microsoft.com/office/officeart/2005/8/layout/bProcess4"/>
    <dgm:cxn modelId="{1567249C-E973-4D75-BB09-3AC43BF24874}" type="presParOf" srcId="{42BB7E9F-BF2D-4745-8DDA-2614AF26D950}" destId="{647B5F72-5BF2-49EC-8527-057D503378D2}" srcOrd="1" destOrd="0" presId="urn:microsoft.com/office/officeart/2005/8/layout/bProcess4"/>
    <dgm:cxn modelId="{E658E1AE-60A3-464F-84AB-80AAE72B97F7}" type="presParOf" srcId="{2B3C4805-B288-4EE5-AF38-A4023030707E}" destId="{26AB39DF-CE83-437C-84AF-470C7CDF2064}" srcOrd="5" destOrd="0" presId="urn:microsoft.com/office/officeart/2005/8/layout/bProcess4"/>
    <dgm:cxn modelId="{2E88164E-44B5-4EC5-8535-1D700D13A50A}" type="presParOf" srcId="{2B3C4805-B288-4EE5-AF38-A4023030707E}" destId="{E98AF0CA-4D42-4C2E-BA20-4FA23CBB9933}" srcOrd="6" destOrd="0" presId="urn:microsoft.com/office/officeart/2005/8/layout/bProcess4"/>
    <dgm:cxn modelId="{36385FE1-E939-4883-80D6-F83AF691A5E7}" type="presParOf" srcId="{E98AF0CA-4D42-4C2E-BA20-4FA23CBB9933}" destId="{807A7329-C257-4CBB-A11A-160D987902C2}" srcOrd="0" destOrd="0" presId="urn:microsoft.com/office/officeart/2005/8/layout/bProcess4"/>
    <dgm:cxn modelId="{F54193D5-E911-4439-9BA7-4EBC9D4EC66F}" type="presParOf" srcId="{E98AF0CA-4D42-4C2E-BA20-4FA23CBB9933}" destId="{9D92B777-93BE-4BEE-9770-334DFA9E2A86}" srcOrd="1" destOrd="0" presId="urn:microsoft.com/office/officeart/2005/8/layout/bProcess4"/>
    <dgm:cxn modelId="{37B5FFCC-29B9-4F32-9833-B7AEF3681AB8}" type="presParOf" srcId="{2B3C4805-B288-4EE5-AF38-A4023030707E}" destId="{5CB333CB-6442-4CA1-8868-89B522B178B4}" srcOrd="7" destOrd="0" presId="urn:microsoft.com/office/officeart/2005/8/layout/bProcess4"/>
    <dgm:cxn modelId="{5BCB2159-FB9E-4275-953B-78C4D612AD97}" type="presParOf" srcId="{2B3C4805-B288-4EE5-AF38-A4023030707E}" destId="{28250229-43A3-4B1C-9F59-F85D9F5A47A3}" srcOrd="8" destOrd="0" presId="urn:microsoft.com/office/officeart/2005/8/layout/bProcess4"/>
    <dgm:cxn modelId="{618954D7-01C8-4ECF-AA2D-3223D550D3B5}" type="presParOf" srcId="{28250229-43A3-4B1C-9F59-F85D9F5A47A3}" destId="{F546DF97-3A04-4935-B585-3137017EDDAA}" srcOrd="0" destOrd="0" presId="urn:microsoft.com/office/officeart/2005/8/layout/bProcess4"/>
    <dgm:cxn modelId="{7B81DD2E-7A25-43F8-A31C-A5E6D5D798E1}" type="presParOf" srcId="{28250229-43A3-4B1C-9F59-F85D9F5A47A3}" destId="{BA67884E-2DD4-4453-865F-C1003FA55CBF}" srcOrd="1" destOrd="0" presId="urn:microsoft.com/office/officeart/2005/8/layout/bProcess4"/>
    <dgm:cxn modelId="{AC527557-5C66-4F13-843F-D8AC1C3EC527}" type="presParOf" srcId="{2B3C4805-B288-4EE5-AF38-A4023030707E}" destId="{247558BA-AF7A-4DD7-9EB0-DCA1A8E20AE2}" srcOrd="9" destOrd="0" presId="urn:microsoft.com/office/officeart/2005/8/layout/bProcess4"/>
    <dgm:cxn modelId="{3D3AC282-ACE2-4B24-87DF-612DA51553D6}" type="presParOf" srcId="{2B3C4805-B288-4EE5-AF38-A4023030707E}" destId="{A17B3A15-EFB5-48C5-A42B-C41847324C59}" srcOrd="10" destOrd="0" presId="urn:microsoft.com/office/officeart/2005/8/layout/bProcess4"/>
    <dgm:cxn modelId="{12CD5FE6-71F1-44D4-8493-133DDD126808}" type="presParOf" srcId="{A17B3A15-EFB5-48C5-A42B-C41847324C59}" destId="{4FC95F01-54FE-47F0-921E-7CF973D63969}" srcOrd="0" destOrd="0" presId="urn:microsoft.com/office/officeart/2005/8/layout/bProcess4"/>
    <dgm:cxn modelId="{05105884-483E-47D6-A255-24A4ABA70D16}" type="presParOf" srcId="{A17B3A15-EFB5-48C5-A42B-C41847324C59}" destId="{F7682200-DBBC-4829-A601-B59FA9BFD925}" srcOrd="1" destOrd="0" presId="urn:microsoft.com/office/officeart/2005/8/layout/bProcess4"/>
    <dgm:cxn modelId="{CBE8E5C8-E3A4-4369-A5FC-C6E45368D85B}" type="presParOf" srcId="{2B3C4805-B288-4EE5-AF38-A4023030707E}" destId="{A299D037-2337-4209-93D8-18413F0C990C}" srcOrd="11" destOrd="0" presId="urn:microsoft.com/office/officeart/2005/8/layout/bProcess4"/>
    <dgm:cxn modelId="{26F15A08-880F-4900-8C51-E2DCE32B4368}" type="presParOf" srcId="{2B3C4805-B288-4EE5-AF38-A4023030707E}" destId="{2678A057-50D6-4DAF-A71D-A192609865EA}" srcOrd="12" destOrd="0" presId="urn:microsoft.com/office/officeart/2005/8/layout/bProcess4"/>
    <dgm:cxn modelId="{21371BAA-94B7-4730-8065-C7C11A5A2E47}" type="presParOf" srcId="{2678A057-50D6-4DAF-A71D-A192609865EA}" destId="{F573FE6B-A197-4605-9F73-8107A7D82E15}" srcOrd="0" destOrd="0" presId="urn:microsoft.com/office/officeart/2005/8/layout/bProcess4"/>
    <dgm:cxn modelId="{C7359AC3-8B7F-4F5B-AAEE-3F4A5F8EEA12}" type="presParOf" srcId="{2678A057-50D6-4DAF-A71D-A192609865EA}" destId="{3C3F39A9-169F-457B-BFA0-74CB6D07C38D}" srcOrd="1" destOrd="0" presId="urn:microsoft.com/office/officeart/2005/8/layout/bProcess4"/>
    <dgm:cxn modelId="{A06FD6A8-E2B5-4BED-B36D-19E96F3DF80F}" type="presParOf" srcId="{2B3C4805-B288-4EE5-AF38-A4023030707E}" destId="{8BC4CD96-8784-4725-86B4-BD92CB64D5BF}" srcOrd="13" destOrd="0" presId="urn:microsoft.com/office/officeart/2005/8/layout/bProcess4"/>
    <dgm:cxn modelId="{325EC113-B2F9-428F-9894-8543532206B3}" type="presParOf" srcId="{2B3C4805-B288-4EE5-AF38-A4023030707E}" destId="{CCE1A929-30BD-43EE-A168-9FE8FF857012}" srcOrd="14" destOrd="0" presId="urn:microsoft.com/office/officeart/2005/8/layout/bProcess4"/>
    <dgm:cxn modelId="{CE585626-1260-42DF-88F8-41436BC15645}" type="presParOf" srcId="{CCE1A929-30BD-43EE-A168-9FE8FF857012}" destId="{93E3E72C-427E-4AFF-B69C-A4B3EBB210A7}" srcOrd="0" destOrd="0" presId="urn:microsoft.com/office/officeart/2005/8/layout/bProcess4"/>
    <dgm:cxn modelId="{DB5DE2D3-9D81-4532-BE9F-25E30DAE3595}" type="presParOf" srcId="{CCE1A929-30BD-43EE-A168-9FE8FF857012}" destId="{EF9B07E5-8934-449F-8695-8A6B9F33A563}" srcOrd="1" destOrd="0" presId="urn:microsoft.com/office/officeart/2005/8/layout/bProcess4"/>
    <dgm:cxn modelId="{F8EE8EBB-B7CE-4871-BD05-B3710159D9DF}" type="presParOf" srcId="{2B3C4805-B288-4EE5-AF38-A4023030707E}" destId="{88EF562C-9A73-4177-B6F6-642844F345E9}" srcOrd="15" destOrd="0" presId="urn:microsoft.com/office/officeart/2005/8/layout/bProcess4"/>
    <dgm:cxn modelId="{4A41DA1B-F0F7-4F81-A1FF-FA402AC71CA4}" type="presParOf" srcId="{2B3C4805-B288-4EE5-AF38-A4023030707E}" destId="{34785C5A-5ECB-4D1E-9304-EBD7A52E7109}" srcOrd="16" destOrd="0" presId="urn:microsoft.com/office/officeart/2005/8/layout/bProcess4"/>
    <dgm:cxn modelId="{27C81127-4096-403B-88B4-D0F0EAFAA983}" type="presParOf" srcId="{34785C5A-5ECB-4D1E-9304-EBD7A52E7109}" destId="{D52AAAA5-C677-4180-97F2-4A56CADA5043}" srcOrd="0" destOrd="0" presId="urn:microsoft.com/office/officeart/2005/8/layout/bProcess4"/>
    <dgm:cxn modelId="{4D751490-7AB3-4914-B577-6F11CD61CF73}" type="presParOf" srcId="{34785C5A-5ECB-4D1E-9304-EBD7A52E7109}" destId="{700FD9B0-252E-4A8B-936B-ADBFB4B38DC2}" srcOrd="1" destOrd="0" presId="urn:microsoft.com/office/officeart/2005/8/layout/bProcess4"/>
    <dgm:cxn modelId="{5A876F11-B54D-48CA-9368-14EC840758E6}" type="presParOf" srcId="{2B3C4805-B288-4EE5-AF38-A4023030707E}" destId="{2021969C-75DA-45C2-9E3D-C5F440E97781}" srcOrd="17" destOrd="0" presId="urn:microsoft.com/office/officeart/2005/8/layout/bProcess4"/>
    <dgm:cxn modelId="{DD68320D-5EB8-4367-9963-53F85D884316}" type="presParOf" srcId="{2B3C4805-B288-4EE5-AF38-A4023030707E}" destId="{63B469ED-CF53-4EED-8282-915EE125B6A7}" srcOrd="18" destOrd="0" presId="urn:microsoft.com/office/officeart/2005/8/layout/bProcess4"/>
    <dgm:cxn modelId="{5518ECC6-09CA-49E4-964A-A80A2ADBE155}" type="presParOf" srcId="{63B469ED-CF53-4EED-8282-915EE125B6A7}" destId="{5C050955-F2C5-428F-85A1-05AD7C0A22E9}" srcOrd="0" destOrd="0" presId="urn:microsoft.com/office/officeart/2005/8/layout/bProcess4"/>
    <dgm:cxn modelId="{4612F7E0-F9B4-4FA3-9ED7-9E4F35513D14}" type="presParOf" srcId="{63B469ED-CF53-4EED-8282-915EE125B6A7}" destId="{050E6F2A-4467-4988-9F88-DD86B3B64516}" srcOrd="1" destOrd="0" presId="urn:microsoft.com/office/officeart/2005/8/layout/bProcess4"/>
    <dgm:cxn modelId="{9A1C157E-2BDF-40C0-8320-845BB778611F}" type="presParOf" srcId="{2B3C4805-B288-4EE5-AF38-A4023030707E}" destId="{FA7AE90A-9138-40E2-A951-65F0E9107DB3}" srcOrd="19" destOrd="0" presId="urn:microsoft.com/office/officeart/2005/8/layout/bProcess4"/>
    <dgm:cxn modelId="{12206FDA-53BA-4A65-8A08-ABFF74F182BB}" type="presParOf" srcId="{2B3C4805-B288-4EE5-AF38-A4023030707E}" destId="{EB6C3A0B-9C84-476B-9066-0C5BF47DE766}" srcOrd="20" destOrd="0" presId="urn:microsoft.com/office/officeart/2005/8/layout/bProcess4"/>
    <dgm:cxn modelId="{B67690B3-E315-4B3E-9C9F-9CE9FD6E5A80}" type="presParOf" srcId="{EB6C3A0B-9C84-476B-9066-0C5BF47DE766}" destId="{48ECD15F-594A-4EE1-B2FD-223A93DB0CD7}" srcOrd="0" destOrd="0" presId="urn:microsoft.com/office/officeart/2005/8/layout/bProcess4"/>
    <dgm:cxn modelId="{DD4FD324-AB31-4267-A113-54C83D5A0D62}" type="presParOf" srcId="{EB6C3A0B-9C84-476B-9066-0C5BF47DE766}" destId="{38EF1338-76E5-4EB3-BA3E-60DBC7E64F65}" srcOrd="1" destOrd="0" presId="urn:microsoft.com/office/officeart/2005/8/layout/bProcess4"/>
    <dgm:cxn modelId="{A992FFC1-52D0-445E-B02F-892357D98262}" type="presParOf" srcId="{2B3C4805-B288-4EE5-AF38-A4023030707E}" destId="{94430241-A409-4574-AB91-BDD981C66D53}" srcOrd="21" destOrd="0" presId="urn:microsoft.com/office/officeart/2005/8/layout/bProcess4"/>
    <dgm:cxn modelId="{DA9B0E55-DC43-4D8D-8FCA-93706162CF68}" type="presParOf" srcId="{2B3C4805-B288-4EE5-AF38-A4023030707E}" destId="{2DCC1C44-CD64-4D6A-A55C-77241C042124}" srcOrd="22" destOrd="0" presId="urn:microsoft.com/office/officeart/2005/8/layout/bProcess4"/>
    <dgm:cxn modelId="{9B823492-8CA6-4F27-B899-743B52338995}" type="presParOf" srcId="{2DCC1C44-CD64-4D6A-A55C-77241C042124}" destId="{77D5E656-BAC7-42F3-A2DD-7DEAB8C335D2}" srcOrd="0" destOrd="0" presId="urn:microsoft.com/office/officeart/2005/8/layout/bProcess4"/>
    <dgm:cxn modelId="{BA4949AE-3614-498E-87E2-73B3C6616E9A}" type="presParOf" srcId="{2DCC1C44-CD64-4D6A-A55C-77241C042124}" destId="{CCFF898B-70FE-4728-AE16-F54340A44514}" srcOrd="1" destOrd="0" presId="urn:microsoft.com/office/officeart/2005/8/layout/bProcess4"/>
    <dgm:cxn modelId="{19905434-D217-470F-8B85-CD214E0EA28F}" type="presParOf" srcId="{2B3C4805-B288-4EE5-AF38-A4023030707E}" destId="{1F00B174-D008-4047-B921-4EFAFFE76CAB}" srcOrd="23" destOrd="0" presId="urn:microsoft.com/office/officeart/2005/8/layout/bProcess4"/>
    <dgm:cxn modelId="{76D3C239-910E-4BEF-89CA-F33050EC0965}" type="presParOf" srcId="{2B3C4805-B288-4EE5-AF38-A4023030707E}" destId="{A9F1FFCF-1FF9-4312-ADC0-5672991F2725}" srcOrd="24" destOrd="0" presId="urn:microsoft.com/office/officeart/2005/8/layout/bProcess4"/>
    <dgm:cxn modelId="{94AA5390-AB90-4A42-A645-BB56C3B28D24}" type="presParOf" srcId="{A9F1FFCF-1FF9-4312-ADC0-5672991F2725}" destId="{669379F9-06DC-461C-AA4C-7E1DBE7EDABF}" srcOrd="0" destOrd="0" presId="urn:microsoft.com/office/officeart/2005/8/layout/bProcess4"/>
    <dgm:cxn modelId="{114591DE-BA95-459C-B087-9C42BA0ED941}" type="presParOf" srcId="{A9F1FFCF-1FF9-4312-ADC0-5672991F2725}" destId="{BBC72D95-DA91-44D2-97DC-896A7525EC3D}" srcOrd="1" destOrd="0" presId="urn:microsoft.com/office/officeart/2005/8/layout/bProcess4"/>
    <dgm:cxn modelId="{432E64D7-0447-410D-925F-2882129B04AA}" type="presParOf" srcId="{2B3C4805-B288-4EE5-AF38-A4023030707E}" destId="{7CA5ACB7-24B2-4F91-B8A7-DC2029CA7C63}" srcOrd="25" destOrd="0" presId="urn:microsoft.com/office/officeart/2005/8/layout/bProcess4"/>
    <dgm:cxn modelId="{67E99BC6-F8F9-4D1F-AC46-7F112D7FC2DD}" type="presParOf" srcId="{2B3C4805-B288-4EE5-AF38-A4023030707E}" destId="{1B2F52DE-A73C-4872-8DF3-F3879C5C5A68}" srcOrd="26" destOrd="0" presId="urn:microsoft.com/office/officeart/2005/8/layout/bProcess4"/>
    <dgm:cxn modelId="{6CFBA69B-FFE0-4C8B-9921-A2DB3BE1F00B}" type="presParOf" srcId="{1B2F52DE-A73C-4872-8DF3-F3879C5C5A68}" destId="{6A0858F8-D8C4-48FF-9349-276C2CAC05AE}" srcOrd="0" destOrd="0" presId="urn:microsoft.com/office/officeart/2005/8/layout/bProcess4"/>
    <dgm:cxn modelId="{785F5583-16A0-486D-AC96-DC214A385EE9}"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a:solidFill>
          <a:srgbClr val="FFC000"/>
        </a:solidFill>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a:solidFill>
          <a:srgbClr val="FFC000"/>
        </a:solidFill>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a:solidFill>
          <a:srgbClr val="FFC000"/>
        </a:solidFill>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14227EB0-58A5-4456-9FBB-42086E54719B}" type="presOf" srcId="{B8BA4CF5-0DAB-4D02-9CAE-6F5996EE9B88}" destId="{BA67884E-2DD4-4453-865F-C1003FA55CBF}" srcOrd="0" destOrd="0" presId="urn:microsoft.com/office/officeart/2005/8/layout/bProcess4"/>
    <dgm:cxn modelId="{916C5B6B-92C0-443A-B9B8-05413EB1ECC0}" type="presOf" srcId="{723C2DF5-AA9B-448D-8AD4-2E42F79A3F83}" destId="{3C3F39A9-169F-457B-BFA0-74CB6D07C38D}"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EB7A3ACA-E324-4BD4-B954-99AE2B37DA6C}" type="presOf" srcId="{3A510E52-7A33-4CA2-A0BB-2AD7BA2507C5}" destId="{647B5F72-5BF2-49EC-8527-057D503378D2}" srcOrd="0" destOrd="1"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AAC98693-5E27-46A4-BF11-58A92C347B9D}" srcId="{B545538E-74C2-4437-8AC0-8C0691ED71BD}" destId="{61AB3279-5BCE-42F4-8E69-E7900A90BF45}" srcOrd="3" destOrd="0" parTransId="{789A57FD-44E8-477F-96E7-38CCDFF329A6}" sibTransId="{8444F5CA-03E5-486B-B983-20E7EDAC1C45}"/>
    <dgm:cxn modelId="{743D8980-99AF-40C1-8DF9-B1E358B89481}" type="presOf" srcId="{A4757920-6A1A-4B5F-AABD-D15F6EEB433A}" destId="{3AC1B9D2-F97F-4909-9E81-BD1283F1E4AE}" srcOrd="0" destOrd="0" presId="urn:microsoft.com/office/officeart/2005/8/layout/bProcess4"/>
    <dgm:cxn modelId="{157DD81C-5C2B-4789-9199-A070F67AFF13}" type="presOf" srcId="{888F05B4-0C95-4394-A116-AC621E518248}" destId="{F7682200-DBBC-4829-A601-B59FA9BFD925}" srcOrd="0" destOrd="0" presId="urn:microsoft.com/office/officeart/2005/8/layout/bProcess4"/>
    <dgm:cxn modelId="{75EC6E8E-C4E2-4823-80BE-BE291A170DA7}" type="presOf" srcId="{2C9A282B-2631-4D0E-A90B-F93270DDB8FD}" destId="{26AB39DF-CE83-437C-84AF-470C7CDF2064}"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E5EED685-5C8D-459A-ABBE-89FBC23B873C}" type="presOf" srcId="{8F936AA1-2AD3-45C1-8DE7-B83E36E64BF8}" destId="{CCFF898B-70FE-4728-AE16-F54340A44514}" srcOrd="0" destOrd="1"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927937D9-D007-47D5-9945-D379A9043C5E}" type="presOf" srcId="{61AB3279-5BCE-42F4-8E69-E7900A90BF45}" destId="{9D92B777-93BE-4BEE-9770-334DFA9E2A86}" srcOrd="0" destOrd="0" presId="urn:microsoft.com/office/officeart/2005/8/layout/bProcess4"/>
    <dgm:cxn modelId="{378CA6EE-36EB-4DF0-A7D4-827C833C0418}" type="presOf" srcId="{B545538E-74C2-4437-8AC0-8C0691ED71BD}" destId="{2B3C4805-B288-4EE5-AF38-A4023030707E}" srcOrd="0" destOrd="0"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16CF8C67-FAB4-4833-BCFF-C7E94B57E178}" type="presOf" srcId="{06EA6C32-FB6A-48D7-AC95-163A35CA3E6C}" destId="{1F00B174-D008-4047-B921-4EFAFFE76CAB}" srcOrd="0" destOrd="0" presId="urn:microsoft.com/office/officeart/2005/8/layout/bProcess4"/>
    <dgm:cxn modelId="{F2ABD2E8-5655-436F-AEBB-57B2AF01CCFB}" type="presOf" srcId="{911AC2D3-4B8B-4C09-B697-D061B45905CA}" destId="{050E6F2A-4467-4988-9F88-DD86B3B64516}" srcOrd="0" destOrd="1" presId="urn:microsoft.com/office/officeart/2005/8/layout/bProcess4"/>
    <dgm:cxn modelId="{34FD7D82-A017-481C-8126-162BBAD3A5A6}" type="presOf" srcId="{47228768-F196-44F2-BF78-6F51C6155A0E}" destId="{A299D037-2337-4209-93D8-18413F0C990C}"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75110CB6-0830-4BD2-A4FA-5A52105903A7}" srcId="{B545538E-74C2-4437-8AC0-8C0691ED71BD}" destId="{2EAF723D-4BDB-41C0-9361-F07AEFDD010E}" srcOrd="2" destOrd="0" parTransId="{BC859C64-DD1A-447F-B763-2F46FB2B8211}" sibTransId="{2C9A282B-2631-4D0E-A90B-F93270DDB8FD}"/>
    <dgm:cxn modelId="{62F557DE-2EBB-49B3-AD09-285EB1BA745E}" type="presOf" srcId="{34FAB9F5-1891-49E0-B675-66000616156A}" destId="{88EF562C-9A73-4177-B6F6-642844F345E9}" srcOrd="0" destOrd="0" presId="urn:microsoft.com/office/officeart/2005/8/layout/bProcess4"/>
    <dgm:cxn modelId="{FC941CF9-1D26-4100-8E95-908389EA96BB}" type="presOf" srcId="{8444F5CA-03E5-486B-B983-20E7EDAC1C45}" destId="{5CB333CB-6442-4CA1-8868-89B522B178B4}" srcOrd="0" destOrd="0" presId="urn:microsoft.com/office/officeart/2005/8/layout/bProcess4"/>
    <dgm:cxn modelId="{BC94C809-858D-4FCC-A649-A391DA834D61}" type="presOf" srcId="{D6A8B037-8882-476E-9AE6-BA9F2DA09DC3}" destId="{372959EE-5B0C-43A6-B43C-6C99BF14A8DF}" srcOrd="0" destOrd="1" presId="urn:microsoft.com/office/officeart/2005/8/layout/bProcess4"/>
    <dgm:cxn modelId="{18287C41-5706-4C17-B2B4-76AE6E0B4462}" type="presOf" srcId="{28FBA16F-3E00-45F0-8298-C333C17917BE}" destId="{647B5F72-5BF2-49EC-8527-057D503378D2}" srcOrd="0" destOrd="2"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7404481E-5226-462F-A5E4-9A2F9D970FC8}" type="presOf" srcId="{CF63CCE8-063A-429E-9B89-8C9BCBF62A08}" destId="{BBC72D95-DA91-44D2-97DC-896A7525EC3D}" srcOrd="0" destOrd="0" presId="urn:microsoft.com/office/officeart/2005/8/layout/bProcess4"/>
    <dgm:cxn modelId="{3B6321CB-7AB5-469C-99E3-2C09CC8DB349}" type="presOf" srcId="{BCD2764C-E8F7-4CBB-9887-830AFF3311E7}" destId="{FA69E746-5898-46D3-A365-4C12138ED139}" srcOrd="0" destOrd="0" presId="urn:microsoft.com/office/officeart/2005/8/layout/bProcess4"/>
    <dgm:cxn modelId="{787F4E83-7750-4BE1-8F9B-D8CCF254E31C}" type="presOf" srcId="{C90F83F6-384B-4609-8B3E-5532B5EFBA31}" destId="{7CA5ACB7-24B2-4F91-B8A7-DC2029CA7C63}" srcOrd="0" destOrd="0" presId="urn:microsoft.com/office/officeart/2005/8/layout/bProcess4"/>
    <dgm:cxn modelId="{2E8C9525-EBB6-44FA-A40F-684530C336AA}" type="presOf" srcId="{5A6967B1-A431-48BD-B6E2-A62E7D4701E5}" destId="{38EF1338-76E5-4EB3-BA3E-60DBC7E64F65}"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841BA897-1932-4F33-9865-2EE624321C98}" srcId="{B545538E-74C2-4437-8AC0-8C0691ED71BD}" destId="{888F05B4-0C95-4394-A116-AC621E518248}" srcOrd="5" destOrd="0" parTransId="{5F94F3EC-3A02-4CE0-91A4-41262EF71ADE}" sibTransId="{47228768-F196-44F2-BF78-6F51C6155A0E}"/>
    <dgm:cxn modelId="{424C0258-A506-4416-98F5-AC9F8DFCEB3C}" type="presOf" srcId="{A5153C09-2592-4C6F-BA79-B69EDB56CE72}" destId="{94430241-A409-4574-AB91-BDD981C66D53}" srcOrd="0" destOrd="0" presId="urn:microsoft.com/office/officeart/2005/8/layout/bProcess4"/>
    <dgm:cxn modelId="{C786AB34-A622-4A48-B6DB-B26E34464132}" type="presOf" srcId="{2B431DF0-EC9A-46BC-BF91-69279A6DF4E8}" destId="{372959EE-5B0C-43A6-B43C-6C99BF14A8DF}" srcOrd="0" destOrd="0"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C00E16C6-6413-423B-BB76-5BD22797AD89}" type="presOf" srcId="{70E578C2-5DD5-46A7-BB64-1991799EA439}" destId="{247558BA-AF7A-4DD7-9EB0-DCA1A8E20AE2}" srcOrd="0" destOrd="0" presId="urn:microsoft.com/office/officeart/2005/8/layout/bProcess4"/>
    <dgm:cxn modelId="{617082A0-E5CA-4F81-A532-E3A0CB3ABEE3}" type="presOf" srcId="{CF43A17C-CE7D-4202-B59D-FF9DD1F4B6D0}" destId="{71389FBB-F66C-4121-A342-7A42C4DB9B85}" srcOrd="0" destOrd="0"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AE8C3B96-2E7D-42B8-A47C-BCBA0C0F5F5B}" type="presOf" srcId="{2FA14D8A-075D-4FD3-BDF0-0C2FBCD61056}" destId="{8BC4CD96-8784-4725-86B4-BD92CB64D5BF}" srcOrd="0" destOrd="0" presId="urn:microsoft.com/office/officeart/2005/8/layout/bProcess4"/>
    <dgm:cxn modelId="{84D6A69D-D80F-4178-8027-A7F6A97225A2}" type="presOf" srcId="{1D5DF5A4-4927-4CA7-9FBE-26B9ED92A201}" destId="{050E6F2A-4467-4988-9F88-DD86B3B64516}" srcOrd="0" destOrd="0"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D89D83C9-3A1C-4ADB-BD2D-9A43EC1B58D4}" type="presOf" srcId="{C08BECE0-4DC6-4853-9D43-B862E5AD4AFC}" destId="{700FD9B0-252E-4A8B-936B-ADBFB4B38DC2}" srcOrd="0" destOrd="0" presId="urn:microsoft.com/office/officeart/2005/8/layout/bProcess4"/>
    <dgm:cxn modelId="{CB834748-CAF0-44F0-BE37-46BE7B1713F7}" type="presOf" srcId="{ECFD4EEC-D482-49B1-82ED-2E853930203D}" destId="{2021969C-75DA-45C2-9E3D-C5F440E97781}" srcOrd="0" destOrd="0" presId="urn:microsoft.com/office/officeart/2005/8/layout/bProcess4"/>
    <dgm:cxn modelId="{62F7E935-4AE1-4C4D-9886-ADD53B21F8C0}" type="presOf" srcId="{3E4CC620-C705-4DD8-B640-E4FED08E72D8}" destId="{CCFF898B-70FE-4728-AE16-F54340A44514}" srcOrd="0" destOrd="0" presId="urn:microsoft.com/office/officeart/2005/8/layout/bProcess4"/>
    <dgm:cxn modelId="{480D8D59-E132-4F47-99DC-8341AC433066}" type="presOf" srcId="{2EAF723D-4BDB-41C0-9361-F07AEFDD010E}" destId="{647B5F72-5BF2-49EC-8527-057D503378D2}" srcOrd="0" destOrd="0" presId="urn:microsoft.com/office/officeart/2005/8/layout/bProcess4"/>
    <dgm:cxn modelId="{DFFAA994-8D14-4675-99A6-ABCDFA333F36}" type="presOf" srcId="{A47A4F90-EC6B-4DAD-ACE4-C43D9A9BC58E}" destId="{FA7AE90A-9138-40E2-A951-65F0E9107DB3}" srcOrd="0" destOrd="0" presId="urn:microsoft.com/office/officeart/2005/8/layout/bProcess4"/>
    <dgm:cxn modelId="{12189A4C-AEC8-470E-8836-203D5E5BB131}" srcId="{B545538E-74C2-4437-8AC0-8C0691ED71BD}" destId="{C08BECE0-4DC6-4853-9D43-B862E5AD4AFC}" srcOrd="8" destOrd="0" parTransId="{234813D5-53D1-47AC-8AE6-4D269EAB7054}" sibTransId="{ECFD4EEC-D482-49B1-82ED-2E853930203D}"/>
    <dgm:cxn modelId="{3F131F52-5C47-4D97-9EFE-0FE63311A410}" type="presOf" srcId="{B9AD30D0-F2A9-4031-A284-DF8CD75530B3}" destId="{EF9B07E5-8934-449F-8695-8A6B9F33A563}" srcOrd="0" destOrd="0" presId="urn:microsoft.com/office/officeart/2005/8/layout/bProcess4"/>
    <dgm:cxn modelId="{951127D5-D9E7-4B06-9868-2B725AF7D75C}" type="presOf" srcId="{5EC6052C-6493-4D81-8FB8-C94F473A6812}" destId="{6CC6DA64-2BBD-4787-9758-EA5A1FE5F127}" srcOrd="0" destOrd="0" presId="urn:microsoft.com/office/officeart/2005/8/layout/bProcess4"/>
    <dgm:cxn modelId="{BD2E9732-39AC-44E3-AEB1-12FB16ADCA65}" type="presParOf" srcId="{2B3C4805-B288-4EE5-AF38-A4023030707E}" destId="{863F2AB3-6E7A-4F00-833D-B737183758ED}" srcOrd="0" destOrd="0" presId="urn:microsoft.com/office/officeart/2005/8/layout/bProcess4"/>
    <dgm:cxn modelId="{02C02AF8-16AF-4501-ABD4-FD08D0D6332D}" type="presParOf" srcId="{863F2AB3-6E7A-4F00-833D-B737183758ED}" destId="{E5CEABFD-BF21-4CE3-8777-2BCCCD70549B}" srcOrd="0" destOrd="0" presId="urn:microsoft.com/office/officeart/2005/8/layout/bProcess4"/>
    <dgm:cxn modelId="{C727D324-8E68-4875-893D-4260695829E2}" type="presParOf" srcId="{863F2AB3-6E7A-4F00-833D-B737183758ED}" destId="{71389FBB-F66C-4121-A342-7A42C4DB9B85}" srcOrd="1" destOrd="0" presId="urn:microsoft.com/office/officeart/2005/8/layout/bProcess4"/>
    <dgm:cxn modelId="{68590F08-06DD-452A-97C1-0D73D460FFCA}" type="presParOf" srcId="{2B3C4805-B288-4EE5-AF38-A4023030707E}" destId="{3AC1B9D2-F97F-4909-9E81-BD1283F1E4AE}" srcOrd="1" destOrd="0" presId="urn:microsoft.com/office/officeart/2005/8/layout/bProcess4"/>
    <dgm:cxn modelId="{AE642E94-AB91-41C0-80B2-9213A641E4D4}" type="presParOf" srcId="{2B3C4805-B288-4EE5-AF38-A4023030707E}" destId="{9FF62E67-4153-4208-9C8C-9B435990FDE0}" srcOrd="2" destOrd="0" presId="urn:microsoft.com/office/officeart/2005/8/layout/bProcess4"/>
    <dgm:cxn modelId="{A5C8E77A-F14D-49E6-BC0F-848DF2E7B030}" type="presParOf" srcId="{9FF62E67-4153-4208-9C8C-9B435990FDE0}" destId="{5059540A-F406-474F-B045-C0238BA73794}" srcOrd="0" destOrd="0" presId="urn:microsoft.com/office/officeart/2005/8/layout/bProcess4"/>
    <dgm:cxn modelId="{3E29522F-CCE4-4694-8229-90356462196D}" type="presParOf" srcId="{9FF62E67-4153-4208-9C8C-9B435990FDE0}" destId="{372959EE-5B0C-43A6-B43C-6C99BF14A8DF}" srcOrd="1" destOrd="0" presId="urn:microsoft.com/office/officeart/2005/8/layout/bProcess4"/>
    <dgm:cxn modelId="{DB13352F-5AEA-4EC1-A78B-945370932520}" type="presParOf" srcId="{2B3C4805-B288-4EE5-AF38-A4023030707E}" destId="{FA69E746-5898-46D3-A365-4C12138ED139}" srcOrd="3" destOrd="0" presId="urn:microsoft.com/office/officeart/2005/8/layout/bProcess4"/>
    <dgm:cxn modelId="{862C6D5F-E7E8-41F2-8654-A8C287E81751}" type="presParOf" srcId="{2B3C4805-B288-4EE5-AF38-A4023030707E}" destId="{42BB7E9F-BF2D-4745-8DDA-2614AF26D950}" srcOrd="4" destOrd="0" presId="urn:microsoft.com/office/officeart/2005/8/layout/bProcess4"/>
    <dgm:cxn modelId="{CE210595-A32B-45E5-9224-281F82D6EAFF}" type="presParOf" srcId="{42BB7E9F-BF2D-4745-8DDA-2614AF26D950}" destId="{A9CD2A54-6C16-459F-A300-BACF05F27EF9}" srcOrd="0" destOrd="0" presId="urn:microsoft.com/office/officeart/2005/8/layout/bProcess4"/>
    <dgm:cxn modelId="{5DC310CB-AEE9-414F-A2DD-6F0DE16E55F6}" type="presParOf" srcId="{42BB7E9F-BF2D-4745-8DDA-2614AF26D950}" destId="{647B5F72-5BF2-49EC-8527-057D503378D2}" srcOrd="1" destOrd="0" presId="urn:microsoft.com/office/officeart/2005/8/layout/bProcess4"/>
    <dgm:cxn modelId="{1CEB5569-C078-4124-B95A-60B71D7BC0C0}" type="presParOf" srcId="{2B3C4805-B288-4EE5-AF38-A4023030707E}" destId="{26AB39DF-CE83-437C-84AF-470C7CDF2064}" srcOrd="5" destOrd="0" presId="urn:microsoft.com/office/officeart/2005/8/layout/bProcess4"/>
    <dgm:cxn modelId="{4C7FF6D4-09F4-4B25-9F88-6B0DB9CACBFF}" type="presParOf" srcId="{2B3C4805-B288-4EE5-AF38-A4023030707E}" destId="{E98AF0CA-4D42-4C2E-BA20-4FA23CBB9933}" srcOrd="6" destOrd="0" presId="urn:microsoft.com/office/officeart/2005/8/layout/bProcess4"/>
    <dgm:cxn modelId="{2FF0211C-4FBA-43AF-9FA6-C11DE43E5B1E}" type="presParOf" srcId="{E98AF0CA-4D42-4C2E-BA20-4FA23CBB9933}" destId="{807A7329-C257-4CBB-A11A-160D987902C2}" srcOrd="0" destOrd="0" presId="urn:microsoft.com/office/officeart/2005/8/layout/bProcess4"/>
    <dgm:cxn modelId="{484F60C5-B037-41F1-A2EF-7D3B83A3F2B9}" type="presParOf" srcId="{E98AF0CA-4D42-4C2E-BA20-4FA23CBB9933}" destId="{9D92B777-93BE-4BEE-9770-334DFA9E2A86}" srcOrd="1" destOrd="0" presId="urn:microsoft.com/office/officeart/2005/8/layout/bProcess4"/>
    <dgm:cxn modelId="{7478AA16-DA77-47AD-A839-5E4E2A2067D8}" type="presParOf" srcId="{2B3C4805-B288-4EE5-AF38-A4023030707E}" destId="{5CB333CB-6442-4CA1-8868-89B522B178B4}" srcOrd="7" destOrd="0" presId="urn:microsoft.com/office/officeart/2005/8/layout/bProcess4"/>
    <dgm:cxn modelId="{86B76222-C666-48CE-8158-EC57D26FE7AB}" type="presParOf" srcId="{2B3C4805-B288-4EE5-AF38-A4023030707E}" destId="{28250229-43A3-4B1C-9F59-F85D9F5A47A3}" srcOrd="8" destOrd="0" presId="urn:microsoft.com/office/officeart/2005/8/layout/bProcess4"/>
    <dgm:cxn modelId="{8F4F55A6-81E5-42B5-AED1-F890434D91FE}" type="presParOf" srcId="{28250229-43A3-4B1C-9F59-F85D9F5A47A3}" destId="{F546DF97-3A04-4935-B585-3137017EDDAA}" srcOrd="0" destOrd="0" presId="urn:microsoft.com/office/officeart/2005/8/layout/bProcess4"/>
    <dgm:cxn modelId="{275A6008-7CAD-44D7-B9DF-52288E637CB4}" type="presParOf" srcId="{28250229-43A3-4B1C-9F59-F85D9F5A47A3}" destId="{BA67884E-2DD4-4453-865F-C1003FA55CBF}" srcOrd="1" destOrd="0" presId="urn:microsoft.com/office/officeart/2005/8/layout/bProcess4"/>
    <dgm:cxn modelId="{9F40D2B2-B121-4E5E-B797-B7FFDA3784BA}" type="presParOf" srcId="{2B3C4805-B288-4EE5-AF38-A4023030707E}" destId="{247558BA-AF7A-4DD7-9EB0-DCA1A8E20AE2}" srcOrd="9" destOrd="0" presId="urn:microsoft.com/office/officeart/2005/8/layout/bProcess4"/>
    <dgm:cxn modelId="{44F6465B-90A9-4044-A968-D5C0A84CC8CF}" type="presParOf" srcId="{2B3C4805-B288-4EE5-AF38-A4023030707E}" destId="{A17B3A15-EFB5-48C5-A42B-C41847324C59}" srcOrd="10" destOrd="0" presId="urn:microsoft.com/office/officeart/2005/8/layout/bProcess4"/>
    <dgm:cxn modelId="{65D07B66-FD0F-4937-B099-4816E8669712}" type="presParOf" srcId="{A17B3A15-EFB5-48C5-A42B-C41847324C59}" destId="{4FC95F01-54FE-47F0-921E-7CF973D63969}" srcOrd="0" destOrd="0" presId="urn:microsoft.com/office/officeart/2005/8/layout/bProcess4"/>
    <dgm:cxn modelId="{19633731-4E0B-4E78-83C8-1D7A0CBD8A54}" type="presParOf" srcId="{A17B3A15-EFB5-48C5-A42B-C41847324C59}" destId="{F7682200-DBBC-4829-A601-B59FA9BFD925}" srcOrd="1" destOrd="0" presId="urn:microsoft.com/office/officeart/2005/8/layout/bProcess4"/>
    <dgm:cxn modelId="{8F0B0411-83EB-4CFF-A562-6904798106F5}" type="presParOf" srcId="{2B3C4805-B288-4EE5-AF38-A4023030707E}" destId="{A299D037-2337-4209-93D8-18413F0C990C}" srcOrd="11" destOrd="0" presId="urn:microsoft.com/office/officeart/2005/8/layout/bProcess4"/>
    <dgm:cxn modelId="{57B4996A-B1EC-4301-9B13-EBF763CFB3C5}" type="presParOf" srcId="{2B3C4805-B288-4EE5-AF38-A4023030707E}" destId="{2678A057-50D6-4DAF-A71D-A192609865EA}" srcOrd="12" destOrd="0" presId="urn:microsoft.com/office/officeart/2005/8/layout/bProcess4"/>
    <dgm:cxn modelId="{EECFC5D0-E52B-4A66-AB8E-936F0F70388E}" type="presParOf" srcId="{2678A057-50D6-4DAF-A71D-A192609865EA}" destId="{F573FE6B-A197-4605-9F73-8107A7D82E15}" srcOrd="0" destOrd="0" presId="urn:microsoft.com/office/officeart/2005/8/layout/bProcess4"/>
    <dgm:cxn modelId="{9E7DEF41-DBEA-4328-B655-B81530EBE93B}" type="presParOf" srcId="{2678A057-50D6-4DAF-A71D-A192609865EA}" destId="{3C3F39A9-169F-457B-BFA0-74CB6D07C38D}" srcOrd="1" destOrd="0" presId="urn:microsoft.com/office/officeart/2005/8/layout/bProcess4"/>
    <dgm:cxn modelId="{1D3FF9C4-0E05-4DF2-B3FD-2855257271F5}" type="presParOf" srcId="{2B3C4805-B288-4EE5-AF38-A4023030707E}" destId="{8BC4CD96-8784-4725-86B4-BD92CB64D5BF}" srcOrd="13" destOrd="0" presId="urn:microsoft.com/office/officeart/2005/8/layout/bProcess4"/>
    <dgm:cxn modelId="{8BF32C85-CA43-4812-986F-654DBAF7D4FD}" type="presParOf" srcId="{2B3C4805-B288-4EE5-AF38-A4023030707E}" destId="{CCE1A929-30BD-43EE-A168-9FE8FF857012}" srcOrd="14" destOrd="0" presId="urn:microsoft.com/office/officeart/2005/8/layout/bProcess4"/>
    <dgm:cxn modelId="{C4E40BF1-740B-4467-AF96-C8415FDF8E15}" type="presParOf" srcId="{CCE1A929-30BD-43EE-A168-9FE8FF857012}" destId="{93E3E72C-427E-4AFF-B69C-A4B3EBB210A7}" srcOrd="0" destOrd="0" presId="urn:microsoft.com/office/officeart/2005/8/layout/bProcess4"/>
    <dgm:cxn modelId="{7A484EE7-9DC2-4651-B9EE-7E73FC7C3369}" type="presParOf" srcId="{CCE1A929-30BD-43EE-A168-9FE8FF857012}" destId="{EF9B07E5-8934-449F-8695-8A6B9F33A563}" srcOrd="1" destOrd="0" presId="urn:microsoft.com/office/officeart/2005/8/layout/bProcess4"/>
    <dgm:cxn modelId="{580A6D7D-F3A8-4CD7-8846-D6683C36BE34}" type="presParOf" srcId="{2B3C4805-B288-4EE5-AF38-A4023030707E}" destId="{88EF562C-9A73-4177-B6F6-642844F345E9}" srcOrd="15" destOrd="0" presId="urn:microsoft.com/office/officeart/2005/8/layout/bProcess4"/>
    <dgm:cxn modelId="{5AAECE2A-F544-49AD-A944-CA9C2CB3DBC6}" type="presParOf" srcId="{2B3C4805-B288-4EE5-AF38-A4023030707E}" destId="{34785C5A-5ECB-4D1E-9304-EBD7A52E7109}" srcOrd="16" destOrd="0" presId="urn:microsoft.com/office/officeart/2005/8/layout/bProcess4"/>
    <dgm:cxn modelId="{0B692A11-2DA0-41C7-B44E-33E1BBEE961B}" type="presParOf" srcId="{34785C5A-5ECB-4D1E-9304-EBD7A52E7109}" destId="{D52AAAA5-C677-4180-97F2-4A56CADA5043}" srcOrd="0" destOrd="0" presId="urn:microsoft.com/office/officeart/2005/8/layout/bProcess4"/>
    <dgm:cxn modelId="{B61FDD96-24E3-4722-8EA7-D9E4DCE02100}" type="presParOf" srcId="{34785C5A-5ECB-4D1E-9304-EBD7A52E7109}" destId="{700FD9B0-252E-4A8B-936B-ADBFB4B38DC2}" srcOrd="1" destOrd="0" presId="urn:microsoft.com/office/officeart/2005/8/layout/bProcess4"/>
    <dgm:cxn modelId="{4D51636D-ADAC-4792-AB1D-53D073631EAF}" type="presParOf" srcId="{2B3C4805-B288-4EE5-AF38-A4023030707E}" destId="{2021969C-75DA-45C2-9E3D-C5F440E97781}" srcOrd="17" destOrd="0" presId="urn:microsoft.com/office/officeart/2005/8/layout/bProcess4"/>
    <dgm:cxn modelId="{A05625AF-386F-47DA-943B-585C01C0E805}" type="presParOf" srcId="{2B3C4805-B288-4EE5-AF38-A4023030707E}" destId="{63B469ED-CF53-4EED-8282-915EE125B6A7}" srcOrd="18" destOrd="0" presId="urn:microsoft.com/office/officeart/2005/8/layout/bProcess4"/>
    <dgm:cxn modelId="{56DEAE4A-C042-4D68-9175-1CA456150310}" type="presParOf" srcId="{63B469ED-CF53-4EED-8282-915EE125B6A7}" destId="{5C050955-F2C5-428F-85A1-05AD7C0A22E9}" srcOrd="0" destOrd="0" presId="urn:microsoft.com/office/officeart/2005/8/layout/bProcess4"/>
    <dgm:cxn modelId="{25E45648-6C42-45B9-BDBB-DF24A6DCA2F2}" type="presParOf" srcId="{63B469ED-CF53-4EED-8282-915EE125B6A7}" destId="{050E6F2A-4467-4988-9F88-DD86B3B64516}" srcOrd="1" destOrd="0" presId="urn:microsoft.com/office/officeart/2005/8/layout/bProcess4"/>
    <dgm:cxn modelId="{091EE2F2-DCA6-4D4B-903F-E93AC3D34431}" type="presParOf" srcId="{2B3C4805-B288-4EE5-AF38-A4023030707E}" destId="{FA7AE90A-9138-40E2-A951-65F0E9107DB3}" srcOrd="19" destOrd="0" presId="urn:microsoft.com/office/officeart/2005/8/layout/bProcess4"/>
    <dgm:cxn modelId="{B8E8FECD-64FF-487B-84B1-D94BBFE788EA}" type="presParOf" srcId="{2B3C4805-B288-4EE5-AF38-A4023030707E}" destId="{EB6C3A0B-9C84-476B-9066-0C5BF47DE766}" srcOrd="20" destOrd="0" presId="urn:microsoft.com/office/officeart/2005/8/layout/bProcess4"/>
    <dgm:cxn modelId="{DAE6B5FB-899A-420C-8FB9-2F9B361C000F}" type="presParOf" srcId="{EB6C3A0B-9C84-476B-9066-0C5BF47DE766}" destId="{48ECD15F-594A-4EE1-B2FD-223A93DB0CD7}" srcOrd="0" destOrd="0" presId="urn:microsoft.com/office/officeart/2005/8/layout/bProcess4"/>
    <dgm:cxn modelId="{516619F4-E906-4294-9E1A-971E8500B018}" type="presParOf" srcId="{EB6C3A0B-9C84-476B-9066-0C5BF47DE766}" destId="{38EF1338-76E5-4EB3-BA3E-60DBC7E64F65}" srcOrd="1" destOrd="0" presId="urn:microsoft.com/office/officeart/2005/8/layout/bProcess4"/>
    <dgm:cxn modelId="{153A277B-2030-4BFF-AD71-E2BDFA9B565F}" type="presParOf" srcId="{2B3C4805-B288-4EE5-AF38-A4023030707E}" destId="{94430241-A409-4574-AB91-BDD981C66D53}" srcOrd="21" destOrd="0" presId="urn:microsoft.com/office/officeart/2005/8/layout/bProcess4"/>
    <dgm:cxn modelId="{F16BCCF0-DCBA-4AA8-9FE6-FFD12F941A47}" type="presParOf" srcId="{2B3C4805-B288-4EE5-AF38-A4023030707E}" destId="{2DCC1C44-CD64-4D6A-A55C-77241C042124}" srcOrd="22" destOrd="0" presId="urn:microsoft.com/office/officeart/2005/8/layout/bProcess4"/>
    <dgm:cxn modelId="{3BDAB89B-D25C-4784-B827-820BE9B6C173}" type="presParOf" srcId="{2DCC1C44-CD64-4D6A-A55C-77241C042124}" destId="{77D5E656-BAC7-42F3-A2DD-7DEAB8C335D2}" srcOrd="0" destOrd="0" presId="urn:microsoft.com/office/officeart/2005/8/layout/bProcess4"/>
    <dgm:cxn modelId="{B34ADAA9-BA5B-4C77-8D4B-86338B0DECFF}" type="presParOf" srcId="{2DCC1C44-CD64-4D6A-A55C-77241C042124}" destId="{CCFF898B-70FE-4728-AE16-F54340A44514}" srcOrd="1" destOrd="0" presId="urn:microsoft.com/office/officeart/2005/8/layout/bProcess4"/>
    <dgm:cxn modelId="{D978BE6B-BF31-449D-87B3-7AD58249C077}" type="presParOf" srcId="{2B3C4805-B288-4EE5-AF38-A4023030707E}" destId="{1F00B174-D008-4047-B921-4EFAFFE76CAB}" srcOrd="23" destOrd="0" presId="urn:microsoft.com/office/officeart/2005/8/layout/bProcess4"/>
    <dgm:cxn modelId="{13F44E21-C1E8-4FC9-AD4B-B6D68A777AA1}" type="presParOf" srcId="{2B3C4805-B288-4EE5-AF38-A4023030707E}" destId="{A9F1FFCF-1FF9-4312-ADC0-5672991F2725}" srcOrd="24" destOrd="0" presId="urn:microsoft.com/office/officeart/2005/8/layout/bProcess4"/>
    <dgm:cxn modelId="{C9A9F3A9-0FFD-45E5-A520-6F53575BA83B}" type="presParOf" srcId="{A9F1FFCF-1FF9-4312-ADC0-5672991F2725}" destId="{669379F9-06DC-461C-AA4C-7E1DBE7EDABF}" srcOrd="0" destOrd="0" presId="urn:microsoft.com/office/officeart/2005/8/layout/bProcess4"/>
    <dgm:cxn modelId="{1062D0C2-A182-4C03-A456-9554E77057BA}" type="presParOf" srcId="{A9F1FFCF-1FF9-4312-ADC0-5672991F2725}" destId="{BBC72D95-DA91-44D2-97DC-896A7525EC3D}" srcOrd="1" destOrd="0" presId="urn:microsoft.com/office/officeart/2005/8/layout/bProcess4"/>
    <dgm:cxn modelId="{6993D0D8-9DAB-4E0B-BEE8-89E200234B22}" type="presParOf" srcId="{2B3C4805-B288-4EE5-AF38-A4023030707E}" destId="{7CA5ACB7-24B2-4F91-B8A7-DC2029CA7C63}" srcOrd="25" destOrd="0" presId="urn:microsoft.com/office/officeart/2005/8/layout/bProcess4"/>
    <dgm:cxn modelId="{F71979EE-70D4-4990-8F74-8223894819BA}" type="presParOf" srcId="{2B3C4805-B288-4EE5-AF38-A4023030707E}" destId="{1B2F52DE-A73C-4872-8DF3-F3879C5C5A68}" srcOrd="26" destOrd="0" presId="urn:microsoft.com/office/officeart/2005/8/layout/bProcess4"/>
    <dgm:cxn modelId="{B776538B-3428-4C6D-B33C-3EA2BE43BF43}" type="presParOf" srcId="{1B2F52DE-A73C-4872-8DF3-F3879C5C5A68}" destId="{6A0858F8-D8C4-48FF-9349-276C2CAC05AE}" srcOrd="0" destOrd="0" presId="urn:microsoft.com/office/officeart/2005/8/layout/bProcess4"/>
    <dgm:cxn modelId="{D5D90991-133B-4F6C-B424-7141E686C95B}"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a:solidFill>
          <a:srgbClr val="FFC000"/>
        </a:solidFill>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a:solidFill>
          <a:srgbClr val="FFC000"/>
        </a:solidFill>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a:solidFill>
          <a:srgbClr val="FFC000"/>
        </a:solidFill>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a:solidFill>
          <a:schemeClr val="bg1"/>
        </a:solidFill>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a:solidFill>
          <a:schemeClr val="bg1"/>
        </a:solidFill>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219E11B6-99A9-427D-8B81-FF743AB9B064}" type="presOf" srcId="{BCD2764C-E8F7-4CBB-9887-830AFF3311E7}" destId="{FA69E746-5898-46D3-A365-4C12138ED139}" srcOrd="0" destOrd="0" presId="urn:microsoft.com/office/officeart/2005/8/layout/bProcess4"/>
    <dgm:cxn modelId="{1D8442A5-16C6-4541-973E-3D038D5836D0}" type="presOf" srcId="{A47A4F90-EC6B-4DAD-ACE4-C43D9A9BC58E}" destId="{FA7AE90A-9138-40E2-A951-65F0E9107DB3}" srcOrd="0" destOrd="0" presId="urn:microsoft.com/office/officeart/2005/8/layout/bProcess4"/>
    <dgm:cxn modelId="{730D92DA-0A95-42B0-B124-C42147700503}" type="presOf" srcId="{ECFD4EEC-D482-49B1-82ED-2E853930203D}" destId="{2021969C-75DA-45C2-9E3D-C5F440E97781}" srcOrd="0" destOrd="0" presId="urn:microsoft.com/office/officeart/2005/8/layout/bProcess4"/>
    <dgm:cxn modelId="{D04A935C-BEC9-43CA-B70C-F2D4D2501C12}" srcId="{B545538E-74C2-4437-8AC0-8C0691ED71BD}" destId="{723C2DF5-AA9B-448D-8AD4-2E42F79A3F83}" srcOrd="6" destOrd="0" parTransId="{92BDC101-00BA-4E54-A009-4274F253CAB1}" sibTransId="{2FA14D8A-075D-4FD3-BDF0-0C2FBCD61056}"/>
    <dgm:cxn modelId="{03681881-F36F-47FA-BBAF-16D4EC275F33}" type="presOf" srcId="{61AB3279-5BCE-42F4-8E69-E7900A90BF45}" destId="{9D92B777-93BE-4BEE-9770-334DFA9E2A86}" srcOrd="0" destOrd="0" presId="urn:microsoft.com/office/officeart/2005/8/layout/bProcess4"/>
    <dgm:cxn modelId="{E4414D5C-C06C-4316-B36A-154C10A8F3FA}" type="presOf" srcId="{CF63CCE8-063A-429E-9B89-8C9BCBF62A08}" destId="{BBC72D95-DA91-44D2-97DC-896A7525EC3D}" srcOrd="0" destOrd="0" presId="urn:microsoft.com/office/officeart/2005/8/layout/bProcess4"/>
    <dgm:cxn modelId="{31272DAE-ECB3-4868-82AD-D0E42A0681BB}" type="presOf" srcId="{1D5DF5A4-4927-4CA7-9FBE-26B9ED92A201}" destId="{050E6F2A-4467-4988-9F88-DD86B3B64516}" srcOrd="0" destOrd="0" presId="urn:microsoft.com/office/officeart/2005/8/layout/bProcess4"/>
    <dgm:cxn modelId="{A2F441D4-18E6-4048-A007-50E5DFDDFAEA}" type="presOf" srcId="{8F936AA1-2AD3-45C1-8DE7-B83E36E64BF8}" destId="{CCFF898B-70FE-4728-AE16-F54340A44514}" srcOrd="0" destOrd="1" presId="urn:microsoft.com/office/officeart/2005/8/layout/bProcess4"/>
    <dgm:cxn modelId="{CBBF2D00-5550-4A65-A5F8-775057B82D99}" type="presOf" srcId="{723C2DF5-AA9B-448D-8AD4-2E42F79A3F83}" destId="{3C3F39A9-169F-457B-BFA0-74CB6D07C38D}" srcOrd="0" destOrd="0" presId="urn:microsoft.com/office/officeart/2005/8/layout/bProcess4"/>
    <dgm:cxn modelId="{BAF91F5D-2D1C-403C-95F4-AF0F91D00CC8}" type="presOf" srcId="{8444F5CA-03E5-486B-B983-20E7EDAC1C45}" destId="{5CB333CB-6442-4CA1-8868-89B522B178B4}"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50902365-977B-4C73-930B-5C7773A0EC90}" type="presOf" srcId="{D6A8B037-8882-476E-9AE6-BA9F2DA09DC3}" destId="{372959EE-5B0C-43A6-B43C-6C99BF14A8DF}" srcOrd="0" destOrd="1"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45373856-A039-4E10-BFFA-4F2C44059C00}" type="presOf" srcId="{911AC2D3-4B8B-4C09-B697-D061B45905CA}" destId="{050E6F2A-4467-4988-9F88-DD86B3B64516}" srcOrd="0" destOrd="1" presId="urn:microsoft.com/office/officeart/2005/8/layout/bProcess4"/>
    <dgm:cxn modelId="{0ACC82B7-026B-4D97-B24C-ECC8860544D5}" type="presOf" srcId="{5A6967B1-A431-48BD-B6E2-A62E7D4701E5}" destId="{38EF1338-76E5-4EB3-BA3E-60DBC7E64F65}" srcOrd="0" destOrd="0"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43ABDB51-A90B-4CA5-A795-14B5A253B14B}" type="presOf" srcId="{B8BA4CF5-0DAB-4D02-9CAE-6F5996EE9B88}" destId="{BA67884E-2DD4-4453-865F-C1003FA55CBF}" srcOrd="0" destOrd="0" presId="urn:microsoft.com/office/officeart/2005/8/layout/bProcess4"/>
    <dgm:cxn modelId="{70E6CA96-711E-49C8-B1D5-422781F45EE8}" type="presOf" srcId="{B9AD30D0-F2A9-4031-A284-DF8CD75530B3}" destId="{EF9B07E5-8934-449F-8695-8A6B9F33A563}" srcOrd="0" destOrd="0" presId="urn:microsoft.com/office/officeart/2005/8/layout/bProcess4"/>
    <dgm:cxn modelId="{78EB379C-E213-4C8E-B35E-DEC689858C5F}" srcId="{2EAF723D-4BDB-41C0-9361-F07AEFDD010E}" destId="{3A510E52-7A33-4CA2-A0BB-2AD7BA2507C5}" srcOrd="0" destOrd="0" parTransId="{EB979192-6466-4B98-B697-F7BB5F081FF2}" sibTransId="{DAF9F387-8E74-41AF-8E25-6FF614971CF2}"/>
    <dgm:cxn modelId="{41803959-AE5A-4EE7-BC22-2F403444285F}" type="presOf" srcId="{2C9A282B-2631-4D0E-A90B-F93270DDB8FD}" destId="{26AB39DF-CE83-437C-84AF-470C7CDF2064}" srcOrd="0" destOrd="0"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77341263-0DBF-4E69-A20D-D36C81CE6923}" srcId="{B545538E-74C2-4437-8AC0-8C0691ED71BD}" destId="{B9AD30D0-F2A9-4031-A284-DF8CD75530B3}" srcOrd="7" destOrd="0" parTransId="{A3AE3065-CD96-43F9-8CDF-E0078F4F9645}" sibTransId="{34FAB9F5-1891-49E0-B675-66000616156A}"/>
    <dgm:cxn modelId="{D0CFC53B-AE26-487C-AB5B-17B14740FE11}" type="presOf" srcId="{B545538E-74C2-4437-8AC0-8C0691ED71BD}" destId="{2B3C4805-B288-4EE5-AF38-A4023030707E}" srcOrd="0" destOrd="0" presId="urn:microsoft.com/office/officeart/2005/8/layout/bProcess4"/>
    <dgm:cxn modelId="{42D85858-7E3B-49A7-83FB-D0CAF84CB506}" type="presOf" srcId="{06EA6C32-FB6A-48D7-AC95-163A35CA3E6C}" destId="{1F00B174-D008-4047-B921-4EFAFFE76CAB}" srcOrd="0" destOrd="0" presId="urn:microsoft.com/office/officeart/2005/8/layout/bProcess4"/>
    <dgm:cxn modelId="{6FC79BFD-8788-4724-84F7-05B45731840D}" type="presOf" srcId="{2EAF723D-4BDB-41C0-9361-F07AEFDD010E}" destId="{647B5F72-5BF2-49EC-8527-057D503378D2}"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75110CB6-0830-4BD2-A4FA-5A52105903A7}" srcId="{B545538E-74C2-4437-8AC0-8C0691ED71BD}" destId="{2EAF723D-4BDB-41C0-9361-F07AEFDD010E}" srcOrd="2" destOrd="0" parTransId="{BC859C64-DD1A-447F-B763-2F46FB2B8211}" sibTransId="{2C9A282B-2631-4D0E-A90B-F93270DDB8FD}"/>
    <dgm:cxn modelId="{EC10476B-5C1C-43BA-BA4B-B39429DD43CA}" type="presOf" srcId="{47228768-F196-44F2-BF78-6F51C6155A0E}" destId="{A299D037-2337-4209-93D8-18413F0C990C}" srcOrd="0" destOrd="0" presId="urn:microsoft.com/office/officeart/2005/8/layout/bProcess4"/>
    <dgm:cxn modelId="{0342BE34-D4FD-4010-8211-324E56D61766}" type="presOf" srcId="{34FAB9F5-1891-49E0-B675-66000616156A}" destId="{88EF562C-9A73-4177-B6F6-642844F345E9}" srcOrd="0" destOrd="0" presId="urn:microsoft.com/office/officeart/2005/8/layout/bProcess4"/>
    <dgm:cxn modelId="{3984CD8E-0BCA-4177-B6BA-BDB0C36ED62A}" type="presOf" srcId="{C08BECE0-4DC6-4853-9D43-B862E5AD4AFC}" destId="{700FD9B0-252E-4A8B-936B-ADBFB4B38DC2}" srcOrd="0" destOrd="0" presId="urn:microsoft.com/office/officeart/2005/8/layout/bProcess4"/>
    <dgm:cxn modelId="{96CD6592-43CD-4CE1-A297-B864ED0BB073}" type="presOf" srcId="{A5153C09-2592-4C6F-BA79-B69EDB56CE72}" destId="{94430241-A409-4574-AB91-BDD981C66D53}" srcOrd="0" destOrd="0" presId="urn:microsoft.com/office/officeart/2005/8/layout/bProcess4"/>
    <dgm:cxn modelId="{EA69989B-1A2A-490D-8EA9-1D366C7BEC93}" type="presOf" srcId="{C90F83F6-384B-4609-8B3E-5532B5EFBA31}" destId="{7CA5ACB7-24B2-4F91-B8A7-DC2029CA7C63}" srcOrd="0" destOrd="0" presId="urn:microsoft.com/office/officeart/2005/8/layout/bProcess4"/>
    <dgm:cxn modelId="{F30648E1-A442-4C79-B911-38CFA9490AF3}" type="presOf" srcId="{2B431DF0-EC9A-46BC-BF91-69279A6DF4E8}" destId="{372959EE-5B0C-43A6-B43C-6C99BF14A8DF}" srcOrd="0" destOrd="0" presId="urn:microsoft.com/office/officeart/2005/8/layout/bProcess4"/>
    <dgm:cxn modelId="{DFF667EE-60DB-4CE0-BB53-7D45E024BBF1}" type="presOf" srcId="{3A510E52-7A33-4CA2-A0BB-2AD7BA2507C5}" destId="{647B5F72-5BF2-49EC-8527-057D503378D2}" srcOrd="0" destOrd="1"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57411651-3422-4458-AD23-82EE18F3EDBB}" type="presOf" srcId="{5EC6052C-6493-4D81-8FB8-C94F473A6812}" destId="{6CC6DA64-2BBD-4787-9758-EA5A1FE5F127}"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4788E919-1ECC-4C74-A511-1FC7FCB6B5C0}" type="presOf" srcId="{A4757920-6A1A-4B5F-AABD-D15F6EEB433A}" destId="{3AC1B9D2-F97F-4909-9E81-BD1283F1E4AE}" srcOrd="0" destOrd="0"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841BA897-1932-4F33-9865-2EE624321C98}" srcId="{B545538E-74C2-4437-8AC0-8C0691ED71BD}" destId="{888F05B4-0C95-4394-A116-AC621E518248}" srcOrd="5" destOrd="0" parTransId="{5F94F3EC-3A02-4CE0-91A4-41262EF71ADE}" sibTransId="{47228768-F196-44F2-BF78-6F51C6155A0E}"/>
    <dgm:cxn modelId="{EA7B6CF1-FC69-48D9-AE15-C09043F96990}" type="presOf" srcId="{3E4CC620-C705-4DD8-B640-E4FED08E72D8}" destId="{CCFF898B-70FE-4728-AE16-F54340A44514}" srcOrd="0" destOrd="0" presId="urn:microsoft.com/office/officeart/2005/8/layout/bProcess4"/>
    <dgm:cxn modelId="{C8275CA9-9570-4F68-A77B-4040C73A7D74}" type="presOf" srcId="{28FBA16F-3E00-45F0-8298-C333C17917BE}" destId="{647B5F72-5BF2-49EC-8527-057D503378D2}" srcOrd="0" destOrd="2" presId="urn:microsoft.com/office/officeart/2005/8/layout/bProcess4"/>
    <dgm:cxn modelId="{D96D9EFD-D7BB-42D5-BD08-241E00B0E352}" type="presOf" srcId="{2FA14D8A-075D-4FD3-BDF0-0C2FBCD61056}" destId="{8BC4CD96-8784-4725-86B4-BD92CB64D5BF}" srcOrd="0" destOrd="0" presId="urn:microsoft.com/office/officeart/2005/8/layout/bProcess4"/>
    <dgm:cxn modelId="{78A7C600-DB10-42C9-AC0C-A2DD11D5D977}" type="presOf" srcId="{CF43A17C-CE7D-4202-B59D-FF9DD1F4B6D0}" destId="{71389FBB-F66C-4121-A342-7A42C4DB9B85}" srcOrd="0" destOrd="0" presId="urn:microsoft.com/office/officeart/2005/8/layout/bProcess4"/>
    <dgm:cxn modelId="{9B563818-6009-4635-B0FB-D4CD87985F4E}" srcId="{B545538E-74C2-4437-8AC0-8C0691ED71BD}" destId="{5A6967B1-A431-48BD-B6E2-A62E7D4701E5}" srcOrd="10" destOrd="0" parTransId="{FB2F8B88-35EC-4EFE-B98B-6284A871B696}" sibTransId="{A5153C09-2592-4C6F-BA79-B69EDB56CE72}"/>
    <dgm:cxn modelId="{A78F36A8-357C-4EA4-89A9-9859BB6A2609}" type="presOf" srcId="{888F05B4-0C95-4394-A116-AC621E518248}" destId="{F7682200-DBBC-4829-A601-B59FA9BFD925}" srcOrd="0" destOrd="0"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F6B4C4A2-C9E2-428F-AA98-960A4FEBD781}" type="presOf" srcId="{70E578C2-5DD5-46A7-BB64-1991799EA439}" destId="{247558BA-AF7A-4DD7-9EB0-DCA1A8E20AE2}" srcOrd="0" destOrd="0"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12189A4C-AEC8-470E-8836-203D5E5BB131}" srcId="{B545538E-74C2-4437-8AC0-8C0691ED71BD}" destId="{C08BECE0-4DC6-4853-9D43-B862E5AD4AFC}" srcOrd="8" destOrd="0" parTransId="{234813D5-53D1-47AC-8AE6-4D269EAB7054}" sibTransId="{ECFD4EEC-D482-49B1-82ED-2E853930203D}"/>
    <dgm:cxn modelId="{A39FCD64-CDD3-4A8D-90A9-FD858AE694B5}" type="presParOf" srcId="{2B3C4805-B288-4EE5-AF38-A4023030707E}" destId="{863F2AB3-6E7A-4F00-833D-B737183758ED}" srcOrd="0" destOrd="0" presId="urn:microsoft.com/office/officeart/2005/8/layout/bProcess4"/>
    <dgm:cxn modelId="{230A4345-BE7F-4547-B049-3354E4ED0D85}" type="presParOf" srcId="{863F2AB3-6E7A-4F00-833D-B737183758ED}" destId="{E5CEABFD-BF21-4CE3-8777-2BCCCD70549B}" srcOrd="0" destOrd="0" presId="urn:microsoft.com/office/officeart/2005/8/layout/bProcess4"/>
    <dgm:cxn modelId="{A2AE6499-7EBE-413E-8CB0-D05F5E09DFD9}" type="presParOf" srcId="{863F2AB3-6E7A-4F00-833D-B737183758ED}" destId="{71389FBB-F66C-4121-A342-7A42C4DB9B85}" srcOrd="1" destOrd="0" presId="urn:microsoft.com/office/officeart/2005/8/layout/bProcess4"/>
    <dgm:cxn modelId="{0AC8BF18-5866-4DA4-A98D-9D10ED428267}" type="presParOf" srcId="{2B3C4805-B288-4EE5-AF38-A4023030707E}" destId="{3AC1B9D2-F97F-4909-9E81-BD1283F1E4AE}" srcOrd="1" destOrd="0" presId="urn:microsoft.com/office/officeart/2005/8/layout/bProcess4"/>
    <dgm:cxn modelId="{2738CE1E-730C-4FEA-A264-319199A43D9B}" type="presParOf" srcId="{2B3C4805-B288-4EE5-AF38-A4023030707E}" destId="{9FF62E67-4153-4208-9C8C-9B435990FDE0}" srcOrd="2" destOrd="0" presId="urn:microsoft.com/office/officeart/2005/8/layout/bProcess4"/>
    <dgm:cxn modelId="{F3A94550-11E2-49E5-A134-FBA8C2F60F41}" type="presParOf" srcId="{9FF62E67-4153-4208-9C8C-9B435990FDE0}" destId="{5059540A-F406-474F-B045-C0238BA73794}" srcOrd="0" destOrd="0" presId="urn:microsoft.com/office/officeart/2005/8/layout/bProcess4"/>
    <dgm:cxn modelId="{597FD2BC-924B-43BB-99B0-58C9DE73A740}" type="presParOf" srcId="{9FF62E67-4153-4208-9C8C-9B435990FDE0}" destId="{372959EE-5B0C-43A6-B43C-6C99BF14A8DF}" srcOrd="1" destOrd="0" presId="urn:microsoft.com/office/officeart/2005/8/layout/bProcess4"/>
    <dgm:cxn modelId="{23DAD05A-A79F-418C-8F1A-CEEDC76EFE42}" type="presParOf" srcId="{2B3C4805-B288-4EE5-AF38-A4023030707E}" destId="{FA69E746-5898-46D3-A365-4C12138ED139}" srcOrd="3" destOrd="0" presId="urn:microsoft.com/office/officeart/2005/8/layout/bProcess4"/>
    <dgm:cxn modelId="{BFA465ED-2349-42E5-A350-EE04F35D79CE}" type="presParOf" srcId="{2B3C4805-B288-4EE5-AF38-A4023030707E}" destId="{42BB7E9F-BF2D-4745-8DDA-2614AF26D950}" srcOrd="4" destOrd="0" presId="urn:microsoft.com/office/officeart/2005/8/layout/bProcess4"/>
    <dgm:cxn modelId="{964521BE-2F38-4985-9DE8-849F137C9D6D}" type="presParOf" srcId="{42BB7E9F-BF2D-4745-8DDA-2614AF26D950}" destId="{A9CD2A54-6C16-459F-A300-BACF05F27EF9}" srcOrd="0" destOrd="0" presId="urn:microsoft.com/office/officeart/2005/8/layout/bProcess4"/>
    <dgm:cxn modelId="{93071F64-8628-4442-BE70-E087360BBD47}" type="presParOf" srcId="{42BB7E9F-BF2D-4745-8DDA-2614AF26D950}" destId="{647B5F72-5BF2-49EC-8527-057D503378D2}" srcOrd="1" destOrd="0" presId="urn:microsoft.com/office/officeart/2005/8/layout/bProcess4"/>
    <dgm:cxn modelId="{5ECB2A9D-B060-464C-8595-5E023139220A}" type="presParOf" srcId="{2B3C4805-B288-4EE5-AF38-A4023030707E}" destId="{26AB39DF-CE83-437C-84AF-470C7CDF2064}" srcOrd="5" destOrd="0" presId="urn:microsoft.com/office/officeart/2005/8/layout/bProcess4"/>
    <dgm:cxn modelId="{9D2557BC-A9B3-4A9F-9518-C77251D5C0C5}" type="presParOf" srcId="{2B3C4805-B288-4EE5-AF38-A4023030707E}" destId="{E98AF0CA-4D42-4C2E-BA20-4FA23CBB9933}" srcOrd="6" destOrd="0" presId="urn:microsoft.com/office/officeart/2005/8/layout/bProcess4"/>
    <dgm:cxn modelId="{FD805ADE-2CB0-4B2D-BCF2-2A3A05DCB895}" type="presParOf" srcId="{E98AF0CA-4D42-4C2E-BA20-4FA23CBB9933}" destId="{807A7329-C257-4CBB-A11A-160D987902C2}" srcOrd="0" destOrd="0" presId="urn:microsoft.com/office/officeart/2005/8/layout/bProcess4"/>
    <dgm:cxn modelId="{4C97172C-8A17-4514-AA38-CDE691FFAE29}" type="presParOf" srcId="{E98AF0CA-4D42-4C2E-BA20-4FA23CBB9933}" destId="{9D92B777-93BE-4BEE-9770-334DFA9E2A86}" srcOrd="1" destOrd="0" presId="urn:microsoft.com/office/officeart/2005/8/layout/bProcess4"/>
    <dgm:cxn modelId="{DA47A85F-E55D-4E28-8CE1-2B0E1B91E39E}" type="presParOf" srcId="{2B3C4805-B288-4EE5-AF38-A4023030707E}" destId="{5CB333CB-6442-4CA1-8868-89B522B178B4}" srcOrd="7" destOrd="0" presId="urn:microsoft.com/office/officeart/2005/8/layout/bProcess4"/>
    <dgm:cxn modelId="{B7CEFD5F-D8B2-42DF-9CE2-DB5D133BF576}" type="presParOf" srcId="{2B3C4805-B288-4EE5-AF38-A4023030707E}" destId="{28250229-43A3-4B1C-9F59-F85D9F5A47A3}" srcOrd="8" destOrd="0" presId="urn:microsoft.com/office/officeart/2005/8/layout/bProcess4"/>
    <dgm:cxn modelId="{4CD4B6D4-DFB2-4287-9880-C3370875DDEE}" type="presParOf" srcId="{28250229-43A3-4B1C-9F59-F85D9F5A47A3}" destId="{F546DF97-3A04-4935-B585-3137017EDDAA}" srcOrd="0" destOrd="0" presId="urn:microsoft.com/office/officeart/2005/8/layout/bProcess4"/>
    <dgm:cxn modelId="{4F37C58F-034F-4700-818A-5ABD02DB5BB6}" type="presParOf" srcId="{28250229-43A3-4B1C-9F59-F85D9F5A47A3}" destId="{BA67884E-2DD4-4453-865F-C1003FA55CBF}" srcOrd="1" destOrd="0" presId="urn:microsoft.com/office/officeart/2005/8/layout/bProcess4"/>
    <dgm:cxn modelId="{6942077E-4B69-4E3E-8AEC-DAF6E2CE1B08}" type="presParOf" srcId="{2B3C4805-B288-4EE5-AF38-A4023030707E}" destId="{247558BA-AF7A-4DD7-9EB0-DCA1A8E20AE2}" srcOrd="9" destOrd="0" presId="urn:microsoft.com/office/officeart/2005/8/layout/bProcess4"/>
    <dgm:cxn modelId="{293DBFB0-9B51-48D1-AE19-793C41272FEA}" type="presParOf" srcId="{2B3C4805-B288-4EE5-AF38-A4023030707E}" destId="{A17B3A15-EFB5-48C5-A42B-C41847324C59}" srcOrd="10" destOrd="0" presId="urn:microsoft.com/office/officeart/2005/8/layout/bProcess4"/>
    <dgm:cxn modelId="{92F0F981-F86E-443A-BB64-830121FE5C60}" type="presParOf" srcId="{A17B3A15-EFB5-48C5-A42B-C41847324C59}" destId="{4FC95F01-54FE-47F0-921E-7CF973D63969}" srcOrd="0" destOrd="0" presId="urn:microsoft.com/office/officeart/2005/8/layout/bProcess4"/>
    <dgm:cxn modelId="{F09E148A-80A7-4D72-9BF3-724201C02C2A}" type="presParOf" srcId="{A17B3A15-EFB5-48C5-A42B-C41847324C59}" destId="{F7682200-DBBC-4829-A601-B59FA9BFD925}" srcOrd="1" destOrd="0" presId="urn:microsoft.com/office/officeart/2005/8/layout/bProcess4"/>
    <dgm:cxn modelId="{42F83C06-BED1-49DC-B475-3B1E440333FF}" type="presParOf" srcId="{2B3C4805-B288-4EE5-AF38-A4023030707E}" destId="{A299D037-2337-4209-93D8-18413F0C990C}" srcOrd="11" destOrd="0" presId="urn:microsoft.com/office/officeart/2005/8/layout/bProcess4"/>
    <dgm:cxn modelId="{AB636036-FEAE-4115-890D-B97C62934DE7}" type="presParOf" srcId="{2B3C4805-B288-4EE5-AF38-A4023030707E}" destId="{2678A057-50D6-4DAF-A71D-A192609865EA}" srcOrd="12" destOrd="0" presId="urn:microsoft.com/office/officeart/2005/8/layout/bProcess4"/>
    <dgm:cxn modelId="{249141E3-3E18-4363-A5A3-0AFB359C77F9}" type="presParOf" srcId="{2678A057-50D6-4DAF-A71D-A192609865EA}" destId="{F573FE6B-A197-4605-9F73-8107A7D82E15}" srcOrd="0" destOrd="0" presId="urn:microsoft.com/office/officeart/2005/8/layout/bProcess4"/>
    <dgm:cxn modelId="{B0EE840C-707B-4FC1-993C-5AA29FDBCECF}" type="presParOf" srcId="{2678A057-50D6-4DAF-A71D-A192609865EA}" destId="{3C3F39A9-169F-457B-BFA0-74CB6D07C38D}" srcOrd="1" destOrd="0" presId="urn:microsoft.com/office/officeart/2005/8/layout/bProcess4"/>
    <dgm:cxn modelId="{608C1108-C60C-43A9-B544-A116397E0D6B}" type="presParOf" srcId="{2B3C4805-B288-4EE5-AF38-A4023030707E}" destId="{8BC4CD96-8784-4725-86B4-BD92CB64D5BF}" srcOrd="13" destOrd="0" presId="urn:microsoft.com/office/officeart/2005/8/layout/bProcess4"/>
    <dgm:cxn modelId="{5576DDFE-2A6D-4B3A-A34E-C5845757BBD1}" type="presParOf" srcId="{2B3C4805-B288-4EE5-AF38-A4023030707E}" destId="{CCE1A929-30BD-43EE-A168-9FE8FF857012}" srcOrd="14" destOrd="0" presId="urn:microsoft.com/office/officeart/2005/8/layout/bProcess4"/>
    <dgm:cxn modelId="{A9C94FC4-D307-4DF2-8924-6339496FDDB0}" type="presParOf" srcId="{CCE1A929-30BD-43EE-A168-9FE8FF857012}" destId="{93E3E72C-427E-4AFF-B69C-A4B3EBB210A7}" srcOrd="0" destOrd="0" presId="urn:microsoft.com/office/officeart/2005/8/layout/bProcess4"/>
    <dgm:cxn modelId="{BB452FCD-DECA-4C88-A57E-1E478ADDA2C9}" type="presParOf" srcId="{CCE1A929-30BD-43EE-A168-9FE8FF857012}" destId="{EF9B07E5-8934-449F-8695-8A6B9F33A563}" srcOrd="1" destOrd="0" presId="urn:microsoft.com/office/officeart/2005/8/layout/bProcess4"/>
    <dgm:cxn modelId="{D8BCAA27-A5F0-4606-85B7-B4B6D1D78CFC}" type="presParOf" srcId="{2B3C4805-B288-4EE5-AF38-A4023030707E}" destId="{88EF562C-9A73-4177-B6F6-642844F345E9}" srcOrd="15" destOrd="0" presId="urn:microsoft.com/office/officeart/2005/8/layout/bProcess4"/>
    <dgm:cxn modelId="{4C3B47ED-096F-478A-90A6-EF274400A201}" type="presParOf" srcId="{2B3C4805-B288-4EE5-AF38-A4023030707E}" destId="{34785C5A-5ECB-4D1E-9304-EBD7A52E7109}" srcOrd="16" destOrd="0" presId="urn:microsoft.com/office/officeart/2005/8/layout/bProcess4"/>
    <dgm:cxn modelId="{F3DC388C-08C6-4AF7-92C3-A539AE525B89}" type="presParOf" srcId="{34785C5A-5ECB-4D1E-9304-EBD7A52E7109}" destId="{D52AAAA5-C677-4180-97F2-4A56CADA5043}" srcOrd="0" destOrd="0" presId="urn:microsoft.com/office/officeart/2005/8/layout/bProcess4"/>
    <dgm:cxn modelId="{8804AF16-79D9-4939-BF9A-98542BBD4F3D}" type="presParOf" srcId="{34785C5A-5ECB-4D1E-9304-EBD7A52E7109}" destId="{700FD9B0-252E-4A8B-936B-ADBFB4B38DC2}" srcOrd="1" destOrd="0" presId="urn:microsoft.com/office/officeart/2005/8/layout/bProcess4"/>
    <dgm:cxn modelId="{91B2B29B-59FE-4A7B-AB94-4922997114CA}" type="presParOf" srcId="{2B3C4805-B288-4EE5-AF38-A4023030707E}" destId="{2021969C-75DA-45C2-9E3D-C5F440E97781}" srcOrd="17" destOrd="0" presId="urn:microsoft.com/office/officeart/2005/8/layout/bProcess4"/>
    <dgm:cxn modelId="{B77DBE3D-A566-494D-A9AF-7B2286FD9B1B}" type="presParOf" srcId="{2B3C4805-B288-4EE5-AF38-A4023030707E}" destId="{63B469ED-CF53-4EED-8282-915EE125B6A7}" srcOrd="18" destOrd="0" presId="urn:microsoft.com/office/officeart/2005/8/layout/bProcess4"/>
    <dgm:cxn modelId="{2DD26CAB-45F6-4C68-BE09-0CF1F47FFD45}" type="presParOf" srcId="{63B469ED-CF53-4EED-8282-915EE125B6A7}" destId="{5C050955-F2C5-428F-85A1-05AD7C0A22E9}" srcOrd="0" destOrd="0" presId="urn:microsoft.com/office/officeart/2005/8/layout/bProcess4"/>
    <dgm:cxn modelId="{AF0EB5ED-3DC1-4563-A691-88409166E368}" type="presParOf" srcId="{63B469ED-CF53-4EED-8282-915EE125B6A7}" destId="{050E6F2A-4467-4988-9F88-DD86B3B64516}" srcOrd="1" destOrd="0" presId="urn:microsoft.com/office/officeart/2005/8/layout/bProcess4"/>
    <dgm:cxn modelId="{CDA1150A-46FD-4CD2-9AFC-8BA34CEB5873}" type="presParOf" srcId="{2B3C4805-B288-4EE5-AF38-A4023030707E}" destId="{FA7AE90A-9138-40E2-A951-65F0E9107DB3}" srcOrd="19" destOrd="0" presId="urn:microsoft.com/office/officeart/2005/8/layout/bProcess4"/>
    <dgm:cxn modelId="{74289457-0896-4D6E-89E4-5FB8D82F702B}" type="presParOf" srcId="{2B3C4805-B288-4EE5-AF38-A4023030707E}" destId="{EB6C3A0B-9C84-476B-9066-0C5BF47DE766}" srcOrd="20" destOrd="0" presId="urn:microsoft.com/office/officeart/2005/8/layout/bProcess4"/>
    <dgm:cxn modelId="{8DACC9E1-320F-400D-ACE8-E977F1D33F28}" type="presParOf" srcId="{EB6C3A0B-9C84-476B-9066-0C5BF47DE766}" destId="{48ECD15F-594A-4EE1-B2FD-223A93DB0CD7}" srcOrd="0" destOrd="0" presId="urn:microsoft.com/office/officeart/2005/8/layout/bProcess4"/>
    <dgm:cxn modelId="{F8E2B283-0E06-4D03-B7AC-7210531EF1A2}" type="presParOf" srcId="{EB6C3A0B-9C84-476B-9066-0C5BF47DE766}" destId="{38EF1338-76E5-4EB3-BA3E-60DBC7E64F65}" srcOrd="1" destOrd="0" presId="urn:microsoft.com/office/officeart/2005/8/layout/bProcess4"/>
    <dgm:cxn modelId="{EABB1192-A54C-45F0-B82C-E5795B0AF85C}" type="presParOf" srcId="{2B3C4805-B288-4EE5-AF38-A4023030707E}" destId="{94430241-A409-4574-AB91-BDD981C66D53}" srcOrd="21" destOrd="0" presId="urn:microsoft.com/office/officeart/2005/8/layout/bProcess4"/>
    <dgm:cxn modelId="{F99BC061-7339-4C7E-9205-B1C61EFECFDD}" type="presParOf" srcId="{2B3C4805-B288-4EE5-AF38-A4023030707E}" destId="{2DCC1C44-CD64-4D6A-A55C-77241C042124}" srcOrd="22" destOrd="0" presId="urn:microsoft.com/office/officeart/2005/8/layout/bProcess4"/>
    <dgm:cxn modelId="{716887CA-C34B-4A75-9F11-ADEED9B5E712}" type="presParOf" srcId="{2DCC1C44-CD64-4D6A-A55C-77241C042124}" destId="{77D5E656-BAC7-42F3-A2DD-7DEAB8C335D2}" srcOrd="0" destOrd="0" presId="urn:microsoft.com/office/officeart/2005/8/layout/bProcess4"/>
    <dgm:cxn modelId="{B9F0DD0E-4A2A-4E5B-8749-548635B4A154}" type="presParOf" srcId="{2DCC1C44-CD64-4D6A-A55C-77241C042124}" destId="{CCFF898B-70FE-4728-AE16-F54340A44514}" srcOrd="1" destOrd="0" presId="urn:microsoft.com/office/officeart/2005/8/layout/bProcess4"/>
    <dgm:cxn modelId="{BCC22C42-7545-482A-975E-CCBA7843C9FC}" type="presParOf" srcId="{2B3C4805-B288-4EE5-AF38-A4023030707E}" destId="{1F00B174-D008-4047-B921-4EFAFFE76CAB}" srcOrd="23" destOrd="0" presId="urn:microsoft.com/office/officeart/2005/8/layout/bProcess4"/>
    <dgm:cxn modelId="{63D98063-FCF4-4F08-9761-34E455B5B74C}" type="presParOf" srcId="{2B3C4805-B288-4EE5-AF38-A4023030707E}" destId="{A9F1FFCF-1FF9-4312-ADC0-5672991F2725}" srcOrd="24" destOrd="0" presId="urn:microsoft.com/office/officeart/2005/8/layout/bProcess4"/>
    <dgm:cxn modelId="{088C9F18-8657-4B02-8BEB-15256A1D5DA0}" type="presParOf" srcId="{A9F1FFCF-1FF9-4312-ADC0-5672991F2725}" destId="{669379F9-06DC-461C-AA4C-7E1DBE7EDABF}" srcOrd="0" destOrd="0" presId="urn:microsoft.com/office/officeart/2005/8/layout/bProcess4"/>
    <dgm:cxn modelId="{547386BB-AFBE-43EC-9E92-36790666E6C1}" type="presParOf" srcId="{A9F1FFCF-1FF9-4312-ADC0-5672991F2725}" destId="{BBC72D95-DA91-44D2-97DC-896A7525EC3D}" srcOrd="1" destOrd="0" presId="urn:microsoft.com/office/officeart/2005/8/layout/bProcess4"/>
    <dgm:cxn modelId="{E90F0A81-5D8A-40F1-AD95-F35B43193CB9}" type="presParOf" srcId="{2B3C4805-B288-4EE5-AF38-A4023030707E}" destId="{7CA5ACB7-24B2-4F91-B8A7-DC2029CA7C63}" srcOrd="25" destOrd="0" presId="urn:microsoft.com/office/officeart/2005/8/layout/bProcess4"/>
    <dgm:cxn modelId="{1389BAF1-D8F8-4DA4-A10A-C5AEECE1F278}" type="presParOf" srcId="{2B3C4805-B288-4EE5-AF38-A4023030707E}" destId="{1B2F52DE-A73C-4872-8DF3-F3879C5C5A68}" srcOrd="26" destOrd="0" presId="urn:microsoft.com/office/officeart/2005/8/layout/bProcess4"/>
    <dgm:cxn modelId="{6B25EE39-683D-429C-BC5C-3DC679521E77}" type="presParOf" srcId="{1B2F52DE-A73C-4872-8DF3-F3879C5C5A68}" destId="{6A0858F8-D8C4-48FF-9349-276C2CAC05AE}" srcOrd="0" destOrd="0" presId="urn:microsoft.com/office/officeart/2005/8/layout/bProcess4"/>
    <dgm:cxn modelId="{FB34BD96-8095-4399-8EE9-E07AF6262D3F}"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45538E-74C2-4437-8AC0-8C0691ED71B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CF43A17C-CE7D-4202-B59D-FF9DD1F4B6D0}">
      <dgm:prSet phldrT="[Text]"/>
      <dgm:spPr>
        <a:solidFill>
          <a:schemeClr val="bg1"/>
        </a:solidFill>
      </dgm:spPr>
      <dgm:t>
        <a:bodyPr/>
        <a:lstStyle/>
        <a:p>
          <a:r>
            <a:rPr lang="en-US" smtClean="0"/>
            <a:t>SITUATION IN THE CHAMBER</a:t>
          </a:r>
          <a:endParaRPr lang="en-US"/>
        </a:p>
      </dgm:t>
    </dgm:pt>
    <dgm:pt modelId="{3A447D5D-80FA-4DAC-95F5-96AE37FE7474}" type="parTrans" cxnId="{26466A3D-C027-4ABF-8F0B-F10A32ACA95C}">
      <dgm:prSet/>
      <dgm:spPr/>
      <dgm:t>
        <a:bodyPr/>
        <a:lstStyle/>
        <a:p>
          <a:endParaRPr lang="en-US"/>
        </a:p>
      </dgm:t>
    </dgm:pt>
    <dgm:pt modelId="{A4757920-6A1A-4B5F-AABD-D15F6EEB433A}" type="sibTrans" cxnId="{26466A3D-C027-4ABF-8F0B-F10A32ACA95C}">
      <dgm:prSet/>
      <dgm:spPr/>
      <dgm:t>
        <a:bodyPr/>
        <a:lstStyle/>
        <a:p>
          <a:endParaRPr lang="en-US"/>
        </a:p>
      </dgm:t>
    </dgm:pt>
    <dgm:pt modelId="{2B431DF0-EC9A-46BC-BF91-69279A6DF4E8}">
      <dgm:prSet phldrT="[Text]"/>
      <dgm:spPr/>
      <dgm:t>
        <a:bodyPr/>
        <a:lstStyle/>
        <a:p>
          <a:r>
            <a:rPr lang="en-US" smtClean="0"/>
            <a:t>MASS BUDGET ESTIMATION</a:t>
          </a:r>
          <a:endParaRPr lang="en-US"/>
        </a:p>
      </dgm:t>
    </dgm:pt>
    <dgm:pt modelId="{09CB1FDF-68EE-4F3B-9A3B-DBC75F1FAE6F}" type="parTrans" cxnId="{B4D10774-DFDE-428A-A4D2-55ABE6584B19}">
      <dgm:prSet/>
      <dgm:spPr/>
      <dgm:t>
        <a:bodyPr/>
        <a:lstStyle/>
        <a:p>
          <a:endParaRPr lang="en-US"/>
        </a:p>
      </dgm:t>
    </dgm:pt>
    <dgm:pt modelId="{BCD2764C-E8F7-4CBB-9887-830AFF3311E7}" type="sibTrans" cxnId="{B4D10774-DFDE-428A-A4D2-55ABE6584B19}">
      <dgm:prSet/>
      <dgm:spPr/>
      <dgm:t>
        <a:bodyPr/>
        <a:lstStyle/>
        <a:p>
          <a:endParaRPr lang="en-US"/>
        </a:p>
      </dgm:t>
    </dgm:pt>
    <dgm:pt modelId="{D6A8B037-8882-476E-9AE6-BA9F2DA09DC3}">
      <dgm:prSet phldrT="[Text]"/>
      <dgm:spPr/>
      <dgm:t>
        <a:bodyPr/>
        <a:lstStyle/>
        <a:p>
          <a:r>
            <a:rPr lang="en-US" smtClean="0"/>
            <a:t>PRELIMINARY LAYOUT</a:t>
          </a:r>
          <a:endParaRPr lang="en-US"/>
        </a:p>
      </dgm:t>
    </dgm:pt>
    <dgm:pt modelId="{780CB46F-A3EF-4BD3-9BC1-016C6CC1551A}" type="parTrans" cxnId="{D621DC11-99AA-4845-8DC0-FE35274F8C0D}">
      <dgm:prSet/>
      <dgm:spPr/>
      <dgm:t>
        <a:bodyPr/>
        <a:lstStyle/>
        <a:p>
          <a:endParaRPr lang="en-US"/>
        </a:p>
      </dgm:t>
    </dgm:pt>
    <dgm:pt modelId="{3F330FEC-BFEF-43D9-93E4-2FC377AF3980}" type="sibTrans" cxnId="{D621DC11-99AA-4845-8DC0-FE35274F8C0D}">
      <dgm:prSet/>
      <dgm:spPr/>
      <dgm:t>
        <a:bodyPr/>
        <a:lstStyle/>
        <a:p>
          <a:endParaRPr lang="en-US"/>
        </a:p>
      </dgm:t>
    </dgm:pt>
    <dgm:pt modelId="{2EAF723D-4BDB-41C0-9361-F07AEFDD010E}">
      <dgm:prSet phldrT="[Text]"/>
      <dgm:spPr/>
      <dgm:t>
        <a:bodyPr/>
        <a:lstStyle/>
        <a:p>
          <a:r>
            <a:rPr lang="en-US" smtClean="0"/>
            <a:t>BLADES PRELIMINARY DESIGN</a:t>
          </a:r>
          <a:endParaRPr lang="en-US"/>
        </a:p>
      </dgm:t>
    </dgm:pt>
    <dgm:pt modelId="{BC859C64-DD1A-447F-B763-2F46FB2B8211}" type="parTrans" cxnId="{75110CB6-0830-4BD2-A4FA-5A52105903A7}">
      <dgm:prSet/>
      <dgm:spPr/>
      <dgm:t>
        <a:bodyPr/>
        <a:lstStyle/>
        <a:p>
          <a:endParaRPr lang="en-US"/>
        </a:p>
      </dgm:t>
    </dgm:pt>
    <dgm:pt modelId="{2C9A282B-2631-4D0E-A90B-F93270DDB8FD}" type="sibTrans" cxnId="{75110CB6-0830-4BD2-A4FA-5A52105903A7}">
      <dgm:prSet/>
      <dgm:spPr/>
      <dgm:t>
        <a:bodyPr/>
        <a:lstStyle/>
        <a:p>
          <a:endParaRPr lang="en-US"/>
        </a:p>
      </dgm:t>
    </dgm:pt>
    <dgm:pt modelId="{3A510E52-7A33-4CA2-A0BB-2AD7BA2507C5}">
      <dgm:prSet phldrT="[Text]"/>
      <dgm:spPr/>
      <dgm:t>
        <a:bodyPr/>
        <a:lstStyle/>
        <a:p>
          <a:r>
            <a:rPr lang="en-US" smtClean="0"/>
            <a:t>THEORY</a:t>
          </a:r>
          <a:endParaRPr lang="en-US"/>
        </a:p>
      </dgm:t>
    </dgm:pt>
    <dgm:pt modelId="{EB979192-6466-4B98-B697-F7BB5F081FF2}" type="parTrans" cxnId="{78EB379C-E213-4C8E-B35E-DEC689858C5F}">
      <dgm:prSet/>
      <dgm:spPr/>
      <dgm:t>
        <a:bodyPr/>
        <a:lstStyle/>
        <a:p>
          <a:endParaRPr lang="en-US"/>
        </a:p>
      </dgm:t>
    </dgm:pt>
    <dgm:pt modelId="{DAF9F387-8E74-41AF-8E25-6FF614971CF2}" type="sibTrans" cxnId="{78EB379C-E213-4C8E-B35E-DEC689858C5F}">
      <dgm:prSet/>
      <dgm:spPr/>
      <dgm:t>
        <a:bodyPr/>
        <a:lstStyle/>
        <a:p>
          <a:endParaRPr lang="en-US"/>
        </a:p>
      </dgm:t>
    </dgm:pt>
    <dgm:pt modelId="{28FBA16F-3E00-45F0-8298-C333C17917BE}">
      <dgm:prSet phldrT="[Text]"/>
      <dgm:spPr/>
      <dgm:t>
        <a:bodyPr/>
        <a:lstStyle/>
        <a:p>
          <a:r>
            <a:rPr lang="en-US" smtClean="0"/>
            <a:t>FEA</a:t>
          </a:r>
          <a:endParaRPr lang="en-US"/>
        </a:p>
      </dgm:t>
    </dgm:pt>
    <dgm:pt modelId="{ED6B3A0B-D00C-4AA6-8D13-F0CD875255B1}" type="parTrans" cxnId="{50623CCC-A9C9-4141-9079-97B8A9F24AC1}">
      <dgm:prSet/>
      <dgm:spPr/>
      <dgm:t>
        <a:bodyPr/>
        <a:lstStyle/>
        <a:p>
          <a:endParaRPr lang="en-US"/>
        </a:p>
      </dgm:t>
    </dgm:pt>
    <dgm:pt modelId="{EFC052BF-AC4D-46B6-9E98-D9DCB3EBC738}" type="sibTrans" cxnId="{50623CCC-A9C9-4141-9079-97B8A9F24AC1}">
      <dgm:prSet/>
      <dgm:spPr/>
      <dgm:t>
        <a:bodyPr/>
        <a:lstStyle/>
        <a:p>
          <a:endParaRPr lang="en-US"/>
        </a:p>
      </dgm:t>
    </dgm:pt>
    <dgm:pt modelId="{723C2DF5-AA9B-448D-8AD4-2E42F79A3F83}">
      <dgm:prSet phldrT="[Text]"/>
      <dgm:spPr/>
      <dgm:t>
        <a:bodyPr/>
        <a:lstStyle/>
        <a:p>
          <a:r>
            <a:rPr lang="en-US" smtClean="0"/>
            <a:t>CHAMBERS’ LAYOUT</a:t>
          </a:r>
          <a:endParaRPr lang="en-US"/>
        </a:p>
      </dgm:t>
    </dgm:pt>
    <dgm:pt modelId="{92BDC101-00BA-4E54-A009-4274F253CAB1}" type="parTrans" cxnId="{D04A935C-BEC9-43CA-B70C-F2D4D2501C12}">
      <dgm:prSet/>
      <dgm:spPr/>
      <dgm:t>
        <a:bodyPr/>
        <a:lstStyle/>
        <a:p>
          <a:endParaRPr lang="en-US"/>
        </a:p>
      </dgm:t>
    </dgm:pt>
    <dgm:pt modelId="{2FA14D8A-075D-4FD3-BDF0-0C2FBCD61056}" type="sibTrans" cxnId="{D04A935C-BEC9-43CA-B70C-F2D4D2501C12}">
      <dgm:prSet/>
      <dgm:spPr/>
      <dgm:t>
        <a:bodyPr/>
        <a:lstStyle/>
        <a:p>
          <a:endParaRPr lang="en-US"/>
        </a:p>
      </dgm:t>
    </dgm:pt>
    <dgm:pt modelId="{61AB3279-5BCE-42F4-8E69-E7900A90BF45}">
      <dgm:prSet phldrT="[Text]"/>
      <dgm:spPr>
        <a:solidFill>
          <a:srgbClr val="FFC000"/>
        </a:solidFill>
      </dgm:spPr>
      <dgm:t>
        <a:bodyPr/>
        <a:lstStyle/>
        <a:p>
          <a:r>
            <a:rPr lang="en-US" smtClean="0"/>
            <a:t>FLEXURE DESIGN</a:t>
          </a:r>
          <a:endParaRPr lang="en-US"/>
        </a:p>
      </dgm:t>
    </dgm:pt>
    <dgm:pt modelId="{789A57FD-44E8-477F-96E7-38CCDFF329A6}" type="parTrans" cxnId="{AAC98693-5E27-46A4-BF11-58A92C347B9D}">
      <dgm:prSet/>
      <dgm:spPr/>
      <dgm:t>
        <a:bodyPr/>
        <a:lstStyle/>
        <a:p>
          <a:endParaRPr lang="en-US"/>
        </a:p>
      </dgm:t>
    </dgm:pt>
    <dgm:pt modelId="{8444F5CA-03E5-486B-B983-20E7EDAC1C45}" type="sibTrans" cxnId="{AAC98693-5E27-46A4-BF11-58A92C347B9D}">
      <dgm:prSet/>
      <dgm:spPr/>
      <dgm:t>
        <a:bodyPr/>
        <a:lstStyle/>
        <a:p>
          <a:endParaRPr lang="en-US"/>
        </a:p>
      </dgm:t>
    </dgm:pt>
    <dgm:pt modelId="{B8BA4CF5-0DAB-4D02-9CAE-6F5996EE9B88}">
      <dgm:prSet phldrT="[Text]"/>
      <dgm:spPr/>
      <dgm:t>
        <a:bodyPr/>
        <a:lstStyle/>
        <a:p>
          <a:r>
            <a:rPr lang="en-US" smtClean="0"/>
            <a:t>LOCATION OF THE BLADES</a:t>
          </a:r>
          <a:endParaRPr lang="en-US"/>
        </a:p>
      </dgm:t>
    </dgm:pt>
    <dgm:pt modelId="{E0229748-7A3D-4D3C-BF5C-C8CB2CDAF6B7}" type="parTrans" cxnId="{6D23C224-F804-4678-90B7-80E843629D56}">
      <dgm:prSet/>
      <dgm:spPr/>
      <dgm:t>
        <a:bodyPr/>
        <a:lstStyle/>
        <a:p>
          <a:endParaRPr lang="en-US"/>
        </a:p>
      </dgm:t>
    </dgm:pt>
    <dgm:pt modelId="{70E578C2-5DD5-46A7-BB64-1991799EA439}" type="sibTrans" cxnId="{6D23C224-F804-4678-90B7-80E843629D56}">
      <dgm:prSet/>
      <dgm:spPr/>
      <dgm:t>
        <a:bodyPr/>
        <a:lstStyle/>
        <a:p>
          <a:endParaRPr lang="en-US"/>
        </a:p>
      </dgm:t>
    </dgm:pt>
    <dgm:pt modelId="{888F05B4-0C95-4394-A116-AC621E518248}">
      <dgm:prSet phldrT="[Text]"/>
      <dgm:spPr/>
      <dgm:t>
        <a:bodyPr/>
        <a:lstStyle/>
        <a:p>
          <a:r>
            <a:rPr lang="en-US" smtClean="0"/>
            <a:t>CAD MODEL OF THE OPTICAL LAYOUT</a:t>
          </a:r>
          <a:endParaRPr lang="en-US"/>
        </a:p>
      </dgm:t>
    </dgm:pt>
    <dgm:pt modelId="{5F94F3EC-3A02-4CE0-91A4-41262EF71ADE}" type="parTrans" cxnId="{841BA897-1932-4F33-9865-2EE624321C98}">
      <dgm:prSet/>
      <dgm:spPr/>
      <dgm:t>
        <a:bodyPr/>
        <a:lstStyle/>
        <a:p>
          <a:endParaRPr lang="en-US"/>
        </a:p>
      </dgm:t>
    </dgm:pt>
    <dgm:pt modelId="{47228768-F196-44F2-BF78-6F51C6155A0E}" type="sibTrans" cxnId="{841BA897-1932-4F33-9865-2EE624321C98}">
      <dgm:prSet/>
      <dgm:spPr/>
      <dgm:t>
        <a:bodyPr/>
        <a:lstStyle/>
        <a:p>
          <a:endParaRPr lang="en-US"/>
        </a:p>
      </dgm:t>
    </dgm:pt>
    <dgm:pt modelId="{B9AD30D0-F2A9-4031-A284-DF8CD75530B3}">
      <dgm:prSet phldrT="[Text]"/>
      <dgm:spPr>
        <a:solidFill>
          <a:schemeClr val="bg1"/>
        </a:solidFill>
      </dgm:spPr>
      <dgm:t>
        <a:bodyPr/>
        <a:lstStyle/>
        <a:p>
          <a:r>
            <a:rPr lang="en-US" smtClean="0"/>
            <a:t>REAL MASS BUDGET</a:t>
          </a:r>
          <a:endParaRPr lang="en-US"/>
        </a:p>
      </dgm:t>
    </dgm:pt>
    <dgm:pt modelId="{A3AE3065-CD96-43F9-8CDF-E0078F4F9645}" type="parTrans" cxnId="{77341263-0DBF-4E69-A20D-D36C81CE6923}">
      <dgm:prSet/>
      <dgm:spPr/>
      <dgm:t>
        <a:bodyPr/>
        <a:lstStyle/>
        <a:p>
          <a:endParaRPr lang="en-US"/>
        </a:p>
      </dgm:t>
    </dgm:pt>
    <dgm:pt modelId="{34FAB9F5-1891-49E0-B675-66000616156A}" type="sibTrans" cxnId="{77341263-0DBF-4E69-A20D-D36C81CE6923}">
      <dgm:prSet/>
      <dgm:spPr/>
      <dgm:t>
        <a:bodyPr/>
        <a:lstStyle/>
        <a:p>
          <a:endParaRPr lang="en-US"/>
        </a:p>
      </dgm:t>
    </dgm:pt>
    <dgm:pt modelId="{C08BECE0-4DC6-4853-9D43-B862E5AD4AFC}">
      <dgm:prSet phldrT="[Text]"/>
      <dgm:spPr/>
      <dgm:t>
        <a:bodyPr/>
        <a:lstStyle/>
        <a:p>
          <a:r>
            <a:rPr lang="en-US" smtClean="0"/>
            <a:t>ACTUATORS</a:t>
          </a:r>
          <a:endParaRPr lang="en-US"/>
        </a:p>
      </dgm:t>
    </dgm:pt>
    <dgm:pt modelId="{234813D5-53D1-47AC-8AE6-4D269EAB7054}" type="parTrans" cxnId="{12189A4C-AEC8-470E-8836-203D5E5BB131}">
      <dgm:prSet/>
      <dgm:spPr/>
      <dgm:t>
        <a:bodyPr/>
        <a:lstStyle/>
        <a:p>
          <a:endParaRPr lang="en-US"/>
        </a:p>
      </dgm:t>
    </dgm:pt>
    <dgm:pt modelId="{ECFD4EEC-D482-49B1-82ED-2E853930203D}" type="sibTrans" cxnId="{12189A4C-AEC8-470E-8836-203D5E5BB131}">
      <dgm:prSet/>
      <dgm:spPr/>
      <dgm:t>
        <a:bodyPr/>
        <a:lstStyle/>
        <a:p>
          <a:endParaRPr lang="en-US"/>
        </a:p>
      </dgm:t>
    </dgm:pt>
    <dgm:pt modelId="{1D5DF5A4-4927-4CA7-9FBE-26B9ED92A201}">
      <dgm:prSet phldrT="[Text]"/>
      <dgm:spPr/>
      <dgm:t>
        <a:bodyPr/>
        <a:lstStyle/>
        <a:p>
          <a:r>
            <a:rPr lang="en-US" smtClean="0"/>
            <a:t>INJECTION BENCH  DESIGN &amp; BALANCING</a:t>
          </a:r>
          <a:endParaRPr lang="en-US"/>
        </a:p>
      </dgm:t>
    </dgm:pt>
    <dgm:pt modelId="{FDB0755C-CA4D-4B26-B8DB-F20E6DACDCEB}" type="parTrans" cxnId="{C19B06A0-4CCE-4AD4-9A7A-B574ABC9F9CD}">
      <dgm:prSet/>
      <dgm:spPr/>
      <dgm:t>
        <a:bodyPr/>
        <a:lstStyle/>
        <a:p>
          <a:endParaRPr lang="en-US"/>
        </a:p>
      </dgm:t>
    </dgm:pt>
    <dgm:pt modelId="{A47A4F90-EC6B-4DAD-ACE4-C43D9A9BC58E}" type="sibTrans" cxnId="{C19B06A0-4CCE-4AD4-9A7A-B574ABC9F9CD}">
      <dgm:prSet/>
      <dgm:spPr/>
      <dgm:t>
        <a:bodyPr/>
        <a:lstStyle/>
        <a:p>
          <a:endParaRPr lang="en-US"/>
        </a:p>
      </dgm:t>
    </dgm:pt>
    <dgm:pt modelId="{5A6967B1-A431-48BD-B6E2-A62E7D4701E5}">
      <dgm:prSet phldrT="[Text]"/>
      <dgm:spPr/>
      <dgm:t>
        <a:bodyPr/>
        <a:lstStyle/>
        <a:p>
          <a:r>
            <a:rPr lang="en-US" smtClean="0"/>
            <a:t>BASE PLATE</a:t>
          </a:r>
          <a:endParaRPr lang="en-US"/>
        </a:p>
      </dgm:t>
    </dgm:pt>
    <dgm:pt modelId="{FB2F8B88-35EC-4EFE-B98B-6284A871B696}" type="parTrans" cxnId="{9B563818-6009-4635-B0FB-D4CD87985F4E}">
      <dgm:prSet/>
      <dgm:spPr/>
      <dgm:t>
        <a:bodyPr/>
        <a:lstStyle/>
        <a:p>
          <a:endParaRPr lang="en-US"/>
        </a:p>
      </dgm:t>
    </dgm:pt>
    <dgm:pt modelId="{A5153C09-2592-4C6F-BA79-B69EDB56CE72}" type="sibTrans" cxnId="{9B563818-6009-4635-B0FB-D4CD87985F4E}">
      <dgm:prSet/>
      <dgm:spPr/>
      <dgm:t>
        <a:bodyPr/>
        <a:lstStyle/>
        <a:p>
          <a:endParaRPr lang="en-US"/>
        </a:p>
      </dgm:t>
    </dgm:pt>
    <dgm:pt modelId="{3E4CC620-C705-4DD8-B640-E4FED08E72D8}">
      <dgm:prSet phldrT="[Text]"/>
      <dgm:spPr/>
      <dgm:t>
        <a:bodyPr/>
        <a:lstStyle/>
        <a:p>
          <a:r>
            <a:rPr lang="en-US" smtClean="0"/>
            <a:t>BLADE PLATFORM</a:t>
          </a:r>
          <a:endParaRPr lang="en-US"/>
        </a:p>
      </dgm:t>
    </dgm:pt>
    <dgm:pt modelId="{F22CBEB8-C3C4-4223-8736-002BCCD960F4}" type="parTrans" cxnId="{24E257C4-322E-43C1-B94F-0B4E2047E93D}">
      <dgm:prSet/>
      <dgm:spPr/>
      <dgm:t>
        <a:bodyPr/>
        <a:lstStyle/>
        <a:p>
          <a:endParaRPr lang="en-US"/>
        </a:p>
      </dgm:t>
    </dgm:pt>
    <dgm:pt modelId="{06EA6C32-FB6A-48D7-AC95-163A35CA3E6C}" type="sibTrans" cxnId="{24E257C4-322E-43C1-B94F-0B4E2047E93D}">
      <dgm:prSet/>
      <dgm:spPr/>
      <dgm:t>
        <a:bodyPr/>
        <a:lstStyle/>
        <a:p>
          <a:endParaRPr lang="en-US"/>
        </a:p>
      </dgm:t>
    </dgm:pt>
    <dgm:pt modelId="{CF63CCE8-063A-429E-9B89-8C9BCBF62A08}">
      <dgm:prSet phldrT="[Text]"/>
      <dgm:spPr/>
      <dgm:t>
        <a:bodyPr/>
        <a:lstStyle/>
        <a:p>
          <a:r>
            <a:rPr lang="en-US" smtClean="0"/>
            <a:t>MOTION LIMITERS&lt; LOCKERS&lt; ASSEMBLY BRACKETS</a:t>
          </a:r>
          <a:endParaRPr lang="en-US"/>
        </a:p>
      </dgm:t>
    </dgm:pt>
    <dgm:pt modelId="{F470452F-07D5-4312-B9D4-736C76895CFF}" type="parTrans" cxnId="{A1EA4256-0D6B-4D5C-A4BB-EB100A000E34}">
      <dgm:prSet/>
      <dgm:spPr/>
      <dgm:t>
        <a:bodyPr/>
        <a:lstStyle/>
        <a:p>
          <a:endParaRPr lang="en-US"/>
        </a:p>
      </dgm:t>
    </dgm:pt>
    <dgm:pt modelId="{C90F83F6-384B-4609-8B3E-5532B5EFBA31}" type="sibTrans" cxnId="{A1EA4256-0D6B-4D5C-A4BB-EB100A000E34}">
      <dgm:prSet/>
      <dgm:spPr/>
      <dgm:t>
        <a:bodyPr/>
        <a:lstStyle/>
        <a:p>
          <a:endParaRPr lang="en-US"/>
        </a:p>
      </dgm:t>
    </dgm:pt>
    <dgm:pt modelId="{5EC6052C-6493-4D81-8FB8-C94F473A6812}">
      <dgm:prSet phldrT="[Text]"/>
      <dgm:spPr/>
      <dgm:t>
        <a:bodyPr/>
        <a:lstStyle/>
        <a:p>
          <a:r>
            <a:rPr lang="en-US" smtClean="0"/>
            <a:t>ASSEMBLY PROCEDURE</a:t>
          </a:r>
          <a:endParaRPr lang="en-US"/>
        </a:p>
      </dgm:t>
    </dgm:pt>
    <dgm:pt modelId="{70353619-3EA3-48AB-9B2F-F3229E094F35}" type="parTrans" cxnId="{2FC904E4-EDDD-4143-A6A7-E8C2A492FB6C}">
      <dgm:prSet/>
      <dgm:spPr/>
      <dgm:t>
        <a:bodyPr/>
        <a:lstStyle/>
        <a:p>
          <a:endParaRPr lang="en-US"/>
        </a:p>
      </dgm:t>
    </dgm:pt>
    <dgm:pt modelId="{FFE9DA9A-C59B-4A5D-A614-586BB2B99344}" type="sibTrans" cxnId="{2FC904E4-EDDD-4143-A6A7-E8C2A492FB6C}">
      <dgm:prSet/>
      <dgm:spPr/>
      <dgm:t>
        <a:bodyPr/>
        <a:lstStyle/>
        <a:p>
          <a:endParaRPr lang="en-US"/>
        </a:p>
      </dgm:t>
    </dgm:pt>
    <dgm:pt modelId="{911AC2D3-4B8B-4C09-B697-D061B45905CA}">
      <dgm:prSet phldrT="[Text]"/>
      <dgm:spPr/>
      <dgm:t>
        <a:bodyPr/>
        <a:lstStyle/>
        <a:p>
          <a:r>
            <a:rPr lang="en-US" smtClean="0"/>
            <a:t>OPTIMIZATION </a:t>
          </a:r>
          <a:endParaRPr lang="en-US"/>
        </a:p>
      </dgm:t>
    </dgm:pt>
    <dgm:pt modelId="{F950D2BD-1CC0-470D-9285-65625EB90713}" type="parTrans" cxnId="{81C9ABB6-ADA6-41D1-BE3A-C3B70D8ED00B}">
      <dgm:prSet/>
      <dgm:spPr/>
      <dgm:t>
        <a:bodyPr/>
        <a:lstStyle/>
        <a:p>
          <a:endParaRPr lang="en-US"/>
        </a:p>
      </dgm:t>
    </dgm:pt>
    <dgm:pt modelId="{B54C2176-09A0-4057-B393-943AD51783B7}" type="sibTrans" cxnId="{81C9ABB6-ADA6-41D1-BE3A-C3B70D8ED00B}">
      <dgm:prSet/>
      <dgm:spPr/>
      <dgm:t>
        <a:bodyPr/>
        <a:lstStyle/>
        <a:p>
          <a:endParaRPr lang="en-US"/>
        </a:p>
      </dgm:t>
    </dgm:pt>
    <dgm:pt modelId="{8F936AA1-2AD3-45C1-8DE7-B83E36E64BF8}">
      <dgm:prSet phldrT="[Text]"/>
      <dgm:spPr/>
      <dgm:t>
        <a:bodyPr/>
        <a:lstStyle/>
        <a:p>
          <a:r>
            <a:rPr lang="en-US" smtClean="0"/>
            <a:t>CONTACT ANALYSIS</a:t>
          </a:r>
          <a:endParaRPr lang="en-US"/>
        </a:p>
      </dgm:t>
    </dgm:pt>
    <dgm:pt modelId="{BF42C49F-F2E6-47BC-BF42-67FACE535506}" type="parTrans" cxnId="{F2BEEFDF-A3FA-4176-937E-105D5BBAF7A7}">
      <dgm:prSet/>
      <dgm:spPr/>
      <dgm:t>
        <a:bodyPr/>
        <a:lstStyle/>
        <a:p>
          <a:endParaRPr lang="en-US"/>
        </a:p>
      </dgm:t>
    </dgm:pt>
    <dgm:pt modelId="{2C0967E2-B787-47D0-9B0C-E2E8E871F3C0}" type="sibTrans" cxnId="{F2BEEFDF-A3FA-4176-937E-105D5BBAF7A7}">
      <dgm:prSet/>
      <dgm:spPr/>
      <dgm:t>
        <a:bodyPr/>
        <a:lstStyle/>
        <a:p>
          <a:endParaRPr lang="en-US"/>
        </a:p>
      </dgm:t>
    </dgm:pt>
    <dgm:pt modelId="{2B3C4805-B288-4EE5-AF38-A4023030707E}" type="pres">
      <dgm:prSet presAssocID="{B545538E-74C2-4437-8AC0-8C0691ED71BD}" presName="Name0" presStyleCnt="0">
        <dgm:presLayoutVars>
          <dgm:dir/>
          <dgm:resizeHandles/>
        </dgm:presLayoutVars>
      </dgm:prSet>
      <dgm:spPr/>
    </dgm:pt>
    <dgm:pt modelId="{863F2AB3-6E7A-4F00-833D-B737183758ED}" type="pres">
      <dgm:prSet presAssocID="{CF43A17C-CE7D-4202-B59D-FF9DD1F4B6D0}" presName="compNode" presStyleCnt="0"/>
      <dgm:spPr/>
    </dgm:pt>
    <dgm:pt modelId="{E5CEABFD-BF21-4CE3-8777-2BCCCD70549B}" type="pres">
      <dgm:prSet presAssocID="{CF43A17C-CE7D-4202-B59D-FF9DD1F4B6D0}" presName="dummyConnPt" presStyleCnt="0"/>
      <dgm:spPr/>
    </dgm:pt>
    <dgm:pt modelId="{71389FBB-F66C-4121-A342-7A42C4DB9B85}" type="pres">
      <dgm:prSet presAssocID="{CF43A17C-CE7D-4202-B59D-FF9DD1F4B6D0}" presName="node" presStyleLbl="node1" presStyleIdx="0" presStyleCnt="14">
        <dgm:presLayoutVars>
          <dgm:bulletEnabled val="1"/>
        </dgm:presLayoutVars>
      </dgm:prSet>
      <dgm:spPr/>
      <dgm:t>
        <a:bodyPr/>
        <a:lstStyle/>
        <a:p>
          <a:endParaRPr lang="en-US"/>
        </a:p>
      </dgm:t>
    </dgm:pt>
    <dgm:pt modelId="{3AC1B9D2-F97F-4909-9E81-BD1283F1E4AE}" type="pres">
      <dgm:prSet presAssocID="{A4757920-6A1A-4B5F-AABD-D15F6EEB433A}" presName="sibTrans" presStyleLbl="bgSibTrans2D1" presStyleIdx="0" presStyleCnt="13"/>
      <dgm:spPr/>
    </dgm:pt>
    <dgm:pt modelId="{9FF62E67-4153-4208-9C8C-9B435990FDE0}" type="pres">
      <dgm:prSet presAssocID="{2B431DF0-EC9A-46BC-BF91-69279A6DF4E8}" presName="compNode" presStyleCnt="0"/>
      <dgm:spPr/>
    </dgm:pt>
    <dgm:pt modelId="{5059540A-F406-474F-B045-C0238BA73794}" type="pres">
      <dgm:prSet presAssocID="{2B431DF0-EC9A-46BC-BF91-69279A6DF4E8}" presName="dummyConnPt" presStyleCnt="0"/>
      <dgm:spPr/>
    </dgm:pt>
    <dgm:pt modelId="{372959EE-5B0C-43A6-B43C-6C99BF14A8DF}" type="pres">
      <dgm:prSet presAssocID="{2B431DF0-EC9A-46BC-BF91-69279A6DF4E8}" presName="node" presStyleLbl="node1" presStyleIdx="1" presStyleCnt="14">
        <dgm:presLayoutVars>
          <dgm:bulletEnabled val="1"/>
        </dgm:presLayoutVars>
      </dgm:prSet>
      <dgm:spPr/>
    </dgm:pt>
    <dgm:pt modelId="{FA69E746-5898-46D3-A365-4C12138ED139}" type="pres">
      <dgm:prSet presAssocID="{BCD2764C-E8F7-4CBB-9887-830AFF3311E7}" presName="sibTrans" presStyleLbl="bgSibTrans2D1" presStyleIdx="1" presStyleCnt="13"/>
      <dgm:spPr/>
    </dgm:pt>
    <dgm:pt modelId="{42BB7E9F-BF2D-4745-8DDA-2614AF26D950}" type="pres">
      <dgm:prSet presAssocID="{2EAF723D-4BDB-41C0-9361-F07AEFDD010E}" presName="compNode" presStyleCnt="0"/>
      <dgm:spPr/>
    </dgm:pt>
    <dgm:pt modelId="{A9CD2A54-6C16-459F-A300-BACF05F27EF9}" type="pres">
      <dgm:prSet presAssocID="{2EAF723D-4BDB-41C0-9361-F07AEFDD010E}" presName="dummyConnPt" presStyleCnt="0"/>
      <dgm:spPr/>
    </dgm:pt>
    <dgm:pt modelId="{647B5F72-5BF2-49EC-8527-057D503378D2}" type="pres">
      <dgm:prSet presAssocID="{2EAF723D-4BDB-41C0-9361-F07AEFDD010E}" presName="node" presStyleLbl="node1" presStyleIdx="2" presStyleCnt="14">
        <dgm:presLayoutVars>
          <dgm:bulletEnabled val="1"/>
        </dgm:presLayoutVars>
      </dgm:prSet>
      <dgm:spPr/>
    </dgm:pt>
    <dgm:pt modelId="{26AB39DF-CE83-437C-84AF-470C7CDF2064}" type="pres">
      <dgm:prSet presAssocID="{2C9A282B-2631-4D0E-A90B-F93270DDB8FD}" presName="sibTrans" presStyleLbl="bgSibTrans2D1" presStyleIdx="2" presStyleCnt="13"/>
      <dgm:spPr/>
    </dgm:pt>
    <dgm:pt modelId="{E98AF0CA-4D42-4C2E-BA20-4FA23CBB9933}" type="pres">
      <dgm:prSet presAssocID="{61AB3279-5BCE-42F4-8E69-E7900A90BF45}" presName="compNode" presStyleCnt="0"/>
      <dgm:spPr/>
    </dgm:pt>
    <dgm:pt modelId="{807A7329-C257-4CBB-A11A-160D987902C2}" type="pres">
      <dgm:prSet presAssocID="{61AB3279-5BCE-42F4-8E69-E7900A90BF45}" presName="dummyConnPt" presStyleCnt="0"/>
      <dgm:spPr/>
    </dgm:pt>
    <dgm:pt modelId="{9D92B777-93BE-4BEE-9770-334DFA9E2A86}" type="pres">
      <dgm:prSet presAssocID="{61AB3279-5BCE-42F4-8E69-E7900A90BF45}" presName="node" presStyleLbl="node1" presStyleIdx="3" presStyleCnt="14">
        <dgm:presLayoutVars>
          <dgm:bulletEnabled val="1"/>
        </dgm:presLayoutVars>
      </dgm:prSet>
      <dgm:spPr/>
    </dgm:pt>
    <dgm:pt modelId="{5CB333CB-6442-4CA1-8868-89B522B178B4}" type="pres">
      <dgm:prSet presAssocID="{8444F5CA-03E5-486B-B983-20E7EDAC1C45}" presName="sibTrans" presStyleLbl="bgSibTrans2D1" presStyleIdx="3" presStyleCnt="13"/>
      <dgm:spPr/>
    </dgm:pt>
    <dgm:pt modelId="{28250229-43A3-4B1C-9F59-F85D9F5A47A3}" type="pres">
      <dgm:prSet presAssocID="{B8BA4CF5-0DAB-4D02-9CAE-6F5996EE9B88}" presName="compNode" presStyleCnt="0"/>
      <dgm:spPr/>
    </dgm:pt>
    <dgm:pt modelId="{F546DF97-3A04-4935-B585-3137017EDDAA}" type="pres">
      <dgm:prSet presAssocID="{B8BA4CF5-0DAB-4D02-9CAE-6F5996EE9B88}" presName="dummyConnPt" presStyleCnt="0"/>
      <dgm:spPr/>
    </dgm:pt>
    <dgm:pt modelId="{BA67884E-2DD4-4453-865F-C1003FA55CBF}" type="pres">
      <dgm:prSet presAssocID="{B8BA4CF5-0DAB-4D02-9CAE-6F5996EE9B88}" presName="node" presStyleLbl="node1" presStyleIdx="4" presStyleCnt="14">
        <dgm:presLayoutVars>
          <dgm:bulletEnabled val="1"/>
        </dgm:presLayoutVars>
      </dgm:prSet>
      <dgm:spPr/>
    </dgm:pt>
    <dgm:pt modelId="{247558BA-AF7A-4DD7-9EB0-DCA1A8E20AE2}" type="pres">
      <dgm:prSet presAssocID="{70E578C2-5DD5-46A7-BB64-1991799EA439}" presName="sibTrans" presStyleLbl="bgSibTrans2D1" presStyleIdx="4" presStyleCnt="13"/>
      <dgm:spPr/>
    </dgm:pt>
    <dgm:pt modelId="{A17B3A15-EFB5-48C5-A42B-C41847324C59}" type="pres">
      <dgm:prSet presAssocID="{888F05B4-0C95-4394-A116-AC621E518248}" presName="compNode" presStyleCnt="0"/>
      <dgm:spPr/>
    </dgm:pt>
    <dgm:pt modelId="{4FC95F01-54FE-47F0-921E-7CF973D63969}" type="pres">
      <dgm:prSet presAssocID="{888F05B4-0C95-4394-A116-AC621E518248}" presName="dummyConnPt" presStyleCnt="0"/>
      <dgm:spPr/>
    </dgm:pt>
    <dgm:pt modelId="{F7682200-DBBC-4829-A601-B59FA9BFD925}" type="pres">
      <dgm:prSet presAssocID="{888F05B4-0C95-4394-A116-AC621E518248}" presName="node" presStyleLbl="node1" presStyleIdx="5" presStyleCnt="14">
        <dgm:presLayoutVars>
          <dgm:bulletEnabled val="1"/>
        </dgm:presLayoutVars>
      </dgm:prSet>
      <dgm:spPr/>
    </dgm:pt>
    <dgm:pt modelId="{A299D037-2337-4209-93D8-18413F0C990C}" type="pres">
      <dgm:prSet presAssocID="{47228768-F196-44F2-BF78-6F51C6155A0E}" presName="sibTrans" presStyleLbl="bgSibTrans2D1" presStyleIdx="5" presStyleCnt="13"/>
      <dgm:spPr/>
    </dgm:pt>
    <dgm:pt modelId="{2678A057-50D6-4DAF-A71D-A192609865EA}" type="pres">
      <dgm:prSet presAssocID="{723C2DF5-AA9B-448D-8AD4-2E42F79A3F83}" presName="compNode" presStyleCnt="0"/>
      <dgm:spPr/>
    </dgm:pt>
    <dgm:pt modelId="{F573FE6B-A197-4605-9F73-8107A7D82E15}" type="pres">
      <dgm:prSet presAssocID="{723C2DF5-AA9B-448D-8AD4-2E42F79A3F83}" presName="dummyConnPt" presStyleCnt="0"/>
      <dgm:spPr/>
    </dgm:pt>
    <dgm:pt modelId="{3C3F39A9-169F-457B-BFA0-74CB6D07C38D}" type="pres">
      <dgm:prSet presAssocID="{723C2DF5-AA9B-448D-8AD4-2E42F79A3F83}" presName="node" presStyleLbl="node1" presStyleIdx="6" presStyleCnt="14">
        <dgm:presLayoutVars>
          <dgm:bulletEnabled val="1"/>
        </dgm:presLayoutVars>
      </dgm:prSet>
      <dgm:spPr/>
    </dgm:pt>
    <dgm:pt modelId="{8BC4CD96-8784-4725-86B4-BD92CB64D5BF}" type="pres">
      <dgm:prSet presAssocID="{2FA14D8A-075D-4FD3-BDF0-0C2FBCD61056}" presName="sibTrans" presStyleLbl="bgSibTrans2D1" presStyleIdx="6" presStyleCnt="13"/>
      <dgm:spPr/>
    </dgm:pt>
    <dgm:pt modelId="{CCE1A929-30BD-43EE-A168-9FE8FF857012}" type="pres">
      <dgm:prSet presAssocID="{B9AD30D0-F2A9-4031-A284-DF8CD75530B3}" presName="compNode" presStyleCnt="0"/>
      <dgm:spPr/>
    </dgm:pt>
    <dgm:pt modelId="{93E3E72C-427E-4AFF-B69C-A4B3EBB210A7}" type="pres">
      <dgm:prSet presAssocID="{B9AD30D0-F2A9-4031-A284-DF8CD75530B3}" presName="dummyConnPt" presStyleCnt="0"/>
      <dgm:spPr/>
    </dgm:pt>
    <dgm:pt modelId="{EF9B07E5-8934-449F-8695-8A6B9F33A563}" type="pres">
      <dgm:prSet presAssocID="{B9AD30D0-F2A9-4031-A284-DF8CD75530B3}" presName="node" presStyleLbl="node1" presStyleIdx="7" presStyleCnt="14">
        <dgm:presLayoutVars>
          <dgm:bulletEnabled val="1"/>
        </dgm:presLayoutVars>
      </dgm:prSet>
      <dgm:spPr/>
    </dgm:pt>
    <dgm:pt modelId="{88EF562C-9A73-4177-B6F6-642844F345E9}" type="pres">
      <dgm:prSet presAssocID="{34FAB9F5-1891-49E0-B675-66000616156A}" presName="sibTrans" presStyleLbl="bgSibTrans2D1" presStyleIdx="7" presStyleCnt="13"/>
      <dgm:spPr/>
    </dgm:pt>
    <dgm:pt modelId="{34785C5A-5ECB-4D1E-9304-EBD7A52E7109}" type="pres">
      <dgm:prSet presAssocID="{C08BECE0-4DC6-4853-9D43-B862E5AD4AFC}" presName="compNode" presStyleCnt="0"/>
      <dgm:spPr/>
    </dgm:pt>
    <dgm:pt modelId="{D52AAAA5-C677-4180-97F2-4A56CADA5043}" type="pres">
      <dgm:prSet presAssocID="{C08BECE0-4DC6-4853-9D43-B862E5AD4AFC}" presName="dummyConnPt" presStyleCnt="0"/>
      <dgm:spPr/>
    </dgm:pt>
    <dgm:pt modelId="{700FD9B0-252E-4A8B-936B-ADBFB4B38DC2}" type="pres">
      <dgm:prSet presAssocID="{C08BECE0-4DC6-4853-9D43-B862E5AD4AFC}" presName="node" presStyleLbl="node1" presStyleIdx="8" presStyleCnt="14">
        <dgm:presLayoutVars>
          <dgm:bulletEnabled val="1"/>
        </dgm:presLayoutVars>
      </dgm:prSet>
      <dgm:spPr/>
    </dgm:pt>
    <dgm:pt modelId="{2021969C-75DA-45C2-9E3D-C5F440E97781}" type="pres">
      <dgm:prSet presAssocID="{ECFD4EEC-D482-49B1-82ED-2E853930203D}" presName="sibTrans" presStyleLbl="bgSibTrans2D1" presStyleIdx="8" presStyleCnt="13"/>
      <dgm:spPr/>
    </dgm:pt>
    <dgm:pt modelId="{63B469ED-CF53-4EED-8282-915EE125B6A7}" type="pres">
      <dgm:prSet presAssocID="{1D5DF5A4-4927-4CA7-9FBE-26B9ED92A201}" presName="compNode" presStyleCnt="0"/>
      <dgm:spPr/>
    </dgm:pt>
    <dgm:pt modelId="{5C050955-F2C5-428F-85A1-05AD7C0A22E9}" type="pres">
      <dgm:prSet presAssocID="{1D5DF5A4-4927-4CA7-9FBE-26B9ED92A201}" presName="dummyConnPt" presStyleCnt="0"/>
      <dgm:spPr/>
    </dgm:pt>
    <dgm:pt modelId="{050E6F2A-4467-4988-9F88-DD86B3B64516}" type="pres">
      <dgm:prSet presAssocID="{1D5DF5A4-4927-4CA7-9FBE-26B9ED92A201}" presName="node" presStyleLbl="node1" presStyleIdx="9" presStyleCnt="14">
        <dgm:presLayoutVars>
          <dgm:bulletEnabled val="1"/>
        </dgm:presLayoutVars>
      </dgm:prSet>
      <dgm:spPr/>
    </dgm:pt>
    <dgm:pt modelId="{FA7AE90A-9138-40E2-A951-65F0E9107DB3}" type="pres">
      <dgm:prSet presAssocID="{A47A4F90-EC6B-4DAD-ACE4-C43D9A9BC58E}" presName="sibTrans" presStyleLbl="bgSibTrans2D1" presStyleIdx="9" presStyleCnt="13"/>
      <dgm:spPr/>
    </dgm:pt>
    <dgm:pt modelId="{EB6C3A0B-9C84-476B-9066-0C5BF47DE766}" type="pres">
      <dgm:prSet presAssocID="{5A6967B1-A431-48BD-B6E2-A62E7D4701E5}" presName="compNode" presStyleCnt="0"/>
      <dgm:spPr/>
    </dgm:pt>
    <dgm:pt modelId="{48ECD15F-594A-4EE1-B2FD-223A93DB0CD7}" type="pres">
      <dgm:prSet presAssocID="{5A6967B1-A431-48BD-B6E2-A62E7D4701E5}" presName="dummyConnPt" presStyleCnt="0"/>
      <dgm:spPr/>
    </dgm:pt>
    <dgm:pt modelId="{38EF1338-76E5-4EB3-BA3E-60DBC7E64F65}" type="pres">
      <dgm:prSet presAssocID="{5A6967B1-A431-48BD-B6E2-A62E7D4701E5}" presName="node" presStyleLbl="node1" presStyleIdx="10" presStyleCnt="14">
        <dgm:presLayoutVars>
          <dgm:bulletEnabled val="1"/>
        </dgm:presLayoutVars>
      </dgm:prSet>
      <dgm:spPr/>
    </dgm:pt>
    <dgm:pt modelId="{94430241-A409-4574-AB91-BDD981C66D53}" type="pres">
      <dgm:prSet presAssocID="{A5153C09-2592-4C6F-BA79-B69EDB56CE72}" presName="sibTrans" presStyleLbl="bgSibTrans2D1" presStyleIdx="10" presStyleCnt="13"/>
      <dgm:spPr/>
    </dgm:pt>
    <dgm:pt modelId="{2DCC1C44-CD64-4D6A-A55C-77241C042124}" type="pres">
      <dgm:prSet presAssocID="{3E4CC620-C705-4DD8-B640-E4FED08E72D8}" presName="compNode" presStyleCnt="0"/>
      <dgm:spPr/>
    </dgm:pt>
    <dgm:pt modelId="{77D5E656-BAC7-42F3-A2DD-7DEAB8C335D2}" type="pres">
      <dgm:prSet presAssocID="{3E4CC620-C705-4DD8-B640-E4FED08E72D8}" presName="dummyConnPt" presStyleCnt="0"/>
      <dgm:spPr/>
    </dgm:pt>
    <dgm:pt modelId="{CCFF898B-70FE-4728-AE16-F54340A44514}" type="pres">
      <dgm:prSet presAssocID="{3E4CC620-C705-4DD8-B640-E4FED08E72D8}" presName="node" presStyleLbl="node1" presStyleIdx="11" presStyleCnt="14">
        <dgm:presLayoutVars>
          <dgm:bulletEnabled val="1"/>
        </dgm:presLayoutVars>
      </dgm:prSet>
      <dgm:spPr/>
    </dgm:pt>
    <dgm:pt modelId="{1F00B174-D008-4047-B921-4EFAFFE76CAB}" type="pres">
      <dgm:prSet presAssocID="{06EA6C32-FB6A-48D7-AC95-163A35CA3E6C}" presName="sibTrans" presStyleLbl="bgSibTrans2D1" presStyleIdx="11" presStyleCnt="13"/>
      <dgm:spPr/>
    </dgm:pt>
    <dgm:pt modelId="{A9F1FFCF-1FF9-4312-ADC0-5672991F2725}" type="pres">
      <dgm:prSet presAssocID="{CF63CCE8-063A-429E-9B89-8C9BCBF62A08}" presName="compNode" presStyleCnt="0"/>
      <dgm:spPr/>
    </dgm:pt>
    <dgm:pt modelId="{669379F9-06DC-461C-AA4C-7E1DBE7EDABF}" type="pres">
      <dgm:prSet presAssocID="{CF63CCE8-063A-429E-9B89-8C9BCBF62A08}" presName="dummyConnPt" presStyleCnt="0"/>
      <dgm:spPr/>
    </dgm:pt>
    <dgm:pt modelId="{BBC72D95-DA91-44D2-97DC-896A7525EC3D}" type="pres">
      <dgm:prSet presAssocID="{CF63CCE8-063A-429E-9B89-8C9BCBF62A08}" presName="node" presStyleLbl="node1" presStyleIdx="12" presStyleCnt="14">
        <dgm:presLayoutVars>
          <dgm:bulletEnabled val="1"/>
        </dgm:presLayoutVars>
      </dgm:prSet>
      <dgm:spPr/>
    </dgm:pt>
    <dgm:pt modelId="{7CA5ACB7-24B2-4F91-B8A7-DC2029CA7C63}" type="pres">
      <dgm:prSet presAssocID="{C90F83F6-384B-4609-8B3E-5532B5EFBA31}" presName="sibTrans" presStyleLbl="bgSibTrans2D1" presStyleIdx="12" presStyleCnt="13"/>
      <dgm:spPr/>
    </dgm:pt>
    <dgm:pt modelId="{1B2F52DE-A73C-4872-8DF3-F3879C5C5A68}" type="pres">
      <dgm:prSet presAssocID="{5EC6052C-6493-4D81-8FB8-C94F473A6812}" presName="compNode" presStyleCnt="0"/>
      <dgm:spPr/>
    </dgm:pt>
    <dgm:pt modelId="{6A0858F8-D8C4-48FF-9349-276C2CAC05AE}" type="pres">
      <dgm:prSet presAssocID="{5EC6052C-6493-4D81-8FB8-C94F473A6812}" presName="dummyConnPt" presStyleCnt="0"/>
      <dgm:spPr/>
    </dgm:pt>
    <dgm:pt modelId="{6CC6DA64-2BBD-4787-9758-EA5A1FE5F127}" type="pres">
      <dgm:prSet presAssocID="{5EC6052C-6493-4D81-8FB8-C94F473A6812}" presName="node" presStyleLbl="node1" presStyleIdx="13" presStyleCnt="14">
        <dgm:presLayoutVars>
          <dgm:bulletEnabled val="1"/>
        </dgm:presLayoutVars>
      </dgm:prSet>
      <dgm:spPr/>
    </dgm:pt>
  </dgm:ptLst>
  <dgm:cxnLst>
    <dgm:cxn modelId="{D04A935C-BEC9-43CA-B70C-F2D4D2501C12}" srcId="{B545538E-74C2-4437-8AC0-8C0691ED71BD}" destId="{723C2DF5-AA9B-448D-8AD4-2E42F79A3F83}" srcOrd="6" destOrd="0" parTransId="{92BDC101-00BA-4E54-A009-4274F253CAB1}" sibTransId="{2FA14D8A-075D-4FD3-BDF0-0C2FBCD61056}"/>
    <dgm:cxn modelId="{27F98C20-97FF-4D77-AF0C-4C952F56B1EF}" type="presOf" srcId="{C08BECE0-4DC6-4853-9D43-B862E5AD4AFC}" destId="{700FD9B0-252E-4A8B-936B-ADBFB4B38DC2}" srcOrd="0" destOrd="0" presId="urn:microsoft.com/office/officeart/2005/8/layout/bProcess4"/>
    <dgm:cxn modelId="{D621DC11-99AA-4845-8DC0-FE35274F8C0D}" srcId="{2B431DF0-EC9A-46BC-BF91-69279A6DF4E8}" destId="{D6A8B037-8882-476E-9AE6-BA9F2DA09DC3}" srcOrd="0" destOrd="0" parTransId="{780CB46F-A3EF-4BD3-9BC1-016C6CC1551A}" sibTransId="{3F330FEC-BFEF-43D9-93E4-2FC377AF3980}"/>
    <dgm:cxn modelId="{605E5BAC-277A-4535-A88A-21E29114D3D8}" type="presOf" srcId="{ECFD4EEC-D482-49B1-82ED-2E853930203D}" destId="{2021969C-75DA-45C2-9E3D-C5F440E97781}" srcOrd="0" destOrd="0" presId="urn:microsoft.com/office/officeart/2005/8/layout/bProcess4"/>
    <dgm:cxn modelId="{81C9ABB6-ADA6-41D1-BE3A-C3B70D8ED00B}" srcId="{1D5DF5A4-4927-4CA7-9FBE-26B9ED92A201}" destId="{911AC2D3-4B8B-4C09-B697-D061B45905CA}" srcOrd="0" destOrd="0" parTransId="{F950D2BD-1CC0-470D-9285-65625EB90713}" sibTransId="{B54C2176-09A0-4057-B393-943AD51783B7}"/>
    <dgm:cxn modelId="{6D23C224-F804-4678-90B7-80E843629D56}" srcId="{B545538E-74C2-4437-8AC0-8C0691ED71BD}" destId="{B8BA4CF5-0DAB-4D02-9CAE-6F5996EE9B88}" srcOrd="4" destOrd="0" parTransId="{E0229748-7A3D-4D3C-BF5C-C8CB2CDAF6B7}" sibTransId="{70E578C2-5DD5-46A7-BB64-1991799EA439}"/>
    <dgm:cxn modelId="{79C4F593-890A-40FE-AFED-32A0A6E5B7D2}" type="presOf" srcId="{911AC2D3-4B8B-4C09-B697-D061B45905CA}" destId="{050E6F2A-4467-4988-9F88-DD86B3B64516}" srcOrd="0" destOrd="1" presId="urn:microsoft.com/office/officeart/2005/8/layout/bProcess4"/>
    <dgm:cxn modelId="{52EF6026-9FCB-4D0D-ADEC-1F094064359B}" type="presOf" srcId="{BCD2764C-E8F7-4CBB-9887-830AFF3311E7}" destId="{FA69E746-5898-46D3-A365-4C12138ED139}" srcOrd="0" destOrd="0" presId="urn:microsoft.com/office/officeart/2005/8/layout/bProcess4"/>
    <dgm:cxn modelId="{6E2F24F1-989E-4A2F-AC2F-37DE65F3AFEA}" type="presOf" srcId="{D6A8B037-8882-476E-9AE6-BA9F2DA09DC3}" destId="{372959EE-5B0C-43A6-B43C-6C99BF14A8DF}" srcOrd="0" destOrd="1" presId="urn:microsoft.com/office/officeart/2005/8/layout/bProcess4"/>
    <dgm:cxn modelId="{FA698ED6-ED17-47E7-B561-1F16606E7F62}" type="presOf" srcId="{28FBA16F-3E00-45F0-8298-C333C17917BE}" destId="{647B5F72-5BF2-49EC-8527-057D503378D2}" srcOrd="0" destOrd="2" presId="urn:microsoft.com/office/officeart/2005/8/layout/bProcess4"/>
    <dgm:cxn modelId="{AAC98693-5E27-46A4-BF11-58A92C347B9D}" srcId="{B545538E-74C2-4437-8AC0-8C0691ED71BD}" destId="{61AB3279-5BCE-42F4-8E69-E7900A90BF45}" srcOrd="3" destOrd="0" parTransId="{789A57FD-44E8-477F-96E7-38CCDFF329A6}" sibTransId="{8444F5CA-03E5-486B-B983-20E7EDAC1C45}"/>
    <dgm:cxn modelId="{78EB379C-E213-4C8E-B35E-DEC689858C5F}" srcId="{2EAF723D-4BDB-41C0-9361-F07AEFDD010E}" destId="{3A510E52-7A33-4CA2-A0BB-2AD7BA2507C5}" srcOrd="0" destOrd="0" parTransId="{EB979192-6466-4B98-B697-F7BB5F081FF2}" sibTransId="{DAF9F387-8E74-41AF-8E25-6FF614971CF2}"/>
    <dgm:cxn modelId="{FA4A1AEB-8D4E-4AEB-987C-15F348D8CFEB}" type="presOf" srcId="{B545538E-74C2-4437-8AC0-8C0691ED71BD}" destId="{2B3C4805-B288-4EE5-AF38-A4023030707E}" srcOrd="0" destOrd="0" presId="urn:microsoft.com/office/officeart/2005/8/layout/bProcess4"/>
    <dgm:cxn modelId="{B92AF6D5-4168-46C0-9ACF-79BC2CD7FD7A}" type="presOf" srcId="{8444F5CA-03E5-486B-B983-20E7EDAC1C45}" destId="{5CB333CB-6442-4CA1-8868-89B522B178B4}" srcOrd="0" destOrd="0" presId="urn:microsoft.com/office/officeart/2005/8/layout/bProcess4"/>
    <dgm:cxn modelId="{2FC904E4-EDDD-4143-A6A7-E8C2A492FB6C}" srcId="{B545538E-74C2-4437-8AC0-8C0691ED71BD}" destId="{5EC6052C-6493-4D81-8FB8-C94F473A6812}" srcOrd="13" destOrd="0" parTransId="{70353619-3EA3-48AB-9B2F-F3229E094F35}" sibTransId="{FFE9DA9A-C59B-4A5D-A614-586BB2B99344}"/>
    <dgm:cxn modelId="{DE03EA7E-D25E-4DC5-AF31-615A27D789D1}" type="presOf" srcId="{1D5DF5A4-4927-4CA7-9FBE-26B9ED92A201}" destId="{050E6F2A-4467-4988-9F88-DD86B3B64516}" srcOrd="0" destOrd="0" presId="urn:microsoft.com/office/officeart/2005/8/layout/bProcess4"/>
    <dgm:cxn modelId="{C8BA905A-27F9-4BA7-8C6A-51E43120B953}" type="presOf" srcId="{61AB3279-5BCE-42F4-8E69-E7900A90BF45}" destId="{9D92B777-93BE-4BEE-9770-334DFA9E2A86}" srcOrd="0" destOrd="0" presId="urn:microsoft.com/office/officeart/2005/8/layout/bProcess4"/>
    <dgm:cxn modelId="{77341263-0DBF-4E69-A20D-D36C81CE6923}" srcId="{B545538E-74C2-4437-8AC0-8C0691ED71BD}" destId="{B9AD30D0-F2A9-4031-A284-DF8CD75530B3}" srcOrd="7" destOrd="0" parTransId="{A3AE3065-CD96-43F9-8CDF-E0078F4F9645}" sibTransId="{34FAB9F5-1891-49E0-B675-66000616156A}"/>
    <dgm:cxn modelId="{53270F03-F5CC-4233-B311-D3AF607674A7}" type="presOf" srcId="{723C2DF5-AA9B-448D-8AD4-2E42F79A3F83}" destId="{3C3F39A9-169F-457B-BFA0-74CB6D07C38D}" srcOrd="0" destOrd="0" presId="urn:microsoft.com/office/officeart/2005/8/layout/bProcess4"/>
    <dgm:cxn modelId="{8E0E5692-F8B3-420A-B5F5-EC75C6E74EB4}" type="presOf" srcId="{70E578C2-5DD5-46A7-BB64-1991799EA439}" destId="{247558BA-AF7A-4DD7-9EB0-DCA1A8E20AE2}" srcOrd="0" destOrd="0" presId="urn:microsoft.com/office/officeart/2005/8/layout/bProcess4"/>
    <dgm:cxn modelId="{2B902924-25F5-4372-9E01-D6290DB0BA4F}" type="presOf" srcId="{5EC6052C-6493-4D81-8FB8-C94F473A6812}" destId="{6CC6DA64-2BBD-4787-9758-EA5A1FE5F127}" srcOrd="0" destOrd="0" presId="urn:microsoft.com/office/officeart/2005/8/layout/bProcess4"/>
    <dgm:cxn modelId="{A1EA4256-0D6B-4D5C-A4BB-EB100A000E34}" srcId="{B545538E-74C2-4437-8AC0-8C0691ED71BD}" destId="{CF63CCE8-063A-429E-9B89-8C9BCBF62A08}" srcOrd="12" destOrd="0" parTransId="{F470452F-07D5-4312-B9D4-736C76895CFF}" sibTransId="{C90F83F6-384B-4609-8B3E-5532B5EFBA31}"/>
    <dgm:cxn modelId="{75110CB6-0830-4BD2-A4FA-5A52105903A7}" srcId="{B545538E-74C2-4437-8AC0-8C0691ED71BD}" destId="{2EAF723D-4BDB-41C0-9361-F07AEFDD010E}" srcOrd="2" destOrd="0" parTransId="{BC859C64-DD1A-447F-B763-2F46FB2B8211}" sibTransId="{2C9A282B-2631-4D0E-A90B-F93270DDB8FD}"/>
    <dgm:cxn modelId="{BC1E41DC-6D68-4895-89A2-5860D250CD17}" type="presOf" srcId="{8F936AA1-2AD3-45C1-8DE7-B83E36E64BF8}" destId="{CCFF898B-70FE-4728-AE16-F54340A44514}" srcOrd="0" destOrd="1" presId="urn:microsoft.com/office/officeart/2005/8/layout/bProcess4"/>
    <dgm:cxn modelId="{D93D3F17-9F38-4EEE-8FA3-B86BCA8239D4}" type="presOf" srcId="{5A6967B1-A431-48BD-B6E2-A62E7D4701E5}" destId="{38EF1338-76E5-4EB3-BA3E-60DBC7E64F65}" srcOrd="0" destOrd="0" presId="urn:microsoft.com/office/officeart/2005/8/layout/bProcess4"/>
    <dgm:cxn modelId="{30C4448F-69CF-41A5-8E73-1637D76F41F2}" type="presOf" srcId="{A47A4F90-EC6B-4DAD-ACE4-C43D9A9BC58E}" destId="{FA7AE90A-9138-40E2-A951-65F0E9107DB3}" srcOrd="0" destOrd="0" presId="urn:microsoft.com/office/officeart/2005/8/layout/bProcess4"/>
    <dgm:cxn modelId="{038ABABE-7314-4660-A126-B937689D25CD}" type="presOf" srcId="{47228768-F196-44F2-BF78-6F51C6155A0E}" destId="{A299D037-2337-4209-93D8-18413F0C990C}" srcOrd="0" destOrd="0" presId="urn:microsoft.com/office/officeart/2005/8/layout/bProcess4"/>
    <dgm:cxn modelId="{50623CCC-A9C9-4141-9079-97B8A9F24AC1}" srcId="{2EAF723D-4BDB-41C0-9361-F07AEFDD010E}" destId="{28FBA16F-3E00-45F0-8298-C333C17917BE}" srcOrd="1" destOrd="0" parTransId="{ED6B3A0B-D00C-4AA6-8D13-F0CD875255B1}" sibTransId="{EFC052BF-AC4D-46B6-9E98-D9DCB3EBC738}"/>
    <dgm:cxn modelId="{5B2AB30A-FCB9-4CBA-9CA7-EB511E166FBB}" type="presOf" srcId="{CF43A17C-CE7D-4202-B59D-FF9DD1F4B6D0}" destId="{71389FBB-F66C-4121-A342-7A42C4DB9B85}" srcOrd="0" destOrd="0" presId="urn:microsoft.com/office/officeart/2005/8/layout/bProcess4"/>
    <dgm:cxn modelId="{0555B4D6-C40F-4BA4-9F1C-FED950992947}" type="presOf" srcId="{3E4CC620-C705-4DD8-B640-E4FED08E72D8}" destId="{CCFF898B-70FE-4728-AE16-F54340A44514}" srcOrd="0" destOrd="0" presId="urn:microsoft.com/office/officeart/2005/8/layout/bProcess4"/>
    <dgm:cxn modelId="{C19B06A0-4CCE-4AD4-9A7A-B574ABC9F9CD}" srcId="{B545538E-74C2-4437-8AC0-8C0691ED71BD}" destId="{1D5DF5A4-4927-4CA7-9FBE-26B9ED92A201}" srcOrd="9" destOrd="0" parTransId="{FDB0755C-CA4D-4B26-B8DB-F20E6DACDCEB}" sibTransId="{A47A4F90-EC6B-4DAD-ACE4-C43D9A9BC58E}"/>
    <dgm:cxn modelId="{D521E44C-9EE8-429E-B0FF-6982A1A7A1B2}" type="presOf" srcId="{2C9A282B-2631-4D0E-A90B-F93270DDB8FD}" destId="{26AB39DF-CE83-437C-84AF-470C7CDF2064}" srcOrd="0" destOrd="0" presId="urn:microsoft.com/office/officeart/2005/8/layout/bProcess4"/>
    <dgm:cxn modelId="{123F135F-A998-4CF5-9897-AA96231E30E0}" type="presOf" srcId="{CF63CCE8-063A-429E-9B89-8C9BCBF62A08}" destId="{BBC72D95-DA91-44D2-97DC-896A7525EC3D}" srcOrd="0" destOrd="0" presId="urn:microsoft.com/office/officeart/2005/8/layout/bProcess4"/>
    <dgm:cxn modelId="{D33630B5-2674-4A85-8F27-E90C10685986}" type="presOf" srcId="{888F05B4-0C95-4394-A116-AC621E518248}" destId="{F7682200-DBBC-4829-A601-B59FA9BFD925}" srcOrd="0" destOrd="0" presId="urn:microsoft.com/office/officeart/2005/8/layout/bProcess4"/>
    <dgm:cxn modelId="{B4D10774-DFDE-428A-A4D2-55ABE6584B19}" srcId="{B545538E-74C2-4437-8AC0-8C0691ED71BD}" destId="{2B431DF0-EC9A-46BC-BF91-69279A6DF4E8}" srcOrd="1" destOrd="0" parTransId="{09CB1FDF-68EE-4F3B-9A3B-DBC75F1FAE6F}" sibTransId="{BCD2764C-E8F7-4CBB-9887-830AFF3311E7}"/>
    <dgm:cxn modelId="{F2BEEFDF-A3FA-4176-937E-105D5BBAF7A7}" srcId="{3E4CC620-C705-4DD8-B640-E4FED08E72D8}" destId="{8F936AA1-2AD3-45C1-8DE7-B83E36E64BF8}" srcOrd="0" destOrd="0" parTransId="{BF42C49F-F2E6-47BC-BF42-67FACE535506}" sibTransId="{2C0967E2-B787-47D0-9B0C-E2E8E871F3C0}"/>
    <dgm:cxn modelId="{841BA897-1932-4F33-9865-2EE624321C98}" srcId="{B545538E-74C2-4437-8AC0-8C0691ED71BD}" destId="{888F05B4-0C95-4394-A116-AC621E518248}" srcOrd="5" destOrd="0" parTransId="{5F94F3EC-3A02-4CE0-91A4-41262EF71ADE}" sibTransId="{47228768-F196-44F2-BF78-6F51C6155A0E}"/>
    <dgm:cxn modelId="{9B563818-6009-4635-B0FB-D4CD87985F4E}" srcId="{B545538E-74C2-4437-8AC0-8C0691ED71BD}" destId="{5A6967B1-A431-48BD-B6E2-A62E7D4701E5}" srcOrd="10" destOrd="0" parTransId="{FB2F8B88-35EC-4EFE-B98B-6284A871B696}" sibTransId="{A5153C09-2592-4C6F-BA79-B69EDB56CE72}"/>
    <dgm:cxn modelId="{E0954829-652A-4ED8-951D-09EC283547B9}" type="presOf" srcId="{34FAB9F5-1891-49E0-B675-66000616156A}" destId="{88EF562C-9A73-4177-B6F6-642844F345E9}" srcOrd="0" destOrd="0" presId="urn:microsoft.com/office/officeart/2005/8/layout/bProcess4"/>
    <dgm:cxn modelId="{F0DC59BE-0184-4391-AAE2-D5162D3A0565}" type="presOf" srcId="{A4757920-6A1A-4B5F-AABD-D15F6EEB433A}" destId="{3AC1B9D2-F97F-4909-9E81-BD1283F1E4AE}" srcOrd="0" destOrd="0" presId="urn:microsoft.com/office/officeart/2005/8/layout/bProcess4"/>
    <dgm:cxn modelId="{3576BEDB-6153-418F-B350-D603D46082EE}" type="presOf" srcId="{A5153C09-2592-4C6F-BA79-B69EDB56CE72}" destId="{94430241-A409-4574-AB91-BDD981C66D53}" srcOrd="0" destOrd="0" presId="urn:microsoft.com/office/officeart/2005/8/layout/bProcess4"/>
    <dgm:cxn modelId="{1AE489D5-B2B2-47FD-B484-35A536BDCB54}" type="presOf" srcId="{B8BA4CF5-0DAB-4D02-9CAE-6F5996EE9B88}" destId="{BA67884E-2DD4-4453-865F-C1003FA55CBF}" srcOrd="0" destOrd="0" presId="urn:microsoft.com/office/officeart/2005/8/layout/bProcess4"/>
    <dgm:cxn modelId="{24E257C4-322E-43C1-B94F-0B4E2047E93D}" srcId="{B545538E-74C2-4437-8AC0-8C0691ED71BD}" destId="{3E4CC620-C705-4DD8-B640-E4FED08E72D8}" srcOrd="11" destOrd="0" parTransId="{F22CBEB8-C3C4-4223-8736-002BCCD960F4}" sibTransId="{06EA6C32-FB6A-48D7-AC95-163A35CA3E6C}"/>
    <dgm:cxn modelId="{FCEC42D0-F67D-45E9-88C1-6C79FB5F7520}" type="presOf" srcId="{B9AD30D0-F2A9-4031-A284-DF8CD75530B3}" destId="{EF9B07E5-8934-449F-8695-8A6B9F33A563}" srcOrd="0" destOrd="0" presId="urn:microsoft.com/office/officeart/2005/8/layout/bProcess4"/>
    <dgm:cxn modelId="{2FA4C49C-0D28-4322-B147-B19B36F56291}" type="presOf" srcId="{06EA6C32-FB6A-48D7-AC95-163A35CA3E6C}" destId="{1F00B174-D008-4047-B921-4EFAFFE76CAB}" srcOrd="0" destOrd="0" presId="urn:microsoft.com/office/officeart/2005/8/layout/bProcess4"/>
    <dgm:cxn modelId="{33A2DB4D-2EC1-4164-B6CB-8CC6BE1E24B3}" type="presOf" srcId="{3A510E52-7A33-4CA2-A0BB-2AD7BA2507C5}" destId="{647B5F72-5BF2-49EC-8527-057D503378D2}" srcOrd="0" destOrd="1" presId="urn:microsoft.com/office/officeart/2005/8/layout/bProcess4"/>
    <dgm:cxn modelId="{A8E48863-1143-4840-B63D-D05894A385CF}" type="presOf" srcId="{2FA14D8A-075D-4FD3-BDF0-0C2FBCD61056}" destId="{8BC4CD96-8784-4725-86B4-BD92CB64D5BF}" srcOrd="0" destOrd="0" presId="urn:microsoft.com/office/officeart/2005/8/layout/bProcess4"/>
    <dgm:cxn modelId="{26466A3D-C027-4ABF-8F0B-F10A32ACA95C}" srcId="{B545538E-74C2-4437-8AC0-8C0691ED71BD}" destId="{CF43A17C-CE7D-4202-B59D-FF9DD1F4B6D0}" srcOrd="0" destOrd="0" parTransId="{3A447D5D-80FA-4DAC-95F5-96AE37FE7474}" sibTransId="{A4757920-6A1A-4B5F-AABD-D15F6EEB433A}"/>
    <dgm:cxn modelId="{12189A4C-AEC8-470E-8836-203D5E5BB131}" srcId="{B545538E-74C2-4437-8AC0-8C0691ED71BD}" destId="{C08BECE0-4DC6-4853-9D43-B862E5AD4AFC}" srcOrd="8" destOrd="0" parTransId="{234813D5-53D1-47AC-8AE6-4D269EAB7054}" sibTransId="{ECFD4EEC-D482-49B1-82ED-2E853930203D}"/>
    <dgm:cxn modelId="{477E0636-D74C-44E3-B600-737F46ED7B2A}" type="presOf" srcId="{2EAF723D-4BDB-41C0-9361-F07AEFDD010E}" destId="{647B5F72-5BF2-49EC-8527-057D503378D2}" srcOrd="0" destOrd="0" presId="urn:microsoft.com/office/officeart/2005/8/layout/bProcess4"/>
    <dgm:cxn modelId="{D0EA13CF-76D0-444F-B75D-AF46442E9881}" type="presOf" srcId="{C90F83F6-384B-4609-8B3E-5532B5EFBA31}" destId="{7CA5ACB7-24B2-4F91-B8A7-DC2029CA7C63}" srcOrd="0" destOrd="0" presId="urn:microsoft.com/office/officeart/2005/8/layout/bProcess4"/>
    <dgm:cxn modelId="{FACAC8E7-75B3-4043-8E6F-391F81BB743F}" type="presOf" srcId="{2B431DF0-EC9A-46BC-BF91-69279A6DF4E8}" destId="{372959EE-5B0C-43A6-B43C-6C99BF14A8DF}" srcOrd="0" destOrd="0" presId="urn:microsoft.com/office/officeart/2005/8/layout/bProcess4"/>
    <dgm:cxn modelId="{BA49C53D-6BDA-4539-BE1F-0D07BE019F8F}" type="presParOf" srcId="{2B3C4805-B288-4EE5-AF38-A4023030707E}" destId="{863F2AB3-6E7A-4F00-833D-B737183758ED}" srcOrd="0" destOrd="0" presId="urn:microsoft.com/office/officeart/2005/8/layout/bProcess4"/>
    <dgm:cxn modelId="{2633EB2C-C0C6-4690-8344-A05CB8C518F6}" type="presParOf" srcId="{863F2AB3-6E7A-4F00-833D-B737183758ED}" destId="{E5CEABFD-BF21-4CE3-8777-2BCCCD70549B}" srcOrd="0" destOrd="0" presId="urn:microsoft.com/office/officeart/2005/8/layout/bProcess4"/>
    <dgm:cxn modelId="{4211CA28-F8C6-4A2C-91CA-C87751F2C6C9}" type="presParOf" srcId="{863F2AB3-6E7A-4F00-833D-B737183758ED}" destId="{71389FBB-F66C-4121-A342-7A42C4DB9B85}" srcOrd="1" destOrd="0" presId="urn:microsoft.com/office/officeart/2005/8/layout/bProcess4"/>
    <dgm:cxn modelId="{D962E5F5-1874-4707-97AF-B7BA3B0C81CC}" type="presParOf" srcId="{2B3C4805-B288-4EE5-AF38-A4023030707E}" destId="{3AC1B9D2-F97F-4909-9E81-BD1283F1E4AE}" srcOrd="1" destOrd="0" presId="urn:microsoft.com/office/officeart/2005/8/layout/bProcess4"/>
    <dgm:cxn modelId="{366337E6-C630-47C2-8690-352C1DA1F210}" type="presParOf" srcId="{2B3C4805-B288-4EE5-AF38-A4023030707E}" destId="{9FF62E67-4153-4208-9C8C-9B435990FDE0}" srcOrd="2" destOrd="0" presId="urn:microsoft.com/office/officeart/2005/8/layout/bProcess4"/>
    <dgm:cxn modelId="{F3469C01-28BB-45D4-95FF-C0ACA9807D52}" type="presParOf" srcId="{9FF62E67-4153-4208-9C8C-9B435990FDE0}" destId="{5059540A-F406-474F-B045-C0238BA73794}" srcOrd="0" destOrd="0" presId="urn:microsoft.com/office/officeart/2005/8/layout/bProcess4"/>
    <dgm:cxn modelId="{D3DBF978-2CAE-4231-9771-F660ADCC4446}" type="presParOf" srcId="{9FF62E67-4153-4208-9C8C-9B435990FDE0}" destId="{372959EE-5B0C-43A6-B43C-6C99BF14A8DF}" srcOrd="1" destOrd="0" presId="urn:microsoft.com/office/officeart/2005/8/layout/bProcess4"/>
    <dgm:cxn modelId="{16F679A2-C791-4626-B977-75BBC1128845}" type="presParOf" srcId="{2B3C4805-B288-4EE5-AF38-A4023030707E}" destId="{FA69E746-5898-46D3-A365-4C12138ED139}" srcOrd="3" destOrd="0" presId="urn:microsoft.com/office/officeart/2005/8/layout/bProcess4"/>
    <dgm:cxn modelId="{11425B8F-1511-4D5F-954E-6091A597EDB9}" type="presParOf" srcId="{2B3C4805-B288-4EE5-AF38-A4023030707E}" destId="{42BB7E9F-BF2D-4745-8DDA-2614AF26D950}" srcOrd="4" destOrd="0" presId="urn:microsoft.com/office/officeart/2005/8/layout/bProcess4"/>
    <dgm:cxn modelId="{FFC3FF25-FA69-4A6D-9903-A5F12FFE3CBB}" type="presParOf" srcId="{42BB7E9F-BF2D-4745-8DDA-2614AF26D950}" destId="{A9CD2A54-6C16-459F-A300-BACF05F27EF9}" srcOrd="0" destOrd="0" presId="urn:microsoft.com/office/officeart/2005/8/layout/bProcess4"/>
    <dgm:cxn modelId="{F4F51330-B870-415B-99D7-D50E7C43D29E}" type="presParOf" srcId="{42BB7E9F-BF2D-4745-8DDA-2614AF26D950}" destId="{647B5F72-5BF2-49EC-8527-057D503378D2}" srcOrd="1" destOrd="0" presId="urn:microsoft.com/office/officeart/2005/8/layout/bProcess4"/>
    <dgm:cxn modelId="{07BDE36B-5B53-44D6-9295-7A54CDF89589}" type="presParOf" srcId="{2B3C4805-B288-4EE5-AF38-A4023030707E}" destId="{26AB39DF-CE83-437C-84AF-470C7CDF2064}" srcOrd="5" destOrd="0" presId="urn:microsoft.com/office/officeart/2005/8/layout/bProcess4"/>
    <dgm:cxn modelId="{5478BF6D-54F4-4610-BF88-A42FC5B6A950}" type="presParOf" srcId="{2B3C4805-B288-4EE5-AF38-A4023030707E}" destId="{E98AF0CA-4D42-4C2E-BA20-4FA23CBB9933}" srcOrd="6" destOrd="0" presId="urn:microsoft.com/office/officeart/2005/8/layout/bProcess4"/>
    <dgm:cxn modelId="{C202DA1A-44D5-48F6-BBB9-1D232D00C613}" type="presParOf" srcId="{E98AF0CA-4D42-4C2E-BA20-4FA23CBB9933}" destId="{807A7329-C257-4CBB-A11A-160D987902C2}" srcOrd="0" destOrd="0" presId="urn:microsoft.com/office/officeart/2005/8/layout/bProcess4"/>
    <dgm:cxn modelId="{54962C09-90CF-4FD0-A080-D90E031A191A}" type="presParOf" srcId="{E98AF0CA-4D42-4C2E-BA20-4FA23CBB9933}" destId="{9D92B777-93BE-4BEE-9770-334DFA9E2A86}" srcOrd="1" destOrd="0" presId="urn:microsoft.com/office/officeart/2005/8/layout/bProcess4"/>
    <dgm:cxn modelId="{7F0CACC6-5309-4B7E-87F7-EB3E97A733A2}" type="presParOf" srcId="{2B3C4805-B288-4EE5-AF38-A4023030707E}" destId="{5CB333CB-6442-4CA1-8868-89B522B178B4}" srcOrd="7" destOrd="0" presId="urn:microsoft.com/office/officeart/2005/8/layout/bProcess4"/>
    <dgm:cxn modelId="{8A59CBAC-57E6-4E32-AB01-5254EDD0B7ED}" type="presParOf" srcId="{2B3C4805-B288-4EE5-AF38-A4023030707E}" destId="{28250229-43A3-4B1C-9F59-F85D9F5A47A3}" srcOrd="8" destOrd="0" presId="urn:microsoft.com/office/officeart/2005/8/layout/bProcess4"/>
    <dgm:cxn modelId="{C2EA00ED-56A0-4FBA-B607-0354258BD6F2}" type="presParOf" srcId="{28250229-43A3-4B1C-9F59-F85D9F5A47A3}" destId="{F546DF97-3A04-4935-B585-3137017EDDAA}" srcOrd="0" destOrd="0" presId="urn:microsoft.com/office/officeart/2005/8/layout/bProcess4"/>
    <dgm:cxn modelId="{C3B20481-7041-4224-AFA2-3C076ADAE43B}" type="presParOf" srcId="{28250229-43A3-4B1C-9F59-F85D9F5A47A3}" destId="{BA67884E-2DD4-4453-865F-C1003FA55CBF}" srcOrd="1" destOrd="0" presId="urn:microsoft.com/office/officeart/2005/8/layout/bProcess4"/>
    <dgm:cxn modelId="{F8BE25F8-F35B-4B45-A7B9-9BDCE8B6915A}" type="presParOf" srcId="{2B3C4805-B288-4EE5-AF38-A4023030707E}" destId="{247558BA-AF7A-4DD7-9EB0-DCA1A8E20AE2}" srcOrd="9" destOrd="0" presId="urn:microsoft.com/office/officeart/2005/8/layout/bProcess4"/>
    <dgm:cxn modelId="{7DBA89A4-7849-498E-8524-0FA950034F0C}" type="presParOf" srcId="{2B3C4805-B288-4EE5-AF38-A4023030707E}" destId="{A17B3A15-EFB5-48C5-A42B-C41847324C59}" srcOrd="10" destOrd="0" presId="urn:microsoft.com/office/officeart/2005/8/layout/bProcess4"/>
    <dgm:cxn modelId="{A87D1091-6C45-4AB8-A489-148661363BBC}" type="presParOf" srcId="{A17B3A15-EFB5-48C5-A42B-C41847324C59}" destId="{4FC95F01-54FE-47F0-921E-7CF973D63969}" srcOrd="0" destOrd="0" presId="urn:microsoft.com/office/officeart/2005/8/layout/bProcess4"/>
    <dgm:cxn modelId="{535FDA5B-CC67-4628-87FD-260ACC6D6FE8}" type="presParOf" srcId="{A17B3A15-EFB5-48C5-A42B-C41847324C59}" destId="{F7682200-DBBC-4829-A601-B59FA9BFD925}" srcOrd="1" destOrd="0" presId="urn:microsoft.com/office/officeart/2005/8/layout/bProcess4"/>
    <dgm:cxn modelId="{F27942C6-6869-4A97-B7A7-9E40AF42A2A7}" type="presParOf" srcId="{2B3C4805-B288-4EE5-AF38-A4023030707E}" destId="{A299D037-2337-4209-93D8-18413F0C990C}" srcOrd="11" destOrd="0" presId="urn:microsoft.com/office/officeart/2005/8/layout/bProcess4"/>
    <dgm:cxn modelId="{C81B9A75-809E-419B-AB32-4FBAE7C17B40}" type="presParOf" srcId="{2B3C4805-B288-4EE5-AF38-A4023030707E}" destId="{2678A057-50D6-4DAF-A71D-A192609865EA}" srcOrd="12" destOrd="0" presId="urn:microsoft.com/office/officeart/2005/8/layout/bProcess4"/>
    <dgm:cxn modelId="{EA0C914D-1D3A-48C2-AAF0-D4EC2FB2608E}" type="presParOf" srcId="{2678A057-50D6-4DAF-A71D-A192609865EA}" destId="{F573FE6B-A197-4605-9F73-8107A7D82E15}" srcOrd="0" destOrd="0" presId="urn:microsoft.com/office/officeart/2005/8/layout/bProcess4"/>
    <dgm:cxn modelId="{9AD15837-23EA-4F81-8B9F-EB5A510B539F}" type="presParOf" srcId="{2678A057-50D6-4DAF-A71D-A192609865EA}" destId="{3C3F39A9-169F-457B-BFA0-74CB6D07C38D}" srcOrd="1" destOrd="0" presId="urn:microsoft.com/office/officeart/2005/8/layout/bProcess4"/>
    <dgm:cxn modelId="{C2A2D39A-45C5-40D1-B762-578F88C2BCCA}" type="presParOf" srcId="{2B3C4805-B288-4EE5-AF38-A4023030707E}" destId="{8BC4CD96-8784-4725-86B4-BD92CB64D5BF}" srcOrd="13" destOrd="0" presId="urn:microsoft.com/office/officeart/2005/8/layout/bProcess4"/>
    <dgm:cxn modelId="{89B30162-6B96-4FDE-AE02-EFDD06ED20F6}" type="presParOf" srcId="{2B3C4805-B288-4EE5-AF38-A4023030707E}" destId="{CCE1A929-30BD-43EE-A168-9FE8FF857012}" srcOrd="14" destOrd="0" presId="urn:microsoft.com/office/officeart/2005/8/layout/bProcess4"/>
    <dgm:cxn modelId="{56837CEC-1DD6-43F7-84B1-45160CDB1176}" type="presParOf" srcId="{CCE1A929-30BD-43EE-A168-9FE8FF857012}" destId="{93E3E72C-427E-4AFF-B69C-A4B3EBB210A7}" srcOrd="0" destOrd="0" presId="urn:microsoft.com/office/officeart/2005/8/layout/bProcess4"/>
    <dgm:cxn modelId="{3A387176-0D4E-4403-B9A1-FF4147116CF4}" type="presParOf" srcId="{CCE1A929-30BD-43EE-A168-9FE8FF857012}" destId="{EF9B07E5-8934-449F-8695-8A6B9F33A563}" srcOrd="1" destOrd="0" presId="urn:microsoft.com/office/officeart/2005/8/layout/bProcess4"/>
    <dgm:cxn modelId="{618FA42C-8B0F-425A-A543-2E22CA88E66F}" type="presParOf" srcId="{2B3C4805-B288-4EE5-AF38-A4023030707E}" destId="{88EF562C-9A73-4177-B6F6-642844F345E9}" srcOrd="15" destOrd="0" presId="urn:microsoft.com/office/officeart/2005/8/layout/bProcess4"/>
    <dgm:cxn modelId="{4CFFCBD5-1D18-455B-A02C-EB7DF0D0058E}" type="presParOf" srcId="{2B3C4805-B288-4EE5-AF38-A4023030707E}" destId="{34785C5A-5ECB-4D1E-9304-EBD7A52E7109}" srcOrd="16" destOrd="0" presId="urn:microsoft.com/office/officeart/2005/8/layout/bProcess4"/>
    <dgm:cxn modelId="{A370667A-FFD2-4140-BD9C-6C52DCCD7293}" type="presParOf" srcId="{34785C5A-5ECB-4D1E-9304-EBD7A52E7109}" destId="{D52AAAA5-C677-4180-97F2-4A56CADA5043}" srcOrd="0" destOrd="0" presId="urn:microsoft.com/office/officeart/2005/8/layout/bProcess4"/>
    <dgm:cxn modelId="{E58850FF-AA94-4D3C-A75C-981E97FDDFAD}" type="presParOf" srcId="{34785C5A-5ECB-4D1E-9304-EBD7A52E7109}" destId="{700FD9B0-252E-4A8B-936B-ADBFB4B38DC2}" srcOrd="1" destOrd="0" presId="urn:microsoft.com/office/officeart/2005/8/layout/bProcess4"/>
    <dgm:cxn modelId="{2E6CE4D7-D865-42FA-80D0-7BE8EAA912BB}" type="presParOf" srcId="{2B3C4805-B288-4EE5-AF38-A4023030707E}" destId="{2021969C-75DA-45C2-9E3D-C5F440E97781}" srcOrd="17" destOrd="0" presId="urn:microsoft.com/office/officeart/2005/8/layout/bProcess4"/>
    <dgm:cxn modelId="{9F156C92-2C16-44CB-80B8-F549D7DCBECE}" type="presParOf" srcId="{2B3C4805-B288-4EE5-AF38-A4023030707E}" destId="{63B469ED-CF53-4EED-8282-915EE125B6A7}" srcOrd="18" destOrd="0" presId="urn:microsoft.com/office/officeart/2005/8/layout/bProcess4"/>
    <dgm:cxn modelId="{F8D4C47B-CE66-4C0C-8FAC-43CE919E8A7F}" type="presParOf" srcId="{63B469ED-CF53-4EED-8282-915EE125B6A7}" destId="{5C050955-F2C5-428F-85A1-05AD7C0A22E9}" srcOrd="0" destOrd="0" presId="urn:microsoft.com/office/officeart/2005/8/layout/bProcess4"/>
    <dgm:cxn modelId="{0FF7DAB1-17AE-4B73-AF7B-D8495CB95726}" type="presParOf" srcId="{63B469ED-CF53-4EED-8282-915EE125B6A7}" destId="{050E6F2A-4467-4988-9F88-DD86B3B64516}" srcOrd="1" destOrd="0" presId="urn:microsoft.com/office/officeart/2005/8/layout/bProcess4"/>
    <dgm:cxn modelId="{F5060DBA-4649-4713-B0AE-B1A92182A24A}" type="presParOf" srcId="{2B3C4805-B288-4EE5-AF38-A4023030707E}" destId="{FA7AE90A-9138-40E2-A951-65F0E9107DB3}" srcOrd="19" destOrd="0" presId="urn:microsoft.com/office/officeart/2005/8/layout/bProcess4"/>
    <dgm:cxn modelId="{C7AA7103-96AA-4F58-9006-353BE3B14FC2}" type="presParOf" srcId="{2B3C4805-B288-4EE5-AF38-A4023030707E}" destId="{EB6C3A0B-9C84-476B-9066-0C5BF47DE766}" srcOrd="20" destOrd="0" presId="urn:microsoft.com/office/officeart/2005/8/layout/bProcess4"/>
    <dgm:cxn modelId="{E5C306E3-1079-437F-B3CC-9810E2FA1625}" type="presParOf" srcId="{EB6C3A0B-9C84-476B-9066-0C5BF47DE766}" destId="{48ECD15F-594A-4EE1-B2FD-223A93DB0CD7}" srcOrd="0" destOrd="0" presId="urn:microsoft.com/office/officeart/2005/8/layout/bProcess4"/>
    <dgm:cxn modelId="{C96C0FCF-9EE8-4D53-B2DD-1FA2BA0CA52C}" type="presParOf" srcId="{EB6C3A0B-9C84-476B-9066-0C5BF47DE766}" destId="{38EF1338-76E5-4EB3-BA3E-60DBC7E64F65}" srcOrd="1" destOrd="0" presId="urn:microsoft.com/office/officeart/2005/8/layout/bProcess4"/>
    <dgm:cxn modelId="{89914482-A118-4211-8B60-303F8E9E5E73}" type="presParOf" srcId="{2B3C4805-B288-4EE5-AF38-A4023030707E}" destId="{94430241-A409-4574-AB91-BDD981C66D53}" srcOrd="21" destOrd="0" presId="urn:microsoft.com/office/officeart/2005/8/layout/bProcess4"/>
    <dgm:cxn modelId="{225FB11C-B41D-4CD0-B0DF-E69C48CABA62}" type="presParOf" srcId="{2B3C4805-B288-4EE5-AF38-A4023030707E}" destId="{2DCC1C44-CD64-4D6A-A55C-77241C042124}" srcOrd="22" destOrd="0" presId="urn:microsoft.com/office/officeart/2005/8/layout/bProcess4"/>
    <dgm:cxn modelId="{E161B7A9-7887-46DB-B44D-8F82B50005CD}" type="presParOf" srcId="{2DCC1C44-CD64-4D6A-A55C-77241C042124}" destId="{77D5E656-BAC7-42F3-A2DD-7DEAB8C335D2}" srcOrd="0" destOrd="0" presId="urn:microsoft.com/office/officeart/2005/8/layout/bProcess4"/>
    <dgm:cxn modelId="{9906C15B-6DAA-4D57-A6A5-4CB05306BBF9}" type="presParOf" srcId="{2DCC1C44-CD64-4D6A-A55C-77241C042124}" destId="{CCFF898B-70FE-4728-AE16-F54340A44514}" srcOrd="1" destOrd="0" presId="urn:microsoft.com/office/officeart/2005/8/layout/bProcess4"/>
    <dgm:cxn modelId="{ECA0FE8D-C1D3-49EB-9756-6A9D4DB348C9}" type="presParOf" srcId="{2B3C4805-B288-4EE5-AF38-A4023030707E}" destId="{1F00B174-D008-4047-B921-4EFAFFE76CAB}" srcOrd="23" destOrd="0" presId="urn:microsoft.com/office/officeart/2005/8/layout/bProcess4"/>
    <dgm:cxn modelId="{E1285C1C-AEA0-48D9-A711-7307986DE533}" type="presParOf" srcId="{2B3C4805-B288-4EE5-AF38-A4023030707E}" destId="{A9F1FFCF-1FF9-4312-ADC0-5672991F2725}" srcOrd="24" destOrd="0" presId="urn:microsoft.com/office/officeart/2005/8/layout/bProcess4"/>
    <dgm:cxn modelId="{79B7739F-5DE9-4455-8FC0-51FD8047DCFA}" type="presParOf" srcId="{A9F1FFCF-1FF9-4312-ADC0-5672991F2725}" destId="{669379F9-06DC-461C-AA4C-7E1DBE7EDABF}" srcOrd="0" destOrd="0" presId="urn:microsoft.com/office/officeart/2005/8/layout/bProcess4"/>
    <dgm:cxn modelId="{83F7C50E-468F-4393-9794-44B6CD3E8293}" type="presParOf" srcId="{A9F1FFCF-1FF9-4312-ADC0-5672991F2725}" destId="{BBC72D95-DA91-44D2-97DC-896A7525EC3D}" srcOrd="1" destOrd="0" presId="urn:microsoft.com/office/officeart/2005/8/layout/bProcess4"/>
    <dgm:cxn modelId="{012350DC-6A0D-4B05-9ED8-45E93B867AA4}" type="presParOf" srcId="{2B3C4805-B288-4EE5-AF38-A4023030707E}" destId="{7CA5ACB7-24B2-4F91-B8A7-DC2029CA7C63}" srcOrd="25" destOrd="0" presId="urn:microsoft.com/office/officeart/2005/8/layout/bProcess4"/>
    <dgm:cxn modelId="{13597A32-2782-41CC-877D-E08D516CE101}" type="presParOf" srcId="{2B3C4805-B288-4EE5-AF38-A4023030707E}" destId="{1B2F52DE-A73C-4872-8DF3-F3879C5C5A68}" srcOrd="26" destOrd="0" presId="urn:microsoft.com/office/officeart/2005/8/layout/bProcess4"/>
    <dgm:cxn modelId="{9CB67F2A-8F69-4A57-B8B8-5CA3A22C884C}" type="presParOf" srcId="{1B2F52DE-A73C-4872-8DF3-F3879C5C5A68}" destId="{6A0858F8-D8C4-48FF-9349-276C2CAC05AE}" srcOrd="0" destOrd="0" presId="urn:microsoft.com/office/officeart/2005/8/layout/bProcess4"/>
    <dgm:cxn modelId="{4B379F6C-33FE-41E7-9B9E-BB2A2F862E23}" type="presParOf" srcId="{1B2F52DE-A73C-4872-8DF3-F3879C5C5A68}" destId="{6CC6DA64-2BBD-4787-9758-EA5A1FE5F12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6BD30-C5E4-4ADB-AC36-2B89B41001EC}">
      <dsp:nvSpPr>
        <dsp:cNvPr id="0" name=""/>
        <dsp:cNvSpPr/>
      </dsp:nvSpPr>
      <dsp:spPr>
        <a:xfrm>
          <a:off x="4583314" y="3058227"/>
          <a:ext cx="524577" cy="91440"/>
        </a:xfrm>
        <a:custGeom>
          <a:avLst/>
          <a:gdLst/>
          <a:ahLst/>
          <a:cxnLst/>
          <a:rect l="0" t="0" r="0" b="0"/>
          <a:pathLst>
            <a:path>
              <a:moveTo>
                <a:pt x="0" y="45720"/>
              </a:moveTo>
              <a:lnTo>
                <a:pt x="524577" y="45720"/>
              </a:lnTo>
            </a:path>
          </a:pathLst>
        </a:custGeom>
        <a:noFill/>
        <a:ln w="1397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32488" y="3090833"/>
        <a:ext cx="26228" cy="26228"/>
      </dsp:txXfrm>
    </dsp:sp>
    <dsp:sp modelId="{860DF444-AF68-49B4-956E-D67FDD5D6E38}">
      <dsp:nvSpPr>
        <dsp:cNvPr id="0" name=""/>
        <dsp:cNvSpPr/>
      </dsp:nvSpPr>
      <dsp:spPr>
        <a:xfrm>
          <a:off x="1435847" y="2104371"/>
          <a:ext cx="524577" cy="999576"/>
        </a:xfrm>
        <a:custGeom>
          <a:avLst/>
          <a:gdLst/>
          <a:ahLst/>
          <a:cxnLst/>
          <a:rect l="0" t="0" r="0" b="0"/>
          <a:pathLst>
            <a:path>
              <a:moveTo>
                <a:pt x="0" y="0"/>
              </a:moveTo>
              <a:lnTo>
                <a:pt x="262288" y="0"/>
              </a:lnTo>
              <a:lnTo>
                <a:pt x="262288" y="999576"/>
              </a:lnTo>
              <a:lnTo>
                <a:pt x="524577" y="999576"/>
              </a:lnTo>
            </a:path>
          </a:pathLst>
        </a:custGeom>
        <a:noFill/>
        <a:ln w="1397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69914" y="2575938"/>
        <a:ext cx="56443" cy="56443"/>
      </dsp:txXfrm>
    </dsp:sp>
    <dsp:sp modelId="{1D0FDF0F-7C03-4EF4-835D-01F6DBA7064C}">
      <dsp:nvSpPr>
        <dsp:cNvPr id="0" name=""/>
        <dsp:cNvSpPr/>
      </dsp:nvSpPr>
      <dsp:spPr>
        <a:xfrm>
          <a:off x="1435847" y="2058651"/>
          <a:ext cx="524577" cy="91440"/>
        </a:xfrm>
        <a:custGeom>
          <a:avLst/>
          <a:gdLst/>
          <a:ahLst/>
          <a:cxnLst/>
          <a:rect l="0" t="0" r="0" b="0"/>
          <a:pathLst>
            <a:path>
              <a:moveTo>
                <a:pt x="0" y="45720"/>
              </a:moveTo>
              <a:lnTo>
                <a:pt x="524577" y="45720"/>
              </a:lnTo>
            </a:path>
          </a:pathLst>
        </a:custGeom>
        <a:noFill/>
        <a:ln w="1397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85022" y="2091257"/>
        <a:ext cx="26228" cy="26228"/>
      </dsp:txXfrm>
    </dsp:sp>
    <dsp:sp modelId="{10EA6428-92AF-447F-97DA-4FBEA4CC86E2}">
      <dsp:nvSpPr>
        <dsp:cNvPr id="0" name=""/>
        <dsp:cNvSpPr/>
      </dsp:nvSpPr>
      <dsp:spPr>
        <a:xfrm>
          <a:off x="1435847" y="1104795"/>
          <a:ext cx="524577" cy="999576"/>
        </a:xfrm>
        <a:custGeom>
          <a:avLst/>
          <a:gdLst/>
          <a:ahLst/>
          <a:cxnLst/>
          <a:rect l="0" t="0" r="0" b="0"/>
          <a:pathLst>
            <a:path>
              <a:moveTo>
                <a:pt x="0" y="999576"/>
              </a:moveTo>
              <a:lnTo>
                <a:pt x="262288" y="999576"/>
              </a:lnTo>
              <a:lnTo>
                <a:pt x="262288" y="0"/>
              </a:lnTo>
              <a:lnTo>
                <a:pt x="524577" y="0"/>
              </a:lnTo>
            </a:path>
          </a:pathLst>
        </a:custGeom>
        <a:noFill/>
        <a:ln w="1397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69914" y="1576361"/>
        <a:ext cx="56443" cy="56443"/>
      </dsp:txXfrm>
    </dsp:sp>
    <dsp:sp modelId="{C6311C03-91B6-4669-967C-B90F8B17B390}">
      <dsp:nvSpPr>
        <dsp:cNvPr id="0" name=""/>
        <dsp:cNvSpPr/>
      </dsp:nvSpPr>
      <dsp:spPr>
        <a:xfrm rot="16200000">
          <a:off x="-1068354" y="1704540"/>
          <a:ext cx="4208743" cy="79966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fr-FR" sz="2700" kern="1200" noProof="0" smtClean="0"/>
            <a:t>CONCEPTION DE LA SUSPENSION VOPO</a:t>
          </a:r>
          <a:endParaRPr lang="fr-FR" sz="2700" kern="1200" noProof="0"/>
        </a:p>
      </dsp:txBody>
      <dsp:txXfrm>
        <a:off x="-1068354" y="1704540"/>
        <a:ext cx="4208743" cy="799661"/>
      </dsp:txXfrm>
    </dsp:sp>
    <dsp:sp modelId="{8C030556-0BD8-498A-A1A6-D4C864425730}">
      <dsp:nvSpPr>
        <dsp:cNvPr id="0" name=""/>
        <dsp:cNvSpPr/>
      </dsp:nvSpPr>
      <dsp:spPr>
        <a:xfrm>
          <a:off x="1960425" y="704964"/>
          <a:ext cx="2622888" cy="799661"/>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METHODOLOGIE POUR UNE SUSPENSION MONO ÉTAGE</a:t>
          </a:r>
          <a:endParaRPr lang="en-US" sz="1600" kern="1200" dirty="0"/>
        </a:p>
      </dsp:txBody>
      <dsp:txXfrm>
        <a:off x="1960425" y="704964"/>
        <a:ext cx="2622888" cy="799661"/>
      </dsp:txXfrm>
    </dsp:sp>
    <dsp:sp modelId="{42E438D0-5F8C-4B8B-98E0-3C60AC688C44}">
      <dsp:nvSpPr>
        <dsp:cNvPr id="0" name=""/>
        <dsp:cNvSpPr/>
      </dsp:nvSpPr>
      <dsp:spPr>
        <a:xfrm>
          <a:off x="1960425" y="1704540"/>
          <a:ext cx="2622888" cy="799661"/>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smtClean="0"/>
            <a:t>ETUDE DU CONTACT DES LAMES </a:t>
          </a:r>
          <a:endParaRPr lang="en-US" sz="1600" kern="1200"/>
        </a:p>
      </dsp:txBody>
      <dsp:txXfrm>
        <a:off x="1960425" y="1704540"/>
        <a:ext cx="2622888" cy="799661"/>
      </dsp:txXfrm>
    </dsp:sp>
    <dsp:sp modelId="{49394224-21FE-4CDA-9176-B28F7EB81CCE}">
      <dsp:nvSpPr>
        <dsp:cNvPr id="0" name=""/>
        <dsp:cNvSpPr/>
      </dsp:nvSpPr>
      <dsp:spPr>
        <a:xfrm>
          <a:off x="1960425" y="2704117"/>
          <a:ext cx="2622888" cy="799661"/>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i="1" kern="1200" dirty="0" smtClean="0"/>
            <a:t>VALIDATION</a:t>
          </a:r>
          <a:r>
            <a:rPr lang="en-US" sz="1600" kern="1200" dirty="0" smtClean="0"/>
            <a:t> DU </a:t>
          </a:r>
          <a:r>
            <a:rPr lang="en-US" sz="1600" kern="1200" dirty="0" err="1" smtClean="0"/>
            <a:t>LOGICIEL</a:t>
          </a:r>
          <a:r>
            <a:rPr lang="en-US" sz="1600" kern="1200" dirty="0" smtClean="0"/>
            <a:t> SW SIMULATION</a:t>
          </a:r>
          <a:endParaRPr lang="en-US" sz="1600" kern="1200" dirty="0"/>
        </a:p>
      </dsp:txBody>
      <dsp:txXfrm>
        <a:off x="1960425" y="2704117"/>
        <a:ext cx="2622888" cy="799661"/>
      </dsp:txXfrm>
    </dsp:sp>
    <dsp:sp modelId="{CFE0BAFD-FBAB-4A1D-AACF-521091A16D4C}">
      <dsp:nvSpPr>
        <dsp:cNvPr id="0" name=""/>
        <dsp:cNvSpPr/>
      </dsp:nvSpPr>
      <dsp:spPr>
        <a:xfrm>
          <a:off x="5107891" y="2704117"/>
          <a:ext cx="2622888" cy="799661"/>
        </a:xfrm>
        <a:prstGeom prst="rect">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noProof="0" dirty="0" smtClean="0"/>
            <a:t>OPTIMISATION DE LA TABLE  OPTIQUE</a:t>
          </a:r>
          <a:endParaRPr lang="fr-FR" sz="1600" kern="1200" noProof="0" dirty="0"/>
        </a:p>
      </dsp:txBody>
      <dsp:txXfrm>
        <a:off x="5107891" y="2704117"/>
        <a:ext cx="2622888" cy="7996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ASSEMBLY PROCEDURE</a:t>
          </a:r>
          <a:endParaRPr lang="en-US" sz="500" kern="1200" dirty="0"/>
        </a:p>
      </dsp:txBody>
      <dsp:txXfrm>
        <a:off x="2442200" y="919278"/>
        <a:ext cx="584019" cy="341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208741" y="757627"/>
          <a:ext cx="1180687"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479303" y="2567"/>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noProof="0" dirty="0" smtClean="0"/>
            <a:t>SITUATION DANS LA CHAMBRE</a:t>
          </a:r>
          <a:endParaRPr lang="fr-FR" sz="1100" kern="1200" noProof="0" dirty="0"/>
        </a:p>
      </dsp:txBody>
      <dsp:txXfrm>
        <a:off x="507119" y="30383"/>
        <a:ext cx="1527196" cy="894065"/>
      </dsp:txXfrm>
    </dsp:sp>
    <dsp:sp modelId="{FA69E746-5898-46D3-A365-4C12138ED139}">
      <dsp:nvSpPr>
        <dsp:cNvPr id="0" name=""/>
        <dsp:cNvSpPr/>
      </dsp:nvSpPr>
      <dsp:spPr>
        <a:xfrm rot="5400000">
          <a:off x="208741" y="1944749"/>
          <a:ext cx="1180687"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479303" y="1189688"/>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fr-FR" sz="1100" kern="1200" noProof="0" dirty="0" smtClean="0"/>
            <a:t>PREMIER G DU POIDS</a:t>
          </a:r>
          <a:endParaRPr lang="fr-FR" sz="1100" kern="1200" noProof="0" dirty="0"/>
        </a:p>
        <a:p>
          <a:pPr marL="57150" lvl="1" indent="-57150" algn="l" defTabSz="400050">
            <a:lnSpc>
              <a:spcPct val="90000"/>
            </a:lnSpc>
            <a:spcBef>
              <a:spcPct val="0"/>
            </a:spcBef>
            <a:spcAft>
              <a:spcPct val="15000"/>
            </a:spcAft>
            <a:buChar char="••"/>
          </a:pPr>
          <a:r>
            <a:rPr lang="fr-FR" sz="900" kern="1200" noProof="0" dirty="0" smtClean="0"/>
            <a:t>DISPOSITION PRELIMINAIRE</a:t>
          </a:r>
          <a:endParaRPr lang="fr-FR" sz="900" kern="1200" noProof="0" dirty="0"/>
        </a:p>
      </dsp:txBody>
      <dsp:txXfrm>
        <a:off x="507119" y="1217504"/>
        <a:ext cx="1527196" cy="894065"/>
      </dsp:txXfrm>
    </dsp:sp>
    <dsp:sp modelId="{26AB39DF-CE83-437C-84AF-470C7CDF2064}">
      <dsp:nvSpPr>
        <dsp:cNvPr id="0" name=""/>
        <dsp:cNvSpPr/>
      </dsp:nvSpPr>
      <dsp:spPr>
        <a:xfrm rot="5400000">
          <a:off x="208741" y="3131870"/>
          <a:ext cx="1180687"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479303" y="2376810"/>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fr-FR" sz="1100" kern="1200" noProof="0" dirty="0" smtClean="0"/>
            <a:t>CONCEPTION PRELIMINAIRE DES LAMES</a:t>
          </a:r>
          <a:endParaRPr lang="fr-FR" sz="1100" kern="1200" noProof="0" dirty="0"/>
        </a:p>
        <a:p>
          <a:pPr marL="57150" lvl="1" indent="-57150" algn="l" defTabSz="400050">
            <a:lnSpc>
              <a:spcPct val="90000"/>
            </a:lnSpc>
            <a:spcBef>
              <a:spcPct val="0"/>
            </a:spcBef>
            <a:spcAft>
              <a:spcPct val="15000"/>
            </a:spcAft>
            <a:buChar char="••"/>
          </a:pPr>
          <a:r>
            <a:rPr lang="fr-FR" sz="900" kern="1200" noProof="0" dirty="0" smtClean="0"/>
            <a:t>THEORIE</a:t>
          </a:r>
          <a:endParaRPr lang="fr-FR" sz="900" kern="1200" noProof="0" dirty="0"/>
        </a:p>
        <a:p>
          <a:pPr marL="57150" lvl="1" indent="-57150" algn="l" defTabSz="400050">
            <a:lnSpc>
              <a:spcPct val="90000"/>
            </a:lnSpc>
            <a:spcBef>
              <a:spcPct val="0"/>
            </a:spcBef>
            <a:spcAft>
              <a:spcPct val="15000"/>
            </a:spcAft>
            <a:buChar char="••"/>
          </a:pPr>
          <a:r>
            <a:rPr lang="fr-FR" sz="900" kern="1200" noProof="0" dirty="0" err="1" smtClean="0"/>
            <a:t>FEA</a:t>
          </a:r>
          <a:endParaRPr lang="fr-FR" sz="900" kern="1200" noProof="0" dirty="0"/>
        </a:p>
      </dsp:txBody>
      <dsp:txXfrm>
        <a:off x="507119" y="2404626"/>
        <a:ext cx="1527196" cy="894065"/>
      </dsp:txXfrm>
    </dsp:sp>
    <dsp:sp modelId="{5CB333CB-6442-4CA1-8868-89B522B178B4}">
      <dsp:nvSpPr>
        <dsp:cNvPr id="0" name=""/>
        <dsp:cNvSpPr/>
      </dsp:nvSpPr>
      <dsp:spPr>
        <a:xfrm>
          <a:off x="802302" y="3725431"/>
          <a:ext cx="2098728"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479303" y="3563931"/>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noProof="0" dirty="0" smtClean="0"/>
            <a:t>CONCEPTION DES CABLES</a:t>
          </a:r>
          <a:endParaRPr lang="fr-FR" sz="1100" kern="1200" noProof="0" dirty="0"/>
        </a:p>
      </dsp:txBody>
      <dsp:txXfrm>
        <a:off x="507119" y="3591747"/>
        <a:ext cx="1527196" cy="894065"/>
      </dsp:txXfrm>
    </dsp:sp>
    <dsp:sp modelId="{247558BA-AF7A-4DD7-9EB0-DCA1A8E20AE2}">
      <dsp:nvSpPr>
        <dsp:cNvPr id="0" name=""/>
        <dsp:cNvSpPr/>
      </dsp:nvSpPr>
      <dsp:spPr>
        <a:xfrm rot="16200000">
          <a:off x="2313903" y="3131870"/>
          <a:ext cx="1180687"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2584465" y="3563931"/>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noProof="0" dirty="0" smtClean="0"/>
            <a:t>POSITIONNEMENT DES LAMES</a:t>
          </a:r>
          <a:endParaRPr lang="fr-FR" sz="1100" kern="1200" noProof="0" dirty="0"/>
        </a:p>
      </dsp:txBody>
      <dsp:txXfrm>
        <a:off x="2612281" y="3591747"/>
        <a:ext cx="1527196" cy="894065"/>
      </dsp:txXfrm>
    </dsp:sp>
    <dsp:sp modelId="{A299D037-2337-4209-93D8-18413F0C990C}">
      <dsp:nvSpPr>
        <dsp:cNvPr id="0" name=""/>
        <dsp:cNvSpPr/>
      </dsp:nvSpPr>
      <dsp:spPr>
        <a:xfrm rot="16200000">
          <a:off x="2313903" y="1944749"/>
          <a:ext cx="1180687"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2584465" y="2376810"/>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noProof="0" dirty="0" smtClean="0"/>
            <a:t>MODEL 3D DE LA DISPOSITION DES OPTIQUES</a:t>
          </a:r>
          <a:endParaRPr lang="fr-FR" sz="1100" kern="1200" noProof="0" dirty="0"/>
        </a:p>
      </dsp:txBody>
      <dsp:txXfrm>
        <a:off x="2612281" y="2404626"/>
        <a:ext cx="1527196" cy="894065"/>
      </dsp:txXfrm>
    </dsp:sp>
    <dsp:sp modelId="{8BC4CD96-8784-4725-86B4-BD92CB64D5BF}">
      <dsp:nvSpPr>
        <dsp:cNvPr id="0" name=""/>
        <dsp:cNvSpPr/>
      </dsp:nvSpPr>
      <dsp:spPr>
        <a:xfrm rot="16200000">
          <a:off x="2313903" y="757627"/>
          <a:ext cx="1180687"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2584465" y="1189688"/>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noProof="0" dirty="0" smtClean="0"/>
            <a:t>DISPOSITION DES CHAMBRES</a:t>
          </a:r>
          <a:endParaRPr lang="fr-FR" sz="1100" kern="1200" noProof="0" dirty="0"/>
        </a:p>
      </dsp:txBody>
      <dsp:txXfrm>
        <a:off x="2612281" y="1217504"/>
        <a:ext cx="1527196" cy="894065"/>
      </dsp:txXfrm>
    </dsp:sp>
    <dsp:sp modelId="{88EF562C-9A73-4177-B6F6-642844F345E9}">
      <dsp:nvSpPr>
        <dsp:cNvPr id="0" name=""/>
        <dsp:cNvSpPr/>
      </dsp:nvSpPr>
      <dsp:spPr>
        <a:xfrm>
          <a:off x="2907464" y="164066"/>
          <a:ext cx="2098728"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2584465" y="2567"/>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noProof="0" dirty="0" smtClean="0"/>
            <a:t>BILAN MASSIQUE </a:t>
          </a:r>
          <a:r>
            <a:rPr lang="fr-FR" sz="1100" i="1" kern="1200" noProof="0" dirty="0" smtClean="0"/>
            <a:t>REEL</a:t>
          </a:r>
          <a:endParaRPr lang="fr-FR" sz="1100" i="1" kern="1200" noProof="0" dirty="0"/>
        </a:p>
      </dsp:txBody>
      <dsp:txXfrm>
        <a:off x="2612281" y="30383"/>
        <a:ext cx="1527196" cy="894065"/>
      </dsp:txXfrm>
    </dsp:sp>
    <dsp:sp modelId="{2021969C-75DA-45C2-9E3D-C5F440E97781}">
      <dsp:nvSpPr>
        <dsp:cNvPr id="0" name=""/>
        <dsp:cNvSpPr/>
      </dsp:nvSpPr>
      <dsp:spPr>
        <a:xfrm rot="5400000">
          <a:off x="4419065" y="757627"/>
          <a:ext cx="1180687"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4689627" y="2567"/>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noProof="0" dirty="0" smtClean="0"/>
            <a:t>ACTUATEURS</a:t>
          </a:r>
          <a:endParaRPr lang="fr-FR" sz="1100" kern="1200" noProof="0" dirty="0"/>
        </a:p>
      </dsp:txBody>
      <dsp:txXfrm>
        <a:off x="4717443" y="30383"/>
        <a:ext cx="1527196" cy="894065"/>
      </dsp:txXfrm>
    </dsp:sp>
    <dsp:sp modelId="{FA7AE90A-9138-40E2-A951-65F0E9107DB3}">
      <dsp:nvSpPr>
        <dsp:cNvPr id="0" name=""/>
        <dsp:cNvSpPr/>
      </dsp:nvSpPr>
      <dsp:spPr>
        <a:xfrm rot="5400000">
          <a:off x="4419065" y="1944749"/>
          <a:ext cx="1180687"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4689627" y="1189688"/>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fr-FR" sz="1100" kern="1200" noProof="0" dirty="0" smtClean="0"/>
            <a:t>CONCEPTION DE LA TABLE OPTIQUE ET EQUILIBRAGE</a:t>
          </a:r>
          <a:endParaRPr lang="fr-FR" sz="1100" kern="1200" noProof="0" dirty="0"/>
        </a:p>
        <a:p>
          <a:pPr marL="57150" lvl="1" indent="-57150" algn="l" defTabSz="400050">
            <a:lnSpc>
              <a:spcPct val="90000"/>
            </a:lnSpc>
            <a:spcBef>
              <a:spcPct val="0"/>
            </a:spcBef>
            <a:spcAft>
              <a:spcPct val="15000"/>
            </a:spcAft>
            <a:buChar char="••"/>
          </a:pPr>
          <a:r>
            <a:rPr lang="fr-FR" sz="900" kern="1200" noProof="0" dirty="0" smtClean="0"/>
            <a:t>OPTIMISATION </a:t>
          </a:r>
          <a:endParaRPr lang="fr-FR" sz="900" kern="1200" noProof="0" dirty="0"/>
        </a:p>
      </dsp:txBody>
      <dsp:txXfrm>
        <a:off x="4717443" y="1217504"/>
        <a:ext cx="1527196" cy="894065"/>
      </dsp:txXfrm>
    </dsp:sp>
    <dsp:sp modelId="{94430241-A409-4574-AB91-BDD981C66D53}">
      <dsp:nvSpPr>
        <dsp:cNvPr id="0" name=""/>
        <dsp:cNvSpPr/>
      </dsp:nvSpPr>
      <dsp:spPr>
        <a:xfrm rot="5400000">
          <a:off x="4419065" y="3131870"/>
          <a:ext cx="1180687"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4689627" y="2376810"/>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noProof="0" dirty="0" smtClean="0"/>
            <a:t>CONCEPTION DU PLATEAU </a:t>
          </a:r>
          <a:endParaRPr lang="fr-FR" sz="1100" kern="1200" noProof="0" dirty="0"/>
        </a:p>
      </dsp:txBody>
      <dsp:txXfrm>
        <a:off x="4717443" y="2404626"/>
        <a:ext cx="1527196" cy="894065"/>
      </dsp:txXfrm>
    </dsp:sp>
    <dsp:sp modelId="{1F00B174-D008-4047-B921-4EFAFFE76CAB}">
      <dsp:nvSpPr>
        <dsp:cNvPr id="0" name=""/>
        <dsp:cNvSpPr/>
      </dsp:nvSpPr>
      <dsp:spPr>
        <a:xfrm>
          <a:off x="5012626" y="3725431"/>
          <a:ext cx="2098728"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4689627" y="3563931"/>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fr-FR" sz="1100" kern="1200" noProof="0" dirty="0" smtClean="0"/>
            <a:t>POSTE DES LAMES</a:t>
          </a:r>
          <a:endParaRPr lang="fr-FR" sz="1100" kern="1200" noProof="0" dirty="0"/>
        </a:p>
        <a:p>
          <a:pPr marL="57150" lvl="1" indent="-57150" algn="l" defTabSz="400050">
            <a:lnSpc>
              <a:spcPct val="90000"/>
            </a:lnSpc>
            <a:spcBef>
              <a:spcPct val="0"/>
            </a:spcBef>
            <a:spcAft>
              <a:spcPct val="15000"/>
            </a:spcAft>
            <a:buChar char="••"/>
          </a:pPr>
          <a:r>
            <a:rPr lang="fr-FR" sz="900" kern="1200" noProof="0" dirty="0" smtClean="0"/>
            <a:t>ANALYSE DU CONTACT</a:t>
          </a:r>
          <a:endParaRPr lang="fr-FR" sz="900" kern="1200" noProof="0" dirty="0"/>
        </a:p>
      </dsp:txBody>
      <dsp:txXfrm>
        <a:off x="4717443" y="3591747"/>
        <a:ext cx="1527196" cy="894065"/>
      </dsp:txXfrm>
    </dsp:sp>
    <dsp:sp modelId="{7CA5ACB7-24B2-4F91-B8A7-DC2029CA7C63}">
      <dsp:nvSpPr>
        <dsp:cNvPr id="0" name=""/>
        <dsp:cNvSpPr/>
      </dsp:nvSpPr>
      <dsp:spPr>
        <a:xfrm rot="16200000">
          <a:off x="6524227" y="3131870"/>
          <a:ext cx="1180687" cy="14245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6794789" y="3563931"/>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noProof="0" dirty="0" smtClean="0"/>
            <a:t>ELEMENTS ADDITIONNELS</a:t>
          </a:r>
          <a:endParaRPr lang="fr-FR" sz="1100" kern="1200" noProof="0" dirty="0"/>
        </a:p>
      </dsp:txBody>
      <dsp:txXfrm>
        <a:off x="6822605" y="3591747"/>
        <a:ext cx="1527196" cy="894065"/>
      </dsp:txXfrm>
    </dsp:sp>
    <dsp:sp modelId="{6CC6DA64-2BBD-4787-9758-EA5A1FE5F127}">
      <dsp:nvSpPr>
        <dsp:cNvPr id="0" name=""/>
        <dsp:cNvSpPr/>
      </dsp:nvSpPr>
      <dsp:spPr>
        <a:xfrm>
          <a:off x="6794789" y="2376810"/>
          <a:ext cx="1582828" cy="949697"/>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noProof="0" dirty="0" smtClean="0"/>
            <a:t>PROCEDURE</a:t>
          </a:r>
        </a:p>
        <a:p>
          <a:pPr lvl="0" algn="ctr" defTabSz="488950">
            <a:lnSpc>
              <a:spcPct val="90000"/>
            </a:lnSpc>
            <a:spcBef>
              <a:spcPct val="0"/>
            </a:spcBef>
            <a:spcAft>
              <a:spcPct val="35000"/>
            </a:spcAft>
          </a:pPr>
          <a:r>
            <a:rPr lang="fr-FR" sz="1100" kern="1200" noProof="0" dirty="0" smtClean="0"/>
            <a:t>D’ASSEMBLAGE</a:t>
          </a:r>
          <a:endParaRPr lang="fr-FR" sz="1100" kern="1200" noProof="0" dirty="0"/>
        </a:p>
      </dsp:txBody>
      <dsp:txXfrm>
        <a:off x="6822605" y="2404626"/>
        <a:ext cx="1527196" cy="894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10028-3408-4768-B68F-C9EE33F1BA54}">
      <dsp:nvSpPr>
        <dsp:cNvPr id="0" name=""/>
        <dsp:cNvSpPr/>
      </dsp:nvSpPr>
      <dsp:spPr>
        <a:xfrm>
          <a:off x="1237494" y="0"/>
          <a:ext cx="1856242" cy="959328"/>
        </a:xfrm>
        <a:prstGeom prst="rightArrow">
          <a:avLst>
            <a:gd name="adj1" fmla="val 75000"/>
            <a:gd name="adj2" fmla="val 50000"/>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fr-FR" sz="1100" kern="1200" noProof="0" dirty="0"/>
        </a:p>
        <a:p>
          <a:pPr marL="57150" lvl="1" indent="-57150" algn="l" defTabSz="488950">
            <a:lnSpc>
              <a:spcPct val="90000"/>
            </a:lnSpc>
            <a:spcBef>
              <a:spcPct val="0"/>
            </a:spcBef>
            <a:spcAft>
              <a:spcPct val="15000"/>
            </a:spcAft>
            <a:buChar char="••"/>
          </a:pPr>
          <a:r>
            <a:rPr lang="fr-FR" sz="1100" kern="1200" noProof="0" dirty="0" smtClean="0"/>
            <a:t>f &lt; 1.5Hz</a:t>
          </a:r>
          <a:endParaRPr lang="fr-FR" sz="1100" kern="1200" noProof="0" dirty="0"/>
        </a:p>
        <a:p>
          <a:pPr marL="57150" lvl="1" indent="-57150" algn="l" defTabSz="488950">
            <a:lnSpc>
              <a:spcPct val="90000"/>
            </a:lnSpc>
            <a:spcBef>
              <a:spcPct val="0"/>
            </a:spcBef>
            <a:spcAft>
              <a:spcPct val="15000"/>
            </a:spcAft>
            <a:buChar char="••"/>
          </a:pPr>
          <a:r>
            <a:rPr lang="fr-FR" sz="1100" kern="1200" noProof="0" dirty="0" smtClean="0"/>
            <a:t>Amortissement des modes rigides</a:t>
          </a:r>
          <a:endParaRPr lang="fr-FR" sz="1100" kern="1200" noProof="0" dirty="0"/>
        </a:p>
      </dsp:txBody>
      <dsp:txXfrm>
        <a:off x="1237494" y="119916"/>
        <a:ext cx="1496494" cy="719496"/>
      </dsp:txXfrm>
    </dsp:sp>
    <dsp:sp modelId="{DAF6E2CE-846D-44EF-AC05-E6BA9ADE3AA6}">
      <dsp:nvSpPr>
        <dsp:cNvPr id="0" name=""/>
        <dsp:cNvSpPr/>
      </dsp:nvSpPr>
      <dsp:spPr>
        <a:xfrm>
          <a:off x="0" y="0"/>
          <a:ext cx="1237494" cy="959328"/>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fr-FR" sz="1100" kern="1200" noProof="0" dirty="0" smtClean="0"/>
            <a:t>NIVEAU D’ISOLATION</a:t>
          </a:r>
          <a:endParaRPr lang="fr-FR" sz="1100" kern="1200" noProof="0" dirty="0"/>
        </a:p>
      </dsp:txBody>
      <dsp:txXfrm>
        <a:off x="46831" y="46831"/>
        <a:ext cx="1143832" cy="865666"/>
      </dsp:txXfrm>
    </dsp:sp>
    <dsp:sp modelId="{C73B195E-7E63-41F7-8F3E-B62001DC4B60}">
      <dsp:nvSpPr>
        <dsp:cNvPr id="0" name=""/>
        <dsp:cNvSpPr/>
      </dsp:nvSpPr>
      <dsp:spPr>
        <a:xfrm>
          <a:off x="1237494" y="1055261"/>
          <a:ext cx="1856242" cy="959328"/>
        </a:xfrm>
        <a:prstGeom prst="rightArrow">
          <a:avLst>
            <a:gd name="adj1" fmla="val 75000"/>
            <a:gd name="adj2" fmla="val 50000"/>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fr-FR" sz="1100" kern="1200" noProof="0" dirty="0"/>
        </a:p>
        <a:p>
          <a:pPr marL="57150" lvl="1" indent="-57150" algn="l" defTabSz="488950">
            <a:lnSpc>
              <a:spcPct val="90000"/>
            </a:lnSpc>
            <a:spcBef>
              <a:spcPct val="0"/>
            </a:spcBef>
            <a:spcAft>
              <a:spcPct val="15000"/>
            </a:spcAft>
            <a:buChar char="••"/>
          </a:pPr>
          <a:r>
            <a:rPr lang="fr-FR" sz="1100" kern="1200" noProof="0" dirty="0" smtClean="0"/>
            <a:t>Hauteur du faisceau</a:t>
          </a:r>
          <a:endParaRPr lang="fr-FR" sz="1100" kern="1200" noProof="0" dirty="0"/>
        </a:p>
        <a:p>
          <a:pPr marL="57150" lvl="1" indent="-57150" algn="l" defTabSz="488950">
            <a:lnSpc>
              <a:spcPct val="90000"/>
            </a:lnSpc>
            <a:spcBef>
              <a:spcPct val="0"/>
            </a:spcBef>
            <a:spcAft>
              <a:spcPct val="15000"/>
            </a:spcAft>
            <a:buChar char="••"/>
          </a:pPr>
          <a:r>
            <a:rPr lang="fr-FR" sz="1100" kern="1200" noProof="0" dirty="0" smtClean="0"/>
            <a:t>Chambre</a:t>
          </a:r>
          <a:endParaRPr lang="fr-FR" sz="1100" kern="1200" noProof="0" dirty="0"/>
        </a:p>
      </dsp:txBody>
      <dsp:txXfrm>
        <a:off x="1237494" y="1175177"/>
        <a:ext cx="1496494" cy="719496"/>
      </dsp:txXfrm>
    </dsp:sp>
    <dsp:sp modelId="{A2FF58FA-7DEA-4631-AD22-96B5DDE7A901}">
      <dsp:nvSpPr>
        <dsp:cNvPr id="0" name=""/>
        <dsp:cNvSpPr/>
      </dsp:nvSpPr>
      <dsp:spPr>
        <a:xfrm>
          <a:off x="0" y="1076155"/>
          <a:ext cx="1237494" cy="959328"/>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fr-FR" sz="1100" kern="1200" noProof="0" dirty="0" smtClean="0"/>
            <a:t>ESPACE PHYSIQUE</a:t>
          </a:r>
          <a:endParaRPr lang="fr-FR" sz="1100" kern="1200" noProof="0" dirty="0"/>
        </a:p>
      </dsp:txBody>
      <dsp:txXfrm>
        <a:off x="46831" y="1122986"/>
        <a:ext cx="1143832" cy="865666"/>
      </dsp:txXfrm>
    </dsp:sp>
    <dsp:sp modelId="{9F90E561-3EAC-4781-A984-6BFA89DF0DA1}">
      <dsp:nvSpPr>
        <dsp:cNvPr id="0" name=""/>
        <dsp:cNvSpPr/>
      </dsp:nvSpPr>
      <dsp:spPr>
        <a:xfrm>
          <a:off x="1237494" y="2110522"/>
          <a:ext cx="1856242" cy="959328"/>
        </a:xfrm>
        <a:prstGeom prst="rightArrow">
          <a:avLst>
            <a:gd name="adj1" fmla="val 75000"/>
            <a:gd name="adj2" fmla="val 50000"/>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fr-FR" sz="1100" kern="1200" noProof="0" dirty="0" smtClean="0"/>
            <a:t>Disposition préliminaire</a:t>
          </a:r>
          <a:endParaRPr lang="fr-FR" sz="1100" kern="1200" noProof="0" dirty="0"/>
        </a:p>
        <a:p>
          <a:pPr marL="114300" lvl="2" indent="-57150" algn="l" defTabSz="488950">
            <a:lnSpc>
              <a:spcPct val="90000"/>
            </a:lnSpc>
            <a:spcBef>
              <a:spcPct val="0"/>
            </a:spcBef>
            <a:spcAft>
              <a:spcPct val="15000"/>
            </a:spcAft>
            <a:buChar char="••"/>
          </a:pPr>
          <a:r>
            <a:rPr lang="fr-FR" sz="1100" kern="1200" noProof="0" dirty="0" smtClean="0"/>
            <a:t>Masse</a:t>
          </a:r>
          <a:endParaRPr lang="fr-FR" sz="1100" kern="1200" noProof="0" dirty="0"/>
        </a:p>
        <a:p>
          <a:pPr marL="114300" lvl="2" indent="-57150" algn="l" defTabSz="488950">
            <a:lnSpc>
              <a:spcPct val="90000"/>
            </a:lnSpc>
            <a:spcBef>
              <a:spcPct val="0"/>
            </a:spcBef>
            <a:spcAft>
              <a:spcPct val="15000"/>
            </a:spcAft>
            <a:buChar char="••"/>
          </a:pPr>
          <a:r>
            <a:rPr lang="fr-FR" sz="1100" kern="1200" noProof="0" dirty="0" smtClean="0"/>
            <a:t>Surface </a:t>
          </a:r>
          <a:endParaRPr lang="fr-FR" sz="1100" kern="1200" noProof="0" dirty="0"/>
        </a:p>
      </dsp:txBody>
      <dsp:txXfrm>
        <a:off x="1237494" y="2230438"/>
        <a:ext cx="1496494" cy="719496"/>
      </dsp:txXfrm>
    </dsp:sp>
    <dsp:sp modelId="{67D9B48E-2219-44E1-9EFF-9FB05D499E68}">
      <dsp:nvSpPr>
        <dsp:cNvPr id="0" name=""/>
        <dsp:cNvSpPr/>
      </dsp:nvSpPr>
      <dsp:spPr>
        <a:xfrm>
          <a:off x="0" y="2110522"/>
          <a:ext cx="1237494" cy="959328"/>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fr-FR" sz="1100" kern="1200" noProof="0" dirty="0" smtClean="0"/>
            <a:t>OPTIQUES</a:t>
          </a:r>
          <a:endParaRPr lang="fr-FR" sz="1100" kern="1200" noProof="0" dirty="0"/>
        </a:p>
      </dsp:txBody>
      <dsp:txXfrm>
        <a:off x="46831" y="2157353"/>
        <a:ext cx="1143832" cy="865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1B9D2-F97F-4909-9E81-BD1283F1E4AE}">
      <dsp:nvSpPr>
        <dsp:cNvPr id="0" name=""/>
        <dsp:cNvSpPr/>
      </dsp:nvSpPr>
      <dsp:spPr>
        <a:xfrm rot="5400000">
          <a:off x="-82345"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89FBB-F66C-4121-A342-7A42C4DB9B85}">
      <dsp:nvSpPr>
        <dsp:cNvPr id="0" name=""/>
        <dsp:cNvSpPr/>
      </dsp:nvSpPr>
      <dsp:spPr>
        <a:xfrm>
          <a:off x="1644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SITUATION IN THE CHAMBER</a:t>
          </a:r>
          <a:endParaRPr lang="en-US" sz="500" kern="1200"/>
        </a:p>
      </dsp:txBody>
      <dsp:txXfrm>
        <a:off x="27081" y="11339"/>
        <a:ext cx="584019" cy="341901"/>
      </dsp:txXfrm>
    </dsp:sp>
    <dsp:sp modelId="{FA69E746-5898-46D3-A365-4C12138ED139}">
      <dsp:nvSpPr>
        <dsp:cNvPr id="0" name=""/>
        <dsp:cNvSpPr/>
      </dsp:nvSpPr>
      <dsp:spPr>
        <a:xfrm rot="5400000">
          <a:off x="-82345"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959EE-5B0C-43A6-B43C-6C99BF14A8DF}">
      <dsp:nvSpPr>
        <dsp:cNvPr id="0" name=""/>
        <dsp:cNvSpPr/>
      </dsp:nvSpPr>
      <dsp:spPr>
        <a:xfrm>
          <a:off x="1644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MASS BUDGET ESTIMATION</a:t>
          </a:r>
          <a:endParaRPr lang="en-US" sz="500" kern="1200"/>
        </a:p>
        <a:p>
          <a:pPr marL="57150" lvl="1" indent="-57150" algn="l" defTabSz="177800">
            <a:lnSpc>
              <a:spcPct val="90000"/>
            </a:lnSpc>
            <a:spcBef>
              <a:spcPct val="0"/>
            </a:spcBef>
            <a:spcAft>
              <a:spcPct val="15000"/>
            </a:spcAft>
            <a:buChar char="••"/>
          </a:pPr>
          <a:r>
            <a:rPr lang="en-US" sz="400" kern="1200" smtClean="0"/>
            <a:t>PRELIMINARY LAYOUT</a:t>
          </a:r>
          <a:endParaRPr lang="en-US" sz="400" kern="1200"/>
        </a:p>
      </dsp:txBody>
      <dsp:txXfrm>
        <a:off x="27081" y="465309"/>
        <a:ext cx="584019" cy="341901"/>
      </dsp:txXfrm>
    </dsp:sp>
    <dsp:sp modelId="{26AB39DF-CE83-437C-84AF-470C7CDF2064}">
      <dsp:nvSpPr>
        <dsp:cNvPr id="0" name=""/>
        <dsp:cNvSpPr/>
      </dsp:nvSpPr>
      <dsp:spPr>
        <a:xfrm rot="5400000">
          <a:off x="-82345"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B5F72-5BF2-49EC-8527-057D503378D2}">
      <dsp:nvSpPr>
        <dsp:cNvPr id="0" name=""/>
        <dsp:cNvSpPr/>
      </dsp:nvSpPr>
      <dsp:spPr>
        <a:xfrm>
          <a:off x="1644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BLADES PRELIMINARY DESIGN</a:t>
          </a:r>
          <a:endParaRPr lang="en-US" sz="500" kern="1200"/>
        </a:p>
        <a:p>
          <a:pPr marL="57150" lvl="1" indent="-57150" algn="l" defTabSz="177800">
            <a:lnSpc>
              <a:spcPct val="90000"/>
            </a:lnSpc>
            <a:spcBef>
              <a:spcPct val="0"/>
            </a:spcBef>
            <a:spcAft>
              <a:spcPct val="15000"/>
            </a:spcAft>
            <a:buChar char="••"/>
          </a:pPr>
          <a:r>
            <a:rPr lang="en-US" sz="400" kern="1200" smtClean="0"/>
            <a:t>THEORY</a:t>
          </a:r>
          <a:endParaRPr lang="en-US" sz="400" kern="1200"/>
        </a:p>
        <a:p>
          <a:pPr marL="57150" lvl="1" indent="-57150" algn="l" defTabSz="177800">
            <a:lnSpc>
              <a:spcPct val="90000"/>
            </a:lnSpc>
            <a:spcBef>
              <a:spcPct val="0"/>
            </a:spcBef>
            <a:spcAft>
              <a:spcPct val="15000"/>
            </a:spcAft>
            <a:buChar char="••"/>
          </a:pPr>
          <a:r>
            <a:rPr lang="en-US" sz="400" kern="1200" smtClean="0"/>
            <a:t>FEA</a:t>
          </a:r>
          <a:endParaRPr lang="en-US" sz="400" kern="1200"/>
        </a:p>
      </dsp:txBody>
      <dsp:txXfrm>
        <a:off x="27081" y="919278"/>
        <a:ext cx="584019" cy="341901"/>
      </dsp:txXfrm>
    </dsp:sp>
    <dsp:sp modelId="{5CB333CB-6442-4CA1-8868-89B522B178B4}">
      <dsp:nvSpPr>
        <dsp:cNvPr id="0" name=""/>
        <dsp:cNvSpPr/>
      </dsp:nvSpPr>
      <dsp:spPr>
        <a:xfrm>
          <a:off x="14463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2B777-93BE-4BEE-9770-334DFA9E2A86}">
      <dsp:nvSpPr>
        <dsp:cNvPr id="0" name=""/>
        <dsp:cNvSpPr/>
      </dsp:nvSpPr>
      <dsp:spPr>
        <a:xfrm>
          <a:off x="16444" y="1362611"/>
          <a:ext cx="605293" cy="363175"/>
        </a:xfrm>
        <a:prstGeom prst="roundRect">
          <a:avLst>
            <a:gd name="adj" fmla="val 10000"/>
          </a:avLst>
        </a:prstGeom>
        <a:solidFill>
          <a:srgbClr val="FFC000"/>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FLEXURE DESIGN</a:t>
          </a:r>
          <a:endParaRPr lang="en-US" sz="500" kern="1200"/>
        </a:p>
      </dsp:txBody>
      <dsp:txXfrm>
        <a:off x="27081" y="1373248"/>
        <a:ext cx="584019" cy="341901"/>
      </dsp:txXfrm>
    </dsp:sp>
    <dsp:sp modelId="{247558BA-AF7A-4DD7-9EB0-DCA1A8E20AE2}">
      <dsp:nvSpPr>
        <dsp:cNvPr id="0" name=""/>
        <dsp:cNvSpPr/>
      </dsp:nvSpPr>
      <dsp:spPr>
        <a:xfrm rot="16200000">
          <a:off x="72269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7884E-2DD4-4453-865F-C1003FA55CBF}">
      <dsp:nvSpPr>
        <dsp:cNvPr id="0" name=""/>
        <dsp:cNvSpPr/>
      </dsp:nvSpPr>
      <dsp:spPr>
        <a:xfrm>
          <a:off x="821484"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LOCATION OF THE BLADES</a:t>
          </a:r>
          <a:endParaRPr lang="en-US" sz="500" kern="1200"/>
        </a:p>
      </dsp:txBody>
      <dsp:txXfrm>
        <a:off x="832121" y="1373248"/>
        <a:ext cx="584019" cy="341901"/>
      </dsp:txXfrm>
    </dsp:sp>
    <dsp:sp modelId="{A299D037-2337-4209-93D8-18413F0C990C}">
      <dsp:nvSpPr>
        <dsp:cNvPr id="0" name=""/>
        <dsp:cNvSpPr/>
      </dsp:nvSpPr>
      <dsp:spPr>
        <a:xfrm rot="16200000">
          <a:off x="72269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82200-DBBC-4829-A601-B59FA9BFD925}">
      <dsp:nvSpPr>
        <dsp:cNvPr id="0" name=""/>
        <dsp:cNvSpPr/>
      </dsp:nvSpPr>
      <dsp:spPr>
        <a:xfrm>
          <a:off x="821484"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CAD MODEL OF THE OPTICAL LAYOUT</a:t>
          </a:r>
          <a:endParaRPr lang="en-US" sz="500" kern="1200"/>
        </a:p>
      </dsp:txBody>
      <dsp:txXfrm>
        <a:off x="832121" y="919278"/>
        <a:ext cx="584019" cy="341901"/>
      </dsp:txXfrm>
    </dsp:sp>
    <dsp:sp modelId="{8BC4CD96-8784-4725-86B4-BD92CB64D5BF}">
      <dsp:nvSpPr>
        <dsp:cNvPr id="0" name=""/>
        <dsp:cNvSpPr/>
      </dsp:nvSpPr>
      <dsp:spPr>
        <a:xfrm rot="16200000">
          <a:off x="72269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39A9-169F-457B-BFA0-74CB6D07C38D}">
      <dsp:nvSpPr>
        <dsp:cNvPr id="0" name=""/>
        <dsp:cNvSpPr/>
      </dsp:nvSpPr>
      <dsp:spPr>
        <a:xfrm>
          <a:off x="821484"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CHAMBERS’ LAYOUT</a:t>
          </a:r>
          <a:endParaRPr lang="en-US" sz="500" kern="1200"/>
        </a:p>
      </dsp:txBody>
      <dsp:txXfrm>
        <a:off x="832121" y="465309"/>
        <a:ext cx="584019" cy="341901"/>
      </dsp:txXfrm>
    </dsp:sp>
    <dsp:sp modelId="{88EF562C-9A73-4177-B6F6-642844F345E9}">
      <dsp:nvSpPr>
        <dsp:cNvPr id="0" name=""/>
        <dsp:cNvSpPr/>
      </dsp:nvSpPr>
      <dsp:spPr>
        <a:xfrm>
          <a:off x="949679" y="64800"/>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B07E5-8934-449F-8695-8A6B9F33A563}">
      <dsp:nvSpPr>
        <dsp:cNvPr id="0" name=""/>
        <dsp:cNvSpPr/>
      </dsp:nvSpPr>
      <dsp:spPr>
        <a:xfrm>
          <a:off x="821484" y="702"/>
          <a:ext cx="605293" cy="363175"/>
        </a:xfrm>
        <a:prstGeom prst="roundRect">
          <a:avLst>
            <a:gd name="adj" fmla="val 10000"/>
          </a:avLst>
        </a:prstGeom>
        <a:solidFill>
          <a:schemeClr val="bg1"/>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REAL MASS BUDGET</a:t>
          </a:r>
          <a:endParaRPr lang="en-US" sz="500" kern="1200"/>
        </a:p>
      </dsp:txBody>
      <dsp:txXfrm>
        <a:off x="832121" y="11339"/>
        <a:ext cx="584019" cy="341901"/>
      </dsp:txXfrm>
    </dsp:sp>
    <dsp:sp modelId="{2021969C-75DA-45C2-9E3D-C5F440E97781}">
      <dsp:nvSpPr>
        <dsp:cNvPr id="0" name=""/>
        <dsp:cNvSpPr/>
      </dsp:nvSpPr>
      <dsp:spPr>
        <a:xfrm rot="5400000">
          <a:off x="1527734" y="29178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0FD9B0-252E-4A8B-936B-ADBFB4B38DC2}">
      <dsp:nvSpPr>
        <dsp:cNvPr id="0" name=""/>
        <dsp:cNvSpPr/>
      </dsp:nvSpPr>
      <dsp:spPr>
        <a:xfrm>
          <a:off x="1626523" y="70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ACTUATORS</a:t>
          </a:r>
          <a:endParaRPr lang="en-US" sz="500" kern="1200"/>
        </a:p>
      </dsp:txBody>
      <dsp:txXfrm>
        <a:off x="1637160" y="11339"/>
        <a:ext cx="584019" cy="341901"/>
      </dsp:txXfrm>
    </dsp:sp>
    <dsp:sp modelId="{FA7AE90A-9138-40E2-A951-65F0E9107DB3}">
      <dsp:nvSpPr>
        <dsp:cNvPr id="0" name=""/>
        <dsp:cNvSpPr/>
      </dsp:nvSpPr>
      <dsp:spPr>
        <a:xfrm rot="5400000">
          <a:off x="1527734" y="74575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E6F2A-4467-4988-9F88-DD86B3B64516}">
      <dsp:nvSpPr>
        <dsp:cNvPr id="0" name=""/>
        <dsp:cNvSpPr/>
      </dsp:nvSpPr>
      <dsp:spPr>
        <a:xfrm>
          <a:off x="1626523" y="454672"/>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INJECTION BENCH  DESIGN &amp; BALANCING</a:t>
          </a:r>
          <a:endParaRPr lang="en-US" sz="500" kern="1200"/>
        </a:p>
        <a:p>
          <a:pPr marL="57150" lvl="1" indent="-57150" algn="l" defTabSz="177800">
            <a:lnSpc>
              <a:spcPct val="90000"/>
            </a:lnSpc>
            <a:spcBef>
              <a:spcPct val="0"/>
            </a:spcBef>
            <a:spcAft>
              <a:spcPct val="15000"/>
            </a:spcAft>
            <a:buChar char="••"/>
          </a:pPr>
          <a:r>
            <a:rPr lang="en-US" sz="400" kern="1200" smtClean="0"/>
            <a:t>OPTIMIZATION </a:t>
          </a:r>
          <a:endParaRPr lang="en-US" sz="400" kern="1200"/>
        </a:p>
      </dsp:txBody>
      <dsp:txXfrm>
        <a:off x="1637160" y="465309"/>
        <a:ext cx="584019" cy="341901"/>
      </dsp:txXfrm>
    </dsp:sp>
    <dsp:sp modelId="{94430241-A409-4574-AB91-BDD981C66D53}">
      <dsp:nvSpPr>
        <dsp:cNvPr id="0" name=""/>
        <dsp:cNvSpPr/>
      </dsp:nvSpPr>
      <dsp:spPr>
        <a:xfrm rot="5400000">
          <a:off x="152773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F1338-76E5-4EB3-BA3E-60DBC7E64F65}">
      <dsp:nvSpPr>
        <dsp:cNvPr id="0" name=""/>
        <dsp:cNvSpPr/>
      </dsp:nvSpPr>
      <dsp:spPr>
        <a:xfrm>
          <a:off x="162652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BASE PLATE</a:t>
          </a:r>
          <a:endParaRPr lang="en-US" sz="500" kern="1200"/>
        </a:p>
      </dsp:txBody>
      <dsp:txXfrm>
        <a:off x="1637160" y="919278"/>
        <a:ext cx="584019" cy="341901"/>
      </dsp:txXfrm>
    </dsp:sp>
    <dsp:sp modelId="{1F00B174-D008-4047-B921-4EFAFFE76CAB}">
      <dsp:nvSpPr>
        <dsp:cNvPr id="0" name=""/>
        <dsp:cNvSpPr/>
      </dsp:nvSpPr>
      <dsp:spPr>
        <a:xfrm>
          <a:off x="1754719" y="1426709"/>
          <a:ext cx="79790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F898B-70FE-4728-AE16-F54340A44514}">
      <dsp:nvSpPr>
        <dsp:cNvPr id="0" name=""/>
        <dsp:cNvSpPr/>
      </dsp:nvSpPr>
      <dsp:spPr>
        <a:xfrm>
          <a:off x="162652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r>
            <a:rPr lang="en-US" sz="500" kern="1200" smtClean="0"/>
            <a:t>BLADE PLATFORM</a:t>
          </a:r>
          <a:endParaRPr lang="en-US" sz="500" kern="1200"/>
        </a:p>
        <a:p>
          <a:pPr marL="57150" lvl="1" indent="-57150" algn="l" defTabSz="177800">
            <a:lnSpc>
              <a:spcPct val="90000"/>
            </a:lnSpc>
            <a:spcBef>
              <a:spcPct val="0"/>
            </a:spcBef>
            <a:spcAft>
              <a:spcPct val="15000"/>
            </a:spcAft>
            <a:buChar char="••"/>
          </a:pPr>
          <a:r>
            <a:rPr lang="en-US" sz="400" kern="1200" smtClean="0"/>
            <a:t>CONTACT ANALYSIS</a:t>
          </a:r>
          <a:endParaRPr lang="en-US" sz="400" kern="1200"/>
        </a:p>
      </dsp:txBody>
      <dsp:txXfrm>
        <a:off x="1637160" y="1373248"/>
        <a:ext cx="584019" cy="341901"/>
      </dsp:txXfrm>
    </dsp:sp>
    <dsp:sp modelId="{7CA5ACB7-24B2-4F91-B8A7-DC2029CA7C63}">
      <dsp:nvSpPr>
        <dsp:cNvPr id="0" name=""/>
        <dsp:cNvSpPr/>
      </dsp:nvSpPr>
      <dsp:spPr>
        <a:xfrm rot="16200000">
          <a:off x="2332774" y="1199724"/>
          <a:ext cx="446833" cy="544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72D95-DA91-44D2-97DC-896A7525EC3D}">
      <dsp:nvSpPr>
        <dsp:cNvPr id="0" name=""/>
        <dsp:cNvSpPr/>
      </dsp:nvSpPr>
      <dsp:spPr>
        <a:xfrm>
          <a:off x="2431563" y="136261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MOTION LIMITERS&lt; LOCKERS&lt; ASSEMBLY BRACKETS</a:t>
          </a:r>
          <a:endParaRPr lang="en-US" sz="500" kern="1200"/>
        </a:p>
      </dsp:txBody>
      <dsp:txXfrm>
        <a:off x="2442200" y="1373248"/>
        <a:ext cx="584019" cy="341901"/>
      </dsp:txXfrm>
    </dsp:sp>
    <dsp:sp modelId="{6CC6DA64-2BBD-4787-9758-EA5A1FE5F127}">
      <dsp:nvSpPr>
        <dsp:cNvPr id="0" name=""/>
        <dsp:cNvSpPr/>
      </dsp:nvSpPr>
      <dsp:spPr>
        <a:xfrm>
          <a:off x="2431563" y="908641"/>
          <a:ext cx="605293" cy="363175"/>
        </a:xfrm>
        <a:prstGeom prst="roundRect">
          <a:avLst>
            <a:gd name="adj" fmla="val 10000"/>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smtClean="0"/>
            <a:t>ASSEMBLY PROCEDURE</a:t>
          </a:r>
          <a:endParaRPr lang="en-US" sz="500" kern="1200"/>
        </a:p>
      </dsp:txBody>
      <dsp:txXfrm>
        <a:off x="2442200" y="919278"/>
        <a:ext cx="584019" cy="34190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0A77A-4792-4A88-A2AD-40C8AEA716FE}" type="datetimeFigureOut">
              <a:rPr lang="fr-FR" smtClean="0"/>
              <a:t>22/11/2015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17ADC-4337-43E0-AA4E-7A37EF5BCEDC}" type="slidenum">
              <a:rPr lang="fr-FR" smtClean="0"/>
              <a:t>‹#›</a:t>
            </a:fld>
            <a:endParaRPr lang="fr-FR"/>
          </a:p>
        </p:txBody>
      </p:sp>
    </p:spTree>
    <p:extLst>
      <p:ext uri="{BB962C8B-B14F-4D97-AF65-F5344CB8AC3E}">
        <p14:creationId xmlns:p14="http://schemas.microsoft.com/office/powerpoint/2010/main" val="35257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Nom</a:t>
            </a:r>
          </a:p>
          <a:p>
            <a:r>
              <a:rPr lang="fr-FR" dirty="0" smtClean="0"/>
              <a:t>Projet</a:t>
            </a:r>
          </a:p>
          <a:p>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1</a:t>
            </a:fld>
            <a:endParaRPr lang="fr-FR"/>
          </a:p>
        </p:txBody>
      </p:sp>
    </p:spTree>
    <p:extLst>
      <p:ext uri="{BB962C8B-B14F-4D97-AF65-F5344CB8AC3E}">
        <p14:creationId xmlns:p14="http://schemas.microsoft.com/office/powerpoint/2010/main" val="633741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EN SLIDE 10… </a:t>
            </a:r>
          </a:p>
          <a:p>
            <a:r>
              <a:rPr lang="fr-FR" dirty="0" smtClean="0"/>
              <a:t>APERCU -&gt; DEFINIR LES ELEMENTS </a:t>
            </a:r>
          </a:p>
          <a:p>
            <a:r>
              <a:rPr lang="fr-FR" dirty="0" smtClean="0"/>
              <a:t>BASE -&gt;</a:t>
            </a:r>
            <a:r>
              <a:rPr lang="fr-FR" baseline="0" dirty="0" smtClean="0"/>
              <a:t> ETAGE 0 AUQUEL SONT ATTACHES LES </a:t>
            </a:r>
            <a:endParaRPr lang="fr-FR" dirty="0" smtClean="0"/>
          </a:p>
          <a:p>
            <a:r>
              <a:rPr lang="fr-FR" dirty="0" smtClean="0"/>
              <a:t>ASSEMBLAGE</a:t>
            </a:r>
            <a:r>
              <a:rPr lang="fr-FR" baseline="0" dirty="0" smtClean="0"/>
              <a:t> DES LAMES</a:t>
            </a:r>
          </a:p>
          <a:p>
            <a:r>
              <a:rPr lang="fr-FR" baseline="0" dirty="0" smtClean="0"/>
              <a:t>PROTECTION DES LAMES</a:t>
            </a:r>
          </a:p>
          <a:p>
            <a:r>
              <a:rPr lang="fr-FR" baseline="0" dirty="0" smtClean="0"/>
              <a:t>ACTUATEURS VERTICAL ET HORIZONTAL</a:t>
            </a:r>
          </a:p>
          <a:p>
            <a:r>
              <a:rPr lang="fr-FR" baseline="0" dirty="0" smtClean="0"/>
              <a:t>TABLE OPTIQUE</a:t>
            </a:r>
          </a:p>
          <a:p>
            <a:r>
              <a:rPr lang="fr-FR" baseline="0" dirty="0" smtClean="0"/>
              <a:t>SYSTÈME DE </a:t>
            </a:r>
            <a:r>
              <a:rPr lang="fr-FR" baseline="0" dirty="0" err="1" smtClean="0"/>
              <a:t>VEROUILLAGE</a:t>
            </a:r>
            <a:endParaRPr lang="fr-FR" baseline="0" dirty="0" smtClean="0"/>
          </a:p>
          <a:p>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10</a:t>
            </a:fld>
            <a:endParaRPr lang="fr-FR"/>
          </a:p>
        </p:txBody>
      </p:sp>
    </p:spTree>
    <p:extLst>
      <p:ext uri="{BB962C8B-B14F-4D97-AF65-F5344CB8AC3E}">
        <p14:creationId xmlns:p14="http://schemas.microsoft.com/office/powerpoint/2010/main" val="186620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LA PROCHAINE SLIDE…</a:t>
            </a:r>
          </a:p>
          <a:p>
            <a:r>
              <a:rPr lang="fr-FR" dirty="0" smtClean="0"/>
              <a:t>PRESENTE LA</a:t>
            </a:r>
            <a:r>
              <a:rPr lang="fr-FR" baseline="0" dirty="0" smtClean="0"/>
              <a:t> MÉTHODOLOGIE QUE NOUS AVONS DEVELOPPEE</a:t>
            </a:r>
          </a:p>
          <a:p>
            <a:endParaRPr lang="fr-FR" baseline="0" dirty="0" smtClean="0"/>
          </a:p>
          <a:p>
            <a:r>
              <a:rPr lang="fr-FR" baseline="0" dirty="0" smtClean="0"/>
              <a:t>A GAUCHE, LES CONTRAINTES, QUI SONT DE 3 TYPES</a:t>
            </a:r>
          </a:p>
          <a:p>
            <a:pPr marL="171450" indent="-171450">
              <a:buFontTx/>
              <a:buChar char="-"/>
            </a:pPr>
            <a:r>
              <a:rPr lang="fr-FR" baseline="0" dirty="0" smtClean="0"/>
              <a:t>ISOLATION: FREQUENCE – SIMILAIRE AUX INSTRUMENTS QUI SONT DANS LE CHEMIN DU </a:t>
            </a:r>
            <a:r>
              <a:rPr lang="fr-FR" baseline="0" dirty="0" err="1" smtClean="0"/>
              <a:t>FAISEAU</a:t>
            </a:r>
            <a:endParaRPr lang="fr-FR" baseline="0" dirty="0" smtClean="0"/>
          </a:p>
          <a:p>
            <a:pPr marL="171450" indent="-171450">
              <a:buFontTx/>
              <a:buChar char="-"/>
            </a:pPr>
            <a:r>
              <a:rPr lang="fr-FR" baseline="0" dirty="0" smtClean="0"/>
              <a:t>ESPACE PHYSIQUE</a:t>
            </a:r>
          </a:p>
          <a:p>
            <a:pPr marL="171450" indent="-171450">
              <a:buFontTx/>
              <a:buChar char="-"/>
            </a:pPr>
            <a:r>
              <a:rPr lang="fr-FR" baseline="0" dirty="0" smtClean="0"/>
              <a:t>OPTIQUES</a:t>
            </a:r>
          </a:p>
          <a:p>
            <a:pPr marL="171450" indent="-171450">
              <a:buFontTx/>
              <a:buChar char="-"/>
            </a:pPr>
            <a:endParaRPr lang="fr-FR" baseline="0" dirty="0" smtClean="0"/>
          </a:p>
          <a:p>
            <a:pPr marL="0" indent="0">
              <a:buFontTx/>
              <a:buNone/>
            </a:pPr>
            <a:r>
              <a:rPr lang="fr-FR" baseline="0" dirty="0" smtClean="0"/>
              <a:t>A DROITE</a:t>
            </a:r>
          </a:p>
          <a:p>
            <a:pPr marL="0" indent="0">
              <a:buFontTx/>
              <a:buNone/>
            </a:pPr>
            <a:r>
              <a:rPr lang="fr-FR" baseline="0" dirty="0" smtClean="0"/>
              <a:t>LES ETAPES DE LA CONCEPTION, ENSUITE NOUS ALLONS UTILISER CES ETAPES COMME GUIDE POUR </a:t>
            </a:r>
            <a:r>
              <a:rPr lang="fr-FR" baseline="0" dirty="0" err="1" smtClean="0"/>
              <a:t>EXPLIQUR</a:t>
            </a:r>
            <a:r>
              <a:rPr lang="fr-FR" baseline="0" dirty="0" smtClean="0"/>
              <a:t> LE DEVELOPPEMENT DE LA SUSPENSION DE </a:t>
            </a:r>
            <a:r>
              <a:rPr lang="fr-FR" baseline="0" dirty="0" err="1" smtClean="0"/>
              <a:t>LIGO</a:t>
            </a:r>
            <a:r>
              <a:rPr lang="fr-FR" baseline="0" dirty="0" smtClean="0"/>
              <a:t> </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11</a:t>
            </a:fld>
            <a:endParaRPr lang="fr-FR"/>
          </a:p>
        </p:txBody>
      </p:sp>
    </p:spTree>
    <p:extLst>
      <p:ext uri="{BB962C8B-B14F-4D97-AF65-F5344CB8AC3E}">
        <p14:creationId xmlns:p14="http://schemas.microsoft.com/office/powerpoint/2010/main" val="3415553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EN</a:t>
            </a:r>
            <a:r>
              <a:rPr lang="fr-FR" baseline="0" dirty="0" smtClean="0"/>
              <a:t> SLIDE 12…</a:t>
            </a:r>
          </a:p>
          <a:p>
            <a:r>
              <a:rPr lang="fr-FR" baseline="0" dirty="0" smtClean="0"/>
              <a:t>LA PREMIERE ETAPE, MEME SI </a:t>
            </a:r>
            <a:r>
              <a:rPr lang="fr-FR" baseline="0" dirty="0" err="1" smtClean="0"/>
              <a:t>CONTREINTUITIF</a:t>
            </a:r>
            <a:r>
              <a:rPr lang="fr-FR" baseline="0" dirty="0" smtClean="0"/>
              <a:t>, </a:t>
            </a:r>
          </a:p>
          <a:p>
            <a:r>
              <a:rPr lang="fr-FR" baseline="0" dirty="0" smtClean="0"/>
              <a:t>CHAMBRE AFFECTEE POUR NOTRE INSTRUMENT</a:t>
            </a:r>
          </a:p>
          <a:p>
            <a:endParaRPr lang="fr-FR" baseline="0" dirty="0" smtClean="0"/>
          </a:p>
          <a:p>
            <a:r>
              <a:rPr lang="fr-FR" baseline="0" dirty="0" smtClean="0"/>
              <a:t>PAS DE FORME GEOMETRIQUE REGULIERE -&gt; AVANTAGES DE CETTE CONCEPTION -&gt; PROFITER DE L’ESPACE</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12</a:t>
            </a:fld>
            <a:endParaRPr lang="fr-FR"/>
          </a:p>
        </p:txBody>
      </p:sp>
    </p:spTree>
    <p:extLst>
      <p:ext uri="{BB962C8B-B14F-4D97-AF65-F5344CB8AC3E}">
        <p14:creationId xmlns:p14="http://schemas.microsoft.com/office/powerpoint/2010/main" val="409577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LA DEUXIEME ETAPE, PRESENTE</a:t>
            </a:r>
            <a:r>
              <a:rPr lang="fr-FR" baseline="0" dirty="0" smtClean="0"/>
              <a:t> EN SLIDE 13…</a:t>
            </a:r>
          </a:p>
          <a:p>
            <a:endParaRPr lang="fr-FR" baseline="0" dirty="0" smtClean="0"/>
          </a:p>
          <a:p>
            <a:r>
              <a:rPr lang="fr-FR" baseline="0" dirty="0" smtClean="0"/>
              <a:t>O2 ET O3 -&gt; DEUX OPTIONS POUR L’INSTRUMENT, CHAQUE CARRE ETANT UNE OPTIQUE -&gt; </a:t>
            </a:r>
            <a:r>
              <a:rPr lang="fr-FR" baseline="0" dirty="0" err="1" smtClean="0"/>
              <a:t>MIRROIR</a:t>
            </a:r>
            <a:r>
              <a:rPr lang="fr-FR" baseline="0" dirty="0" smtClean="0"/>
              <a:t> ET LENTILLE + CENTRE CAVITE  = JE PEUX DONNER DES DETAILS SI VOUS LE SOUHAITEZ </a:t>
            </a:r>
          </a:p>
          <a:p>
            <a:endParaRPr lang="fr-FR" baseline="0" dirty="0" smtClean="0"/>
          </a:p>
          <a:p>
            <a:r>
              <a:rPr lang="fr-FR" baseline="0" dirty="0" smtClean="0"/>
              <a:t>PROPORTION EQUILIBREE </a:t>
            </a:r>
          </a:p>
          <a:p>
            <a:endParaRPr lang="fr-FR" baseline="0" dirty="0" smtClean="0"/>
          </a:p>
          <a:p>
            <a:r>
              <a:rPr lang="fr-FR" baseline="0" dirty="0" smtClean="0"/>
              <a:t>CONTREPOIDS -&gt; EQUILIBRAGE DE LA TABLE + CONTROL DE LA POSITION VERTICALE (+ POIDS – HAUTEUR)</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13</a:t>
            </a:fld>
            <a:endParaRPr lang="fr-FR"/>
          </a:p>
        </p:txBody>
      </p:sp>
    </p:spTree>
    <p:extLst>
      <p:ext uri="{BB962C8B-B14F-4D97-AF65-F5344CB8AC3E}">
        <p14:creationId xmlns:p14="http://schemas.microsoft.com/office/powerpoint/2010/main" val="2992864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L’ETAPE SUIVANTE EST…</a:t>
            </a:r>
          </a:p>
          <a:p>
            <a:endParaRPr lang="fr-FR" dirty="0" smtClean="0"/>
          </a:p>
          <a:p>
            <a:r>
              <a:rPr lang="fr-FR" dirty="0" smtClean="0"/>
              <a:t>RAPPELONS QUE LES</a:t>
            </a:r>
            <a:r>
              <a:rPr lang="fr-FR" baseline="0" dirty="0" smtClean="0"/>
              <a:t> LAMES DE RESSORT SONT EN CHARGE DE L’ISOLATION VERTICALE </a:t>
            </a:r>
          </a:p>
          <a:p>
            <a:endParaRPr lang="fr-FR" dirty="0" smtClean="0"/>
          </a:p>
          <a:p>
            <a:r>
              <a:rPr lang="fr-FR" dirty="0" smtClean="0"/>
              <a:t>EN BLEU CONTRAINTES</a:t>
            </a:r>
            <a:r>
              <a:rPr lang="fr-FR" baseline="0" dirty="0" smtClean="0"/>
              <a:t> -&gt; PREMIERE FREQUENCE</a:t>
            </a:r>
          </a:p>
          <a:p>
            <a:endParaRPr lang="fr-FR" baseline="0" dirty="0" smtClean="0"/>
          </a:p>
          <a:p>
            <a:r>
              <a:rPr lang="fr-FR" baseline="0" dirty="0" smtClean="0"/>
              <a:t>QUELQUES ELEMENTS </a:t>
            </a:r>
            <a:r>
              <a:rPr lang="fr-FR" baseline="0" dirty="0" err="1" smtClean="0"/>
              <a:t>INNOVANTIONS</a:t>
            </a:r>
            <a:r>
              <a:rPr lang="fr-FR" baseline="0" dirty="0" smtClean="0"/>
              <a:t> -&gt; </a:t>
            </a:r>
          </a:p>
          <a:p>
            <a:r>
              <a:rPr lang="fr-FR" baseline="0" dirty="0" smtClean="0"/>
              <a:t>	- MATERIEL PAS UTILISE DANS D’AUTRES LAMES ( - </a:t>
            </a:r>
            <a:r>
              <a:rPr lang="fr-FR" baseline="0" dirty="0" err="1" smtClean="0"/>
              <a:t>RESITANCE</a:t>
            </a:r>
            <a:r>
              <a:rPr lang="fr-FR" baseline="0" dirty="0" smtClean="0"/>
              <a:t> MAIS – CHER + FACILE A OBTENIR)</a:t>
            </a:r>
          </a:p>
          <a:p>
            <a:r>
              <a:rPr lang="fr-FR" baseline="0" dirty="0" smtClean="0"/>
              <a:t>	- LAMES FABRIQUEES PLATES -&gt; IMAGE DE GAUCHE, CORRESPOND A LA LAME DE </a:t>
            </a:r>
            <a:r>
              <a:rPr lang="fr-FR" baseline="0" dirty="0" err="1" smtClean="0"/>
              <a:t>VOPO</a:t>
            </a:r>
            <a:r>
              <a:rPr lang="fr-FR" baseline="0" dirty="0" smtClean="0"/>
              <a:t>   ____ DROITE ON VOIT UNE LAME FABRIQUE </a:t>
            </a:r>
            <a:r>
              <a:rPr lang="fr-FR" baseline="0" dirty="0" err="1" smtClean="0"/>
              <a:t>CURVEE</a:t>
            </a:r>
            <a:r>
              <a:rPr lang="fr-FR" baseline="0" dirty="0" smtClean="0"/>
              <a:t> (COUT ET TEMPS DE LIVRAISON)</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14</a:t>
            </a:fld>
            <a:endParaRPr lang="fr-FR"/>
          </a:p>
        </p:txBody>
      </p:sp>
    </p:spTree>
    <p:extLst>
      <p:ext uri="{BB962C8B-B14F-4D97-AF65-F5344CB8AC3E}">
        <p14:creationId xmlns:p14="http://schemas.microsoft.com/office/powerpoint/2010/main" val="2604962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EN SLIDE 15..</a:t>
            </a:r>
          </a:p>
          <a:p>
            <a:r>
              <a:rPr lang="fr-FR" dirty="0" smtClean="0"/>
              <a:t>LAMES TRIANGULAIRES -&gt; </a:t>
            </a:r>
            <a:r>
              <a:rPr lang="fr-FR" dirty="0" err="1" smtClean="0"/>
              <a:t>HOMOGENISATION</a:t>
            </a:r>
            <a:r>
              <a:rPr lang="fr-FR" baseline="0" dirty="0" smtClean="0"/>
              <a:t> DE LA CONTRAINTE -&gt; </a:t>
            </a:r>
            <a:r>
              <a:rPr lang="fr-FR" dirty="0" smtClean="0"/>
              <a:t>PARAMETRES</a:t>
            </a:r>
            <a:r>
              <a:rPr lang="fr-FR" baseline="0" dirty="0" smtClean="0"/>
              <a:t> PRINCIPAUX DE LA CONCEPTION DES LAMES</a:t>
            </a:r>
          </a:p>
          <a:p>
            <a:r>
              <a:rPr lang="fr-FR" baseline="0" dirty="0" smtClean="0"/>
              <a:t>NIVEAU DE CONTRAINTE</a:t>
            </a:r>
          </a:p>
          <a:p>
            <a:endParaRPr lang="fr-FR" baseline="0" dirty="0" smtClean="0"/>
          </a:p>
          <a:p>
            <a:r>
              <a:rPr lang="fr-FR" baseline="0" dirty="0" smtClean="0"/>
              <a:t>A DROITE, EVOLUTION DE EPAISSEUR ET LARGUER EN FONCTION DU NIVEAU DE CONTRAINTE POUR UN CAS PARTICULIER -&gt; JUSTE POINTER LE GRAND </a:t>
            </a:r>
            <a:r>
              <a:rPr lang="fr-FR" baseline="0" dirty="0" err="1" smtClean="0"/>
              <a:t>AUMENTATION</a:t>
            </a:r>
            <a:r>
              <a:rPr lang="fr-FR" baseline="0" dirty="0" smtClean="0"/>
              <a:t> DE L’EPAISSEUR QUI A FAIT QUE ON CONSIDERE RELACHER UN PEU LA CONTRAINTE DE F&lt;1.5</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15</a:t>
            </a:fld>
            <a:endParaRPr lang="fr-FR"/>
          </a:p>
        </p:txBody>
      </p:sp>
    </p:spTree>
    <p:extLst>
      <p:ext uri="{BB962C8B-B14F-4D97-AF65-F5344CB8AC3E}">
        <p14:creationId xmlns:p14="http://schemas.microsoft.com/office/powerpoint/2010/main" val="3650316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EN </a:t>
            </a:r>
            <a:r>
              <a:rPr lang="fr-FR" dirty="0" err="1" smtClean="0"/>
              <a:t>PARALEL</a:t>
            </a:r>
            <a:r>
              <a:rPr lang="fr-FR" dirty="0" smtClean="0"/>
              <a:t>, UNE ANALYSE ELEMENT</a:t>
            </a:r>
            <a:r>
              <a:rPr lang="fr-FR" baseline="0" dirty="0" smtClean="0"/>
              <a:t> FINIS POUR VALIDER, PRESENTE EN SLIDE 16…</a:t>
            </a:r>
          </a:p>
          <a:p>
            <a:r>
              <a:rPr lang="fr-FR" baseline="0" dirty="0" smtClean="0"/>
              <a:t>UN DES RESULTATS DE CETTE ANALYSE EST LA DEFORMEE, ET L’ANGLE ALPHA</a:t>
            </a:r>
          </a:p>
          <a:p>
            <a:endParaRPr lang="fr-FR" baseline="0" dirty="0" smtClean="0"/>
          </a:p>
          <a:p>
            <a:r>
              <a:rPr lang="fr-FR" baseline="0" dirty="0" smtClean="0"/>
              <a:t>NOUS AVONS UTILISE LES DEUX LOGICIELS </a:t>
            </a:r>
            <a:r>
              <a:rPr lang="fr-FR" baseline="0" dirty="0" err="1" smtClean="0"/>
              <a:t>SW</a:t>
            </a:r>
            <a:r>
              <a:rPr lang="fr-FR" baseline="0" dirty="0" smtClean="0"/>
              <a:t> SIMULATION ET </a:t>
            </a:r>
            <a:r>
              <a:rPr lang="fr-FR" baseline="0" dirty="0" err="1" smtClean="0"/>
              <a:t>ANSYS</a:t>
            </a:r>
            <a:r>
              <a:rPr lang="fr-FR" baseline="0" dirty="0" smtClean="0"/>
              <a:t> </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16</a:t>
            </a:fld>
            <a:endParaRPr lang="fr-FR"/>
          </a:p>
        </p:txBody>
      </p:sp>
    </p:spTree>
    <p:extLst>
      <p:ext uri="{BB962C8B-B14F-4D97-AF65-F5344CB8AC3E}">
        <p14:creationId xmlns:p14="http://schemas.microsoft.com/office/powerpoint/2010/main" val="2580052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LA</a:t>
            </a:r>
            <a:r>
              <a:rPr lang="fr-FR" baseline="0" dirty="0" smtClean="0"/>
              <a:t> QUATRIEME ETAPE, EN SLIDE 17 </a:t>
            </a:r>
          </a:p>
          <a:p>
            <a:r>
              <a:rPr lang="fr-FR" baseline="0" dirty="0" smtClean="0"/>
              <a:t>LES CABLES SONT RESPONSABLES DE L’ISOLATION HORIZONTALE ET LES CONTRAINTES SONT</a:t>
            </a:r>
          </a:p>
          <a:p>
            <a:r>
              <a:rPr lang="fr-FR" baseline="0" dirty="0" smtClean="0"/>
              <a:t>LES PARAMÈTRES DE CETTE CONCEPTION</a:t>
            </a:r>
          </a:p>
          <a:p>
            <a:r>
              <a:rPr lang="fr-FR" baseline="0" dirty="0" smtClean="0"/>
              <a:t>ON PRESENTE AUSSI LES EQUATIONS…. LES RESULTATS MONTRENT QUE LA CONTRAINTE DUE A L’EFFORT NORMAL EST LA PLUS IMPORTANTE ET QUE </a:t>
            </a:r>
            <a:r>
              <a:rPr lang="fr-FR" baseline="0" dirty="0" err="1" smtClean="0"/>
              <a:t>L.ESFFORT</a:t>
            </a:r>
            <a:r>
              <a:rPr lang="fr-FR" baseline="0" dirty="0" smtClean="0"/>
              <a:t> TRANCHANT EST NEGLIGEABLE</a:t>
            </a:r>
          </a:p>
          <a:p>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17</a:t>
            </a:fld>
            <a:endParaRPr lang="fr-FR"/>
          </a:p>
        </p:txBody>
      </p:sp>
    </p:spTree>
    <p:extLst>
      <p:ext uri="{BB962C8B-B14F-4D97-AF65-F5344CB8AC3E}">
        <p14:creationId xmlns:p14="http://schemas.microsoft.com/office/powerpoint/2010/main" val="3441453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UNE</a:t>
            </a:r>
            <a:r>
              <a:rPr lang="fr-FR" baseline="0" dirty="0" smtClean="0"/>
              <a:t> FOIS QUE LE </a:t>
            </a:r>
            <a:r>
              <a:rPr lang="fr-FR" baseline="0" dirty="0" err="1" smtClean="0"/>
              <a:t>DIAMTRE</a:t>
            </a:r>
            <a:r>
              <a:rPr lang="fr-FR" baseline="0" dirty="0" smtClean="0"/>
              <a:t> DU CABLE EST DEFINIE, NOUS POUVONS CONCEVOIR LES ATTACHES</a:t>
            </a:r>
          </a:p>
          <a:p>
            <a:r>
              <a:rPr lang="fr-FR" baseline="0" dirty="0" smtClean="0"/>
              <a:t>A GAUCHE …</a:t>
            </a:r>
          </a:p>
          <a:p>
            <a:r>
              <a:rPr lang="fr-FR" baseline="0" dirty="0" smtClean="0"/>
              <a:t>A DROITE…</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18</a:t>
            </a:fld>
            <a:endParaRPr lang="fr-FR"/>
          </a:p>
        </p:txBody>
      </p:sp>
    </p:spTree>
    <p:extLst>
      <p:ext uri="{BB962C8B-B14F-4D97-AF65-F5344CB8AC3E}">
        <p14:creationId xmlns:p14="http://schemas.microsoft.com/office/powerpoint/2010/main" val="3666640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ETAPE SUIVANTE…   DANS LA SUSPENSION</a:t>
            </a:r>
          </a:p>
          <a:p>
            <a:r>
              <a:rPr lang="fr-FR" dirty="0" smtClean="0"/>
              <a:t>FORMENT UN TRIANGLE</a:t>
            </a:r>
            <a:r>
              <a:rPr lang="fr-FR" baseline="0" dirty="0" smtClean="0"/>
              <a:t> EQUILATERAL -&gt; REPARTITION DES CHARGES</a:t>
            </a:r>
          </a:p>
          <a:p>
            <a:endParaRPr lang="fr-FR" baseline="0" dirty="0" smtClean="0"/>
          </a:p>
          <a:p>
            <a:r>
              <a:rPr lang="fr-FR" baseline="0" dirty="0" smtClean="0"/>
              <a:t>UNE FOIS LA POSITION DES LAMES EST DEFINIE, LE POINT QUI DOIT CORRESPONDRE AU CENTRE DE MASSE EST FIXEE</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19</a:t>
            </a:fld>
            <a:endParaRPr lang="fr-FR"/>
          </a:p>
        </p:txBody>
      </p:sp>
    </p:spTree>
    <p:extLst>
      <p:ext uri="{BB962C8B-B14F-4D97-AF65-F5344CB8AC3E}">
        <p14:creationId xmlns:p14="http://schemas.microsoft.com/office/powerpoint/2010/main" val="385696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01817ADC-4337-43E0-AA4E-7A37EF5BCEDC}" type="slidenum">
              <a:rPr lang="fr-FR" smtClean="0"/>
              <a:t>2</a:t>
            </a:fld>
            <a:endParaRPr lang="fr-FR"/>
          </a:p>
        </p:txBody>
      </p:sp>
    </p:spTree>
    <p:extLst>
      <p:ext uri="{BB962C8B-B14F-4D97-AF65-F5344CB8AC3E}">
        <p14:creationId xmlns:p14="http://schemas.microsoft.com/office/powerpoint/2010/main" val="3420902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L’ETAPE SUIVANTE,</a:t>
            </a:r>
            <a:r>
              <a:rPr lang="fr-FR" baseline="0" dirty="0" smtClean="0"/>
              <a:t> EN SLIDE 20, REPRESENTE EST.. </a:t>
            </a:r>
          </a:p>
          <a:p>
            <a:endParaRPr lang="fr-FR" baseline="0" dirty="0" smtClean="0"/>
          </a:p>
          <a:p>
            <a:r>
              <a:rPr lang="fr-FR" baseline="0" dirty="0" smtClean="0"/>
              <a:t>MODELES 3D DES OPTIQUES AVEC LE POIDS ET VOLUME REEL</a:t>
            </a:r>
          </a:p>
          <a:p>
            <a:endParaRPr lang="fr-FR" baseline="0" dirty="0" smtClean="0"/>
          </a:p>
          <a:p>
            <a:r>
              <a:rPr lang="fr-FR" baseline="0" dirty="0" smtClean="0"/>
              <a:t>MODELE 2D -&gt; PAS EXACT</a:t>
            </a:r>
          </a:p>
          <a:p>
            <a:endParaRPr lang="fr-FR" baseline="0" dirty="0" smtClean="0"/>
          </a:p>
          <a:p>
            <a:r>
              <a:rPr lang="fr-FR" baseline="0" dirty="0" smtClean="0"/>
              <a:t>CECI N’AVAIT PAS ÉTÉ FAIT AVANT -&gt; AVANTAGES </a:t>
            </a:r>
          </a:p>
        </p:txBody>
      </p:sp>
      <p:sp>
        <p:nvSpPr>
          <p:cNvPr id="4" name="Slide Number Placeholder 3"/>
          <p:cNvSpPr>
            <a:spLocks noGrp="1"/>
          </p:cNvSpPr>
          <p:nvPr>
            <p:ph type="sldNum" sz="quarter" idx="10"/>
          </p:nvPr>
        </p:nvSpPr>
        <p:spPr/>
        <p:txBody>
          <a:bodyPr/>
          <a:lstStyle/>
          <a:p>
            <a:fld id="{01817ADC-4337-43E0-AA4E-7A37EF5BCEDC}" type="slidenum">
              <a:rPr lang="fr-FR" smtClean="0"/>
              <a:t>20</a:t>
            </a:fld>
            <a:endParaRPr lang="fr-FR"/>
          </a:p>
        </p:txBody>
      </p:sp>
    </p:spTree>
    <p:extLst>
      <p:ext uri="{BB962C8B-B14F-4D97-AF65-F5344CB8AC3E}">
        <p14:creationId xmlns:p14="http://schemas.microsoft.com/office/powerpoint/2010/main" val="1727453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A CONTINUATION…</a:t>
            </a:r>
          </a:p>
          <a:p>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21</a:t>
            </a:fld>
            <a:endParaRPr lang="fr-FR"/>
          </a:p>
        </p:txBody>
      </p:sp>
    </p:spTree>
    <p:extLst>
      <p:ext uri="{BB962C8B-B14F-4D97-AF65-F5344CB8AC3E}">
        <p14:creationId xmlns:p14="http://schemas.microsoft.com/office/powerpoint/2010/main" val="3608815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A CE POINT, NOUS</a:t>
            </a:r>
            <a:r>
              <a:rPr lang="fr-FR" baseline="0" dirty="0" smtClean="0"/>
              <a:t> POUVONS FAIRE UN BILAN MASSIQUE </a:t>
            </a:r>
            <a:r>
              <a:rPr lang="fr-FR" baseline="0" dirty="0" err="1" smtClean="0"/>
              <a:t>REALISTIQUE</a:t>
            </a:r>
            <a:endParaRPr lang="fr-FR" baseline="0" dirty="0" smtClean="0"/>
          </a:p>
          <a:p>
            <a:endParaRPr lang="fr-FR" baseline="0" dirty="0" smtClean="0"/>
          </a:p>
          <a:p>
            <a:r>
              <a:rPr lang="fr-FR" baseline="0" dirty="0" smtClean="0"/>
              <a:t>IL Y A ENCORE DE L’INCERTITUDE -&gt; IL FAUT PRENDRE DE LA MARGE</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22</a:t>
            </a:fld>
            <a:endParaRPr lang="fr-FR"/>
          </a:p>
        </p:txBody>
      </p:sp>
    </p:spTree>
    <p:extLst>
      <p:ext uri="{BB962C8B-B14F-4D97-AF65-F5344CB8AC3E}">
        <p14:creationId xmlns:p14="http://schemas.microsoft.com/office/powerpoint/2010/main" val="313705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EN</a:t>
            </a:r>
            <a:r>
              <a:rPr lang="fr-FR" baseline="0" dirty="0" smtClean="0"/>
              <a:t> SLIDE 23 NOUS PRESENTONS LES ACTUATEURS…</a:t>
            </a:r>
          </a:p>
          <a:p>
            <a:endParaRPr lang="fr-FR" baseline="0" dirty="0" smtClean="0"/>
          </a:p>
          <a:p>
            <a:r>
              <a:rPr lang="fr-FR" baseline="0" dirty="0" smtClean="0"/>
              <a:t>POUR LE </a:t>
            </a:r>
            <a:r>
              <a:rPr lang="fr-FR" baseline="0" dirty="0" err="1" smtClean="0"/>
              <a:t>VOPO</a:t>
            </a:r>
            <a:r>
              <a:rPr lang="fr-FR" baseline="0" dirty="0" smtClean="0"/>
              <a:t> 3 HORIZONTAUX ET 3 VERTICAUX</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23</a:t>
            </a:fld>
            <a:endParaRPr lang="fr-FR"/>
          </a:p>
        </p:txBody>
      </p:sp>
    </p:spTree>
    <p:extLst>
      <p:ext uri="{BB962C8B-B14F-4D97-AF65-F5344CB8AC3E}">
        <p14:creationId xmlns:p14="http://schemas.microsoft.com/office/powerpoint/2010/main" val="3892250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L’ETAPE SUIVANTE EST…</a:t>
            </a:r>
          </a:p>
          <a:p>
            <a:endParaRPr lang="fr-FR" dirty="0" smtClean="0"/>
          </a:p>
          <a:p>
            <a:r>
              <a:rPr lang="fr-FR" dirty="0" smtClean="0"/>
              <a:t>DANS</a:t>
            </a:r>
            <a:r>
              <a:rPr lang="fr-FR" baseline="0" dirty="0" smtClean="0"/>
              <a:t> CETTE CONCEPTION LES </a:t>
            </a:r>
            <a:r>
              <a:rPr lang="fr-FR" baseline="0" dirty="0" err="1" smtClean="0"/>
              <a:t>OBJETIFS</a:t>
            </a:r>
            <a:r>
              <a:rPr lang="fr-FR" baseline="0" dirty="0" smtClean="0"/>
              <a:t> SONT</a:t>
            </a:r>
          </a:p>
          <a:p>
            <a:endParaRPr lang="fr-FR" baseline="0" dirty="0" smtClean="0"/>
          </a:p>
          <a:p>
            <a:r>
              <a:rPr lang="fr-FR" baseline="0" dirty="0" smtClean="0"/>
              <a:t>FREQUENCE NON PAS DE LA TABLE MAIS TABLE + OPTIQUES + CONTREPOIDS</a:t>
            </a:r>
          </a:p>
          <a:p>
            <a:endParaRPr lang="fr-FR" baseline="0" dirty="0" smtClean="0"/>
          </a:p>
          <a:p>
            <a:r>
              <a:rPr lang="fr-FR" baseline="0" dirty="0" smtClean="0"/>
              <a:t>LA SOLUTION EST D’UTILISER UN RAIDISSEUR</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24</a:t>
            </a:fld>
            <a:endParaRPr lang="fr-FR"/>
          </a:p>
        </p:txBody>
      </p:sp>
    </p:spTree>
    <p:extLst>
      <p:ext uri="{BB962C8B-B14F-4D97-AF65-F5344CB8AC3E}">
        <p14:creationId xmlns:p14="http://schemas.microsoft.com/office/powerpoint/2010/main" val="4191935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OBJECTIFS:</a:t>
            </a:r>
          </a:p>
          <a:p>
            <a:pPr marL="171450" indent="-171450">
              <a:buFontTx/>
              <a:buChar char="-"/>
            </a:pPr>
            <a:r>
              <a:rPr lang="fr-FR" baseline="0" dirty="0" smtClean="0"/>
              <a:t>CONTACT AVEC LA CHAMBRE</a:t>
            </a:r>
          </a:p>
          <a:p>
            <a:pPr marL="171450" indent="-171450">
              <a:buFontTx/>
              <a:buChar char="-"/>
            </a:pPr>
            <a:r>
              <a:rPr lang="fr-FR" baseline="0" dirty="0" smtClean="0"/>
              <a:t>GARANTIR LE TRANSPORT</a:t>
            </a:r>
          </a:p>
          <a:p>
            <a:pPr marL="171450" indent="-171450">
              <a:buFontTx/>
              <a:buChar char="-"/>
            </a:pPr>
            <a:endParaRPr lang="fr-FR" baseline="0" dirty="0" smtClean="0"/>
          </a:p>
          <a:p>
            <a:pPr marL="171450" indent="-171450">
              <a:buFontTx/>
              <a:buChar char="-"/>
            </a:pPr>
            <a:r>
              <a:rPr lang="fr-FR" baseline="0" dirty="0" err="1" smtClean="0"/>
              <a:t>FEA</a:t>
            </a:r>
            <a:endParaRPr lang="fr-FR" dirty="0" smtClean="0"/>
          </a:p>
        </p:txBody>
      </p:sp>
      <p:sp>
        <p:nvSpPr>
          <p:cNvPr id="4" name="Slide Number Placeholder 3"/>
          <p:cNvSpPr>
            <a:spLocks noGrp="1"/>
          </p:cNvSpPr>
          <p:nvPr>
            <p:ph type="sldNum" sz="quarter" idx="10"/>
          </p:nvPr>
        </p:nvSpPr>
        <p:spPr/>
        <p:txBody>
          <a:bodyPr/>
          <a:lstStyle/>
          <a:p>
            <a:fld id="{01817ADC-4337-43E0-AA4E-7A37EF5BCEDC}" type="slidenum">
              <a:rPr lang="fr-FR" smtClean="0"/>
              <a:t>25</a:t>
            </a:fld>
            <a:endParaRPr lang="fr-FR"/>
          </a:p>
        </p:txBody>
      </p:sp>
    </p:spTree>
    <p:extLst>
      <p:ext uri="{BB962C8B-B14F-4D97-AF65-F5344CB8AC3E}">
        <p14:creationId xmlns:p14="http://schemas.microsoft.com/office/powerpoint/2010/main" val="741761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FINALEMENT, </a:t>
            </a:r>
          </a:p>
          <a:p>
            <a:endParaRPr lang="fr-FR" dirty="0" smtClean="0"/>
          </a:p>
          <a:p>
            <a:r>
              <a:rPr lang="fr-FR" dirty="0" smtClean="0"/>
              <a:t>LE</a:t>
            </a:r>
            <a:r>
              <a:rPr lang="fr-FR" baseline="0" dirty="0" smtClean="0"/>
              <a:t> POSTE A DEUX </a:t>
            </a:r>
            <a:r>
              <a:rPr lang="fr-FR" baseline="0" dirty="0" err="1" smtClean="0"/>
              <a:t>PARAMENTRES</a:t>
            </a:r>
            <a:r>
              <a:rPr lang="fr-FR" baseline="0" dirty="0" smtClean="0"/>
              <a:t> IMPORTANTS ….. , QUI VONT DEFINIR LA POSITION DE L’EXTREMITE DE LA LAME PAR RAPPORT A LA SUSPENSION -&gt; PROBLEMES DE MAUVAIS ALIGNEMENT</a:t>
            </a:r>
          </a:p>
          <a:p>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DELTA EST 90-ALPHA</a:t>
            </a:r>
          </a:p>
          <a:p>
            <a:endParaRPr lang="fr-FR" baseline="0" dirty="0" smtClean="0"/>
          </a:p>
          <a:p>
            <a:endParaRPr lang="fr-FR" baseline="0" dirty="0" smtClean="0"/>
          </a:p>
          <a:p>
            <a:r>
              <a:rPr lang="fr-FR" baseline="0" dirty="0" smtClean="0"/>
              <a:t>C’EST POURQUOI, ANALYSE DE CONTACT LAMES PINCES</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26</a:t>
            </a:fld>
            <a:endParaRPr lang="fr-FR"/>
          </a:p>
        </p:txBody>
      </p:sp>
    </p:spTree>
    <p:extLst>
      <p:ext uri="{BB962C8B-B14F-4D97-AF65-F5344CB8AC3E}">
        <p14:creationId xmlns:p14="http://schemas.microsoft.com/office/powerpoint/2010/main" val="1155912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IMPORTANT</a:t>
            </a:r>
            <a:r>
              <a:rPr lang="fr-FR" baseline="0" dirty="0" smtClean="0"/>
              <a:t> DANS DES LAMES QUI SONT FABRIQUES PLATES…</a:t>
            </a:r>
          </a:p>
          <a:p>
            <a:endParaRPr lang="fr-FR" baseline="0" dirty="0" smtClean="0"/>
          </a:p>
          <a:p>
            <a:r>
              <a:rPr lang="fr-FR" baseline="0" dirty="0" smtClean="0"/>
              <a:t>CONTACT ENTRE LAME ET LES PINCES</a:t>
            </a:r>
          </a:p>
          <a:p>
            <a:endParaRPr lang="fr-FR" baseline="0" dirty="0" smtClean="0"/>
          </a:p>
          <a:p>
            <a:r>
              <a:rPr lang="fr-FR" baseline="0" dirty="0" smtClean="0"/>
              <a:t>DEFINIR LE NOMBRE DE VISES ET LES PRECONTRAINTES</a:t>
            </a:r>
          </a:p>
          <a:p>
            <a:endParaRPr lang="fr-FR" baseline="0" dirty="0" smtClean="0"/>
          </a:p>
          <a:p>
            <a:r>
              <a:rPr lang="fr-FR" baseline="0" dirty="0" err="1" smtClean="0"/>
              <a:t>PROCESSUSS</a:t>
            </a:r>
            <a:r>
              <a:rPr lang="fr-FR" baseline="0" dirty="0" smtClean="0"/>
              <a:t>: ASSEMBLAGE SIMPLIFIE ET 3 ETUDES: SOLIDAIRE, CONTACT </a:t>
            </a:r>
            <a:r>
              <a:rPr lang="fr-FR" baseline="0" dirty="0" err="1" smtClean="0"/>
              <a:t>SW</a:t>
            </a:r>
            <a:r>
              <a:rPr lang="fr-FR" baseline="0" dirty="0" smtClean="0"/>
              <a:t>, CONTACT </a:t>
            </a:r>
            <a:r>
              <a:rPr lang="fr-FR" baseline="0" dirty="0" err="1" smtClean="0"/>
              <a:t>ANSYS</a:t>
            </a:r>
            <a:endParaRPr lang="fr-FR" baseline="0" dirty="0" smtClean="0"/>
          </a:p>
          <a:p>
            <a:endParaRPr lang="fr-FR" baseline="0" dirty="0" smtClean="0"/>
          </a:p>
          <a:p>
            <a:r>
              <a:rPr lang="fr-FR" baseline="0" dirty="0" smtClean="0"/>
              <a:t>A DROITE… LE </a:t>
            </a:r>
            <a:r>
              <a:rPr lang="fr-FR" baseline="0" dirty="0" err="1" smtClean="0"/>
              <a:t>TEORIQUE</a:t>
            </a:r>
            <a:r>
              <a:rPr lang="fr-FR" baseline="0" dirty="0" smtClean="0"/>
              <a:t> N’EST PAS </a:t>
            </a:r>
            <a:r>
              <a:rPr lang="fr-FR" baseline="0" dirty="0" err="1" smtClean="0"/>
              <a:t>REALISTIQUE</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29</a:t>
            </a:fld>
            <a:endParaRPr lang="fr-FR"/>
          </a:p>
        </p:txBody>
      </p:sp>
    </p:spTree>
    <p:extLst>
      <p:ext uri="{BB962C8B-B14F-4D97-AF65-F5344CB8AC3E}">
        <p14:creationId xmlns:p14="http://schemas.microsoft.com/office/powerpoint/2010/main" val="848159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LA</a:t>
            </a:r>
            <a:r>
              <a:rPr lang="fr-FR" baseline="0" dirty="0" smtClean="0"/>
              <a:t> SLIDE SUIVANTE ES UN PEU CHARGE D’INFORMATION ET MONTRE LES RESULTATS QUI SONT TRES INTUITIFS</a:t>
            </a:r>
          </a:p>
          <a:p>
            <a:endParaRPr lang="fr-FR" baseline="0" dirty="0" smtClean="0"/>
          </a:p>
          <a:p>
            <a:r>
              <a:rPr lang="fr-FR" baseline="0" dirty="0" smtClean="0"/>
              <a:t>LES ELEMENTS QUE ON DOIT PREDIRE POUR EVITER DES MAUVAIS ALIGNEMENTS SONT: ROUGE, VERT, ALPHA NIVEAU DE </a:t>
            </a:r>
            <a:r>
              <a:rPr lang="fr-FR" baseline="0" dirty="0" err="1" smtClean="0"/>
              <a:t>COTNRIANTE</a:t>
            </a:r>
            <a:endParaRPr lang="fr-FR" baseline="0" dirty="0" smtClean="0"/>
          </a:p>
          <a:p>
            <a:endParaRPr lang="fr-FR" baseline="0" dirty="0" smtClean="0"/>
          </a:p>
          <a:p>
            <a:r>
              <a:rPr lang="fr-FR" baseline="0" dirty="0" smtClean="0"/>
              <a:t>LES RESULTATS DES GRAPHIQUES LES DONNES NE SONT PAS IMPORTANTE MAIS L’EVOLUTION EN FONCTION DE LA </a:t>
            </a:r>
            <a:r>
              <a:rPr lang="fr-FR" baseline="0" dirty="0" err="1" smtClean="0"/>
              <a:t>PRECHARGE</a:t>
            </a:r>
            <a:r>
              <a:rPr lang="fr-FR" baseline="0" dirty="0" smtClean="0"/>
              <a:t> DE VISES. ESSENTIELLEMENT, CE QUE MONTRE …</a:t>
            </a:r>
          </a:p>
          <a:p>
            <a:endParaRPr lang="fr-FR" baseline="0" dirty="0" smtClean="0"/>
          </a:p>
          <a:p>
            <a:r>
              <a:rPr lang="fr-FR" baseline="0" dirty="0" smtClean="0"/>
              <a:t>CES RESULTATS SONT POUR 6 VISES ET UN </a:t>
            </a:r>
            <a:r>
              <a:rPr lang="fr-FR" baseline="0" dirty="0" err="1" smtClean="0"/>
              <a:t>PRECHARGE</a:t>
            </a:r>
            <a:r>
              <a:rPr lang="fr-FR" baseline="0" dirty="0" smtClean="0"/>
              <a:t> ELEVEE</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30</a:t>
            </a:fld>
            <a:endParaRPr lang="fr-FR"/>
          </a:p>
        </p:txBody>
      </p:sp>
    </p:spTree>
    <p:extLst>
      <p:ext uri="{BB962C8B-B14F-4D97-AF65-F5344CB8AC3E}">
        <p14:creationId xmlns:p14="http://schemas.microsoft.com/office/powerpoint/2010/main" val="4272029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LA PROCHAINE SLIDE MONTRE LE DETAIL</a:t>
            </a:r>
            <a:r>
              <a:rPr lang="fr-FR" baseline="0" dirty="0" smtClean="0"/>
              <a:t> DE CES DIFFERENCES</a:t>
            </a:r>
          </a:p>
          <a:p>
            <a:endParaRPr lang="fr-FR" baseline="0" dirty="0" smtClean="0"/>
          </a:p>
          <a:p>
            <a:r>
              <a:rPr lang="fr-FR" baseline="0" dirty="0" smtClean="0"/>
              <a:t>EN ROUGE ON PEUT VOIR QUE LE CONTACT PINCE – LAME N’EST PAS </a:t>
            </a:r>
            <a:r>
              <a:rPr lang="fr-FR" baseline="0" dirty="0" err="1" smtClean="0"/>
              <a:t>PARTFAITE</a:t>
            </a:r>
            <a:r>
              <a:rPr lang="fr-FR" baseline="0" dirty="0" smtClean="0"/>
              <a:t> -&gt; PAS SURFACE MAIS LIGNE</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31</a:t>
            </a:fld>
            <a:endParaRPr lang="fr-FR"/>
          </a:p>
        </p:txBody>
      </p:sp>
    </p:spTree>
    <p:extLst>
      <p:ext uri="{BB962C8B-B14F-4D97-AF65-F5344CB8AC3E}">
        <p14:creationId xmlns:p14="http://schemas.microsoft.com/office/powerpoint/2010/main" val="1003146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SIGLES</a:t>
            </a:r>
          </a:p>
          <a:p>
            <a:r>
              <a:rPr lang="fr-FR" dirty="0" smtClean="0"/>
              <a:t>NE PAS RENTRE DANS LE</a:t>
            </a:r>
            <a:r>
              <a:rPr lang="fr-FR" baseline="0" dirty="0" smtClean="0"/>
              <a:t> DETAIL</a:t>
            </a:r>
            <a:endParaRPr lang="fr-FR" dirty="0" smtClean="0"/>
          </a:p>
          <a:p>
            <a:r>
              <a:rPr lang="fr-FR" dirty="0" smtClean="0"/>
              <a:t>TELESCOPE</a:t>
            </a:r>
            <a:r>
              <a:rPr lang="fr-FR" baseline="0" dirty="0" smtClean="0"/>
              <a:t> DETECTION ONDES GRAVITATIONNELLES</a:t>
            </a:r>
          </a:p>
          <a:p>
            <a:r>
              <a:rPr lang="fr-FR" baseline="0" dirty="0" smtClean="0"/>
              <a:t>INTERFEROMETRE</a:t>
            </a:r>
          </a:p>
          <a:p>
            <a:r>
              <a:rPr lang="fr-FR" baseline="0" dirty="0" smtClean="0"/>
              <a:t>SYSTEMES PERIPHERIQUE -&gt; AMELIORATION DE LA SENSITIVITE</a:t>
            </a:r>
          </a:p>
          <a:p>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err="1" smtClean="0"/>
              <a:t>VOPO</a:t>
            </a:r>
            <a:r>
              <a:rPr lang="fr-FR" baseline="0" dirty="0" smtClean="0"/>
              <a:t> -&gt; NOUVEAU INSTRUMENT POUR REDUCTION DU BRUIT QUANTIQUE</a:t>
            </a:r>
            <a:endParaRPr lang="fr-FR" dirty="0" smtClean="0"/>
          </a:p>
          <a:p>
            <a:endParaRPr lang="fr-FR" baseline="0" dirty="0" smtClean="0"/>
          </a:p>
          <a:p>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3</a:t>
            </a:fld>
            <a:endParaRPr lang="fr-FR"/>
          </a:p>
        </p:txBody>
      </p:sp>
    </p:spTree>
    <p:extLst>
      <p:ext uri="{BB962C8B-B14F-4D97-AF65-F5344CB8AC3E}">
        <p14:creationId xmlns:p14="http://schemas.microsoft.com/office/powerpoint/2010/main" val="3769237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CET UNE OPTIMISATION DE TABLE + </a:t>
            </a:r>
            <a:r>
              <a:rPr lang="fr-FR" dirty="0" err="1" smtClean="0"/>
              <a:t>POSTITIONEMENT</a:t>
            </a:r>
            <a:r>
              <a:rPr lang="fr-FR" dirty="0" smtClean="0"/>
              <a:t> DES CONTREPOIDS</a:t>
            </a:r>
            <a:r>
              <a:rPr lang="fr-FR" baseline="0" dirty="0" smtClean="0"/>
              <a:t> -&gt; MODELE </a:t>
            </a:r>
            <a:r>
              <a:rPr lang="fr-FR" baseline="0" dirty="0" err="1" smtClean="0"/>
              <a:t>EF</a:t>
            </a:r>
            <a:r>
              <a:rPr lang="fr-FR" baseline="0" dirty="0" smtClean="0"/>
              <a:t> DE L’ENSEMBLE</a:t>
            </a:r>
          </a:p>
          <a:p>
            <a:endParaRPr lang="fr-FR" baseline="0" dirty="0" smtClean="0"/>
          </a:p>
          <a:p>
            <a:r>
              <a:rPr lang="fr-FR" baseline="0" dirty="0" smtClean="0"/>
              <a:t>TABLE -&gt; PREMIER NIVEAU + RAIDISSEUR AU </a:t>
            </a:r>
            <a:r>
              <a:rPr lang="fr-FR" baseline="0" dirty="0" err="1" smtClean="0"/>
              <a:t>DESOUS</a:t>
            </a:r>
            <a:r>
              <a:rPr lang="fr-FR" baseline="0" dirty="0" smtClean="0"/>
              <a:t> -&gt; PARAMETRES POUR OPTIMISATION</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33</a:t>
            </a:fld>
            <a:endParaRPr lang="fr-FR"/>
          </a:p>
        </p:txBody>
      </p:sp>
    </p:spTree>
    <p:extLst>
      <p:ext uri="{BB962C8B-B14F-4D97-AF65-F5344CB8AC3E}">
        <p14:creationId xmlns:p14="http://schemas.microsoft.com/office/powerpoint/2010/main" val="1607925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SLIDE SUIVANTE</a:t>
            </a:r>
          </a:p>
          <a:p>
            <a:endParaRPr lang="fr-FR" dirty="0" smtClean="0"/>
          </a:p>
          <a:p>
            <a:r>
              <a:rPr lang="fr-FR" dirty="0" err="1" smtClean="0"/>
              <a:t>PARAMETERS</a:t>
            </a:r>
            <a:r>
              <a:rPr lang="fr-FR" dirty="0" smtClean="0"/>
              <a:t> TYPIQUES DE OPTIMISATION -&gt; LOGICIEL </a:t>
            </a:r>
            <a:r>
              <a:rPr lang="fr-FR" dirty="0" err="1" smtClean="0"/>
              <a:t>SW</a:t>
            </a:r>
            <a:r>
              <a:rPr lang="fr-FR" dirty="0" smtClean="0"/>
              <a:t> SIMULATION</a:t>
            </a:r>
            <a:r>
              <a:rPr lang="fr-FR" baseline="0" dirty="0" smtClean="0"/>
              <a:t> (VALIDE)</a:t>
            </a:r>
          </a:p>
          <a:p>
            <a:endParaRPr lang="fr-FR" baseline="0" dirty="0" smtClean="0"/>
          </a:p>
          <a:p>
            <a:r>
              <a:rPr lang="fr-FR" baseline="0" dirty="0" smtClean="0"/>
              <a:t>CONTRAINTES ET </a:t>
            </a:r>
            <a:r>
              <a:rPr lang="fr-FR" baseline="0" dirty="0" err="1" smtClean="0"/>
              <a:t>OBJECTIS</a:t>
            </a:r>
            <a:r>
              <a:rPr lang="fr-FR" baseline="0" dirty="0" smtClean="0"/>
              <a:t> -&gt; MAXIMISER LA FREQUENCE AVEC UN POIDS MAXIMAL</a:t>
            </a:r>
          </a:p>
          <a:p>
            <a:endParaRPr lang="fr-FR" baseline="0" dirty="0" smtClean="0"/>
          </a:p>
          <a:p>
            <a:r>
              <a:rPr lang="fr-FR" baseline="0" dirty="0" smtClean="0"/>
              <a:t>FREQUENCE 250Hz</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34</a:t>
            </a:fld>
            <a:endParaRPr lang="fr-FR"/>
          </a:p>
        </p:txBody>
      </p:sp>
    </p:spTree>
    <p:extLst>
      <p:ext uri="{BB962C8B-B14F-4D97-AF65-F5344CB8AC3E}">
        <p14:creationId xmlns:p14="http://schemas.microsoft.com/office/powerpoint/2010/main" val="265653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SOMMAIRE</a:t>
            </a:r>
          </a:p>
          <a:p>
            <a:endParaRPr lang="fr-FR" dirty="0" smtClean="0"/>
          </a:p>
          <a:p>
            <a:r>
              <a:rPr lang="fr-FR" dirty="0" smtClean="0"/>
              <a:t>MONO ETAGE</a:t>
            </a:r>
          </a:p>
          <a:p>
            <a:r>
              <a:rPr lang="fr-FR" dirty="0" smtClean="0"/>
              <a:t>	- AMELIORATION DES BASSES FREQUENCES</a:t>
            </a:r>
          </a:p>
          <a:p>
            <a:r>
              <a:rPr lang="fr-FR" dirty="0" smtClean="0"/>
              <a:t>	- SIMPLICITE (</a:t>
            </a:r>
            <a:r>
              <a:rPr lang="fr-FR" dirty="0" err="1" smtClean="0"/>
              <a:t>SOUPRESSION</a:t>
            </a:r>
            <a:r>
              <a:rPr lang="fr-FR" dirty="0" smtClean="0"/>
              <a:t> DES SOUDURES)</a:t>
            </a:r>
          </a:p>
          <a:p>
            <a:r>
              <a:rPr lang="fr-FR" dirty="0" smtClean="0"/>
              <a:t>	- ADAPTABILITE A L’ESPACE</a:t>
            </a:r>
          </a:p>
          <a:p>
            <a:r>
              <a:rPr lang="fr-FR" dirty="0" smtClean="0"/>
              <a:t>	-</a:t>
            </a:r>
            <a:r>
              <a:rPr lang="fr-FR" baseline="0" dirty="0" smtClean="0"/>
              <a:t> COUT ET </a:t>
            </a:r>
            <a:r>
              <a:rPr lang="fr-FR" baseline="0" dirty="0" err="1" smtClean="0"/>
              <a:t>TMEPS</a:t>
            </a:r>
            <a:r>
              <a:rPr lang="fr-FR" baseline="0" dirty="0" smtClean="0"/>
              <a:t> DE LIVRAISON</a:t>
            </a:r>
          </a:p>
          <a:p>
            <a:r>
              <a:rPr lang="fr-FR" baseline="0" dirty="0" smtClean="0"/>
              <a:t>CONTACT</a:t>
            </a:r>
          </a:p>
          <a:p>
            <a:r>
              <a:rPr lang="fr-FR" baseline="0" dirty="0" smtClean="0"/>
              <a:t>	- LAMES FABRICATION PLATE</a:t>
            </a:r>
          </a:p>
          <a:p>
            <a:r>
              <a:rPr lang="fr-FR" baseline="0" dirty="0" smtClean="0"/>
              <a:t>	- PREDICTION</a:t>
            </a:r>
          </a:p>
          <a:p>
            <a:endParaRPr lang="fr-FR" baseline="0" dirty="0" smtClean="0"/>
          </a:p>
          <a:p>
            <a:r>
              <a:rPr lang="fr-FR" baseline="0" dirty="0" smtClean="0"/>
              <a:t>OPTIMISATION</a:t>
            </a:r>
          </a:p>
          <a:p>
            <a:r>
              <a:rPr lang="fr-FR" baseline="0" dirty="0" smtClean="0"/>
              <a:t>	- OBTENIR LES MEILLEURES PERFORMANCES POUR CE TYPE DE SUSPENSION</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36</a:t>
            </a:fld>
            <a:endParaRPr lang="fr-FR"/>
          </a:p>
        </p:txBody>
      </p:sp>
    </p:spTree>
    <p:extLst>
      <p:ext uri="{BB962C8B-B14F-4D97-AF65-F5344CB8AC3E}">
        <p14:creationId xmlns:p14="http://schemas.microsoft.com/office/powerpoint/2010/main" val="4093799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smtClean="0"/>
          </a:p>
          <a:p>
            <a:r>
              <a:rPr lang="fr-FR" dirty="0" smtClean="0"/>
              <a:t>TEST</a:t>
            </a:r>
            <a:r>
              <a:rPr lang="fr-FR" baseline="0" dirty="0" smtClean="0"/>
              <a:t> QUI VALIDERA TOUS LES RESULTATS</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37</a:t>
            </a:fld>
            <a:endParaRPr lang="fr-FR"/>
          </a:p>
        </p:txBody>
      </p:sp>
    </p:spTree>
    <p:extLst>
      <p:ext uri="{BB962C8B-B14F-4D97-AF65-F5344CB8AC3E}">
        <p14:creationId xmlns:p14="http://schemas.microsoft.com/office/powerpoint/2010/main" val="2149635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smtClean="0"/>
              <a:t>EXPERIMENT</a:t>
            </a:r>
            <a:r>
              <a:rPr lang="fr-FR" dirty="0" smtClean="0"/>
              <a:t> DE METROLOGIE -&gt; SENSIBILITE</a:t>
            </a:r>
          </a:p>
          <a:p>
            <a:r>
              <a:rPr lang="fr-FR" dirty="0" smtClean="0"/>
              <a:t>BRUIT SISMIQUE -&gt; ISOLER</a:t>
            </a:r>
          </a:p>
          <a:p>
            <a:r>
              <a:rPr lang="fr-FR" dirty="0" smtClean="0"/>
              <a:t>SYSTÈME DE CHAMBRES A VIDE</a:t>
            </a:r>
            <a:r>
              <a:rPr lang="fr-FR" baseline="0" dirty="0" smtClean="0"/>
              <a:t> -&gt; PREMIER NIVEAU D’ISOLATION</a:t>
            </a:r>
          </a:p>
          <a:p>
            <a:r>
              <a:rPr lang="fr-FR" baseline="0" dirty="0" smtClean="0"/>
              <a:t>SUSPENSION 2m LARGEUR</a:t>
            </a:r>
          </a:p>
          <a:p>
            <a:r>
              <a:rPr lang="fr-FR" baseline="0" dirty="0" smtClean="0"/>
              <a:t>SUR LAQUELLE LES OPTIQUES SONT PLACEES -&gt; POSSIBLE DEUXIEME NIVEAU</a:t>
            </a:r>
          </a:p>
          <a:p>
            <a:endParaRPr lang="fr-FR" baseline="0" dirty="0" smtClean="0"/>
          </a:p>
        </p:txBody>
      </p:sp>
      <p:sp>
        <p:nvSpPr>
          <p:cNvPr id="4" name="Slide Number Placeholder 3"/>
          <p:cNvSpPr>
            <a:spLocks noGrp="1"/>
          </p:cNvSpPr>
          <p:nvPr>
            <p:ph type="sldNum" sz="quarter" idx="10"/>
          </p:nvPr>
        </p:nvSpPr>
        <p:spPr/>
        <p:txBody>
          <a:bodyPr/>
          <a:lstStyle/>
          <a:p>
            <a:fld id="{01817ADC-4337-43E0-AA4E-7A37EF5BCEDC}" type="slidenum">
              <a:rPr lang="fr-FR" smtClean="0"/>
              <a:t>4</a:t>
            </a:fld>
            <a:endParaRPr lang="fr-FR"/>
          </a:p>
        </p:txBody>
      </p:sp>
    </p:spTree>
    <p:extLst>
      <p:ext uri="{BB962C8B-B14F-4D97-AF65-F5344CB8AC3E}">
        <p14:creationId xmlns:p14="http://schemas.microsoft.com/office/powerpoint/2010/main" val="152390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5</a:t>
            </a:fld>
            <a:endParaRPr lang="fr-FR"/>
          </a:p>
        </p:txBody>
      </p:sp>
    </p:spTree>
    <p:extLst>
      <p:ext uri="{BB962C8B-B14F-4D97-AF65-F5344CB8AC3E}">
        <p14:creationId xmlns:p14="http://schemas.microsoft.com/office/powerpoint/2010/main" val="2524759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ISOLEMENT</a:t>
            </a:r>
            <a:r>
              <a:rPr lang="fr-FR" baseline="0" dirty="0" smtClean="0"/>
              <a:t> </a:t>
            </a:r>
            <a:r>
              <a:rPr lang="fr-FR" dirty="0" smtClean="0"/>
              <a:t>BASEES</a:t>
            </a:r>
            <a:r>
              <a:rPr lang="fr-FR" baseline="0" dirty="0" smtClean="0"/>
              <a:t> SUR LE SCHEMA</a:t>
            </a:r>
          </a:p>
          <a:p>
            <a:r>
              <a:rPr lang="fr-FR" baseline="0" dirty="0" smtClean="0"/>
              <a:t>ETAGE 0 -&gt; ATTACHE A LA CHAMBRE</a:t>
            </a:r>
          </a:p>
          <a:p>
            <a:r>
              <a:rPr lang="fr-FR" baseline="0" dirty="0" smtClean="0"/>
              <a:t>LAMES FIXES A STRUCTURE -&gt; ISOLEMENT VERTICAL	</a:t>
            </a:r>
          </a:p>
          <a:p>
            <a:r>
              <a:rPr lang="fr-FR" baseline="0" dirty="0" smtClean="0"/>
              <a:t>TABLE OPTIQUE SUSPENDUE PAR DES CABLES -&gt; ISOLEMENT HORIZONTAL</a:t>
            </a:r>
          </a:p>
          <a:p>
            <a:endParaRPr lang="fr-FR" baseline="0" dirty="0" smtClean="0"/>
          </a:p>
          <a:p>
            <a:r>
              <a:rPr lang="fr-FR" baseline="0" dirty="0" smtClean="0"/>
              <a:t>LAMES DE </a:t>
            </a:r>
            <a:r>
              <a:rPr lang="fr-FR" baseline="0" dirty="0" err="1" smtClean="0"/>
              <a:t>RESORT</a:t>
            </a:r>
            <a:r>
              <a:rPr lang="fr-FR" baseline="0" dirty="0" smtClean="0"/>
              <a:t> SONT PLATES QUAND LA STRUCTURE EST SUSPENDUE -&gt; FABRIQUEES </a:t>
            </a:r>
            <a:r>
              <a:rPr lang="fr-FR" baseline="0" dirty="0" err="1" smtClean="0"/>
              <a:t>CURVES</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6</a:t>
            </a:fld>
            <a:endParaRPr lang="fr-FR"/>
          </a:p>
        </p:txBody>
      </p:sp>
    </p:spTree>
    <p:extLst>
      <p:ext uri="{BB962C8B-B14F-4D97-AF65-F5344CB8AC3E}">
        <p14:creationId xmlns:p14="http://schemas.microsoft.com/office/powerpoint/2010/main" val="1509006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PROBLEMES</a:t>
            </a:r>
            <a:r>
              <a:rPr lang="fr-FR" baseline="0" dirty="0" smtClean="0"/>
              <a:t> DE LA STRUCTURE</a:t>
            </a:r>
          </a:p>
          <a:p>
            <a:r>
              <a:rPr lang="fr-FR" baseline="0" dirty="0" smtClean="0"/>
              <a:t>HAUTE -&gt; BASSE FREQUENCE</a:t>
            </a:r>
          </a:p>
          <a:p>
            <a:r>
              <a:rPr lang="fr-FR" baseline="0" dirty="0" smtClean="0"/>
              <a:t>SOUDEE -&gt; DIFFICILE A REALISER (</a:t>
            </a:r>
            <a:r>
              <a:rPr lang="fr-FR" baseline="0" dirty="0" err="1" smtClean="0"/>
              <a:t>UHV</a:t>
            </a:r>
            <a:r>
              <a:rPr lang="fr-FR" baseline="0" dirty="0" smtClean="0"/>
              <a:t>), CHER ET TEMPS DE LIVRAISON</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7</a:t>
            </a:fld>
            <a:endParaRPr lang="fr-FR"/>
          </a:p>
        </p:txBody>
      </p:sp>
    </p:spTree>
    <p:extLst>
      <p:ext uri="{BB962C8B-B14F-4D97-AF65-F5344CB8AC3E}">
        <p14:creationId xmlns:p14="http://schemas.microsoft.com/office/powerpoint/2010/main" val="40721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SUSPENSION</a:t>
            </a:r>
            <a:r>
              <a:rPr lang="fr-FR" baseline="0" dirty="0" smtClean="0"/>
              <a:t> ADAPTEE POUR LE </a:t>
            </a:r>
            <a:r>
              <a:rPr lang="fr-FR" baseline="0" dirty="0" err="1" smtClean="0"/>
              <a:t>VOPO</a:t>
            </a:r>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8</a:t>
            </a:fld>
            <a:endParaRPr lang="fr-FR"/>
          </a:p>
        </p:txBody>
      </p:sp>
    </p:spTree>
    <p:extLst>
      <p:ext uri="{BB962C8B-B14F-4D97-AF65-F5344CB8AC3E}">
        <p14:creationId xmlns:p14="http://schemas.microsoft.com/office/powerpoint/2010/main" val="1729463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LE FAIT DE REALISER UNE STRUCTURE SPECIFIQUE POUR </a:t>
            </a:r>
            <a:r>
              <a:rPr lang="fr-FR" dirty="0" err="1" smtClean="0"/>
              <a:t>VOPO</a:t>
            </a:r>
            <a:r>
              <a:rPr lang="fr-FR" dirty="0" smtClean="0"/>
              <a:t> NOUS A PERMIS D’INNOVER PAR</a:t>
            </a:r>
            <a:r>
              <a:rPr lang="fr-FR" baseline="0" dirty="0" smtClean="0"/>
              <a:t> RAPPORT AUX SUSPENSIONS EXISTANTES, CE QUI REPRESENTE UNE DES CONTRIBUTIONS DE CE PROJET</a:t>
            </a:r>
          </a:p>
          <a:p>
            <a:r>
              <a:rPr lang="fr-FR" baseline="0" dirty="0" smtClean="0"/>
              <a:t>PLUS CONCRETEMENT, NOUS AVONS DEVELOPPE…….</a:t>
            </a:r>
            <a:endParaRPr lang="fr-FR" dirty="0" smtClean="0"/>
          </a:p>
          <a:p>
            <a:r>
              <a:rPr lang="fr-FR" dirty="0" smtClean="0"/>
              <a:t>FINALEMENT,</a:t>
            </a:r>
            <a:r>
              <a:rPr lang="fr-FR" baseline="0" dirty="0" smtClean="0"/>
              <a:t> AVANT DE RENTRER DANS LE DETAIL, JUSTE DIRE </a:t>
            </a:r>
            <a:r>
              <a:rPr lang="fr-FR" dirty="0" smtClean="0"/>
              <a:t>NOUS</a:t>
            </a:r>
            <a:r>
              <a:rPr lang="fr-FR" baseline="0" dirty="0" smtClean="0"/>
              <a:t> AVONS REALISES BEAUCOUP D’ITERATIONS SUR LA CONCEPTION FINALE AVANT DE DEFINIR LA METHODOLOGIE QUE NOUS ALLONS PRESENTER, MAIS CELLA N’A PAS ÉTÉ EN VAIN CAR, COMME DISAIT EDISON, NOUS N’AVONS ECHOUE, NOUS AVONS DECOUVERT COMMENT NE PAS LE FAIRE</a:t>
            </a:r>
          </a:p>
          <a:p>
            <a:endParaRPr lang="fr-FR" dirty="0"/>
          </a:p>
        </p:txBody>
      </p:sp>
      <p:sp>
        <p:nvSpPr>
          <p:cNvPr id="4" name="Slide Number Placeholder 3"/>
          <p:cNvSpPr>
            <a:spLocks noGrp="1"/>
          </p:cNvSpPr>
          <p:nvPr>
            <p:ph type="sldNum" sz="quarter" idx="10"/>
          </p:nvPr>
        </p:nvSpPr>
        <p:spPr/>
        <p:txBody>
          <a:bodyPr/>
          <a:lstStyle/>
          <a:p>
            <a:fld id="{01817ADC-4337-43E0-AA4E-7A37EF5BCEDC}" type="slidenum">
              <a:rPr lang="fr-FR" smtClean="0"/>
              <a:t>9</a:t>
            </a:fld>
            <a:endParaRPr lang="fr-FR"/>
          </a:p>
        </p:txBody>
      </p:sp>
    </p:spTree>
    <p:extLst>
      <p:ext uri="{BB962C8B-B14F-4D97-AF65-F5344CB8AC3E}">
        <p14:creationId xmlns:p14="http://schemas.microsoft.com/office/powerpoint/2010/main" val="1903856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9D570B6-0882-416A-9CD8-57AF7DDEAAD1}" type="datetime1">
              <a:rPr lang="en-US" smtClean="0"/>
              <a:t>11/22/2015</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fr-FR" smtClean="0"/>
              <a:t>CONCEPTION DE L'ISOLEMENT MECANIQUE VOPO                           A. FERNANDEZ GALIANA</a:t>
            </a:r>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36C3F65D-3CA7-477B-8AA5-72308EB8BFB2}"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52532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30B098-E6B2-4330-A9F0-0F62A0242096}" type="datetime1">
              <a:rPr lang="en-US" smtClean="0"/>
              <a:t>11/22/2015</a:t>
            </a:fld>
            <a:endParaRPr lang="en-US"/>
          </a:p>
        </p:txBody>
      </p:sp>
      <p:sp>
        <p:nvSpPr>
          <p:cNvPr id="5" name="Footer Placeholder 4"/>
          <p:cNvSpPr>
            <a:spLocks noGrp="1"/>
          </p:cNvSpPr>
          <p:nvPr>
            <p:ph type="ftr" sz="quarter" idx="11"/>
          </p:nvPr>
        </p:nvSpPr>
        <p:spPr/>
        <p:txBody>
          <a:bodyPr/>
          <a:lstStyle/>
          <a:p>
            <a:r>
              <a:rPr lang="fr-FR" smtClean="0"/>
              <a:t>CONCEPTION DE L'ISOLEMENT MECANIQUE VOPO                           A. FERNANDEZ GALIANA</a:t>
            </a:r>
            <a:endParaRPr lang="en-US"/>
          </a:p>
        </p:txBody>
      </p:sp>
      <p:sp>
        <p:nvSpPr>
          <p:cNvPr id="6" name="Slide Number Placeholder 5"/>
          <p:cNvSpPr>
            <a:spLocks noGrp="1"/>
          </p:cNvSpPr>
          <p:nvPr>
            <p:ph type="sldNum" sz="quarter" idx="12"/>
          </p:nvPr>
        </p:nvSpPr>
        <p:spPr/>
        <p:txBody>
          <a:bodyPr/>
          <a:lstStyle/>
          <a:p>
            <a:fld id="{36C3F65D-3CA7-477B-8AA5-72308EB8BFB2}" type="slidenum">
              <a:rPr lang="en-US" smtClean="0"/>
              <a:t>‹#›</a:t>
            </a:fld>
            <a:endParaRPr lang="en-US"/>
          </a:p>
        </p:txBody>
      </p:sp>
    </p:spTree>
    <p:extLst>
      <p:ext uri="{BB962C8B-B14F-4D97-AF65-F5344CB8AC3E}">
        <p14:creationId xmlns:p14="http://schemas.microsoft.com/office/powerpoint/2010/main" val="94023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D71220-A0F1-4A8C-9E8B-EC0195A02E91}" type="datetime1">
              <a:rPr lang="en-US" smtClean="0"/>
              <a:t>11/22/2015</a:t>
            </a:fld>
            <a:endParaRPr lang="en-US"/>
          </a:p>
        </p:txBody>
      </p:sp>
      <p:sp>
        <p:nvSpPr>
          <p:cNvPr id="5" name="Footer Placeholder 4"/>
          <p:cNvSpPr>
            <a:spLocks noGrp="1"/>
          </p:cNvSpPr>
          <p:nvPr>
            <p:ph type="ftr" sz="quarter" idx="11"/>
          </p:nvPr>
        </p:nvSpPr>
        <p:spPr/>
        <p:txBody>
          <a:bodyPr/>
          <a:lstStyle/>
          <a:p>
            <a:r>
              <a:rPr lang="fr-FR" smtClean="0"/>
              <a:t>CONCEPTION DE L'ISOLEMENT MECANIQUE VOPO                           A. FERNANDEZ GALIANA</a:t>
            </a:r>
            <a:endParaRPr lang="en-US"/>
          </a:p>
        </p:txBody>
      </p:sp>
      <p:sp>
        <p:nvSpPr>
          <p:cNvPr id="6" name="Slide Number Placeholder 5"/>
          <p:cNvSpPr>
            <a:spLocks noGrp="1"/>
          </p:cNvSpPr>
          <p:nvPr>
            <p:ph type="sldNum" sz="quarter" idx="12"/>
          </p:nvPr>
        </p:nvSpPr>
        <p:spPr/>
        <p:txBody>
          <a:bodyPr/>
          <a:lstStyle/>
          <a:p>
            <a:fld id="{36C3F65D-3CA7-477B-8AA5-72308EB8BFB2}" type="slidenum">
              <a:rPr lang="en-US" smtClean="0"/>
              <a:t>‹#›</a:t>
            </a:fld>
            <a:endParaRPr lang="en-US"/>
          </a:p>
        </p:txBody>
      </p:sp>
    </p:spTree>
    <p:extLst>
      <p:ext uri="{BB962C8B-B14F-4D97-AF65-F5344CB8AC3E}">
        <p14:creationId xmlns:p14="http://schemas.microsoft.com/office/powerpoint/2010/main" val="1493333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C73B9E-301A-4421-928C-ABB7B0681483}" type="datetime1">
              <a:rPr lang="en-US" smtClean="0"/>
              <a:t>11/22/2015</a:t>
            </a:fld>
            <a:endParaRPr lang="en-US"/>
          </a:p>
        </p:txBody>
      </p:sp>
      <p:sp>
        <p:nvSpPr>
          <p:cNvPr id="5" name="Footer Placeholder 4"/>
          <p:cNvSpPr>
            <a:spLocks noGrp="1"/>
          </p:cNvSpPr>
          <p:nvPr>
            <p:ph type="ftr" sz="quarter" idx="11"/>
          </p:nvPr>
        </p:nvSpPr>
        <p:spPr/>
        <p:txBody>
          <a:bodyPr/>
          <a:lstStyle/>
          <a:p>
            <a:r>
              <a:rPr lang="fr-FR" smtClean="0"/>
              <a:t>CONCEPTION DE L'ISOLEMENT MECANIQUE VOPO                           A. FERNANDEZ GALIANA</a:t>
            </a:r>
            <a:endParaRPr lang="en-US"/>
          </a:p>
        </p:txBody>
      </p:sp>
      <p:sp>
        <p:nvSpPr>
          <p:cNvPr id="6" name="Slide Number Placeholder 5"/>
          <p:cNvSpPr>
            <a:spLocks noGrp="1"/>
          </p:cNvSpPr>
          <p:nvPr>
            <p:ph type="sldNum" sz="quarter" idx="12"/>
          </p:nvPr>
        </p:nvSpPr>
        <p:spPr/>
        <p:txBody>
          <a:bodyPr/>
          <a:lstStyle/>
          <a:p>
            <a:fld id="{36C3F65D-3CA7-477B-8AA5-72308EB8BFB2}" type="slidenum">
              <a:rPr lang="en-US" smtClean="0"/>
              <a:t>‹#›</a:t>
            </a:fld>
            <a:endParaRPr lang="en-US"/>
          </a:p>
        </p:txBody>
      </p:sp>
    </p:spTree>
    <p:extLst>
      <p:ext uri="{BB962C8B-B14F-4D97-AF65-F5344CB8AC3E}">
        <p14:creationId xmlns:p14="http://schemas.microsoft.com/office/powerpoint/2010/main" val="284878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4444AF-1EA4-40A0-9CB1-23DB4573A7B1}" type="datetime1">
              <a:rPr lang="en-US" smtClean="0"/>
              <a:t>11/22/2015</a:t>
            </a:fld>
            <a:endParaRPr lang="en-US"/>
          </a:p>
        </p:txBody>
      </p:sp>
      <p:sp>
        <p:nvSpPr>
          <p:cNvPr id="5" name="Footer Placeholder 4"/>
          <p:cNvSpPr>
            <a:spLocks noGrp="1"/>
          </p:cNvSpPr>
          <p:nvPr>
            <p:ph type="ftr" sz="quarter" idx="11"/>
          </p:nvPr>
        </p:nvSpPr>
        <p:spPr/>
        <p:txBody>
          <a:bodyPr/>
          <a:lstStyle/>
          <a:p>
            <a:r>
              <a:rPr lang="fr-FR" smtClean="0"/>
              <a:t>CONCEPTION DE L'ISOLEMENT MECANIQUE VOPO                           A. FERNANDEZ GALIANA</a:t>
            </a:r>
            <a:endParaRPr lang="en-US"/>
          </a:p>
        </p:txBody>
      </p:sp>
      <p:sp>
        <p:nvSpPr>
          <p:cNvPr id="6" name="Slide Number Placeholder 5"/>
          <p:cNvSpPr>
            <a:spLocks noGrp="1"/>
          </p:cNvSpPr>
          <p:nvPr>
            <p:ph type="sldNum" sz="quarter" idx="12"/>
          </p:nvPr>
        </p:nvSpPr>
        <p:spPr/>
        <p:txBody>
          <a:bodyPr/>
          <a:lstStyle/>
          <a:p>
            <a:fld id="{36C3F65D-3CA7-477B-8AA5-72308EB8BFB2}"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52073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D5BD81A-4C45-484D-B5EE-071A0264ED1E}" type="datetime1">
              <a:rPr lang="en-US" smtClean="0"/>
              <a:t>11/22/2015</a:t>
            </a:fld>
            <a:endParaRPr lang="en-US"/>
          </a:p>
        </p:txBody>
      </p:sp>
      <p:sp>
        <p:nvSpPr>
          <p:cNvPr id="6" name="Footer Placeholder 5"/>
          <p:cNvSpPr>
            <a:spLocks noGrp="1"/>
          </p:cNvSpPr>
          <p:nvPr>
            <p:ph type="ftr" sz="quarter" idx="11"/>
          </p:nvPr>
        </p:nvSpPr>
        <p:spPr/>
        <p:txBody>
          <a:bodyPr/>
          <a:lstStyle/>
          <a:p>
            <a:r>
              <a:rPr lang="fr-FR" smtClean="0"/>
              <a:t>CONCEPTION DE L'ISOLEMENT MECANIQUE VOPO                           A. FERNANDEZ GALIANA</a:t>
            </a:r>
            <a:endParaRPr lang="en-US"/>
          </a:p>
        </p:txBody>
      </p:sp>
      <p:sp>
        <p:nvSpPr>
          <p:cNvPr id="7" name="Slide Number Placeholder 6"/>
          <p:cNvSpPr>
            <a:spLocks noGrp="1"/>
          </p:cNvSpPr>
          <p:nvPr>
            <p:ph type="sldNum" sz="quarter" idx="12"/>
          </p:nvPr>
        </p:nvSpPr>
        <p:spPr/>
        <p:txBody>
          <a:bodyPr/>
          <a:lstStyle/>
          <a:p>
            <a:fld id="{36C3F65D-3CA7-477B-8AA5-72308EB8BFB2}" type="slidenum">
              <a:rPr lang="en-US" smtClean="0"/>
              <a:t>‹#›</a:t>
            </a:fld>
            <a:endParaRPr lang="en-US"/>
          </a:p>
        </p:txBody>
      </p:sp>
    </p:spTree>
    <p:extLst>
      <p:ext uri="{BB962C8B-B14F-4D97-AF65-F5344CB8AC3E}">
        <p14:creationId xmlns:p14="http://schemas.microsoft.com/office/powerpoint/2010/main" val="252570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AC9B04-6233-403E-9C2A-926D09B45F52}" type="datetime1">
              <a:rPr lang="en-US" smtClean="0"/>
              <a:t>11/22/2015</a:t>
            </a:fld>
            <a:endParaRPr lang="en-US"/>
          </a:p>
        </p:txBody>
      </p:sp>
      <p:sp>
        <p:nvSpPr>
          <p:cNvPr id="8" name="Footer Placeholder 7"/>
          <p:cNvSpPr>
            <a:spLocks noGrp="1"/>
          </p:cNvSpPr>
          <p:nvPr>
            <p:ph type="ftr" sz="quarter" idx="11"/>
          </p:nvPr>
        </p:nvSpPr>
        <p:spPr/>
        <p:txBody>
          <a:bodyPr/>
          <a:lstStyle/>
          <a:p>
            <a:r>
              <a:rPr lang="fr-FR" smtClean="0"/>
              <a:t>CONCEPTION DE L'ISOLEMENT MECANIQUE VOPO                           A. FERNANDEZ GALIANA</a:t>
            </a:r>
            <a:endParaRPr lang="en-US"/>
          </a:p>
        </p:txBody>
      </p:sp>
      <p:sp>
        <p:nvSpPr>
          <p:cNvPr id="9" name="Slide Number Placeholder 8"/>
          <p:cNvSpPr>
            <a:spLocks noGrp="1"/>
          </p:cNvSpPr>
          <p:nvPr>
            <p:ph type="sldNum" sz="quarter" idx="12"/>
          </p:nvPr>
        </p:nvSpPr>
        <p:spPr/>
        <p:txBody>
          <a:bodyPr/>
          <a:lstStyle/>
          <a:p>
            <a:fld id="{36C3F65D-3CA7-477B-8AA5-72308EB8BFB2}" type="slidenum">
              <a:rPr lang="en-US" smtClean="0"/>
              <a:t>‹#›</a:t>
            </a:fld>
            <a:endParaRPr lang="en-US"/>
          </a:p>
        </p:txBody>
      </p:sp>
    </p:spTree>
    <p:extLst>
      <p:ext uri="{BB962C8B-B14F-4D97-AF65-F5344CB8AC3E}">
        <p14:creationId xmlns:p14="http://schemas.microsoft.com/office/powerpoint/2010/main" val="1429251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0C7D15-3483-46D1-BA33-C0B91C68053B}" type="datetime1">
              <a:rPr lang="en-US" smtClean="0"/>
              <a:t>11/22/2015</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
        <p:nvSpPr>
          <p:cNvPr id="5" name="Slide Number Placeholder 4"/>
          <p:cNvSpPr>
            <a:spLocks noGrp="1"/>
          </p:cNvSpPr>
          <p:nvPr>
            <p:ph type="sldNum" sz="quarter" idx="12"/>
          </p:nvPr>
        </p:nvSpPr>
        <p:spPr/>
        <p:txBody>
          <a:bodyPr/>
          <a:lstStyle/>
          <a:p>
            <a:fld id="{36C3F65D-3CA7-477B-8AA5-72308EB8BFB2}" type="slidenum">
              <a:rPr lang="en-US" smtClean="0"/>
              <a:t>‹#›</a:t>
            </a:fld>
            <a:endParaRPr lang="en-US"/>
          </a:p>
        </p:txBody>
      </p:sp>
    </p:spTree>
    <p:extLst>
      <p:ext uri="{BB962C8B-B14F-4D97-AF65-F5344CB8AC3E}">
        <p14:creationId xmlns:p14="http://schemas.microsoft.com/office/powerpoint/2010/main" val="424917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23E3AF-A4B1-4F3B-B435-4B7FD5BFCADE}" type="datetime1">
              <a:rPr lang="en-US" smtClean="0"/>
              <a:t>11/22/2015</a:t>
            </a:fld>
            <a:endParaRPr lang="en-US"/>
          </a:p>
        </p:txBody>
      </p:sp>
      <p:sp>
        <p:nvSpPr>
          <p:cNvPr id="3" name="Footer Placeholder 2"/>
          <p:cNvSpPr>
            <a:spLocks noGrp="1"/>
          </p:cNvSpPr>
          <p:nvPr>
            <p:ph type="ftr" sz="quarter" idx="11"/>
          </p:nvPr>
        </p:nvSpPr>
        <p:spPr/>
        <p:txBody>
          <a:bodyPr/>
          <a:lstStyle/>
          <a:p>
            <a:r>
              <a:rPr lang="fr-FR" smtClean="0"/>
              <a:t>CONCEPTION DE L'ISOLEMENT MECANIQUE VOPO                           A. FERNANDEZ GALIANA</a:t>
            </a:r>
            <a:endParaRPr lang="en-US"/>
          </a:p>
        </p:txBody>
      </p:sp>
      <p:sp>
        <p:nvSpPr>
          <p:cNvPr id="4" name="Slide Number Placeholder 3"/>
          <p:cNvSpPr>
            <a:spLocks noGrp="1"/>
          </p:cNvSpPr>
          <p:nvPr>
            <p:ph type="sldNum" sz="quarter" idx="12"/>
          </p:nvPr>
        </p:nvSpPr>
        <p:spPr/>
        <p:txBody>
          <a:bodyPr/>
          <a:lstStyle/>
          <a:p>
            <a:fld id="{36C3F65D-3CA7-477B-8AA5-72308EB8BFB2}" type="slidenum">
              <a:rPr lang="en-US" smtClean="0"/>
              <a:t>‹#›</a:t>
            </a:fld>
            <a:endParaRPr lang="en-US"/>
          </a:p>
        </p:txBody>
      </p:sp>
    </p:spTree>
    <p:extLst>
      <p:ext uri="{BB962C8B-B14F-4D97-AF65-F5344CB8AC3E}">
        <p14:creationId xmlns:p14="http://schemas.microsoft.com/office/powerpoint/2010/main" val="4281520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E1B2C-969E-4A45-ABF7-364B29051E21}" type="datetime1">
              <a:rPr lang="en-US" smtClean="0"/>
              <a:t>11/22/2015</a:t>
            </a:fld>
            <a:endParaRPr lang="en-US"/>
          </a:p>
        </p:txBody>
      </p:sp>
      <p:sp>
        <p:nvSpPr>
          <p:cNvPr id="6" name="Footer Placeholder 5"/>
          <p:cNvSpPr>
            <a:spLocks noGrp="1"/>
          </p:cNvSpPr>
          <p:nvPr>
            <p:ph type="ftr" sz="quarter" idx="11"/>
          </p:nvPr>
        </p:nvSpPr>
        <p:spPr/>
        <p:txBody>
          <a:bodyPr/>
          <a:lstStyle/>
          <a:p>
            <a:r>
              <a:rPr lang="fr-FR" smtClean="0"/>
              <a:t>CONCEPTION DE L'ISOLEMENT MECANIQUE VOPO                           A. FERNANDEZ GALIANA</a:t>
            </a:r>
            <a:endParaRPr lang="en-US"/>
          </a:p>
        </p:txBody>
      </p:sp>
      <p:sp>
        <p:nvSpPr>
          <p:cNvPr id="7" name="Slide Number Placeholder 6"/>
          <p:cNvSpPr>
            <a:spLocks noGrp="1"/>
          </p:cNvSpPr>
          <p:nvPr>
            <p:ph type="sldNum" sz="quarter" idx="12"/>
          </p:nvPr>
        </p:nvSpPr>
        <p:spPr/>
        <p:txBody>
          <a:bodyPr/>
          <a:lstStyle/>
          <a:p>
            <a:fld id="{36C3F65D-3CA7-477B-8AA5-72308EB8BFB2}" type="slidenum">
              <a:rPr lang="en-US" smtClean="0"/>
              <a:t>‹#›</a:t>
            </a:fld>
            <a:endParaRPr lang="en-US"/>
          </a:p>
        </p:txBody>
      </p:sp>
    </p:spTree>
    <p:extLst>
      <p:ext uri="{BB962C8B-B14F-4D97-AF65-F5344CB8AC3E}">
        <p14:creationId xmlns:p14="http://schemas.microsoft.com/office/powerpoint/2010/main" val="365200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5AB4D-E3F9-4B53-9500-CE3E13BECEF5}" type="datetime1">
              <a:rPr lang="en-US" smtClean="0"/>
              <a:t>11/22/2015</a:t>
            </a:fld>
            <a:endParaRPr lang="en-US"/>
          </a:p>
        </p:txBody>
      </p:sp>
      <p:sp>
        <p:nvSpPr>
          <p:cNvPr id="6" name="Footer Placeholder 5"/>
          <p:cNvSpPr>
            <a:spLocks noGrp="1"/>
          </p:cNvSpPr>
          <p:nvPr>
            <p:ph type="ftr" sz="quarter" idx="11"/>
          </p:nvPr>
        </p:nvSpPr>
        <p:spPr/>
        <p:txBody>
          <a:bodyPr/>
          <a:lstStyle/>
          <a:p>
            <a:r>
              <a:rPr lang="fr-FR" smtClean="0"/>
              <a:t>CONCEPTION DE L'ISOLEMENT MECANIQUE VOPO                           A. FERNANDEZ GALIANA</a:t>
            </a:r>
            <a:endParaRPr lang="en-US"/>
          </a:p>
        </p:txBody>
      </p:sp>
      <p:sp>
        <p:nvSpPr>
          <p:cNvPr id="7" name="Slide Number Placeholder 6"/>
          <p:cNvSpPr>
            <a:spLocks noGrp="1"/>
          </p:cNvSpPr>
          <p:nvPr>
            <p:ph type="sldNum" sz="quarter" idx="12"/>
          </p:nvPr>
        </p:nvSpPr>
        <p:spPr/>
        <p:txBody>
          <a:bodyPr/>
          <a:lstStyle/>
          <a:p>
            <a:fld id="{36C3F65D-3CA7-477B-8AA5-72308EB8BFB2}" type="slidenum">
              <a:rPr lang="en-US" smtClean="0"/>
              <a:t>‹#›</a:t>
            </a:fld>
            <a:endParaRPr lang="en-US"/>
          </a:p>
        </p:txBody>
      </p:sp>
    </p:spTree>
    <p:extLst>
      <p:ext uri="{BB962C8B-B14F-4D97-AF65-F5344CB8AC3E}">
        <p14:creationId xmlns:p14="http://schemas.microsoft.com/office/powerpoint/2010/main" val="281971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8F582722-2B5D-4015-9622-8D9CBCA91A64}" type="datetime1">
              <a:rPr lang="en-US" smtClean="0"/>
              <a:t>11/22/2015</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fr-FR" smtClean="0"/>
              <a:t>CONCEPTION DE L'ISOLEMENT MECANIQUE VOPO                           A. FERNANDEZ GALIANA</a:t>
            </a:r>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36C3F65D-3CA7-477B-8AA5-72308EB8BFB2}" type="slidenum">
              <a:rPr lang="en-US" smtClean="0"/>
              <a:t>‹#›</a:t>
            </a:fld>
            <a:endParaRPr lang="en-US"/>
          </a:p>
        </p:txBody>
      </p:sp>
    </p:spTree>
    <p:extLst>
      <p:ext uri="{BB962C8B-B14F-4D97-AF65-F5344CB8AC3E}">
        <p14:creationId xmlns:p14="http://schemas.microsoft.com/office/powerpoint/2010/main" val="86223840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hd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2.png"/><Relationship Id="rId7" Type="http://schemas.openxmlformats.org/officeDocument/2006/relationships/diagramQuickStyle" Target="../diagrams/quickStyle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3.png"/><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5.emf"/></Relationships>
</file>

<file path=ppt/slides/_rels/slide1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29.png"/><Relationship Id="rId4" Type="http://schemas.openxmlformats.org/officeDocument/2006/relationships/diagramLayout" Target="../diagrams/layout9.xml"/><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33.png"/><Relationship Id="rId5" Type="http://schemas.openxmlformats.org/officeDocument/2006/relationships/diagramQuickStyle" Target="../diagrams/quickStyle10.xml"/><Relationship Id="rId10" Type="http://schemas.openxmlformats.org/officeDocument/2006/relationships/image" Target="../media/image32.png"/><Relationship Id="rId4" Type="http://schemas.openxmlformats.org/officeDocument/2006/relationships/diagramLayout" Target="../diagrams/layout10.xm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4.png"/><Relationship Id="rId7" Type="http://schemas.openxmlformats.org/officeDocument/2006/relationships/diagramColors" Target="../diagrams/colors1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48.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smtClean="0"/>
              <a:t>Conception de l’isolement mécanique du </a:t>
            </a:r>
            <a:r>
              <a:rPr lang="fr-FR" dirty="0" err="1" smtClean="0"/>
              <a:t>VOPO</a:t>
            </a:r>
            <a:endParaRPr lang="fr-FR" dirty="0"/>
          </a:p>
        </p:txBody>
      </p:sp>
      <p:sp>
        <p:nvSpPr>
          <p:cNvPr id="3" name="Subtitle 2"/>
          <p:cNvSpPr>
            <a:spLocks noGrp="1"/>
          </p:cNvSpPr>
          <p:nvPr>
            <p:ph type="subTitle" idx="1"/>
          </p:nvPr>
        </p:nvSpPr>
        <p:spPr>
          <a:xfrm>
            <a:off x="1261872" y="4800600"/>
            <a:ext cx="9418320" cy="1914805"/>
          </a:xfrm>
        </p:spPr>
        <p:txBody>
          <a:bodyPr>
            <a:normAutofit fontScale="85000" lnSpcReduction="20000"/>
          </a:bodyPr>
          <a:lstStyle/>
          <a:p>
            <a:r>
              <a:rPr lang="en-US" dirty="0" err="1" smtClean="0"/>
              <a:t>LIGO</a:t>
            </a:r>
            <a:r>
              <a:rPr lang="en-US" dirty="0" smtClean="0"/>
              <a:t> MIT </a:t>
            </a:r>
            <a:r>
              <a:rPr lang="en-US" dirty="0" smtClean="0"/>
              <a:t>Lab:	</a:t>
            </a:r>
            <a:r>
              <a:rPr lang="en-US" dirty="0" err="1" smtClean="0"/>
              <a:t>Matichard</a:t>
            </a:r>
            <a:r>
              <a:rPr lang="en-US" dirty="0" smtClean="0"/>
              <a:t>, Fabrice</a:t>
            </a:r>
          </a:p>
          <a:p>
            <a:r>
              <a:rPr lang="en-US" dirty="0" err="1" smtClean="0"/>
              <a:t>ISAE-Supaero</a:t>
            </a:r>
            <a:r>
              <a:rPr lang="en-US" dirty="0" smtClean="0"/>
              <a:t>:	</a:t>
            </a:r>
            <a:r>
              <a:rPr lang="en-US" dirty="0" err="1" smtClean="0"/>
              <a:t>Michon</a:t>
            </a:r>
            <a:r>
              <a:rPr lang="en-US" dirty="0" smtClean="0"/>
              <a:t>, </a:t>
            </a:r>
            <a:r>
              <a:rPr lang="en-US" dirty="0" err="1" smtClean="0"/>
              <a:t>Guilhem</a:t>
            </a:r>
            <a:endParaRPr lang="en-US" dirty="0" smtClean="0"/>
          </a:p>
          <a:p>
            <a:pPr>
              <a:lnSpc>
                <a:spcPct val="120000"/>
              </a:lnSpc>
              <a:spcBef>
                <a:spcPts val="0"/>
              </a:spcBef>
              <a:spcAft>
                <a:spcPts val="0"/>
              </a:spcAft>
            </a:pPr>
            <a:r>
              <a:rPr lang="en-US" dirty="0" smtClean="0"/>
              <a:t>                	</a:t>
            </a:r>
            <a:r>
              <a:rPr lang="en-US" dirty="0" err="1" smtClean="0"/>
              <a:t>Rivallant</a:t>
            </a:r>
            <a:r>
              <a:rPr lang="en-US" dirty="0" smtClean="0"/>
              <a:t>, Samuel</a:t>
            </a:r>
            <a:endParaRPr lang="en-US" dirty="0" smtClean="0"/>
          </a:p>
          <a:p>
            <a:pPr algn="r">
              <a:lnSpc>
                <a:spcPct val="120000"/>
              </a:lnSpc>
              <a:spcBef>
                <a:spcPts val="0"/>
              </a:spcBef>
              <a:spcAft>
                <a:spcPts val="0"/>
              </a:spcAft>
            </a:pPr>
            <a:r>
              <a:rPr lang="en-US" dirty="0" smtClean="0"/>
              <a:t>Fernandez </a:t>
            </a:r>
            <a:r>
              <a:rPr lang="en-US" dirty="0" err="1" smtClean="0"/>
              <a:t>Galiana</a:t>
            </a:r>
            <a:r>
              <a:rPr lang="en-US" dirty="0" smtClean="0"/>
              <a:t>, Alvaro</a:t>
            </a:r>
          </a:p>
          <a:p>
            <a:pPr>
              <a:lnSpc>
                <a:spcPct val="120000"/>
              </a:lnSpc>
              <a:spcBef>
                <a:spcPts val="0"/>
              </a:spcBef>
              <a:spcAft>
                <a:spcPts val="0"/>
              </a:spcAft>
            </a:pPr>
            <a:r>
              <a:rPr lang="en-US" dirty="0" err="1" smtClean="0"/>
              <a:t>PFE</a:t>
            </a:r>
            <a:r>
              <a:rPr lang="en-US" dirty="0" smtClean="0"/>
              <a:t> </a:t>
            </a:r>
            <a:r>
              <a:rPr lang="en-US" dirty="0" err="1" smtClean="0"/>
              <a:t>ISAE</a:t>
            </a:r>
            <a:r>
              <a:rPr lang="en-US" dirty="0" err="1" smtClean="0"/>
              <a:t>-</a:t>
            </a:r>
            <a:r>
              <a:rPr lang="en-US" dirty="0" err="1" smtClean="0"/>
              <a:t>SUPAERO</a:t>
            </a:r>
            <a:r>
              <a:rPr lang="en-US" dirty="0" smtClean="0"/>
              <a:t> / </a:t>
            </a:r>
            <a:r>
              <a:rPr lang="en-US" dirty="0" err="1" smtClean="0"/>
              <a:t>ETSEIB-UPC</a:t>
            </a:r>
            <a:endParaRPr lang="en-US" dirty="0" smtClean="0"/>
          </a:p>
          <a:p>
            <a:pPr algn="r">
              <a:lnSpc>
                <a:spcPct val="120000"/>
              </a:lnSpc>
              <a:spcBef>
                <a:spcPts val="0"/>
              </a:spcBef>
              <a:spcAft>
                <a:spcPts val="0"/>
              </a:spcAft>
            </a:pPr>
            <a:r>
              <a:rPr lang="en-US" dirty="0" smtClean="0"/>
              <a:t>23.11.15</a:t>
            </a:r>
            <a:endParaRPr lang="en-US" dirty="0"/>
          </a:p>
        </p:txBody>
      </p:sp>
      <p:pic>
        <p:nvPicPr>
          <p:cNvPr id="6" name="Picture 5" descr="https://upload.wikimedia.org/wikipedia/commons/thumb/9/97/Logo_UPC.svg/2000px-Logo_UPC.sv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4240" y="221107"/>
            <a:ext cx="1236980" cy="1236980"/>
          </a:xfrm>
          <a:prstGeom prst="rect">
            <a:avLst/>
          </a:prstGeom>
          <a:noFill/>
          <a:ln>
            <a:noFill/>
          </a:ln>
        </p:spPr>
      </p:pic>
      <p:pic>
        <p:nvPicPr>
          <p:cNvPr id="8" name="Picture 7" descr="https://dcc.ligo.org/public/0000/F0900035/001/ligo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2048" y="1745241"/>
            <a:ext cx="1651635" cy="1226185"/>
          </a:xfrm>
          <a:prstGeom prst="rect">
            <a:avLst/>
          </a:prstGeom>
          <a:noFill/>
          <a:ln>
            <a:noFill/>
          </a:ln>
        </p:spPr>
      </p:pic>
      <p:pic>
        <p:nvPicPr>
          <p:cNvPr id="9" name="Picture 8" descr="https://upload.wikimedia.org/wikipedia/commons/thumb/0/0c/MIT_logo.svg/2000px-MIT_logo.svg.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4429" y="2754891"/>
            <a:ext cx="838835" cy="433070"/>
          </a:xfrm>
          <a:prstGeom prst="rect">
            <a:avLst/>
          </a:prstGeom>
          <a:noFill/>
          <a:ln>
            <a:noFill/>
          </a:ln>
        </p:spPr>
      </p:pic>
      <p:pic>
        <p:nvPicPr>
          <p:cNvPr id="58370" name="Picture 2" descr="http://www.suitetudes.com/sites/default/files/ecole/logoisae-supaer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6566" y="312547"/>
            <a:ext cx="1970936" cy="119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12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 DE LA SUSPENSION</a:t>
            </a:r>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59026" y="1868557"/>
            <a:ext cx="8587409" cy="4921857"/>
            <a:chOff x="159026" y="1868557"/>
            <a:chExt cx="8587409" cy="4921857"/>
          </a:xfrm>
        </p:grpSpPr>
        <p:pic>
          <p:nvPicPr>
            <p:cNvPr id="6" name="Picture 5"/>
            <p:cNvPicPr/>
            <p:nvPr/>
          </p:nvPicPr>
          <p:blipFill rotWithShape="1">
            <a:blip r:embed="rId3"/>
            <a:srcRect l="19855" t="40626" r="7365" b="2186"/>
            <a:stretch/>
          </p:blipFill>
          <p:spPr>
            <a:xfrm>
              <a:off x="319314" y="2409244"/>
              <a:ext cx="7943353" cy="4245997"/>
            </a:xfrm>
            <a:prstGeom prst="rect">
              <a:avLst/>
            </a:prstGeom>
          </p:spPr>
        </p:pic>
        <p:sp>
          <p:nvSpPr>
            <p:cNvPr id="3" name="Freeform 2"/>
            <p:cNvSpPr/>
            <p:nvPr/>
          </p:nvSpPr>
          <p:spPr>
            <a:xfrm>
              <a:off x="159026" y="1868557"/>
              <a:ext cx="2894275" cy="1948069"/>
            </a:xfrm>
            <a:custGeom>
              <a:avLst/>
              <a:gdLst>
                <a:gd name="connsiteX0" fmla="*/ 159026 w 2894275"/>
                <a:gd name="connsiteY0" fmla="*/ 1948069 h 1948069"/>
                <a:gd name="connsiteX1" fmla="*/ 1152939 w 2894275"/>
                <a:gd name="connsiteY1" fmla="*/ 1892410 h 1948069"/>
                <a:gd name="connsiteX2" fmla="*/ 2496710 w 2894275"/>
                <a:gd name="connsiteY2" fmla="*/ 1057523 h 1948069"/>
                <a:gd name="connsiteX3" fmla="*/ 2894275 w 2894275"/>
                <a:gd name="connsiteY3" fmla="*/ 596347 h 1948069"/>
                <a:gd name="connsiteX4" fmla="*/ 2353586 w 2894275"/>
                <a:gd name="connsiteY4" fmla="*/ 0 h 1948069"/>
                <a:gd name="connsiteX5" fmla="*/ 278296 w 2894275"/>
                <a:gd name="connsiteY5" fmla="*/ 63610 h 1948069"/>
                <a:gd name="connsiteX6" fmla="*/ 0 w 2894275"/>
                <a:gd name="connsiteY6" fmla="*/ 556591 h 1948069"/>
                <a:gd name="connsiteX7" fmla="*/ 159026 w 2894275"/>
                <a:gd name="connsiteY7" fmla="*/ 1948069 h 194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4275" h="1948069">
                  <a:moveTo>
                    <a:pt x="159026" y="1948069"/>
                  </a:moveTo>
                  <a:lnTo>
                    <a:pt x="1152939" y="1892410"/>
                  </a:lnTo>
                  <a:lnTo>
                    <a:pt x="2496710" y="1057523"/>
                  </a:lnTo>
                  <a:lnTo>
                    <a:pt x="2894275" y="596347"/>
                  </a:lnTo>
                  <a:lnTo>
                    <a:pt x="2353586" y="0"/>
                  </a:lnTo>
                  <a:lnTo>
                    <a:pt x="278296" y="63610"/>
                  </a:lnTo>
                  <a:lnTo>
                    <a:pt x="0" y="556591"/>
                  </a:lnTo>
                  <a:lnTo>
                    <a:pt x="159026" y="194806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7203882" y="6050943"/>
              <a:ext cx="1542553" cy="739471"/>
            </a:xfrm>
            <a:custGeom>
              <a:avLst/>
              <a:gdLst>
                <a:gd name="connsiteX0" fmla="*/ 1542553 w 1542553"/>
                <a:gd name="connsiteY0" fmla="*/ 79513 h 739471"/>
                <a:gd name="connsiteX1" fmla="*/ 842838 w 1542553"/>
                <a:gd name="connsiteY1" fmla="*/ 7951 h 739471"/>
                <a:gd name="connsiteX2" fmla="*/ 262393 w 1542553"/>
                <a:gd name="connsiteY2" fmla="*/ 0 h 739471"/>
                <a:gd name="connsiteX3" fmla="*/ 0 w 1542553"/>
                <a:gd name="connsiteY3" fmla="*/ 341906 h 739471"/>
                <a:gd name="connsiteX4" fmla="*/ 151075 w 1542553"/>
                <a:gd name="connsiteY4" fmla="*/ 707666 h 739471"/>
                <a:gd name="connsiteX5" fmla="*/ 993913 w 1542553"/>
                <a:gd name="connsiteY5" fmla="*/ 739471 h 739471"/>
                <a:gd name="connsiteX6" fmla="*/ 1518699 w 1542553"/>
                <a:gd name="connsiteY6" fmla="*/ 604299 h 739471"/>
                <a:gd name="connsiteX7" fmla="*/ 1542553 w 1542553"/>
                <a:gd name="connsiteY7" fmla="*/ 79513 h 7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2553" h="739471">
                  <a:moveTo>
                    <a:pt x="1542553" y="79513"/>
                  </a:moveTo>
                  <a:lnTo>
                    <a:pt x="842838" y="7951"/>
                  </a:lnTo>
                  <a:lnTo>
                    <a:pt x="262393" y="0"/>
                  </a:lnTo>
                  <a:lnTo>
                    <a:pt x="0" y="341906"/>
                  </a:lnTo>
                  <a:lnTo>
                    <a:pt x="151075" y="707666"/>
                  </a:lnTo>
                  <a:lnTo>
                    <a:pt x="993913" y="739471"/>
                  </a:lnTo>
                  <a:lnTo>
                    <a:pt x="1518699" y="604299"/>
                  </a:lnTo>
                  <a:lnTo>
                    <a:pt x="1542553" y="7951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Marcador de contenido 4"/>
          <p:cNvSpPr>
            <a:spLocks noGrp="1"/>
          </p:cNvSpPr>
          <p:nvPr>
            <p:ph idx="1"/>
          </p:nvPr>
        </p:nvSpPr>
        <p:spPr>
          <a:xfrm>
            <a:off x="1089661" y="1839562"/>
            <a:ext cx="8595360" cy="4875843"/>
          </a:xfrm>
        </p:spPr>
        <p:txBody>
          <a:bodyPr>
            <a:normAutofit/>
          </a:bodyPr>
          <a:lstStyle/>
          <a:p>
            <a:pPr lvl="1"/>
            <a:r>
              <a:rPr lang="fr-FR" sz="2200" dirty="0"/>
              <a:t>APERÇU DE LA SUSPENSION DU </a:t>
            </a:r>
            <a:r>
              <a:rPr lang="fr-FR" sz="2200" dirty="0" err="1"/>
              <a:t>VOPO</a:t>
            </a:r>
            <a:endParaRPr lang="fr-FR" sz="2200" dirty="0"/>
          </a:p>
          <a:p>
            <a:pPr marL="274320" lvl="2" indent="0">
              <a:lnSpc>
                <a:spcPct val="95000"/>
              </a:lnSpc>
              <a:spcBef>
                <a:spcPts val="1400"/>
              </a:spcBef>
              <a:spcAft>
                <a:spcPts val="200"/>
              </a:spcAft>
              <a:buSzPct val="80000"/>
              <a:buNone/>
            </a:pPr>
            <a:endParaRPr lang="fr-FR" sz="2000" dirty="0" smtClean="0"/>
          </a:p>
          <a:p>
            <a:endParaRPr lang="fr-FR" sz="2400" dirty="0" smtClean="0"/>
          </a:p>
          <a:p>
            <a:pPr lvl="1"/>
            <a:endParaRPr lang="fr-FR" sz="2200" dirty="0" smtClean="0"/>
          </a:p>
        </p:txBody>
      </p:sp>
      <p:grpSp>
        <p:nvGrpSpPr>
          <p:cNvPr id="11" name="Group 10"/>
          <p:cNvGrpSpPr/>
          <p:nvPr/>
        </p:nvGrpSpPr>
        <p:grpSpPr>
          <a:xfrm>
            <a:off x="7519490" y="1683657"/>
            <a:ext cx="3792772" cy="3212326"/>
            <a:chOff x="7963862" y="1598212"/>
            <a:chExt cx="2651129" cy="2385391"/>
          </a:xfrm>
        </p:grpSpPr>
        <p:pic>
          <p:nvPicPr>
            <p:cNvPr id="9" name="Picture 8"/>
            <p:cNvPicPr/>
            <p:nvPr/>
          </p:nvPicPr>
          <p:blipFill rotWithShape="1">
            <a:blip r:embed="rId3">
              <a:clrChange>
                <a:clrFrom>
                  <a:srgbClr val="FFFFFF"/>
                </a:clrFrom>
                <a:clrTo>
                  <a:srgbClr val="FFFFFF">
                    <a:alpha val="0"/>
                  </a:srgbClr>
                </a:clrTo>
              </a:clrChange>
            </a:blip>
            <a:srcRect l="3254" t="2145" r="55007" b="41645"/>
            <a:stretch/>
          </p:blipFill>
          <p:spPr>
            <a:xfrm>
              <a:off x="7963862" y="1598212"/>
              <a:ext cx="2289976" cy="2011680"/>
            </a:xfrm>
            <a:prstGeom prst="rect">
              <a:avLst/>
            </a:prstGeom>
          </p:spPr>
        </p:pic>
        <p:sp>
          <p:nvSpPr>
            <p:cNvPr id="10" name="Freeform 9"/>
            <p:cNvSpPr/>
            <p:nvPr/>
          </p:nvSpPr>
          <p:spPr>
            <a:xfrm>
              <a:off x="9589273" y="3180522"/>
              <a:ext cx="1025718" cy="803081"/>
            </a:xfrm>
            <a:custGeom>
              <a:avLst/>
              <a:gdLst>
                <a:gd name="connsiteX0" fmla="*/ 1025718 w 1025718"/>
                <a:gd name="connsiteY0" fmla="*/ 0 h 803081"/>
                <a:gd name="connsiteX1" fmla="*/ 485030 w 1025718"/>
                <a:gd name="connsiteY1" fmla="*/ 15902 h 803081"/>
                <a:gd name="connsiteX2" fmla="*/ 119270 w 1025718"/>
                <a:gd name="connsiteY2" fmla="*/ 262393 h 803081"/>
                <a:gd name="connsiteX3" fmla="*/ 0 w 1025718"/>
                <a:gd name="connsiteY3" fmla="*/ 731520 h 803081"/>
                <a:gd name="connsiteX4" fmla="*/ 71562 w 1025718"/>
                <a:gd name="connsiteY4" fmla="*/ 747422 h 803081"/>
                <a:gd name="connsiteX5" fmla="*/ 111318 w 1025718"/>
                <a:gd name="connsiteY5" fmla="*/ 763325 h 803081"/>
                <a:gd name="connsiteX6" fmla="*/ 667910 w 1025718"/>
                <a:gd name="connsiteY6" fmla="*/ 803081 h 803081"/>
                <a:gd name="connsiteX7" fmla="*/ 755374 w 1025718"/>
                <a:gd name="connsiteY7" fmla="*/ 803081 h 803081"/>
                <a:gd name="connsiteX8" fmla="*/ 993913 w 1025718"/>
                <a:gd name="connsiteY8" fmla="*/ 469127 h 803081"/>
                <a:gd name="connsiteX9" fmla="*/ 1025718 w 1025718"/>
                <a:gd name="connsiteY9" fmla="*/ 0 h 8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5718" h="803081">
                  <a:moveTo>
                    <a:pt x="1025718" y="0"/>
                  </a:moveTo>
                  <a:lnTo>
                    <a:pt x="485030" y="15902"/>
                  </a:lnTo>
                  <a:lnTo>
                    <a:pt x="119270" y="262393"/>
                  </a:lnTo>
                  <a:lnTo>
                    <a:pt x="0" y="731520"/>
                  </a:lnTo>
                  <a:cubicBezTo>
                    <a:pt x="23854" y="736821"/>
                    <a:pt x="48066" y="740709"/>
                    <a:pt x="71562" y="747422"/>
                  </a:cubicBezTo>
                  <a:cubicBezTo>
                    <a:pt x="85286" y="751343"/>
                    <a:pt x="111318" y="763325"/>
                    <a:pt x="111318" y="763325"/>
                  </a:cubicBezTo>
                  <a:lnTo>
                    <a:pt x="667910" y="803081"/>
                  </a:lnTo>
                  <a:lnTo>
                    <a:pt x="755374" y="803081"/>
                  </a:lnTo>
                  <a:lnTo>
                    <a:pt x="993913" y="469127"/>
                  </a:lnTo>
                  <a:lnTo>
                    <a:pt x="1025718"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lide Number Placeholder 11"/>
          <p:cNvSpPr>
            <a:spLocks noGrp="1"/>
          </p:cNvSpPr>
          <p:nvPr>
            <p:ph type="sldNum" sz="quarter" idx="12"/>
          </p:nvPr>
        </p:nvSpPr>
        <p:spPr/>
        <p:txBody>
          <a:bodyPr>
            <a:normAutofit lnSpcReduction="10000"/>
          </a:bodyPr>
          <a:lstStyle/>
          <a:p>
            <a:fld id="{36C3F65D-3CA7-477B-8AA5-72308EB8BFB2}" type="slidenum">
              <a:rPr lang="en-US" smtClean="0"/>
              <a:t>10</a:t>
            </a:fld>
            <a:endParaRPr lang="en-US"/>
          </a:p>
        </p:txBody>
      </p:sp>
      <p:sp>
        <p:nvSpPr>
          <p:cNvPr id="13" name="Footer Placeholder 12"/>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90291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 DE LA SUSPENSION</a:t>
            </a:r>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947474" cy="4875843"/>
          </a:xfrm>
        </p:spPr>
        <p:txBody>
          <a:bodyPr>
            <a:normAutofit/>
          </a:bodyPr>
          <a:lstStyle/>
          <a:p>
            <a:pPr lvl="1"/>
            <a:r>
              <a:rPr lang="fr-FR" sz="2200" dirty="0"/>
              <a:t>METHODOLOGIE </a:t>
            </a:r>
            <a:r>
              <a:rPr lang="fr-FR" sz="2200" dirty="0" smtClean="0"/>
              <a:t>SUSPENSION </a:t>
            </a:r>
            <a:r>
              <a:rPr lang="fr-FR" sz="2200" dirty="0"/>
              <a:t>MONO ÉTAGE</a:t>
            </a:r>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extLst>
              <p:ext uri="{D42A27DB-BD31-4B8C-83A1-F6EECF244321}">
                <p14:modId xmlns:p14="http://schemas.microsoft.com/office/powerpoint/2010/main" val="1415784907"/>
              </p:ext>
            </p:extLst>
          </p:nvPr>
        </p:nvGraphicFramePr>
        <p:xfrm>
          <a:off x="2881424" y="2199209"/>
          <a:ext cx="8856921" cy="4516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2364475231"/>
              </p:ext>
            </p:extLst>
          </p:nvPr>
        </p:nvGraphicFramePr>
        <p:xfrm>
          <a:off x="96030" y="2916279"/>
          <a:ext cx="3093737" cy="30698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Slide Number Placeholder 5"/>
          <p:cNvSpPr>
            <a:spLocks noGrp="1"/>
          </p:cNvSpPr>
          <p:nvPr>
            <p:ph type="sldNum" sz="quarter" idx="12"/>
          </p:nvPr>
        </p:nvSpPr>
        <p:spPr/>
        <p:txBody>
          <a:bodyPr>
            <a:normAutofit lnSpcReduction="10000"/>
          </a:bodyPr>
          <a:lstStyle/>
          <a:p>
            <a:fld id="{36C3F65D-3CA7-477B-8AA5-72308EB8BFB2}" type="slidenum">
              <a:rPr lang="en-US" smtClean="0"/>
              <a:t>11</a:t>
            </a:fld>
            <a:endParaRPr lang="en-US"/>
          </a:p>
        </p:txBody>
      </p:sp>
      <p:sp>
        <p:nvSpPr>
          <p:cNvPr id="8" name="Footer Placeholder 7"/>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3423122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smtClean="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dirty="0"/>
              <a:t>SITUATION DANS LA CHAMBRE</a:t>
            </a:r>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p:nvPr/>
        </p:nvPicPr>
        <p:blipFill rotWithShape="1">
          <a:blip r:embed="rId8"/>
          <a:srcRect l="18453" t="7398" r="13922" b="2413"/>
          <a:stretch/>
        </p:blipFill>
        <p:spPr bwMode="auto">
          <a:xfrm>
            <a:off x="48344" y="2547373"/>
            <a:ext cx="5303864" cy="3888060"/>
          </a:xfrm>
          <a:prstGeom prst="rect">
            <a:avLst/>
          </a:prstGeom>
          <a:ln>
            <a:noFill/>
          </a:ln>
          <a:extLst>
            <a:ext uri="{53640926-AAD7-44D8-BBD7-CCE9431645EC}">
              <a14:shadowObscured xmlns:a14="http://schemas.microsoft.com/office/drawing/2010/main"/>
            </a:ext>
          </a:extLst>
        </p:spPr>
      </p:pic>
      <p:pic>
        <p:nvPicPr>
          <p:cNvPr id="10" name="Picture 9"/>
          <p:cNvPicPr/>
          <p:nvPr/>
        </p:nvPicPr>
        <p:blipFill>
          <a:blip r:embed="rId9"/>
          <a:stretch>
            <a:fillRect/>
          </a:stretch>
        </p:blipFill>
        <p:spPr>
          <a:xfrm>
            <a:off x="5387341" y="3009219"/>
            <a:ext cx="5709037" cy="3772866"/>
          </a:xfrm>
          <a:prstGeom prst="rect">
            <a:avLst/>
          </a:prstGeom>
        </p:spPr>
      </p:pic>
      <p:sp>
        <p:nvSpPr>
          <p:cNvPr id="11" name="Rounded Rectangle 10"/>
          <p:cNvSpPr/>
          <p:nvPr/>
        </p:nvSpPr>
        <p:spPr>
          <a:xfrm>
            <a:off x="1545014" y="4491403"/>
            <a:ext cx="1198185" cy="1037527"/>
          </a:xfrm>
          <a:prstGeom prst="roundRect">
            <a:avLst/>
          </a:prstGeom>
          <a:noFill/>
          <a:ln w="57150">
            <a:solidFill>
              <a:srgbClr val="00B05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Slide Number Placeholder 3"/>
          <p:cNvSpPr>
            <a:spLocks noGrp="1"/>
          </p:cNvSpPr>
          <p:nvPr>
            <p:ph type="sldNum" sz="quarter" idx="12"/>
          </p:nvPr>
        </p:nvSpPr>
        <p:spPr/>
        <p:txBody>
          <a:bodyPr>
            <a:normAutofit lnSpcReduction="10000"/>
          </a:bodyPr>
          <a:lstStyle/>
          <a:p>
            <a:fld id="{36C3F65D-3CA7-477B-8AA5-72308EB8BFB2}" type="slidenum">
              <a:rPr lang="en-US" smtClean="0"/>
              <a:t>12</a:t>
            </a:fld>
            <a:endParaRPr lang="en-US"/>
          </a:p>
        </p:txBody>
      </p:sp>
      <p:sp>
        <p:nvSpPr>
          <p:cNvPr id="13" name="Footer Placeholder 12"/>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2685252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dirty="0"/>
              <a:t>PREMIER G DU POIDS</a:t>
            </a:r>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extLst>
              <p:ext uri="{D42A27DB-BD31-4B8C-83A1-F6EECF244321}">
                <p14:modId xmlns:p14="http://schemas.microsoft.com/office/powerpoint/2010/main" val="1133945530"/>
              </p:ext>
            </p:extLst>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p:nvPr/>
        </p:nvPicPr>
        <p:blipFill rotWithShape="1">
          <a:blip r:embed="rId8"/>
          <a:srcRect l="63293" t="7402" r="13378" b="2107"/>
          <a:stretch/>
        </p:blipFill>
        <p:spPr>
          <a:xfrm>
            <a:off x="160492" y="2382773"/>
            <a:ext cx="3364444" cy="3871394"/>
          </a:xfrm>
          <a:prstGeom prst="rect">
            <a:avLst/>
          </a:prstGeom>
        </p:spPr>
      </p:pic>
      <p:pic>
        <p:nvPicPr>
          <p:cNvPr id="8" name="Picture 7"/>
          <p:cNvPicPr/>
          <p:nvPr/>
        </p:nvPicPr>
        <p:blipFill rotWithShape="1">
          <a:blip r:embed="rId9">
            <a:clrChange>
              <a:clrFrom>
                <a:srgbClr val="FFFFFF"/>
              </a:clrFrom>
              <a:clrTo>
                <a:srgbClr val="FFFFFF">
                  <a:alpha val="0"/>
                </a:srgbClr>
              </a:clrTo>
            </a:clrChange>
          </a:blip>
          <a:srcRect l="63287" t="7148" r="13275" b="1574"/>
          <a:stretch/>
        </p:blipFill>
        <p:spPr>
          <a:xfrm>
            <a:off x="3567447" y="2382773"/>
            <a:ext cx="3217573" cy="3779488"/>
          </a:xfrm>
          <a:prstGeom prst="rect">
            <a:avLst/>
          </a:prstGeom>
        </p:spPr>
      </p:pic>
      <p:sp>
        <p:nvSpPr>
          <p:cNvPr id="4" name="Rectangle 3"/>
          <p:cNvSpPr/>
          <p:nvPr/>
        </p:nvSpPr>
        <p:spPr>
          <a:xfrm>
            <a:off x="0" y="6383210"/>
            <a:ext cx="7564860" cy="369332"/>
          </a:xfrm>
          <a:prstGeom prst="rect">
            <a:avLst/>
          </a:prstGeom>
        </p:spPr>
        <p:txBody>
          <a:bodyPr wrap="square">
            <a:spAutoFit/>
          </a:bodyPr>
          <a:lstStyle/>
          <a:p>
            <a:pPr lvl="0"/>
            <a:r>
              <a:rPr lang="fr-FR" dirty="0"/>
              <a:t>DISPOSITION </a:t>
            </a:r>
            <a:r>
              <a:rPr lang="fr-FR" dirty="0" smtClean="0"/>
              <a:t>PRELIMINAIRE </a:t>
            </a:r>
            <a:r>
              <a:rPr lang="en-US" dirty="0" smtClean="0">
                <a:latin typeface="Constantia" panose="02030602050306030303" pitchFamily="18" charset="0"/>
                <a:ea typeface="Constantia" panose="02030602050306030303" pitchFamily="18" charset="0"/>
                <a:cs typeface="Times New Roman" panose="02020603050405020304" pitchFamily="18" charset="0"/>
              </a:rPr>
              <a:t>POUR  </a:t>
            </a:r>
            <a:r>
              <a:rPr lang="en-US" dirty="0">
                <a:latin typeface="Constantia" panose="02030602050306030303" pitchFamily="18" charset="0"/>
                <a:ea typeface="Constantia" panose="02030602050306030303" pitchFamily="18" charset="0"/>
                <a:cs typeface="Times New Roman" panose="02020603050405020304" pitchFamily="18" charset="0"/>
              </a:rPr>
              <a:t>O2 </a:t>
            </a:r>
            <a:r>
              <a:rPr lang="en-US" dirty="0" smtClean="0">
                <a:latin typeface="Constantia" panose="02030602050306030303" pitchFamily="18" charset="0"/>
                <a:ea typeface="Constantia" panose="02030602050306030303" pitchFamily="18" charset="0"/>
                <a:cs typeface="Times New Roman" panose="02020603050405020304" pitchFamily="18" charset="0"/>
              </a:rPr>
              <a:t>(gauche) </a:t>
            </a:r>
            <a:r>
              <a:rPr lang="en-US" dirty="0">
                <a:latin typeface="Constantia" panose="02030602050306030303" pitchFamily="18" charset="0"/>
                <a:ea typeface="Constantia" panose="02030602050306030303" pitchFamily="18" charset="0"/>
                <a:cs typeface="Times New Roman" panose="02020603050405020304" pitchFamily="18" charset="0"/>
              </a:rPr>
              <a:t>and O3 </a:t>
            </a:r>
            <a:r>
              <a:rPr lang="en-US" dirty="0" smtClean="0">
                <a:latin typeface="Constantia" panose="02030602050306030303" pitchFamily="18" charset="0"/>
                <a:ea typeface="Constantia" panose="02030602050306030303" pitchFamily="18" charset="0"/>
                <a:cs typeface="Times New Roman" panose="02020603050405020304" pitchFamily="18" charset="0"/>
              </a:rPr>
              <a:t>(</a:t>
            </a:r>
            <a:r>
              <a:rPr lang="en-US" dirty="0" err="1" smtClean="0">
                <a:latin typeface="Constantia" panose="02030602050306030303" pitchFamily="18" charset="0"/>
                <a:ea typeface="Constantia" panose="02030602050306030303" pitchFamily="18" charset="0"/>
                <a:cs typeface="Times New Roman" panose="02020603050405020304" pitchFamily="18" charset="0"/>
              </a:rPr>
              <a:t>droite</a:t>
            </a:r>
            <a:r>
              <a:rPr lang="en-US" dirty="0" smtClean="0">
                <a:latin typeface="Constantia" panose="02030602050306030303" pitchFamily="18" charset="0"/>
                <a:ea typeface="Constantia" panose="02030602050306030303" pitchFamily="18" charset="0"/>
                <a:cs typeface="Times New Roman" panose="02020603050405020304" pitchFamily="18" charset="0"/>
              </a:rPr>
              <a:t>)</a:t>
            </a:r>
            <a:endParaRPr lang="en-US" dirty="0"/>
          </a:p>
        </p:txBody>
      </p:sp>
      <p:grpSp>
        <p:nvGrpSpPr>
          <p:cNvPr id="9" name="Group 8"/>
          <p:cNvGrpSpPr/>
          <p:nvPr/>
        </p:nvGrpSpPr>
        <p:grpSpPr>
          <a:xfrm>
            <a:off x="6854992" y="3491008"/>
            <a:ext cx="4280030" cy="2643602"/>
            <a:chOff x="353392" y="2227460"/>
            <a:chExt cx="4280030" cy="2643602"/>
          </a:xfrm>
        </p:grpSpPr>
        <p:sp>
          <p:nvSpPr>
            <p:cNvPr id="10" name="Marcador de contenido 4"/>
            <p:cNvSpPr txBox="1">
              <a:spLocks/>
            </p:cNvSpPr>
            <p:nvPr/>
          </p:nvSpPr>
          <p:spPr>
            <a:xfrm>
              <a:off x="353392" y="2227460"/>
              <a:ext cx="4280030" cy="1406887"/>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fr-FR" sz="2400" dirty="0" smtClean="0"/>
                <a:t>Optiques: 12 kg </a:t>
              </a:r>
            </a:p>
            <a:p>
              <a:r>
                <a:rPr lang="fr-FR" sz="2400" dirty="0" smtClean="0"/>
                <a:t>Table: 18 kg</a:t>
              </a:r>
            </a:p>
            <a:p>
              <a:r>
                <a:rPr lang="fr-FR" sz="2400" dirty="0" smtClean="0"/>
                <a:t>Contrepoids: 6kg</a:t>
              </a:r>
              <a:endParaRPr lang="fr-FR" sz="2400" dirty="0"/>
            </a:p>
          </p:txBody>
        </p:sp>
        <p:sp>
          <p:nvSpPr>
            <p:cNvPr id="11" name="Marcador de contenido 4"/>
            <p:cNvSpPr txBox="1">
              <a:spLocks/>
            </p:cNvSpPr>
            <p:nvPr/>
          </p:nvSpPr>
          <p:spPr>
            <a:xfrm>
              <a:off x="564925" y="4421275"/>
              <a:ext cx="3547665" cy="449787"/>
            </a:xfrm>
            <a:prstGeom prst="rect">
              <a:avLst/>
            </a:prstGeom>
            <a:ln w="28575">
              <a:noFill/>
            </a:ln>
          </p:spPr>
          <p:txBody>
            <a:bodyPr vert="horz" lIns="91440" tIns="45720" rIns="91440" bIns="45720" rtlCol="0">
              <a:normAutofit fontScale="77500" lnSpcReduction="2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None/>
              </a:pPr>
              <a:r>
                <a:rPr lang="fr-FR" sz="2400" dirty="0" smtClean="0"/>
                <a:t>MASSE SUSPENDUE: 36 kg</a:t>
              </a:r>
              <a:endParaRPr lang="fr-FR" sz="2200" dirty="0" smtClean="0"/>
            </a:p>
            <a:p>
              <a:pPr lvl="1"/>
              <a:endParaRPr lang="fr-FR" sz="2200" dirty="0" smtClean="0"/>
            </a:p>
            <a:p>
              <a:endParaRPr lang="fr-FR" sz="2400" dirty="0"/>
            </a:p>
          </p:txBody>
        </p:sp>
        <p:sp>
          <p:nvSpPr>
            <p:cNvPr id="12" name="Rounded Rectangle 11"/>
            <p:cNvSpPr/>
            <p:nvPr/>
          </p:nvSpPr>
          <p:spPr>
            <a:xfrm>
              <a:off x="542611" y="4371033"/>
              <a:ext cx="3506875" cy="351790"/>
            </a:xfrm>
            <a:prstGeom prst="roundRect">
              <a:avLst/>
            </a:prstGeom>
            <a:noFill/>
            <a:ln w="38100">
              <a:solidFill>
                <a:srgbClr val="4DAD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Down Arrow 12"/>
            <p:cNvSpPr/>
            <p:nvPr/>
          </p:nvSpPr>
          <p:spPr>
            <a:xfrm>
              <a:off x="2131666" y="3748181"/>
              <a:ext cx="361741" cy="4719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4" name="Slide Number Placeholder 13"/>
          <p:cNvSpPr>
            <a:spLocks noGrp="1"/>
          </p:cNvSpPr>
          <p:nvPr>
            <p:ph type="sldNum" sz="quarter" idx="12"/>
          </p:nvPr>
        </p:nvSpPr>
        <p:spPr/>
        <p:txBody>
          <a:bodyPr>
            <a:normAutofit lnSpcReduction="10000"/>
          </a:bodyPr>
          <a:lstStyle/>
          <a:p>
            <a:fld id="{36C3F65D-3CA7-477B-8AA5-72308EB8BFB2}" type="slidenum">
              <a:rPr lang="en-US" smtClean="0"/>
              <a:t>13</a:t>
            </a:fld>
            <a:endParaRPr lang="en-US"/>
          </a:p>
        </p:txBody>
      </p:sp>
      <p:sp>
        <p:nvSpPr>
          <p:cNvPr id="15" name="Footer Placeholder 14"/>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4214190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92724" y="3021350"/>
            <a:ext cx="3191522" cy="3083476"/>
          </a:xfrm>
          <a:prstGeom prst="rect">
            <a:avLst/>
          </a:prstGeom>
        </p:spPr>
      </p:pic>
      <p:pic>
        <p:nvPicPr>
          <p:cNvPr id="22" name="Picture 21"/>
          <p:cNvPicPr>
            <a:picLocks noChangeAspect="1"/>
          </p:cNvPicPr>
          <p:nvPr/>
        </p:nvPicPr>
        <p:blipFill rotWithShape="1">
          <a:blip r:embed="rId4">
            <a:clrChange>
              <a:clrFrom>
                <a:srgbClr val="FFFFFF"/>
              </a:clrFrom>
              <a:clrTo>
                <a:srgbClr val="FFFFFF">
                  <a:alpha val="0"/>
                </a:srgbClr>
              </a:clrTo>
            </a:clrChange>
          </a:blip>
          <a:srcRect r="50942"/>
          <a:stretch/>
        </p:blipFill>
        <p:spPr>
          <a:xfrm>
            <a:off x="5035146" y="3158098"/>
            <a:ext cx="3838353" cy="3557307"/>
          </a:xfrm>
          <a:prstGeom prst="rect">
            <a:avLst/>
          </a:prstGeom>
        </p:spPr>
      </p:pic>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dirty="0"/>
              <a:t>CONCEPTION PRELIMINAIRE DES LAMES</a:t>
            </a:r>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extLst>
              <p:ext uri="{D42A27DB-BD31-4B8C-83A1-F6EECF244321}">
                <p14:modId xmlns:p14="http://schemas.microsoft.com/office/powerpoint/2010/main" val="3106185145"/>
              </p:ext>
            </p:extLst>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ontent Placeholder 3"/>
          <p:cNvSpPr txBox="1">
            <a:spLocks/>
          </p:cNvSpPr>
          <p:nvPr/>
        </p:nvSpPr>
        <p:spPr>
          <a:xfrm>
            <a:off x="740698" y="5518881"/>
            <a:ext cx="2885006" cy="956054"/>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fr-FR" dirty="0" smtClean="0"/>
              <a:t>Matériel: 440C </a:t>
            </a:r>
            <a:r>
              <a:rPr lang="fr-FR" dirty="0" err="1" smtClean="0"/>
              <a:t>SSTL</a:t>
            </a:r>
            <a:endParaRPr lang="fr-FR" dirty="0" smtClean="0"/>
          </a:p>
          <a:p>
            <a:r>
              <a:rPr lang="fr-FR" dirty="0" smtClean="0"/>
              <a:t>Fabriquée plate</a:t>
            </a:r>
          </a:p>
        </p:txBody>
      </p:sp>
      <p:sp>
        <p:nvSpPr>
          <p:cNvPr id="21" name="Content Placeholder 3"/>
          <p:cNvSpPr txBox="1">
            <a:spLocks/>
          </p:cNvSpPr>
          <p:nvPr/>
        </p:nvSpPr>
        <p:spPr>
          <a:xfrm>
            <a:off x="170669" y="2706941"/>
            <a:ext cx="4730940" cy="1435115"/>
          </a:xfrm>
          <a:prstGeom prst="rect">
            <a:avLst/>
          </a:prstGeom>
          <a:ln w="28575">
            <a:solidFill>
              <a:schemeClr val="accent1">
                <a:lumMod val="75000"/>
              </a:schemeClr>
            </a:solidFill>
          </a:ln>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fr-FR" dirty="0" smtClean="0"/>
              <a:t>Contraintes:</a:t>
            </a:r>
          </a:p>
          <a:p>
            <a:r>
              <a:rPr lang="fr-FR" dirty="0" smtClean="0"/>
              <a:t>Niveau de contrainte: ≥ 33.3% (</a:t>
            </a:r>
            <a:r>
              <a:rPr lang="fr-FR" dirty="0" err="1" smtClean="0"/>
              <a:t>FoS</a:t>
            </a:r>
            <a:r>
              <a:rPr lang="fr-FR" dirty="0" smtClean="0"/>
              <a:t> ≥ 3)</a:t>
            </a:r>
          </a:p>
          <a:p>
            <a:r>
              <a:rPr lang="fr-FR" dirty="0" smtClean="0"/>
              <a:t>Première fréquence: f ≈ 1.5 Hz</a:t>
            </a:r>
          </a:p>
          <a:p>
            <a:pPr marL="0" indent="0">
              <a:buFont typeface="Arial" pitchFamily="34" charset="0"/>
              <a:buNone/>
            </a:pPr>
            <a:endParaRPr lang="fr-FR" dirty="0"/>
          </a:p>
        </p:txBody>
      </p:sp>
      <p:sp>
        <p:nvSpPr>
          <p:cNvPr id="23" name="Slide Number Placeholder 22"/>
          <p:cNvSpPr>
            <a:spLocks noGrp="1"/>
          </p:cNvSpPr>
          <p:nvPr>
            <p:ph type="sldNum" sz="quarter" idx="12"/>
          </p:nvPr>
        </p:nvSpPr>
        <p:spPr/>
        <p:txBody>
          <a:bodyPr>
            <a:normAutofit lnSpcReduction="10000"/>
          </a:bodyPr>
          <a:lstStyle/>
          <a:p>
            <a:fld id="{36C3F65D-3CA7-477B-8AA5-72308EB8BFB2}" type="slidenum">
              <a:rPr lang="en-US" smtClean="0"/>
              <a:t>14</a:t>
            </a:fld>
            <a:endParaRPr lang="en-US"/>
          </a:p>
        </p:txBody>
      </p:sp>
      <p:sp>
        <p:nvSpPr>
          <p:cNvPr id="24" name="Footer Placeholder 2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3523270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dirty="0"/>
              <a:t>CONCEPTION PRELIMINAIRE DES LAMES</a:t>
            </a:r>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mc:Choice xmlns:a14="http://schemas.microsoft.com/office/drawing/2010/main" Requires="a14">
          <p:sp>
            <p:nvSpPr>
              <p:cNvPr id="14" name="Content Placeholder 3"/>
              <p:cNvSpPr txBox="1">
                <a:spLocks/>
              </p:cNvSpPr>
              <p:nvPr/>
            </p:nvSpPr>
            <p:spPr>
              <a:xfrm>
                <a:off x="319314" y="2755031"/>
                <a:ext cx="8595360" cy="435133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fr-FR" dirty="0" smtClean="0"/>
                  <a:t>Paramètres de la conception:</a:t>
                </a:r>
              </a:p>
              <a:p>
                <a:pPr lvl="1"/>
                <a:r>
                  <a:rPr lang="fr-FR" dirty="0" smtClean="0"/>
                  <a:t>Largeur de la lame: </a:t>
                </a:r>
                <a:r>
                  <a:rPr lang="fr-FR" dirty="0" smtClean="0"/>
                  <a:t>a</a:t>
                </a:r>
              </a:p>
              <a:p>
                <a:pPr lvl="1"/>
                <a:r>
                  <a:rPr lang="fr-FR" dirty="0" smtClean="0"/>
                  <a:t>Longueur de la lame: </a:t>
                </a:r>
                <a:r>
                  <a:rPr lang="fr-FR" dirty="0" smtClean="0"/>
                  <a:t>l</a:t>
                </a:r>
              </a:p>
              <a:p>
                <a:pPr lvl="1"/>
                <a:r>
                  <a:rPr lang="fr-FR" dirty="0" smtClean="0"/>
                  <a:t>Epaisseur de la lame: </a:t>
                </a:r>
                <a:r>
                  <a:rPr lang="fr-FR" dirty="0" smtClean="0"/>
                  <a:t>h</a:t>
                </a:r>
              </a:p>
              <a:p>
                <a:pPr lvl="1"/>
                <a:endParaRPr lang="fr-FR" dirty="0" smtClean="0"/>
              </a:p>
              <a:p>
                <a:pPr lvl="1"/>
                <a:endParaRPr lang="fr-FR" dirty="0" smtClean="0"/>
              </a:p>
              <a:p>
                <a:r>
                  <a:rPr lang="fr-FR" dirty="0" smtClean="0"/>
                  <a:t>Equations </a:t>
                </a:r>
                <a:r>
                  <a:rPr lang="fr-FR" dirty="0" smtClean="0"/>
                  <a:t>Bernoulli (pour lames triangulaires): </a:t>
                </a:r>
                <a:endParaRPr lang="fr-FR" dirty="0" smtClean="0"/>
              </a:p>
              <a:p>
                <a:pPr lvl="1"/>
                <a14:m>
                  <m:oMath xmlns:m="http://schemas.openxmlformats.org/officeDocument/2006/math">
                    <m:r>
                      <a:rPr lang="fr-FR" i="1">
                        <a:latin typeface="Cambria Math" panose="02040503050406030204" pitchFamily="18" charset="0"/>
                      </a:rPr>
                      <m:t>𝐾</m:t>
                    </m:r>
                    <m:r>
                      <a:rPr lang="fr-FR" i="1">
                        <a:latin typeface="Cambria Math" panose="02040503050406030204" pitchFamily="18" charset="0"/>
                      </a:rPr>
                      <m:t>﷮</m:t>
                    </m:r>
                    <m:r>
                      <a:rPr lang="fr-FR" i="1">
                        <a:latin typeface="Cambria Math" panose="02040503050406030204" pitchFamily="18" charset="0"/>
                      </a:rPr>
                      <m:t>𝑧𝑧</m:t>
                    </m:r>
                    <m:r>
                      <a:rPr lang="fr-FR" i="1" smtClean="0">
                        <a:latin typeface="Cambria Math" panose="02040503050406030204" pitchFamily="18" charset="0"/>
                      </a:rPr>
                      <m:t> =</m:t>
                    </m:r>
                    <m:f>
                      <m:fPr>
                        <m:ctrlPr>
                          <a:rPr lang="fr-FR" i="1" smtClean="0">
                            <a:latin typeface="Cambria Math" panose="02040503050406030204" pitchFamily="18" charset="0"/>
                          </a:rPr>
                        </m:ctrlPr>
                      </m:fPr>
                      <m:num>
                        <m:r>
                          <a:rPr lang="fr-FR" i="1" smtClean="0">
                            <a:latin typeface="Cambria Math" panose="02040503050406030204" pitchFamily="18" charset="0"/>
                          </a:rPr>
                          <m:t>𝐸𝑎</m:t>
                        </m:r>
                        <m:sSup>
                          <m:sSupPr>
                            <m:ctrlPr>
                              <a:rPr lang="fr-FR" i="1" smtClean="0">
                                <a:latin typeface="Cambria Math" panose="02040503050406030204" pitchFamily="18" charset="0"/>
                              </a:rPr>
                            </m:ctrlPr>
                          </m:sSupPr>
                          <m:e>
                            <m:r>
                              <a:rPr lang="fr-FR" i="1" smtClean="0">
                                <a:latin typeface="Cambria Math" panose="02040503050406030204" pitchFamily="18" charset="0"/>
                              </a:rPr>
                              <m:t>h</m:t>
                            </m:r>
                          </m:e>
                          <m:sup>
                            <m:r>
                              <a:rPr lang="fr-FR" i="1" smtClean="0">
                                <a:latin typeface="Cambria Math" panose="02040503050406030204" pitchFamily="18" charset="0"/>
                              </a:rPr>
                              <m:t>3</m:t>
                            </m:r>
                          </m:sup>
                        </m:sSup>
                      </m:num>
                      <m:den>
                        <m:r>
                          <a:rPr lang="fr-FR" i="1" smtClean="0">
                            <a:latin typeface="Cambria Math" panose="02040503050406030204" pitchFamily="18" charset="0"/>
                          </a:rPr>
                          <m:t>4</m:t>
                        </m:r>
                        <m:sSup>
                          <m:sSupPr>
                            <m:ctrlPr>
                              <a:rPr lang="fr-FR" i="1" smtClean="0">
                                <a:latin typeface="Cambria Math" panose="02040503050406030204" pitchFamily="18" charset="0"/>
                              </a:rPr>
                            </m:ctrlPr>
                          </m:sSupPr>
                          <m:e>
                            <m:r>
                              <a:rPr lang="fr-FR" i="1" smtClean="0">
                                <a:latin typeface="Cambria Math" panose="02040503050406030204" pitchFamily="18" charset="0"/>
                              </a:rPr>
                              <m:t>𝑙</m:t>
                            </m:r>
                          </m:e>
                          <m:sup>
                            <m:r>
                              <a:rPr lang="fr-FR" i="1" smtClean="0">
                                <a:latin typeface="Cambria Math" panose="02040503050406030204" pitchFamily="18" charset="0"/>
                              </a:rPr>
                              <m:t>3</m:t>
                            </m:r>
                          </m:sup>
                        </m:sSup>
                      </m:den>
                    </m:f>
                    <m:r>
                      <a:rPr lang="fr-FR" i="1" smtClean="0">
                        <a:latin typeface="Cambria Math" panose="02040503050406030204" pitchFamily="18" charset="0"/>
                      </a:rPr>
                      <m:t> </m:t>
                    </m:r>
                  </m:oMath>
                </a14:m>
                <a:r>
                  <a:rPr lang="fr-FR" i="1" dirty="0" smtClean="0">
                    <a:latin typeface="Cambria Math" panose="02040503050406030204" pitchFamily="18" charset="0"/>
                  </a:rPr>
                  <a:t> </a:t>
                </a:r>
              </a:p>
              <a:p>
                <a:pPr lvl="1"/>
                <a14:m>
                  <m:oMath xmlns:m="http://schemas.openxmlformats.org/officeDocument/2006/math">
                    <m:r>
                      <a:rPr lang="fr-FR" i="1" smtClean="0">
                        <a:latin typeface="Cambria Math" panose="02040503050406030204" pitchFamily="18" charset="0"/>
                      </a:rPr>
                      <m:t>𝑓</m:t>
                    </m:r>
                    <m:r>
                      <a:rPr lang="fr-FR" i="1" smtClean="0">
                        <a:latin typeface="Cambria Math" panose="02040503050406030204" pitchFamily="18" charset="0"/>
                      </a:rPr>
                      <m:t>=</m:t>
                    </m:r>
                    <m:f>
                      <m:fPr>
                        <m:ctrlPr>
                          <a:rPr lang="fr-FR" i="1" smtClean="0">
                            <a:latin typeface="Cambria Math" panose="02040503050406030204" pitchFamily="18" charset="0"/>
                          </a:rPr>
                        </m:ctrlPr>
                      </m:fPr>
                      <m:num>
                        <m:r>
                          <a:rPr lang="fr-FR" i="1" smtClean="0">
                            <a:latin typeface="Cambria Math" panose="02040503050406030204" pitchFamily="18" charset="0"/>
                          </a:rPr>
                          <m:t>1</m:t>
                        </m:r>
                      </m:num>
                      <m:den>
                        <m:r>
                          <a:rPr lang="fr-FR" i="1" smtClean="0">
                            <a:latin typeface="Cambria Math" panose="02040503050406030204" pitchFamily="18" charset="0"/>
                          </a:rPr>
                          <m:t>2</m:t>
                        </m:r>
                        <m:r>
                          <a:rPr lang="fr-FR" i="1" smtClean="0">
                            <a:latin typeface="Cambria Math" panose="02040503050406030204" pitchFamily="18" charset="0"/>
                            <a:ea typeface="Cambria Math" panose="02040503050406030204" pitchFamily="18" charset="0"/>
                          </a:rPr>
                          <m:t>𝜋</m:t>
                        </m:r>
                      </m:den>
                    </m:f>
                    <m:rad>
                      <m:radPr>
                        <m:degHide m:val="on"/>
                        <m:ctrlPr>
                          <a:rPr lang="fr-FR" i="1" smtClean="0">
                            <a:latin typeface="Cambria Math" panose="02040503050406030204" pitchFamily="18" charset="0"/>
                          </a:rPr>
                        </m:ctrlPr>
                      </m:radPr>
                      <m:deg/>
                      <m:e>
                        <m:f>
                          <m:fPr>
                            <m:ctrlPr>
                              <a:rPr lang="fr-FR" i="1" smtClean="0">
                                <a:latin typeface="Cambria Math" panose="02040503050406030204" pitchFamily="18" charset="0"/>
                              </a:rPr>
                            </m:ctrlPr>
                          </m:fPr>
                          <m:num>
                            <m:sSub>
                              <m:sSubPr>
                                <m:ctrlPr>
                                  <a:rPr lang="fr-FR" i="1" smtClean="0">
                                    <a:latin typeface="Cambria Math" panose="02040503050406030204" pitchFamily="18" charset="0"/>
                                  </a:rPr>
                                </m:ctrlPr>
                              </m:sSubPr>
                              <m:e>
                                <m:r>
                                  <a:rPr lang="fr-FR" i="1" smtClean="0">
                                    <a:latin typeface="Cambria Math" panose="02040503050406030204" pitchFamily="18" charset="0"/>
                                  </a:rPr>
                                  <m:t>𝐾</m:t>
                                </m:r>
                              </m:e>
                              <m:sub>
                                <m:r>
                                  <a:rPr lang="fr-FR" i="1" smtClean="0">
                                    <a:latin typeface="Cambria Math" panose="02040503050406030204" pitchFamily="18" charset="0"/>
                                  </a:rPr>
                                  <m:t>𝑧𝑧</m:t>
                                </m:r>
                              </m:sub>
                            </m:sSub>
                          </m:num>
                          <m:den>
                            <m:r>
                              <a:rPr lang="fr-FR" i="1" smtClean="0">
                                <a:latin typeface="Cambria Math" panose="02040503050406030204" pitchFamily="18" charset="0"/>
                              </a:rPr>
                              <m:t>𝑚</m:t>
                            </m:r>
                          </m:den>
                        </m:f>
                      </m:e>
                    </m:rad>
                    <m:r>
                      <a:rPr lang="fr-FR" i="1" smtClean="0">
                        <a:latin typeface="Cambria Math" panose="02040503050406030204" pitchFamily="18" charset="0"/>
                      </a:rPr>
                      <m:t>=1.5 </m:t>
                    </m:r>
                    <m:r>
                      <a:rPr lang="fr-FR" i="1" smtClean="0">
                        <a:latin typeface="Cambria Math" panose="02040503050406030204" pitchFamily="18" charset="0"/>
                      </a:rPr>
                      <m:t>𝐻𝑧</m:t>
                    </m:r>
                  </m:oMath>
                </a14:m>
                <a:endParaRPr lang="fr-FR" dirty="0" smtClean="0"/>
              </a:p>
              <a:p>
                <a:pPr lvl="1"/>
                <a14:m>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𝜎</m:t>
                        </m:r>
                      </m:e>
                      <m:sub>
                        <m:r>
                          <a:rPr lang="fr-FR" i="1" smtClean="0">
                            <a:latin typeface="Cambria Math" panose="02040503050406030204" pitchFamily="18" charset="0"/>
                            <a:ea typeface="Cambria Math" panose="02040503050406030204" pitchFamily="18" charset="0"/>
                          </a:rPr>
                          <m:t>𝑚𝑎𝑥</m:t>
                        </m:r>
                      </m:sub>
                    </m:sSub>
                    <m:r>
                      <a:rPr lang="fr-FR" i="1" smtClean="0">
                        <a:latin typeface="Cambria Math" panose="02040503050406030204" pitchFamily="18" charset="0"/>
                        <a:ea typeface="Cambria Math" panose="02040503050406030204" pitchFamily="18" charset="0"/>
                      </a:rPr>
                      <m:t>=</m:t>
                    </m:r>
                    <m:f>
                      <m:fPr>
                        <m:ctrlPr>
                          <a:rPr lang="fr-FR" i="1" smtClean="0">
                            <a:latin typeface="Cambria Math" panose="02040503050406030204" pitchFamily="18" charset="0"/>
                            <a:ea typeface="Cambria Math" panose="02040503050406030204" pitchFamily="18" charset="0"/>
                          </a:rPr>
                        </m:ctrlPr>
                      </m:fPr>
                      <m:num>
                        <m:r>
                          <a:rPr lang="fr-FR" i="1" smtClean="0">
                            <a:latin typeface="Cambria Math" panose="02040503050406030204" pitchFamily="18" charset="0"/>
                            <a:ea typeface="Cambria Math" panose="02040503050406030204" pitchFamily="18" charset="0"/>
                          </a:rPr>
                          <m:t>6</m:t>
                        </m:r>
                        <m:r>
                          <a:rPr lang="fr-FR" i="1" smtClean="0">
                            <a:latin typeface="Cambria Math" panose="02040503050406030204" pitchFamily="18" charset="0"/>
                            <a:ea typeface="Cambria Math" panose="02040503050406030204" pitchFamily="18" charset="0"/>
                          </a:rPr>
                          <m:t>𝑃𝑙</m:t>
                        </m:r>
                      </m:num>
                      <m:den>
                        <m:r>
                          <a:rPr lang="fr-FR" i="1" smtClean="0">
                            <a:latin typeface="Cambria Math" panose="02040503050406030204" pitchFamily="18" charset="0"/>
                            <a:ea typeface="Cambria Math" panose="02040503050406030204" pitchFamily="18" charset="0"/>
                          </a:rPr>
                          <m:t>𝑎</m:t>
                        </m:r>
                        <m:sSup>
                          <m:sSupPr>
                            <m:ctrlPr>
                              <a:rPr lang="fr-FR" i="1" smtClean="0">
                                <a:latin typeface="Cambria Math" panose="02040503050406030204" pitchFamily="18" charset="0"/>
                                <a:ea typeface="Cambria Math" panose="02040503050406030204" pitchFamily="18" charset="0"/>
                              </a:rPr>
                            </m:ctrlPr>
                          </m:sSupPr>
                          <m:e>
                            <m:r>
                              <a:rPr lang="fr-FR" i="1" smtClean="0">
                                <a:latin typeface="Cambria Math" panose="02040503050406030204" pitchFamily="18" charset="0"/>
                                <a:ea typeface="Cambria Math" panose="02040503050406030204" pitchFamily="18" charset="0"/>
                              </a:rPr>
                              <m:t>h</m:t>
                            </m:r>
                          </m:e>
                          <m:sup>
                            <m:r>
                              <a:rPr lang="fr-FR" i="1" smtClean="0">
                                <a:latin typeface="Cambria Math" panose="02040503050406030204" pitchFamily="18" charset="0"/>
                                <a:ea typeface="Cambria Math" panose="02040503050406030204" pitchFamily="18" charset="0"/>
                              </a:rPr>
                              <m:t>2</m:t>
                            </m:r>
                          </m:sup>
                        </m:sSup>
                      </m:den>
                    </m:f>
                  </m:oMath>
                </a14:m>
                <a:endParaRPr lang="fr-FR" dirty="0" smtClean="0"/>
              </a:p>
            </p:txBody>
          </p:sp>
        </mc:Choice>
        <mc:Fallback>
          <p:sp>
            <p:nvSpPr>
              <p:cNvPr id="14" name="Content Placeholder 3"/>
              <p:cNvSpPr txBox="1">
                <a:spLocks noRot="1" noChangeAspect="1" noMove="1" noResize="1" noEditPoints="1" noAdjustHandles="1" noChangeArrowheads="1" noChangeShapeType="1" noTextEdit="1"/>
              </p:cNvSpPr>
              <p:nvPr/>
            </p:nvSpPr>
            <p:spPr>
              <a:xfrm>
                <a:off x="319314" y="2755031"/>
                <a:ext cx="8595360" cy="4351337"/>
              </a:xfrm>
              <a:prstGeom prst="rect">
                <a:avLst/>
              </a:prstGeom>
              <a:blipFill rotWithShape="0">
                <a:blip r:embed="rId8"/>
                <a:stretch>
                  <a:fillRect l="-142" t="-1120"/>
                </a:stretch>
              </a:blipFill>
            </p:spPr>
            <p:txBody>
              <a:bodyPr/>
              <a:lstStyle/>
              <a:p>
                <a:r>
                  <a:rPr lang="en-US">
                    <a:noFill/>
                  </a:rPr>
                  <a:t> </a:t>
                </a:r>
              </a:p>
            </p:txBody>
          </p:sp>
        </mc:Fallback>
      </mc:AlternateContent>
      <p:pic>
        <p:nvPicPr>
          <p:cNvPr id="24" name="Picture 23"/>
          <p:cNvPicPr>
            <a:picLocks noChangeAspect="1"/>
          </p:cNvPicPr>
          <p:nvPr/>
        </p:nvPicPr>
        <p:blipFill>
          <a:blip r:embed="rId9"/>
          <a:stretch>
            <a:fillRect/>
          </a:stretch>
        </p:blipFill>
        <p:spPr>
          <a:xfrm>
            <a:off x="5976903" y="2872032"/>
            <a:ext cx="5253575" cy="4069780"/>
          </a:xfrm>
          <a:prstGeom prst="rect">
            <a:avLst/>
          </a:prstGeom>
        </p:spPr>
      </p:pic>
      <p:sp>
        <p:nvSpPr>
          <p:cNvPr id="4" name="Slide Number Placeholder 3"/>
          <p:cNvSpPr>
            <a:spLocks noGrp="1"/>
          </p:cNvSpPr>
          <p:nvPr>
            <p:ph type="sldNum" sz="quarter" idx="12"/>
          </p:nvPr>
        </p:nvSpPr>
        <p:spPr/>
        <p:txBody>
          <a:bodyPr>
            <a:normAutofit lnSpcReduction="10000"/>
          </a:bodyPr>
          <a:lstStyle/>
          <a:p>
            <a:fld id="{36C3F65D-3CA7-477B-8AA5-72308EB8BFB2}" type="slidenum">
              <a:rPr lang="en-US" smtClean="0"/>
              <a:t>15</a:t>
            </a:fld>
            <a:endParaRPr lang="en-US"/>
          </a:p>
        </p:txBody>
      </p:sp>
      <p:sp>
        <p:nvSpPr>
          <p:cNvPr id="25" name="Footer Placeholder 24"/>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609643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319314" y="1839562"/>
            <a:ext cx="8595360" cy="4875843"/>
          </a:xfrm>
        </p:spPr>
        <p:txBody>
          <a:bodyPr>
            <a:normAutofit/>
          </a:bodyPr>
          <a:lstStyle/>
          <a:p>
            <a:pPr lvl="2"/>
            <a:r>
              <a:rPr lang="fr-FR" sz="2200" dirty="0"/>
              <a:t>CONCEPTION PRELIMINAIRE DES </a:t>
            </a:r>
            <a:r>
              <a:rPr lang="fr-FR" sz="2200" dirty="0" smtClean="0"/>
              <a:t>LAMES</a:t>
            </a:r>
          </a:p>
          <a:p>
            <a:pPr lvl="3"/>
            <a:r>
              <a:rPr lang="fr-FR" sz="2200" dirty="0" smtClean="0"/>
              <a:t>Analyse par éléments finis</a:t>
            </a:r>
            <a:endParaRPr lang="fr-FR" sz="2200" dirty="0"/>
          </a:p>
          <a:p>
            <a:pPr lvl="1"/>
            <a:endParaRPr lang="fr-FR" sz="2200" dirty="0" smtClean="0"/>
          </a:p>
        </p:txBody>
      </p:sp>
      <p:graphicFrame>
        <p:nvGraphicFramePr>
          <p:cNvPr id="3" name="Diagram 2"/>
          <p:cNvGraphicFramePr/>
          <p:nvPr>
            <p:extLst>
              <p:ext uri="{D42A27DB-BD31-4B8C-83A1-F6EECF244321}">
                <p14:modId xmlns:p14="http://schemas.microsoft.com/office/powerpoint/2010/main" val="3827551612"/>
              </p:ext>
            </p:extLst>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p:nvPr/>
        </p:nvPicPr>
        <p:blipFill>
          <a:blip r:embed="rId8">
            <a:extLst>
              <a:ext uri="{28A0092B-C50C-407E-A947-70E740481C1C}">
                <a14:useLocalDpi xmlns:a14="http://schemas.microsoft.com/office/drawing/2010/main" val="0"/>
              </a:ext>
            </a:extLst>
          </a:blip>
          <a:srcRect/>
          <a:stretch>
            <a:fillRect/>
          </a:stretch>
        </p:blipFill>
        <p:spPr bwMode="auto">
          <a:xfrm>
            <a:off x="6035240" y="5335164"/>
            <a:ext cx="4993219" cy="1247940"/>
          </a:xfrm>
          <a:prstGeom prst="rect">
            <a:avLst/>
          </a:prstGeom>
          <a:noFill/>
          <a:ln>
            <a:noFill/>
          </a:ln>
        </p:spPr>
      </p:pic>
      <p:pic>
        <p:nvPicPr>
          <p:cNvPr id="11" name="Picture 10"/>
          <p:cNvPicPr>
            <a:picLocks noChangeAspect="1"/>
          </p:cNvPicPr>
          <p:nvPr/>
        </p:nvPicPr>
        <p:blipFill>
          <a:blip r:embed="rId9">
            <a:clrChange>
              <a:clrFrom>
                <a:srgbClr val="FFFFFF"/>
              </a:clrFrom>
              <a:clrTo>
                <a:srgbClr val="FFFFFF">
                  <a:alpha val="0"/>
                </a:srgbClr>
              </a:clrTo>
            </a:clrChange>
          </a:blip>
          <a:stretch>
            <a:fillRect/>
          </a:stretch>
        </p:blipFill>
        <p:spPr>
          <a:xfrm>
            <a:off x="306356" y="3115545"/>
            <a:ext cx="8608318" cy="3057706"/>
          </a:xfrm>
          <a:prstGeom prst="rect">
            <a:avLst/>
          </a:prstGeom>
        </p:spPr>
      </p:pic>
      <p:sp>
        <p:nvSpPr>
          <p:cNvPr id="12" name="Slide Number Placeholder 11"/>
          <p:cNvSpPr>
            <a:spLocks noGrp="1"/>
          </p:cNvSpPr>
          <p:nvPr>
            <p:ph type="sldNum" sz="quarter" idx="12"/>
          </p:nvPr>
        </p:nvSpPr>
        <p:spPr/>
        <p:txBody>
          <a:bodyPr>
            <a:normAutofit lnSpcReduction="10000"/>
          </a:bodyPr>
          <a:lstStyle/>
          <a:p>
            <a:fld id="{36C3F65D-3CA7-477B-8AA5-72308EB8BFB2}" type="slidenum">
              <a:rPr lang="en-US" smtClean="0"/>
              <a:t>16</a:t>
            </a:fld>
            <a:endParaRPr lang="en-US"/>
          </a:p>
        </p:txBody>
      </p:sp>
      <p:sp>
        <p:nvSpPr>
          <p:cNvPr id="13" name="Footer Placeholder 12"/>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2987348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sz="2400" dirty="0"/>
              <a:t>CONCEPTION DES CABLES</a:t>
            </a:r>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655686" y="2591269"/>
            <a:ext cx="3262668" cy="749468"/>
            <a:chOff x="756778" y="3641806"/>
            <a:chExt cx="3632341" cy="377126"/>
          </a:xfrm>
        </p:grpSpPr>
        <p:sp>
          <p:nvSpPr>
            <p:cNvPr id="11" name="Content Placeholder 3"/>
            <p:cNvSpPr txBox="1">
              <a:spLocks/>
            </p:cNvSpPr>
            <p:nvPr/>
          </p:nvSpPr>
          <p:spPr>
            <a:xfrm>
              <a:off x="828763" y="3641806"/>
              <a:ext cx="3560356" cy="377126"/>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dirty="0" smtClean="0"/>
                <a:t>f </a:t>
              </a:r>
              <a:r>
                <a:rPr lang="en-US" dirty="0" smtClean="0"/>
                <a:t>&lt; 1.5 Hz</a:t>
              </a:r>
            </a:p>
            <a:p>
              <a:r>
                <a:rPr lang="en-US" dirty="0" err="1" smtClean="0"/>
                <a:t>FoS</a:t>
              </a:r>
              <a:r>
                <a:rPr lang="en-US" dirty="0" smtClean="0"/>
                <a:t> </a:t>
              </a:r>
              <a:r>
                <a:rPr lang="en-US" dirty="0"/>
                <a:t>≥ 33.3% (</a:t>
              </a:r>
              <a:r>
                <a:rPr lang="en-US" dirty="0" err="1"/>
                <a:t>FoS</a:t>
              </a:r>
              <a:r>
                <a:rPr lang="en-US" dirty="0"/>
                <a:t> ≥ 3</a:t>
              </a:r>
              <a:r>
                <a:rPr lang="en-US" dirty="0" smtClean="0"/>
                <a:t>)</a:t>
              </a:r>
              <a:endParaRPr lang="en-US" dirty="0"/>
            </a:p>
          </p:txBody>
        </p:sp>
        <p:sp>
          <p:nvSpPr>
            <p:cNvPr id="12" name="Rounded Rectangle 11"/>
            <p:cNvSpPr/>
            <p:nvPr/>
          </p:nvSpPr>
          <p:spPr>
            <a:xfrm>
              <a:off x="756778" y="3641806"/>
              <a:ext cx="3560356" cy="377126"/>
            </a:xfrm>
            <a:prstGeom prst="roundRect">
              <a:avLst/>
            </a:prstGeom>
            <a:noFill/>
            <a:ln w="38100">
              <a:solidFill>
                <a:srgbClr val="92D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17" name="Picture 16"/>
          <p:cNvPicPr>
            <a:picLocks noChangeAspect="1"/>
          </p:cNvPicPr>
          <p:nvPr/>
        </p:nvPicPr>
        <p:blipFill>
          <a:blip r:embed="rId8">
            <a:clrChange>
              <a:clrFrom>
                <a:srgbClr val="FFFFFF"/>
              </a:clrFrom>
              <a:clrTo>
                <a:srgbClr val="FFFFFF">
                  <a:alpha val="0"/>
                </a:srgbClr>
              </a:clrTo>
            </a:clrChange>
          </a:blip>
          <a:stretch>
            <a:fillRect/>
          </a:stretch>
        </p:blipFill>
        <p:spPr>
          <a:xfrm>
            <a:off x="7812289" y="3038475"/>
            <a:ext cx="3495675" cy="3819525"/>
          </a:xfrm>
          <a:prstGeom prst="rect">
            <a:avLst/>
          </a:prstGeom>
        </p:spPr>
      </p:pic>
      <p:grpSp>
        <p:nvGrpSpPr>
          <p:cNvPr id="25" name="Group 24"/>
          <p:cNvGrpSpPr/>
          <p:nvPr/>
        </p:nvGrpSpPr>
        <p:grpSpPr>
          <a:xfrm>
            <a:off x="271560" y="4422985"/>
            <a:ext cx="7283137" cy="2474460"/>
            <a:chOff x="5075716" y="3631863"/>
            <a:chExt cx="7283137" cy="2474460"/>
          </a:xfrm>
        </p:grpSpPr>
        <mc:AlternateContent xmlns:mc="http://schemas.openxmlformats.org/markup-compatibility/2006" xmlns:a14="http://schemas.microsoft.com/office/drawing/2010/main">
          <mc:Choice Requires="a14">
            <p:sp>
              <p:nvSpPr>
                <p:cNvPr id="26" name="Rectangle 25"/>
                <p:cNvSpPr/>
                <p:nvPr/>
              </p:nvSpPr>
              <p:spPr>
                <a:xfrm>
                  <a:off x="5075716" y="3631863"/>
                  <a:ext cx="2622023" cy="2474460"/>
                </a:xfrm>
                <a:prstGeom prst="rect">
                  <a:avLst/>
                </a:prstGeom>
              </p:spPr>
              <p:txBody>
                <a:bodyPr wrap="square">
                  <a:spAutoFit/>
                </a:bodyPr>
                <a:lstStyle/>
                <a:p>
                  <a:pPr algn="just">
                    <a:lnSpc>
                      <a:spcPct val="110000"/>
                    </a:lnSpc>
                    <a:spcBef>
                      <a:spcPts val="600"/>
                    </a:spcBef>
                    <a:spcAft>
                      <a:spcPts val="1000"/>
                    </a:spcAft>
                  </a:pPr>
                  <a14:m>
                    <m:oMathPara xmlns:m="http://schemas.openxmlformats.org/officeDocument/2006/math">
                      <m:oMathParaPr>
                        <m:jc m:val="centerGroup"/>
                      </m:oMathParaPr>
                      <m:oMath xmlns:m="http://schemas.openxmlformats.org/officeDocument/2006/math">
                        <m:r>
                          <a:rPr lang="en-US" i="1" smtClean="0">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t>𝑆𝑒𝑐𝑡𝑖𝑜𝑛</m:t>
                        </m:r>
                        <m:r>
                          <a:rPr lang="en-US" i="1" smtClean="0">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𝐷</m:t>
                                </m:r>
                              </m:e>
                              <m:sup>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algn="just">
                    <a:lnSpc>
                      <a:spcPct val="110000"/>
                    </a:lnSpc>
                    <a:spcBef>
                      <a:spcPts val="600"/>
                    </a:spcBef>
                    <a:spcAft>
                      <a:spcPts val="1000"/>
                    </a:spcAft>
                  </a:pPr>
                  <a14:m>
                    <m:oMathPara xmlns:m="http://schemas.openxmlformats.org/officeDocument/2006/math">
                      <m:oMathParaPr>
                        <m:jc m:val="centerGroup"/>
                      </m:oMathParaPr>
                      <m:oMath xmlns:m="http://schemas.openxmlformats.org/officeDocument/2006/math">
                        <m:sSub>
                          <m:sSub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𝑛𝑜𝑟𝑚</m:t>
                            </m:r>
                          </m:sub>
                        </m:s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𝑃</m:t>
                            </m:r>
                          </m:num>
                          <m:den>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𝑆𝑒𝑐𝑡𝑖𝑜𝑛</m:t>
                            </m:r>
                          </m:den>
                        </m:f>
                      </m:oMath>
                    </m:oMathPara>
                  </a14:m>
                  <a:endParaRPr lang="en-US" i="1" dirty="0" smtClean="0">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10000"/>
                    </a:lnSpc>
                    <a:spcBef>
                      <a:spcPts val="600"/>
                    </a:spcBef>
                    <a:spcAft>
                      <a:spcPts val="1000"/>
                    </a:spcAft>
                  </a:pPr>
                  <a14:m>
                    <m:oMathPara xmlns:m="http://schemas.openxmlformats.org/officeDocument/2006/math">
                      <m:oMathParaPr>
                        <m:jc m:val="centerGroup"/>
                      </m:oMathParaPr>
                      <m:oMath xmlns:m="http://schemas.openxmlformats.org/officeDocument/2006/math">
                        <m:sSub>
                          <m:sSub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𝑏𝑒𝑛𝑑</m:t>
                            </m:r>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𝑚𝑎𝑥</m:t>
                            </m:r>
                          </m:sub>
                        </m:s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𝑍𝑀𝑃</m:t>
                            </m:r>
                            <m:f>
                              <m:f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𝐷</m:t>
                                </m:r>
                              </m:num>
                              <m:den>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𝛿</m:t>
                            </m:r>
                          </m:num>
                          <m:den>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𝐼</m:t>
                            </m:r>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𝑙</m:t>
                                </m:r>
                              </m:e>
                              <m: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𝑍</m:t>
                                </m:r>
                              </m:sub>
                            </m:sSub>
                          </m:den>
                        </m:f>
                      </m:oMath>
                    </m:oMathPara>
                  </a14:m>
                  <a:endParaRPr lang="en-US"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075716" y="3631863"/>
                  <a:ext cx="2622023" cy="247446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a:off x="6262853" y="3673775"/>
                  <a:ext cx="6096000" cy="2330831"/>
                </a:xfrm>
                <a:prstGeom prst="rect">
                  <a:avLst/>
                </a:prstGeom>
              </p:spPr>
              <p:txBody>
                <a:bodyPr>
                  <a:spAutoFit/>
                </a:bodyPr>
                <a:lstStyle/>
                <a:p>
                  <a:pPr algn="ctr">
                    <a:lnSpc>
                      <a:spcPct val="110000"/>
                    </a:lnSpc>
                    <a:spcBef>
                      <a:spcPts val="600"/>
                    </a:spcBef>
                    <a:spcAft>
                      <a:spcPts val="1000"/>
                    </a:spcAft>
                  </a:pPr>
                  <a14:m>
                    <m:oMathPara xmlns:m="http://schemas.openxmlformats.org/officeDocument/2006/math">
                      <m:oMathParaPr>
                        <m:jc m:val="centerGroup"/>
                      </m:oMathParaPr>
                      <m:oMath xmlns:m="http://schemas.openxmlformats.org/officeDocument/2006/math">
                        <m:sSub>
                          <m:sSubPr>
                            <m:ctrlP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t>𝜏</m:t>
                            </m:r>
                          </m:e>
                          <m:sub>
                            <m: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t>𝑚𝑎𝑥</m:t>
                            </m:r>
                          </m:sub>
                        </m:sSub>
                        <m: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t>𝑃</m:t>
                            </m:r>
                            <m: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t>𝛿</m:t>
                            </m:r>
                          </m:num>
                          <m:den>
                            <m: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t>𝑆𝑒𝑐𝑡𝑖𝑜𝑛</m:t>
                            </m:r>
                            <m: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t>𝑙</m:t>
                                </m:r>
                              </m:e>
                              <m:sub>
                                <m:r>
                                  <a:rPr lang="en-US" i="1">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t>𝑍</m:t>
                                </m:r>
                              </m:sub>
                            </m:sSub>
                          </m:den>
                        </m:f>
                      </m:oMath>
                    </m:oMathPara>
                  </a14:m>
                  <a:endParaRPr lang="en-US" i="1" dirty="0" smtClean="0">
                    <a:solidFill>
                      <a:srgbClr val="595959"/>
                    </a:solidFill>
                    <a:latin typeface="Cambria Math" panose="02040503050406030204" pitchFamily="18" charset="0"/>
                    <a:ea typeface="Times New Roman" panose="02020603050405020304" pitchFamily="18" charset="0"/>
                    <a:cs typeface="Times New Roman" panose="02020603050405020304" pitchFamily="18" charset="0"/>
                  </a:endParaRPr>
                </a:p>
                <a:p>
                  <a:pPr algn="ctr">
                    <a:lnSpc>
                      <a:spcPct val="110000"/>
                    </a:lnSpc>
                    <a:spcBef>
                      <a:spcPts val="600"/>
                    </a:spcBef>
                    <a:spcAft>
                      <a:spcPts val="1000"/>
                    </a:spcAft>
                  </a:pPr>
                  <a14:m>
                    <m:oMathPara xmlns:m="http://schemas.openxmlformats.org/officeDocument/2006/math">
                      <m:oMathParaPr>
                        <m:jc m:val="centerGroup"/>
                      </m:oMathParaPr>
                      <m:oMath xmlns:m="http://schemas.openxmlformats.org/officeDocument/2006/math">
                        <m:sSub>
                          <m:sSubPr>
                            <m:ctrlPr>
                              <a:rPr lang="en-US" i="1" smtClean="0">
                                <a:solidFill>
                                  <a:srgbClr val="595959"/>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𝑒𝑞</m:t>
                            </m:r>
                          </m:sub>
                        </m:s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sSubSup>
                              <m:sSubSup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𝑛𝑜𝑟𝑚</m:t>
                                </m:r>
                              </m:sub>
                              <m:sup>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𝑏𝑒𝑛𝑑</m:t>
                                </m:r>
                              </m:sub>
                              <m:sup>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+3 </m:t>
                            </m:r>
                            <m:sSubSup>
                              <m:sSubSup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𝜏</m:t>
                                </m:r>
                              </m:e>
                              <m: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𝑚𝑎𝑥</m:t>
                                </m:r>
                              </m:sub>
                              <m:sup>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e>
                        </m:rad>
                      </m:oMath>
                    </m:oMathPara>
                  </a14:m>
                  <a:endParaRPr lang="en-US" i="1" dirty="0" smtClean="0">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ctr">
                    <a:lnSpc>
                      <a:spcPct val="110000"/>
                    </a:lnSpc>
                    <a:spcBef>
                      <a:spcPts val="600"/>
                    </a:spcBef>
                    <a:spcAft>
                      <a:spcPts val="1000"/>
                    </a:spcAft>
                  </a:pPr>
                  <a14:m>
                    <m:oMathPara xmlns:m="http://schemas.openxmlformats.org/officeDocument/2006/math">
                      <m:oMathParaPr>
                        <m:jc m:val="centerGroup"/>
                      </m:oMathParaPr>
                      <m:oMath xmlns:m="http://schemas.openxmlformats.org/officeDocument/2006/math">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𝐹𝑜𝑆</m:t>
                        </m:r>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𝑌</m:t>
                                </m:r>
                              </m:sub>
                            </m:sSub>
                          </m:num>
                          <m:den>
                            <m:sSub>
                              <m:sSubPr>
                                <m:ctrlP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n-US" i="1">
                                    <a:solidFill>
                                      <a:srgbClr val="595959"/>
                                    </a:solidFill>
                                    <a:effectLst/>
                                    <a:latin typeface="Cambria Math" panose="02040503050406030204" pitchFamily="18" charset="0"/>
                                    <a:ea typeface="Times New Roman" panose="02020603050405020304" pitchFamily="18" charset="0"/>
                                    <a:cs typeface="Times New Roman" panose="02020603050405020304" pitchFamily="18" charset="0"/>
                                  </a:rPr>
                                  <m:t>𝑒𝑞</m:t>
                                </m:r>
                              </m:sub>
                            </m:sSub>
                          </m:den>
                        </m:f>
                      </m:oMath>
                    </m:oMathPara>
                  </a14:m>
                  <a:endParaRPr lang="en-US"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6262853" y="3673775"/>
                  <a:ext cx="6096000" cy="2330831"/>
                </a:xfrm>
                <a:prstGeom prst="rect">
                  <a:avLst/>
                </a:prstGeom>
                <a:blipFill rotWithShape="0">
                  <a:blip r:embed="rId10"/>
                  <a:stretch>
                    <a:fillRect/>
                  </a:stretch>
                </a:blipFill>
              </p:spPr>
              <p:txBody>
                <a:bodyPr/>
                <a:lstStyle/>
                <a:p>
                  <a:r>
                    <a:rPr lang="en-US">
                      <a:noFill/>
                    </a:rPr>
                    <a:t> </a:t>
                  </a:r>
                </a:p>
              </p:txBody>
            </p:sp>
          </mc:Fallback>
        </mc:AlternateContent>
      </p:grpSp>
      <p:sp>
        <p:nvSpPr>
          <p:cNvPr id="28" name="Content Placeholder 3"/>
          <p:cNvSpPr txBox="1">
            <a:spLocks/>
          </p:cNvSpPr>
          <p:nvPr/>
        </p:nvSpPr>
        <p:spPr>
          <a:xfrm>
            <a:off x="2005014" y="4043454"/>
            <a:ext cx="10789115" cy="1486069"/>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dirty="0" err="1" smtClean="0"/>
              <a:t>CONTRAINTE</a:t>
            </a:r>
            <a:endParaRPr lang="en-US" dirty="0" smtClean="0"/>
          </a:p>
          <a:p>
            <a:pPr marL="0" indent="0">
              <a:buFont typeface="Arial" pitchFamily="34" charset="0"/>
              <a:buNone/>
            </a:pPr>
            <a:endParaRPr lang="en-US" dirty="0"/>
          </a:p>
        </p:txBody>
      </p:sp>
      <p:grpSp>
        <p:nvGrpSpPr>
          <p:cNvPr id="29" name="Group 28"/>
          <p:cNvGrpSpPr/>
          <p:nvPr/>
        </p:nvGrpSpPr>
        <p:grpSpPr>
          <a:xfrm>
            <a:off x="4943125" y="2564024"/>
            <a:ext cx="2492442" cy="1660599"/>
            <a:chOff x="828763" y="3629802"/>
            <a:chExt cx="2467664" cy="609965"/>
          </a:xfrm>
        </p:grpSpPr>
        <p:sp>
          <p:nvSpPr>
            <p:cNvPr id="30" name="Content Placeholder 3"/>
            <p:cNvSpPr txBox="1">
              <a:spLocks/>
            </p:cNvSpPr>
            <p:nvPr/>
          </p:nvSpPr>
          <p:spPr>
            <a:xfrm>
              <a:off x="828763" y="3641806"/>
              <a:ext cx="2467664" cy="597961"/>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fr-FR" sz="2400" dirty="0" smtClean="0"/>
                <a:t>Paramètres</a:t>
              </a:r>
              <a:r>
                <a:rPr lang="en-US" sz="2400" dirty="0" smtClean="0"/>
                <a:t>:</a:t>
              </a:r>
            </a:p>
            <a:p>
              <a:pPr lvl="1"/>
              <a:r>
                <a:rPr lang="en-US" sz="2000" dirty="0" smtClean="0"/>
                <a:t>l </a:t>
              </a:r>
              <a:r>
                <a:rPr lang="en-US" sz="2000" dirty="0" smtClean="0"/>
                <a:t>= 130mm</a:t>
              </a:r>
            </a:p>
            <a:p>
              <a:pPr lvl="1"/>
              <a:r>
                <a:rPr lang="en-US" sz="2000" dirty="0" smtClean="0"/>
                <a:t>d = 0.61 mm</a:t>
              </a:r>
            </a:p>
            <a:p>
              <a:pPr marL="0" indent="0">
                <a:buFont typeface="Arial" pitchFamily="34" charset="0"/>
                <a:buNone/>
              </a:pPr>
              <a:endParaRPr lang="en-US" dirty="0"/>
            </a:p>
          </p:txBody>
        </p:sp>
        <p:sp>
          <p:nvSpPr>
            <p:cNvPr id="31" name="Rounded Rectangle 30"/>
            <p:cNvSpPr/>
            <p:nvPr/>
          </p:nvSpPr>
          <p:spPr>
            <a:xfrm>
              <a:off x="835121" y="3629802"/>
              <a:ext cx="2267921" cy="435594"/>
            </a:xfrm>
            <a:prstGeom prst="roundRect">
              <a:avLst/>
            </a:prstGeom>
            <a:noFill/>
            <a:ln w="28575">
              <a:solidFill>
                <a:schemeClr val="accent1">
                  <a:lumMod val="60000"/>
                  <a:lumOff val="4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2" name="Slide Number Placeholder 31"/>
          <p:cNvSpPr>
            <a:spLocks noGrp="1"/>
          </p:cNvSpPr>
          <p:nvPr>
            <p:ph type="sldNum" sz="quarter" idx="12"/>
          </p:nvPr>
        </p:nvSpPr>
        <p:spPr/>
        <p:txBody>
          <a:bodyPr>
            <a:normAutofit lnSpcReduction="10000"/>
          </a:bodyPr>
          <a:lstStyle/>
          <a:p>
            <a:fld id="{36C3F65D-3CA7-477B-8AA5-72308EB8BFB2}" type="slidenum">
              <a:rPr lang="en-US" smtClean="0"/>
              <a:t>17</a:t>
            </a:fld>
            <a:endParaRPr lang="en-US"/>
          </a:p>
        </p:txBody>
      </p:sp>
      <p:sp>
        <p:nvSpPr>
          <p:cNvPr id="33" name="Footer Placeholder 32"/>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914910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sz="2400" dirty="0"/>
              <a:t>CONCEPTION DES CABLES</a:t>
            </a:r>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7" name="Straight Connector 3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4" name="Picture 53"/>
          <p:cNvPicPr/>
          <p:nvPr/>
        </p:nvPicPr>
        <p:blipFill>
          <a:blip r:embed="rId8"/>
          <a:stretch>
            <a:fillRect/>
          </a:stretch>
        </p:blipFill>
        <p:spPr>
          <a:xfrm>
            <a:off x="0" y="2511817"/>
            <a:ext cx="4398669" cy="2064103"/>
          </a:xfrm>
          <a:prstGeom prst="rect">
            <a:avLst/>
          </a:prstGeom>
        </p:spPr>
      </p:pic>
      <p:pic>
        <p:nvPicPr>
          <p:cNvPr id="55" name="Picture 54"/>
          <p:cNvPicPr/>
          <p:nvPr/>
        </p:nvPicPr>
        <p:blipFill>
          <a:blip r:embed="rId9"/>
          <a:stretch>
            <a:fillRect/>
          </a:stretch>
        </p:blipFill>
        <p:spPr>
          <a:xfrm>
            <a:off x="978636" y="4672720"/>
            <a:ext cx="4490566" cy="1945885"/>
          </a:xfrm>
          <a:prstGeom prst="rect">
            <a:avLst/>
          </a:prstGeom>
        </p:spPr>
      </p:pic>
      <p:pic>
        <p:nvPicPr>
          <p:cNvPr id="57" name="Picture 56"/>
          <p:cNvPicPr/>
          <p:nvPr/>
        </p:nvPicPr>
        <p:blipFill rotWithShape="1">
          <a:blip r:embed="rId10"/>
          <a:srcRect l="7398" t="2433" r="13002" b="20600"/>
          <a:stretch/>
        </p:blipFill>
        <p:spPr bwMode="auto">
          <a:xfrm>
            <a:off x="7857460" y="4072270"/>
            <a:ext cx="3387659" cy="2546335"/>
          </a:xfrm>
          <a:prstGeom prst="rect">
            <a:avLst/>
          </a:prstGeom>
          <a:ln>
            <a:noFill/>
          </a:ln>
          <a:extLst>
            <a:ext uri="{53640926-AAD7-44D8-BBD7-CCE9431645EC}">
              <a14:shadowObscured xmlns:a14="http://schemas.microsoft.com/office/drawing/2010/main"/>
            </a:ext>
          </a:extLst>
        </p:spPr>
      </p:pic>
      <p:pic>
        <p:nvPicPr>
          <p:cNvPr id="56" name="Picture 55"/>
          <p:cNvPicPr/>
          <p:nvPr/>
        </p:nvPicPr>
        <p:blipFill rotWithShape="1">
          <a:blip r:embed="rId11"/>
          <a:srcRect l="20579" t="9952" r="6876" b="23149"/>
          <a:stretch/>
        </p:blipFill>
        <p:spPr bwMode="auto">
          <a:xfrm>
            <a:off x="5065902" y="2903271"/>
            <a:ext cx="3330985" cy="226453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74159" y="6420501"/>
            <a:ext cx="3426002" cy="369332"/>
          </a:xfrm>
          <a:prstGeom prst="rect">
            <a:avLst/>
          </a:prstGeom>
        </p:spPr>
        <p:txBody>
          <a:bodyPr wrap="none">
            <a:spAutoFit/>
          </a:bodyPr>
          <a:lstStyle/>
          <a:p>
            <a:r>
              <a:rPr lang="fr-FR" dirty="0" smtClean="0">
                <a:latin typeface="Constantia" panose="02030602050306030303" pitchFamily="18" charset="0"/>
                <a:cs typeface="Times New Roman" panose="02020603050405020304" pitchFamily="18" charset="0"/>
              </a:rPr>
              <a:t>Attaches du câble aux extrémités</a:t>
            </a:r>
            <a:endParaRPr lang="fr-FR" dirty="0"/>
          </a:p>
        </p:txBody>
      </p:sp>
      <p:sp>
        <p:nvSpPr>
          <p:cNvPr id="59" name="Rectangle 58"/>
          <p:cNvSpPr/>
          <p:nvPr/>
        </p:nvSpPr>
        <p:spPr>
          <a:xfrm>
            <a:off x="7443314" y="6491570"/>
            <a:ext cx="2913426" cy="369332"/>
          </a:xfrm>
          <a:prstGeom prst="rect">
            <a:avLst/>
          </a:prstGeom>
        </p:spPr>
        <p:txBody>
          <a:bodyPr wrap="none">
            <a:spAutoFit/>
          </a:bodyPr>
          <a:lstStyle/>
          <a:p>
            <a:r>
              <a:rPr lang="fr-FR" dirty="0" smtClean="0">
                <a:latin typeface="Constantia" panose="02030602050306030303" pitchFamily="18" charset="0"/>
                <a:cs typeface="Times New Roman" panose="02020603050405020304" pitchFamily="18" charset="0"/>
              </a:rPr>
              <a:t>Attaches du câble ‘a la table</a:t>
            </a:r>
            <a:endParaRPr lang="fr-FR" dirty="0"/>
          </a:p>
        </p:txBody>
      </p:sp>
      <p:sp>
        <p:nvSpPr>
          <p:cNvPr id="8" name="Slide Number Placeholder 7"/>
          <p:cNvSpPr>
            <a:spLocks noGrp="1"/>
          </p:cNvSpPr>
          <p:nvPr>
            <p:ph type="sldNum" sz="quarter" idx="12"/>
          </p:nvPr>
        </p:nvSpPr>
        <p:spPr/>
        <p:txBody>
          <a:bodyPr>
            <a:normAutofit lnSpcReduction="10000"/>
          </a:bodyPr>
          <a:lstStyle/>
          <a:p>
            <a:fld id="{36C3F65D-3CA7-477B-8AA5-72308EB8BFB2}" type="slidenum">
              <a:rPr lang="en-US" smtClean="0"/>
              <a:t>18</a:t>
            </a:fld>
            <a:endParaRPr lang="en-US"/>
          </a:p>
        </p:txBody>
      </p:sp>
      <p:sp>
        <p:nvSpPr>
          <p:cNvPr id="9" name="Footer Placeholder 8"/>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2382721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sz="2400" dirty="0"/>
              <a:t>POSITIONNEMENT DES LAMES</a:t>
            </a:r>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extLst>
              <p:ext uri="{D42A27DB-BD31-4B8C-83A1-F6EECF244321}">
                <p14:modId xmlns:p14="http://schemas.microsoft.com/office/powerpoint/2010/main" val="3341947687"/>
              </p:ext>
            </p:extLst>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clrChange>
              <a:clrFrom>
                <a:srgbClr val="FFFFFF"/>
              </a:clrFrom>
              <a:clrTo>
                <a:srgbClr val="FFFFFF">
                  <a:alpha val="0"/>
                </a:srgbClr>
              </a:clrTo>
            </a:clrChange>
          </a:blip>
          <a:stretch>
            <a:fillRect/>
          </a:stretch>
        </p:blipFill>
        <p:spPr>
          <a:xfrm>
            <a:off x="160134" y="2594769"/>
            <a:ext cx="8524320" cy="4120636"/>
          </a:xfrm>
          <a:prstGeom prst="rect">
            <a:avLst/>
          </a:prstGeom>
        </p:spPr>
      </p:pic>
      <p:sp>
        <p:nvSpPr>
          <p:cNvPr id="8" name="Slide Number Placeholder 7"/>
          <p:cNvSpPr>
            <a:spLocks noGrp="1"/>
          </p:cNvSpPr>
          <p:nvPr>
            <p:ph type="sldNum" sz="quarter" idx="12"/>
          </p:nvPr>
        </p:nvSpPr>
        <p:spPr/>
        <p:txBody>
          <a:bodyPr>
            <a:normAutofit lnSpcReduction="10000"/>
          </a:bodyPr>
          <a:lstStyle/>
          <a:p>
            <a:fld id="{36C3F65D-3CA7-477B-8AA5-72308EB8BFB2}" type="slidenum">
              <a:rPr lang="en-US" smtClean="0"/>
              <a:t>19</a:t>
            </a:fld>
            <a:endParaRPr lang="en-US"/>
          </a:p>
        </p:txBody>
      </p:sp>
      <p:sp>
        <p:nvSpPr>
          <p:cNvPr id="9" name="Footer Placeholder 8"/>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353134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en-US" smtClean="0"/>
              <a:t>PLAN</a:t>
            </a:r>
            <a:endParaRPr lang="en-US"/>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261872" y="1828800"/>
            <a:ext cx="8595360" cy="4675367"/>
          </a:xfrm>
        </p:spPr>
        <p:txBody>
          <a:bodyPr>
            <a:normAutofit fontScale="92500" lnSpcReduction="20000"/>
          </a:bodyPr>
          <a:lstStyle/>
          <a:p>
            <a:endParaRPr lang="fr-FR" sz="2400" dirty="0" smtClean="0"/>
          </a:p>
          <a:p>
            <a:r>
              <a:rPr lang="fr-FR" sz="2400" b="1" dirty="0" smtClean="0"/>
              <a:t>INTRODUCTION </a:t>
            </a:r>
            <a:r>
              <a:rPr lang="fr-FR" sz="2400" b="1" dirty="0" err="1" smtClean="0"/>
              <a:t>aLIGO</a:t>
            </a:r>
            <a:endParaRPr lang="fr-FR" sz="2400" b="1" dirty="0" smtClean="0"/>
          </a:p>
          <a:p>
            <a:endParaRPr lang="fr-FR" sz="2400" dirty="0" smtClean="0"/>
          </a:p>
          <a:p>
            <a:r>
              <a:rPr lang="fr-FR" sz="2400" dirty="0" smtClean="0">
                <a:solidFill>
                  <a:schemeClr val="bg1">
                    <a:lumMod val="75000"/>
                  </a:schemeClr>
                </a:solidFill>
              </a:rPr>
              <a:t>CONCEPTION DE LA SUSPENSION</a:t>
            </a:r>
          </a:p>
          <a:p>
            <a:endParaRPr lang="fr-FR" sz="2400" dirty="0">
              <a:solidFill>
                <a:schemeClr val="bg1">
                  <a:lumMod val="75000"/>
                </a:schemeClr>
              </a:solidFill>
            </a:endParaRPr>
          </a:p>
          <a:p>
            <a:r>
              <a:rPr lang="fr-FR" sz="2400" dirty="0" smtClean="0">
                <a:solidFill>
                  <a:schemeClr val="bg1">
                    <a:lumMod val="75000"/>
                  </a:schemeClr>
                </a:solidFill>
              </a:rPr>
              <a:t>ANALYSE DE CONTACT</a:t>
            </a:r>
          </a:p>
          <a:p>
            <a:endParaRPr lang="fr-FR" sz="2400" dirty="0">
              <a:solidFill>
                <a:schemeClr val="bg1">
                  <a:lumMod val="75000"/>
                </a:schemeClr>
              </a:solidFill>
            </a:endParaRPr>
          </a:p>
          <a:p>
            <a:r>
              <a:rPr lang="fr-FR" sz="2400" dirty="0" smtClean="0">
                <a:solidFill>
                  <a:schemeClr val="bg1">
                    <a:lumMod val="75000"/>
                  </a:schemeClr>
                </a:solidFill>
              </a:rPr>
              <a:t>OPTIMISATION DE LA TABLE OPTIQUE</a:t>
            </a:r>
          </a:p>
          <a:p>
            <a:endParaRPr lang="fr-FR" sz="2400" dirty="0">
              <a:solidFill>
                <a:schemeClr val="bg1">
                  <a:lumMod val="75000"/>
                </a:schemeClr>
              </a:solidFill>
            </a:endParaRPr>
          </a:p>
          <a:p>
            <a:r>
              <a:rPr lang="fr-FR" sz="2400" dirty="0" smtClean="0">
                <a:solidFill>
                  <a:schemeClr val="bg1">
                    <a:lumMod val="75000"/>
                  </a:schemeClr>
                </a:solidFill>
              </a:rPr>
              <a:t>CONCLUSIONS</a:t>
            </a:r>
          </a:p>
          <a:p>
            <a:endParaRPr lang="fr-FR" sz="2400" dirty="0" smtClean="0"/>
          </a:p>
          <a:p>
            <a:endParaRPr lang="fr-FR" dirty="0" smtClean="0"/>
          </a:p>
        </p:txBody>
      </p:sp>
      <p:sp>
        <p:nvSpPr>
          <p:cNvPr id="3" name="Slide Number Placeholder 2"/>
          <p:cNvSpPr>
            <a:spLocks noGrp="1"/>
          </p:cNvSpPr>
          <p:nvPr>
            <p:ph type="sldNum" sz="quarter" idx="12"/>
          </p:nvPr>
        </p:nvSpPr>
        <p:spPr/>
        <p:txBody>
          <a:bodyPr>
            <a:normAutofit lnSpcReduction="10000"/>
          </a:bodyPr>
          <a:lstStyle/>
          <a:p>
            <a:fld id="{36C3F65D-3CA7-477B-8AA5-72308EB8BFB2}" type="slidenum">
              <a:rPr lang="en-US" smtClean="0"/>
              <a:t>2</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dirty="0"/>
          </a:p>
        </p:txBody>
      </p:sp>
    </p:spTree>
    <p:extLst>
      <p:ext uri="{BB962C8B-B14F-4D97-AF65-F5344CB8AC3E}">
        <p14:creationId xmlns:p14="http://schemas.microsoft.com/office/powerpoint/2010/main" val="27120278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3" name="Diagram 2"/>
          <p:cNvGraphicFramePr/>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rotWithShape="1">
          <a:blip r:embed="rId8">
            <a:clrChange>
              <a:clrFrom>
                <a:srgbClr val="FFFFFF"/>
              </a:clrFrom>
              <a:clrTo>
                <a:srgbClr val="FFFFFF">
                  <a:alpha val="0"/>
                </a:srgbClr>
              </a:clrTo>
            </a:clrChange>
          </a:blip>
          <a:srcRect l="818" t="8014" r="50325"/>
          <a:stretch/>
        </p:blipFill>
        <p:spPr>
          <a:xfrm>
            <a:off x="0" y="2386894"/>
            <a:ext cx="4593265" cy="3970061"/>
          </a:xfrm>
          <a:prstGeom prst="rect">
            <a:avLst/>
          </a:prstGeom>
        </p:spPr>
      </p:pic>
      <p:sp>
        <p:nvSpPr>
          <p:cNvPr id="14" name="Content Placeholder 13"/>
          <p:cNvSpPr>
            <a:spLocks noGrp="1"/>
          </p:cNvSpPr>
          <p:nvPr>
            <p:ph idx="1"/>
          </p:nvPr>
        </p:nvSpPr>
        <p:spPr>
          <a:xfrm>
            <a:off x="906448" y="1848470"/>
            <a:ext cx="8595360" cy="4351337"/>
          </a:xfrm>
        </p:spPr>
        <p:txBody>
          <a:bodyPr/>
          <a:lstStyle/>
          <a:p>
            <a:pPr marL="457200" lvl="2">
              <a:lnSpc>
                <a:spcPct val="95000"/>
              </a:lnSpc>
              <a:spcBef>
                <a:spcPts val="1400"/>
              </a:spcBef>
              <a:spcAft>
                <a:spcPts val="200"/>
              </a:spcAft>
              <a:buSzPct val="80000"/>
              <a:buFont typeface="Arial" pitchFamily="34" charset="0"/>
              <a:buChar char="•"/>
            </a:pPr>
            <a:r>
              <a:rPr lang="fr-FR" sz="2000" dirty="0"/>
              <a:t>MODEL 3D DE LA DISPOSITION DES OPTIQUES</a:t>
            </a:r>
          </a:p>
          <a:p>
            <a:endParaRPr lang="fr-FR" dirty="0"/>
          </a:p>
        </p:txBody>
      </p:sp>
      <p:pic>
        <p:nvPicPr>
          <p:cNvPr id="15" name="Picture 14"/>
          <p:cNvPicPr>
            <a:picLocks noChangeAspect="1"/>
          </p:cNvPicPr>
          <p:nvPr/>
        </p:nvPicPr>
        <p:blipFill rotWithShape="1">
          <a:blip r:embed="rId9">
            <a:clrChange>
              <a:clrFrom>
                <a:srgbClr val="FFFFFF"/>
              </a:clrFrom>
              <a:clrTo>
                <a:srgbClr val="FFFFFF">
                  <a:alpha val="0"/>
                </a:srgbClr>
              </a:clrTo>
            </a:clrChange>
          </a:blip>
          <a:srcRect r="49689"/>
          <a:stretch/>
        </p:blipFill>
        <p:spPr>
          <a:xfrm>
            <a:off x="4765633" y="2153596"/>
            <a:ext cx="4563807" cy="4272038"/>
          </a:xfrm>
          <a:prstGeom prst="rect">
            <a:avLst/>
          </a:prstGeom>
        </p:spPr>
      </p:pic>
      <p:sp>
        <p:nvSpPr>
          <p:cNvPr id="16" name="Slide Number Placeholder 15"/>
          <p:cNvSpPr>
            <a:spLocks noGrp="1"/>
          </p:cNvSpPr>
          <p:nvPr>
            <p:ph type="sldNum" sz="quarter" idx="12"/>
          </p:nvPr>
        </p:nvSpPr>
        <p:spPr/>
        <p:txBody>
          <a:bodyPr>
            <a:normAutofit lnSpcReduction="10000"/>
          </a:bodyPr>
          <a:lstStyle/>
          <a:p>
            <a:fld id="{36C3F65D-3CA7-477B-8AA5-72308EB8BFB2}" type="slidenum">
              <a:rPr lang="en-US" smtClean="0"/>
              <a:t>20</a:t>
            </a:fld>
            <a:endParaRPr lang="en-US"/>
          </a:p>
        </p:txBody>
      </p:sp>
      <p:sp>
        <p:nvSpPr>
          <p:cNvPr id="17" name="Footer Placeholder 16"/>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700381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sz="2400" dirty="0"/>
              <a:t>DISPOSITION DES </a:t>
            </a:r>
            <a:r>
              <a:rPr lang="fr-FR" sz="2400" dirty="0" smtClean="0"/>
              <a:t>CHAMBRES</a:t>
            </a: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extLst>
              <p:ext uri="{D42A27DB-BD31-4B8C-83A1-F6EECF244321}">
                <p14:modId xmlns:p14="http://schemas.microsoft.com/office/powerpoint/2010/main" val="2525985971"/>
              </p:ext>
            </p:extLst>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p:cNvGrpSpPr/>
          <p:nvPr/>
        </p:nvGrpSpPr>
        <p:grpSpPr>
          <a:xfrm>
            <a:off x="362591" y="2658140"/>
            <a:ext cx="4305102" cy="4290494"/>
            <a:chOff x="5403274" y="96982"/>
            <a:chExt cx="6094810" cy="6906922"/>
          </a:xfrm>
        </p:grpSpPr>
        <p:pic>
          <p:nvPicPr>
            <p:cNvPr id="8" name="Picture 7"/>
            <p:cNvPicPr>
              <a:picLocks noChangeAspect="1"/>
            </p:cNvPicPr>
            <p:nvPr/>
          </p:nvPicPr>
          <p:blipFill rotWithShape="1">
            <a:blip r:embed="rId8"/>
            <a:srcRect l="24273" r="18534"/>
            <a:stretch/>
          </p:blipFill>
          <p:spPr>
            <a:xfrm>
              <a:off x="5403274" y="96982"/>
              <a:ext cx="5747394" cy="6761018"/>
            </a:xfrm>
            <a:prstGeom prst="rect">
              <a:avLst/>
            </a:prstGeom>
          </p:spPr>
        </p:pic>
        <p:sp>
          <p:nvSpPr>
            <p:cNvPr id="9" name="Oval 8"/>
            <p:cNvSpPr/>
            <p:nvPr/>
          </p:nvSpPr>
          <p:spPr>
            <a:xfrm>
              <a:off x="6999006" y="4717279"/>
              <a:ext cx="1751888" cy="1692067"/>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622706" y="105178"/>
              <a:ext cx="1536819" cy="132556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949017" y="1099378"/>
              <a:ext cx="1549067" cy="594558"/>
            </a:xfrm>
            <a:prstGeom prst="rect">
              <a:avLst/>
            </a:prstGeom>
            <a:noFill/>
          </p:spPr>
          <p:txBody>
            <a:bodyPr wrap="square" rtlCol="0">
              <a:spAutoFit/>
            </a:bodyPr>
            <a:lstStyle/>
            <a:p>
              <a:r>
                <a:rPr lang="en-US" smtClean="0"/>
                <a:t>Faraday</a:t>
              </a:r>
              <a:endParaRPr lang="en-US"/>
            </a:p>
          </p:txBody>
        </p:sp>
        <p:sp>
          <p:nvSpPr>
            <p:cNvPr id="12" name="TextBox 11"/>
            <p:cNvSpPr txBox="1"/>
            <p:nvPr/>
          </p:nvSpPr>
          <p:spPr>
            <a:xfrm>
              <a:off x="7933574" y="6409346"/>
              <a:ext cx="1383727" cy="594558"/>
            </a:xfrm>
            <a:prstGeom prst="rect">
              <a:avLst/>
            </a:prstGeom>
            <a:noFill/>
          </p:spPr>
          <p:txBody>
            <a:bodyPr wrap="square" rtlCol="0">
              <a:spAutoFit/>
            </a:bodyPr>
            <a:lstStyle/>
            <a:p>
              <a:r>
                <a:rPr lang="en-US" smtClean="0"/>
                <a:t>VOPO</a:t>
              </a:r>
              <a:endParaRPr lang="en-US"/>
            </a:p>
          </p:txBody>
        </p:sp>
      </p:grpSp>
      <p:pic>
        <p:nvPicPr>
          <p:cNvPr id="13" name="Picture 12"/>
          <p:cNvPicPr>
            <a:picLocks noChangeAspect="1"/>
          </p:cNvPicPr>
          <p:nvPr/>
        </p:nvPicPr>
        <p:blipFill>
          <a:blip r:embed="rId9"/>
          <a:stretch>
            <a:fillRect/>
          </a:stretch>
        </p:blipFill>
        <p:spPr>
          <a:xfrm>
            <a:off x="5149364" y="2903271"/>
            <a:ext cx="5868694" cy="3921715"/>
          </a:xfrm>
          <a:prstGeom prst="rect">
            <a:avLst/>
          </a:prstGeom>
        </p:spPr>
      </p:pic>
      <p:sp>
        <p:nvSpPr>
          <p:cNvPr id="4" name="Slide Number Placeholder 3"/>
          <p:cNvSpPr>
            <a:spLocks noGrp="1"/>
          </p:cNvSpPr>
          <p:nvPr>
            <p:ph type="sldNum" sz="quarter" idx="12"/>
          </p:nvPr>
        </p:nvSpPr>
        <p:spPr/>
        <p:txBody>
          <a:bodyPr>
            <a:normAutofit lnSpcReduction="10000"/>
          </a:bodyPr>
          <a:lstStyle/>
          <a:p>
            <a:fld id="{36C3F65D-3CA7-477B-8AA5-72308EB8BFB2}" type="slidenum">
              <a:rPr lang="en-US" smtClean="0"/>
              <a:t>21</a:t>
            </a:fld>
            <a:endParaRPr lang="en-US"/>
          </a:p>
        </p:txBody>
      </p:sp>
      <p:sp>
        <p:nvSpPr>
          <p:cNvPr id="14" name="Footer Placeholder 1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0486658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sz="2400" dirty="0"/>
              <a:t>BILAN MASSIQUE </a:t>
            </a:r>
            <a:r>
              <a:rPr lang="fr-FR" sz="2400" i="1" dirty="0"/>
              <a:t>REEL</a:t>
            </a:r>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p:nvPr/>
        </p:nvPicPr>
        <p:blipFill>
          <a:blip r:embed="rId8">
            <a:extLst>
              <a:ext uri="{28A0092B-C50C-407E-A947-70E740481C1C}">
                <a14:useLocalDpi xmlns:a14="http://schemas.microsoft.com/office/drawing/2010/main" val="0"/>
              </a:ext>
            </a:extLst>
          </a:blip>
          <a:srcRect/>
          <a:stretch>
            <a:fillRect/>
          </a:stretch>
        </p:blipFill>
        <p:spPr bwMode="auto">
          <a:xfrm>
            <a:off x="1552353" y="2202138"/>
            <a:ext cx="6337005" cy="4655862"/>
          </a:xfrm>
          <a:prstGeom prst="rect">
            <a:avLst/>
          </a:prstGeom>
          <a:noFill/>
          <a:ln>
            <a:noFill/>
          </a:ln>
        </p:spPr>
      </p:pic>
      <p:sp>
        <p:nvSpPr>
          <p:cNvPr id="4" name="Slide Number Placeholder 3"/>
          <p:cNvSpPr>
            <a:spLocks noGrp="1"/>
          </p:cNvSpPr>
          <p:nvPr>
            <p:ph type="sldNum" sz="quarter" idx="12"/>
          </p:nvPr>
        </p:nvSpPr>
        <p:spPr/>
        <p:txBody>
          <a:bodyPr>
            <a:normAutofit lnSpcReduction="10000"/>
          </a:bodyPr>
          <a:lstStyle/>
          <a:p>
            <a:fld id="{36C3F65D-3CA7-477B-8AA5-72308EB8BFB2}" type="slidenum">
              <a:rPr lang="en-US" smtClean="0"/>
              <a:t>22</a:t>
            </a:fld>
            <a:endParaRPr lang="en-US"/>
          </a:p>
        </p:txBody>
      </p:sp>
      <p:sp>
        <p:nvSpPr>
          <p:cNvPr id="6" name="Footer Placeholder 5"/>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2334815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sz="2400" dirty="0"/>
              <a:t>ACTUATEURS</a:t>
            </a:r>
          </a:p>
          <a:p>
            <a:pPr lvl="1"/>
            <a:endParaRPr lang="fr-FR" sz="2200" dirty="0" smtClean="0"/>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extLst>
              <p:ext uri="{D42A27DB-BD31-4B8C-83A1-F6EECF244321}">
                <p14:modId xmlns:p14="http://schemas.microsoft.com/office/powerpoint/2010/main" val="3060145720"/>
              </p:ext>
            </p:extLst>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p:nvPr/>
        </p:nvPicPr>
        <p:blipFill rotWithShape="1">
          <a:blip r:embed="rId8">
            <a:extLst>
              <a:ext uri="{28A0092B-C50C-407E-A947-70E740481C1C}">
                <a14:useLocalDpi xmlns:a14="http://schemas.microsoft.com/office/drawing/2010/main" val="0"/>
              </a:ext>
            </a:extLst>
          </a:blip>
          <a:srcRect t="5441" b="4619"/>
          <a:stretch/>
        </p:blipFill>
        <p:spPr bwMode="auto">
          <a:xfrm>
            <a:off x="568052" y="3174217"/>
            <a:ext cx="4819289" cy="1769922"/>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309261" y="5092379"/>
            <a:ext cx="5833328" cy="369332"/>
          </a:xfrm>
          <a:prstGeom prst="rect">
            <a:avLst/>
          </a:prstGeom>
        </p:spPr>
        <p:txBody>
          <a:bodyPr wrap="none">
            <a:spAutoFit/>
          </a:bodyPr>
          <a:lstStyle/>
          <a:p>
            <a:r>
              <a:rPr lang="fr-BE" dirty="0" smtClean="0">
                <a:latin typeface="Constantia" panose="02030602050306030303" pitchFamily="18" charset="0"/>
                <a:ea typeface="Constantia" panose="02030602050306030303" pitchFamily="18" charset="0"/>
                <a:cs typeface="Times New Roman" panose="02020603050405020304" pitchFamily="18" charset="0"/>
              </a:rPr>
              <a:t>Actuateur magnétique avec système de détection optique</a:t>
            </a:r>
            <a:endParaRPr lang="fr-BE" dirty="0"/>
          </a:p>
        </p:txBody>
      </p:sp>
      <p:pic>
        <p:nvPicPr>
          <p:cNvPr id="10" name="Picture 9"/>
          <p:cNvPicPr/>
          <p:nvPr/>
        </p:nvPicPr>
        <p:blipFill rotWithShape="1">
          <a:blip r:embed="rId9"/>
          <a:srcRect l="13889" t="6056" r="19907"/>
          <a:stretch/>
        </p:blipFill>
        <p:spPr bwMode="auto">
          <a:xfrm>
            <a:off x="6581553" y="3009220"/>
            <a:ext cx="3791532" cy="3610144"/>
          </a:xfrm>
          <a:prstGeom prst="rect">
            <a:avLst/>
          </a:prstGeom>
          <a:ln>
            <a:noFill/>
          </a:ln>
          <a:extLst>
            <a:ext uri="{53640926-AAD7-44D8-BBD7-CCE9431645EC}">
              <a14:shadowObscured xmlns:a14="http://schemas.microsoft.com/office/drawing/2010/main"/>
            </a:ext>
          </a:extLst>
        </p:spPr>
      </p:pic>
      <p:sp>
        <p:nvSpPr>
          <p:cNvPr id="11" name="Slide Number Placeholder 10"/>
          <p:cNvSpPr>
            <a:spLocks noGrp="1"/>
          </p:cNvSpPr>
          <p:nvPr>
            <p:ph type="sldNum" sz="quarter" idx="12"/>
          </p:nvPr>
        </p:nvSpPr>
        <p:spPr/>
        <p:txBody>
          <a:bodyPr>
            <a:normAutofit lnSpcReduction="10000"/>
          </a:bodyPr>
          <a:lstStyle/>
          <a:p>
            <a:fld id="{36C3F65D-3CA7-477B-8AA5-72308EB8BFB2}" type="slidenum">
              <a:rPr lang="en-US" smtClean="0"/>
              <a:t>23</a:t>
            </a:fld>
            <a:endParaRPr lang="en-US"/>
          </a:p>
        </p:txBody>
      </p:sp>
      <p:sp>
        <p:nvSpPr>
          <p:cNvPr id="12" name="Footer Placeholder 11"/>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840677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sz="2400" dirty="0"/>
              <a:t>CONCEPTION DE LA TABLE OPTIQUE ET EQUILIBRAGE</a:t>
            </a:r>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extLst>
              <p:ext uri="{D42A27DB-BD31-4B8C-83A1-F6EECF244321}">
                <p14:modId xmlns:p14="http://schemas.microsoft.com/office/powerpoint/2010/main" val="2287337084"/>
              </p:ext>
            </p:extLst>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p:nvPr/>
        </p:nvPicPr>
        <p:blipFill rotWithShape="1">
          <a:blip r:embed="rId8"/>
          <a:srcRect l="59352" t="32296" r="5000" b="9037"/>
          <a:stretch/>
        </p:blipFill>
        <p:spPr bwMode="auto">
          <a:xfrm>
            <a:off x="106325" y="4191897"/>
            <a:ext cx="4508474" cy="2250817"/>
          </a:xfrm>
          <a:prstGeom prst="rect">
            <a:avLst/>
          </a:prstGeom>
          <a:ln>
            <a:noFill/>
          </a:ln>
          <a:extLst>
            <a:ext uri="{53640926-AAD7-44D8-BBD7-CCE9431645EC}">
              <a14:shadowObscured xmlns:a14="http://schemas.microsoft.com/office/drawing/2010/main"/>
            </a:ext>
          </a:extLst>
        </p:spPr>
      </p:pic>
      <p:grpSp>
        <p:nvGrpSpPr>
          <p:cNvPr id="11" name="Group 10"/>
          <p:cNvGrpSpPr/>
          <p:nvPr/>
        </p:nvGrpSpPr>
        <p:grpSpPr>
          <a:xfrm>
            <a:off x="319314" y="2849732"/>
            <a:ext cx="3526550" cy="1193925"/>
            <a:chOff x="756777" y="3641805"/>
            <a:chExt cx="3926122" cy="600773"/>
          </a:xfrm>
        </p:grpSpPr>
        <p:sp>
          <p:nvSpPr>
            <p:cNvPr id="12" name="Content Placeholder 3"/>
            <p:cNvSpPr txBox="1">
              <a:spLocks/>
            </p:cNvSpPr>
            <p:nvPr/>
          </p:nvSpPr>
          <p:spPr>
            <a:xfrm>
              <a:off x="828763" y="3641806"/>
              <a:ext cx="3854136" cy="60077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fr-BE" dirty="0" smtClean="0"/>
                <a:t>Fréquence résonance élevée</a:t>
              </a:r>
            </a:p>
            <a:p>
              <a:r>
                <a:rPr lang="fr-BE" dirty="0" smtClean="0"/>
                <a:t>Centre de gravite</a:t>
              </a:r>
              <a:endParaRPr lang="fr-BE" dirty="0" smtClean="0"/>
            </a:p>
          </p:txBody>
        </p:sp>
        <p:sp>
          <p:nvSpPr>
            <p:cNvPr id="13" name="Rounded Rectangle 12"/>
            <p:cNvSpPr/>
            <p:nvPr/>
          </p:nvSpPr>
          <p:spPr>
            <a:xfrm>
              <a:off x="756777" y="3641805"/>
              <a:ext cx="3926121" cy="427914"/>
            </a:xfrm>
            <a:prstGeom prst="roundRect">
              <a:avLst/>
            </a:prstGeom>
            <a:noFill/>
            <a:ln w="38100">
              <a:solidFill>
                <a:srgbClr val="92D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14" name="Picture 13"/>
          <p:cNvPicPr>
            <a:picLocks noChangeAspect="1"/>
          </p:cNvPicPr>
          <p:nvPr/>
        </p:nvPicPr>
        <p:blipFill>
          <a:blip r:embed="rId9"/>
          <a:stretch>
            <a:fillRect/>
          </a:stretch>
        </p:blipFill>
        <p:spPr>
          <a:xfrm>
            <a:off x="4738611" y="2849732"/>
            <a:ext cx="6473094" cy="3885698"/>
          </a:xfrm>
          <a:prstGeom prst="rect">
            <a:avLst/>
          </a:prstGeom>
        </p:spPr>
      </p:pic>
      <p:sp>
        <p:nvSpPr>
          <p:cNvPr id="15" name="Slide Number Placeholder 14"/>
          <p:cNvSpPr>
            <a:spLocks noGrp="1"/>
          </p:cNvSpPr>
          <p:nvPr>
            <p:ph type="sldNum" sz="quarter" idx="12"/>
          </p:nvPr>
        </p:nvSpPr>
        <p:spPr/>
        <p:txBody>
          <a:bodyPr>
            <a:normAutofit lnSpcReduction="10000"/>
          </a:bodyPr>
          <a:lstStyle/>
          <a:p>
            <a:fld id="{36C3F65D-3CA7-477B-8AA5-72308EB8BFB2}" type="slidenum">
              <a:rPr lang="en-US" smtClean="0"/>
              <a:t>24</a:t>
            </a:fld>
            <a:endParaRPr lang="en-US"/>
          </a:p>
        </p:txBody>
      </p:sp>
      <p:sp>
        <p:nvSpPr>
          <p:cNvPr id="16" name="Footer Placeholder 15"/>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2247259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l="12037" t="11800" r="18056" b="13973"/>
          <a:stretch/>
        </p:blipFill>
        <p:spPr bwMode="auto">
          <a:xfrm>
            <a:off x="319314" y="2223858"/>
            <a:ext cx="6043202" cy="463414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869430" y="365760"/>
            <a:ext cx="10085082" cy="1325562"/>
          </a:xfrm>
        </p:spPr>
        <p:txBody>
          <a:bodyPr/>
          <a:lstStyle/>
          <a:p>
            <a:r>
              <a:rPr lang="fr-FR"/>
              <a:t>VOPO SUSPENSION D.</a:t>
            </a:r>
            <a:endParaRPr lang="en-US"/>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sz="2400" dirty="0"/>
              <a:t>CONCEPTION DU PLATEAU </a:t>
            </a:r>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extLst>
              <p:ext uri="{D42A27DB-BD31-4B8C-83A1-F6EECF244321}">
                <p14:modId xmlns:p14="http://schemas.microsoft.com/office/powerpoint/2010/main" val="4143437135"/>
              </p:ext>
            </p:extLst>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p:cNvPicPr/>
          <p:nvPr/>
        </p:nvPicPr>
        <p:blipFill rotWithShape="1">
          <a:blip r:embed="rId9"/>
          <a:srcRect l="15278" t="7486" r="25092" b="11182"/>
          <a:stretch/>
        </p:blipFill>
        <p:spPr bwMode="auto">
          <a:xfrm>
            <a:off x="7029575" y="3260924"/>
            <a:ext cx="3327165" cy="3203671"/>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normAutofit lnSpcReduction="10000"/>
          </a:bodyPr>
          <a:lstStyle/>
          <a:p>
            <a:fld id="{36C3F65D-3CA7-477B-8AA5-72308EB8BFB2}" type="slidenum">
              <a:rPr lang="en-US" smtClean="0"/>
              <a:t>25</a:t>
            </a:fld>
            <a:endParaRPr lang="en-US"/>
          </a:p>
        </p:txBody>
      </p:sp>
      <p:sp>
        <p:nvSpPr>
          <p:cNvPr id="11" name="Footer Placeholder 10"/>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2957299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sz="2400" dirty="0"/>
              <a:t>POSTE DES LAMES</a:t>
            </a:r>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extLst>
              <p:ext uri="{D42A27DB-BD31-4B8C-83A1-F6EECF244321}">
                <p14:modId xmlns:p14="http://schemas.microsoft.com/office/powerpoint/2010/main" val="2271247499"/>
              </p:ext>
            </p:extLst>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9" name="Group 18"/>
          <p:cNvGrpSpPr/>
          <p:nvPr/>
        </p:nvGrpSpPr>
        <p:grpSpPr>
          <a:xfrm>
            <a:off x="319314" y="2814619"/>
            <a:ext cx="4051708" cy="3627033"/>
            <a:chOff x="1089661" y="2636874"/>
            <a:chExt cx="4051708" cy="3627033"/>
          </a:xfrm>
        </p:grpSpPr>
        <p:pic>
          <p:nvPicPr>
            <p:cNvPr id="6" name="Picture 5"/>
            <p:cNvPicPr/>
            <p:nvPr/>
          </p:nvPicPr>
          <p:blipFill>
            <a:blip r:embed="rId8"/>
            <a:stretch>
              <a:fillRect/>
            </a:stretch>
          </p:blipFill>
          <p:spPr>
            <a:xfrm>
              <a:off x="1089661" y="2755031"/>
              <a:ext cx="3112003" cy="3508876"/>
            </a:xfrm>
            <a:prstGeom prst="rect">
              <a:avLst/>
            </a:prstGeom>
          </p:spPr>
        </p:pic>
        <p:cxnSp>
          <p:nvCxnSpPr>
            <p:cNvPr id="8" name="Straight Arrow Connector 7"/>
            <p:cNvCxnSpPr/>
            <p:nvPr/>
          </p:nvCxnSpPr>
          <p:spPr>
            <a:xfrm>
              <a:off x="4201664" y="3615070"/>
              <a:ext cx="0" cy="163741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072270" y="2636874"/>
              <a:ext cx="0" cy="978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534228" y="2838893"/>
              <a:ext cx="538042" cy="776177"/>
            </a:xfrm>
            <a:prstGeom prst="line">
              <a:avLst/>
            </a:prstGeom>
          </p:spPr>
          <p:style>
            <a:lnRef idx="1">
              <a:schemeClr val="accent1"/>
            </a:lnRef>
            <a:fillRef idx="0">
              <a:schemeClr val="accent1"/>
            </a:fillRef>
            <a:effectRef idx="0">
              <a:schemeClr val="accent1"/>
            </a:effectRef>
            <a:fontRef idx="minor">
              <a:schemeClr val="tx1"/>
            </a:fontRef>
          </p:style>
        </p:cxnSp>
        <p:sp>
          <p:nvSpPr>
            <p:cNvPr id="16" name="Arc 15"/>
            <p:cNvSpPr/>
            <p:nvPr/>
          </p:nvSpPr>
          <p:spPr>
            <a:xfrm rot="18833434">
              <a:off x="3615071" y="3009630"/>
              <a:ext cx="914400" cy="914400"/>
            </a:xfrm>
            <a:prstGeom prst="arc">
              <a:avLst>
                <a:gd name="adj1" fmla="val 16200000"/>
                <a:gd name="adj2" fmla="val 1919991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TextBox 16"/>
            <p:cNvSpPr txBox="1"/>
            <p:nvPr/>
          </p:nvSpPr>
          <p:spPr>
            <a:xfrm>
              <a:off x="4201664" y="4261528"/>
              <a:ext cx="350874" cy="369332"/>
            </a:xfrm>
            <a:prstGeom prst="rect">
              <a:avLst/>
            </a:prstGeom>
            <a:noFill/>
          </p:spPr>
          <p:txBody>
            <a:bodyPr wrap="square" rtlCol="0">
              <a:spAutoFit/>
            </a:bodyPr>
            <a:lstStyle/>
            <a:p>
              <a:r>
                <a:rPr lang="fr-FR" dirty="0" smtClean="0"/>
                <a:t>H</a:t>
              </a:r>
              <a:endParaRPr lang="fr-FR" dirty="0"/>
            </a:p>
          </p:txBody>
        </p:sp>
        <p:sp>
          <p:nvSpPr>
            <p:cNvPr id="18" name="TextBox 17"/>
            <p:cNvSpPr txBox="1"/>
            <p:nvPr/>
          </p:nvSpPr>
          <p:spPr>
            <a:xfrm>
              <a:off x="3703220" y="2690653"/>
              <a:ext cx="1438149" cy="369332"/>
            </a:xfrm>
            <a:prstGeom prst="rect">
              <a:avLst/>
            </a:prstGeom>
            <a:noFill/>
          </p:spPr>
          <p:txBody>
            <a:bodyPr wrap="square" rtlCol="0">
              <a:spAutoFit/>
            </a:bodyPr>
            <a:lstStyle/>
            <a:p>
              <a:r>
                <a:rPr lang="el-GR" dirty="0" smtClean="0"/>
                <a:t>δ</a:t>
              </a:r>
              <a:endParaRPr lang="fr-FR" dirty="0"/>
            </a:p>
          </p:txBody>
        </p:sp>
      </p:grpSp>
      <p:pic>
        <p:nvPicPr>
          <p:cNvPr id="20" name="Picture 19"/>
          <p:cNvPicPr/>
          <p:nvPr/>
        </p:nvPicPr>
        <p:blipFill rotWithShape="1">
          <a:blip r:embed="rId9">
            <a:clrChange>
              <a:clrFrom>
                <a:srgbClr val="FFFFFF"/>
              </a:clrFrom>
              <a:clrTo>
                <a:srgbClr val="FFFFFF">
                  <a:alpha val="0"/>
                </a:srgbClr>
              </a:clrTo>
            </a:clrChange>
          </a:blip>
          <a:srcRect l="12963" t="14010" r="12315" b="16482"/>
          <a:stretch/>
        </p:blipFill>
        <p:spPr bwMode="auto">
          <a:xfrm>
            <a:off x="4440024" y="2695442"/>
            <a:ext cx="5175995" cy="3746210"/>
          </a:xfrm>
          <a:prstGeom prst="rect">
            <a:avLst/>
          </a:prstGeom>
          <a:ln>
            <a:noFill/>
          </a:ln>
          <a:extLst>
            <a:ext uri="{53640926-AAD7-44D8-BBD7-CCE9431645EC}">
              <a14:shadowObscured xmlns:a14="http://schemas.microsoft.com/office/drawing/2010/main"/>
            </a:ext>
          </a:extLst>
        </p:spPr>
      </p:pic>
      <p:sp>
        <p:nvSpPr>
          <p:cNvPr id="21" name="Oval 20"/>
          <p:cNvSpPr/>
          <p:nvPr/>
        </p:nvSpPr>
        <p:spPr>
          <a:xfrm>
            <a:off x="8506047" y="4687214"/>
            <a:ext cx="797441" cy="74301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extBox 21"/>
          <p:cNvSpPr txBox="1"/>
          <p:nvPr/>
        </p:nvSpPr>
        <p:spPr>
          <a:xfrm>
            <a:off x="8669185" y="4208551"/>
            <a:ext cx="2503968" cy="369332"/>
          </a:xfrm>
          <a:prstGeom prst="rect">
            <a:avLst/>
          </a:prstGeom>
          <a:noFill/>
        </p:spPr>
        <p:txBody>
          <a:bodyPr wrap="square" rtlCol="0">
            <a:spAutoFit/>
          </a:bodyPr>
          <a:lstStyle/>
          <a:p>
            <a:r>
              <a:rPr lang="fr-FR" dirty="0" smtClean="0"/>
              <a:t>Analyse de contact</a:t>
            </a:r>
            <a:endParaRPr lang="fr-FR" dirty="0"/>
          </a:p>
        </p:txBody>
      </p:sp>
      <p:sp>
        <p:nvSpPr>
          <p:cNvPr id="23" name="Slide Number Placeholder 22"/>
          <p:cNvSpPr>
            <a:spLocks noGrp="1"/>
          </p:cNvSpPr>
          <p:nvPr>
            <p:ph type="sldNum" sz="quarter" idx="12"/>
          </p:nvPr>
        </p:nvSpPr>
        <p:spPr/>
        <p:txBody>
          <a:bodyPr>
            <a:normAutofit lnSpcReduction="10000"/>
          </a:bodyPr>
          <a:lstStyle/>
          <a:p>
            <a:fld id="{36C3F65D-3CA7-477B-8AA5-72308EB8BFB2}" type="slidenum">
              <a:rPr lang="en-US" smtClean="0"/>
              <a:t>26</a:t>
            </a:fld>
            <a:endParaRPr lang="en-US"/>
          </a:p>
        </p:txBody>
      </p:sp>
      <p:sp>
        <p:nvSpPr>
          <p:cNvPr id="24" name="Footer Placeholder 2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500479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sz="2400" dirty="0"/>
              <a:t>ELEMENTS ADDITIONNELS</a:t>
            </a:r>
          </a:p>
          <a:p>
            <a:pPr lvl="1"/>
            <a:r>
              <a:rPr lang="fr-FR" sz="2200" dirty="0" smtClean="0"/>
              <a:t>SYSTÈME DE VERROUILLAGE</a:t>
            </a:r>
          </a:p>
          <a:p>
            <a:pPr lvl="1"/>
            <a:r>
              <a:rPr lang="fr-FR" sz="2200" dirty="0" smtClean="0"/>
              <a:t>SYSTÈME DE BUTEE</a:t>
            </a:r>
          </a:p>
          <a:p>
            <a:pPr lvl="1"/>
            <a:r>
              <a:rPr lang="fr-FR" sz="2200" dirty="0" smtClean="0"/>
              <a:t>ELEMENTS DE TRANSPORT</a:t>
            </a:r>
          </a:p>
          <a:p>
            <a:pPr lvl="1"/>
            <a:endParaRPr lang="fr-FR" sz="2200" dirty="0"/>
          </a:p>
          <a:p>
            <a:r>
              <a:rPr lang="fr-FR" sz="2400" dirty="0" smtClean="0"/>
              <a:t>PROCEDURE D’ASSEMBLAGE</a:t>
            </a:r>
            <a:endParaRPr lang="fr-FR" sz="2400" dirty="0"/>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aphicFrame>
        <p:nvGraphicFramePr>
          <p:cNvPr id="3" name="Diagram 2"/>
          <p:cNvGraphicFramePr/>
          <p:nvPr>
            <p:extLst>
              <p:ext uri="{D42A27DB-BD31-4B8C-83A1-F6EECF244321}">
                <p14:modId xmlns:p14="http://schemas.microsoft.com/office/powerpoint/2010/main" val="1614314134"/>
              </p:ext>
            </p:extLst>
          </p:nvPr>
        </p:nvGraphicFramePr>
        <p:xfrm>
          <a:off x="7975158" y="1028541"/>
          <a:ext cx="3053301" cy="1726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p:cNvPicPr>
            <a:picLocks noChangeAspect="1"/>
          </p:cNvPicPr>
          <p:nvPr/>
        </p:nvPicPr>
        <p:blipFill>
          <a:blip r:embed="rId7"/>
          <a:stretch>
            <a:fillRect/>
          </a:stretch>
        </p:blipFill>
        <p:spPr>
          <a:xfrm>
            <a:off x="7492741" y="3320682"/>
            <a:ext cx="3535718" cy="3394723"/>
          </a:xfrm>
          <a:prstGeom prst="rect">
            <a:avLst/>
          </a:prstGeom>
        </p:spPr>
      </p:pic>
      <p:sp>
        <p:nvSpPr>
          <p:cNvPr id="14" name="Slide Number Placeholder 13"/>
          <p:cNvSpPr>
            <a:spLocks noGrp="1"/>
          </p:cNvSpPr>
          <p:nvPr>
            <p:ph type="sldNum" sz="quarter" idx="12"/>
          </p:nvPr>
        </p:nvSpPr>
        <p:spPr/>
        <p:txBody>
          <a:bodyPr>
            <a:normAutofit lnSpcReduction="10000"/>
          </a:bodyPr>
          <a:lstStyle/>
          <a:p>
            <a:fld id="{36C3F65D-3CA7-477B-8AA5-72308EB8BFB2}" type="slidenum">
              <a:rPr lang="en-US" smtClean="0"/>
              <a:t>27</a:t>
            </a:fld>
            <a:endParaRPr lang="en-US"/>
          </a:p>
        </p:txBody>
      </p:sp>
      <p:sp>
        <p:nvSpPr>
          <p:cNvPr id="15" name="Footer Placeholder 14"/>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814157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en-US" smtClean="0"/>
              <a:t>PLAN</a:t>
            </a:r>
            <a:endParaRPr lang="en-US"/>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261872" y="1828800"/>
            <a:ext cx="8595360" cy="4675367"/>
          </a:xfrm>
        </p:spPr>
        <p:txBody>
          <a:bodyPr>
            <a:normAutofit fontScale="92500" lnSpcReduction="20000"/>
          </a:bodyPr>
          <a:lstStyle/>
          <a:p>
            <a:endParaRPr lang="fr-FR" sz="2400" dirty="0" smtClean="0"/>
          </a:p>
          <a:p>
            <a:r>
              <a:rPr lang="fr-FR" sz="2400" dirty="0" smtClean="0">
                <a:solidFill>
                  <a:schemeClr val="bg1">
                    <a:lumMod val="75000"/>
                  </a:schemeClr>
                </a:solidFill>
              </a:rPr>
              <a:t>INTRODUCTION </a:t>
            </a:r>
            <a:r>
              <a:rPr lang="fr-FR" sz="2400" dirty="0" err="1" smtClean="0">
                <a:solidFill>
                  <a:schemeClr val="bg1">
                    <a:lumMod val="75000"/>
                  </a:schemeClr>
                </a:solidFill>
              </a:rPr>
              <a:t>aLIGO</a:t>
            </a:r>
            <a:endParaRPr lang="fr-FR" sz="2400" dirty="0" smtClean="0">
              <a:solidFill>
                <a:schemeClr val="bg1">
                  <a:lumMod val="75000"/>
                </a:schemeClr>
              </a:solidFill>
            </a:endParaRPr>
          </a:p>
          <a:p>
            <a:endParaRPr lang="fr-FR" sz="2400" dirty="0" smtClean="0">
              <a:solidFill>
                <a:schemeClr val="bg1">
                  <a:lumMod val="75000"/>
                </a:schemeClr>
              </a:solidFill>
            </a:endParaRPr>
          </a:p>
          <a:p>
            <a:r>
              <a:rPr lang="fr-FR" sz="2400" dirty="0" smtClean="0">
                <a:solidFill>
                  <a:schemeClr val="bg1">
                    <a:lumMod val="75000"/>
                  </a:schemeClr>
                </a:solidFill>
              </a:rPr>
              <a:t>CONCEPTION DE LA SUSPENSION</a:t>
            </a:r>
          </a:p>
          <a:p>
            <a:endParaRPr lang="fr-FR" sz="2400" dirty="0"/>
          </a:p>
          <a:p>
            <a:r>
              <a:rPr lang="fr-FR" sz="2400" b="1" dirty="0" smtClean="0"/>
              <a:t>ANALYSE DU CONTACT</a:t>
            </a:r>
          </a:p>
          <a:p>
            <a:endParaRPr lang="fr-FR" sz="2400" dirty="0"/>
          </a:p>
          <a:p>
            <a:r>
              <a:rPr lang="fr-FR" sz="2400" dirty="0" smtClean="0">
                <a:solidFill>
                  <a:schemeClr val="bg1">
                    <a:lumMod val="75000"/>
                  </a:schemeClr>
                </a:solidFill>
              </a:rPr>
              <a:t>OPTIMISATION DE LA TABLE OPTIQUE</a:t>
            </a:r>
          </a:p>
          <a:p>
            <a:endParaRPr lang="fr-FR" sz="2400" dirty="0">
              <a:solidFill>
                <a:schemeClr val="bg1">
                  <a:lumMod val="75000"/>
                </a:schemeClr>
              </a:solidFill>
            </a:endParaRPr>
          </a:p>
          <a:p>
            <a:r>
              <a:rPr lang="fr-FR" sz="2400" dirty="0" smtClean="0">
                <a:solidFill>
                  <a:schemeClr val="bg1">
                    <a:lumMod val="75000"/>
                  </a:schemeClr>
                </a:solidFill>
              </a:rPr>
              <a:t>CONCLUSIONS</a:t>
            </a:r>
          </a:p>
          <a:p>
            <a:endParaRPr lang="fr-FR" sz="2400" dirty="0" smtClean="0"/>
          </a:p>
          <a:p>
            <a:endParaRPr lang="fr-FR" dirty="0" smtClean="0"/>
          </a:p>
        </p:txBody>
      </p:sp>
      <p:sp>
        <p:nvSpPr>
          <p:cNvPr id="3" name="Slide Number Placeholder 2"/>
          <p:cNvSpPr>
            <a:spLocks noGrp="1"/>
          </p:cNvSpPr>
          <p:nvPr>
            <p:ph type="sldNum" sz="quarter" idx="12"/>
          </p:nvPr>
        </p:nvSpPr>
        <p:spPr/>
        <p:txBody>
          <a:bodyPr>
            <a:normAutofit lnSpcReduction="10000"/>
          </a:bodyPr>
          <a:lstStyle/>
          <a:p>
            <a:fld id="{36C3F65D-3CA7-477B-8AA5-72308EB8BFB2}" type="slidenum">
              <a:rPr lang="en-US" smtClean="0"/>
              <a:t>28</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677463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ANALYSE DU CONTACT</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0"/>
            <a:r>
              <a:rPr lang="fr-FR" sz="2400" dirty="0" smtClean="0"/>
              <a:t>ANALYSE DU CONTACT</a:t>
            </a:r>
            <a:endParaRPr lang="fr-FR" sz="2400" dirty="0"/>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pic>
        <p:nvPicPr>
          <p:cNvPr id="23" name="Picture 22"/>
          <p:cNvPicPr/>
          <p:nvPr/>
        </p:nvPicPr>
        <p:blipFill>
          <a:blip r:embed="rId3"/>
          <a:stretch>
            <a:fillRect/>
          </a:stretch>
        </p:blipFill>
        <p:spPr>
          <a:xfrm>
            <a:off x="6040258" y="2636874"/>
            <a:ext cx="5028234" cy="3752299"/>
          </a:xfrm>
          <a:prstGeom prst="rect">
            <a:avLst/>
          </a:prstGeom>
        </p:spPr>
      </p:pic>
      <p:pic>
        <p:nvPicPr>
          <p:cNvPr id="25" name="Picture 24"/>
          <p:cNvPicPr/>
          <p:nvPr/>
        </p:nvPicPr>
        <p:blipFill rotWithShape="1">
          <a:blip r:embed="rId4" cstate="print">
            <a:extLst>
              <a:ext uri="{28A0092B-C50C-407E-A947-70E740481C1C}">
                <a14:useLocalDpi xmlns:a14="http://schemas.microsoft.com/office/drawing/2010/main" val="0"/>
              </a:ext>
            </a:extLst>
          </a:blip>
          <a:srcRect l="34231" t="4147" r="30587" b="4833"/>
          <a:stretch/>
        </p:blipFill>
        <p:spPr>
          <a:xfrm>
            <a:off x="60961" y="2636874"/>
            <a:ext cx="2841727" cy="3900563"/>
          </a:xfrm>
          <a:prstGeom prst="rect">
            <a:avLst/>
          </a:prstGeom>
        </p:spPr>
      </p:pic>
      <p:pic>
        <p:nvPicPr>
          <p:cNvPr id="26" name="Picture 25"/>
          <p:cNvPicPr/>
          <p:nvPr/>
        </p:nvPicPr>
        <p:blipFill rotWithShape="1">
          <a:blip r:embed="rId5" cstate="print">
            <a:extLst>
              <a:ext uri="{28A0092B-C50C-407E-A947-70E740481C1C}">
                <a14:useLocalDpi xmlns:a14="http://schemas.microsoft.com/office/drawing/2010/main" val="0"/>
              </a:ext>
            </a:extLst>
          </a:blip>
          <a:srcRect l="31809" t="18522" r="31447" b="6196"/>
          <a:stretch/>
        </p:blipFill>
        <p:spPr>
          <a:xfrm>
            <a:off x="2764464" y="2753832"/>
            <a:ext cx="2992792" cy="3666646"/>
          </a:xfrm>
          <a:prstGeom prst="rect">
            <a:avLst/>
          </a:prstGeom>
        </p:spPr>
      </p:pic>
      <p:sp>
        <p:nvSpPr>
          <p:cNvPr id="4" name="Slide Number Placeholder 3"/>
          <p:cNvSpPr>
            <a:spLocks noGrp="1"/>
          </p:cNvSpPr>
          <p:nvPr>
            <p:ph type="sldNum" sz="quarter" idx="12"/>
          </p:nvPr>
        </p:nvSpPr>
        <p:spPr/>
        <p:txBody>
          <a:bodyPr>
            <a:normAutofit lnSpcReduction="10000"/>
          </a:bodyPr>
          <a:lstStyle/>
          <a:p>
            <a:fld id="{36C3F65D-3CA7-477B-8AA5-72308EB8BFB2}" type="slidenum">
              <a:rPr lang="en-US" smtClean="0"/>
              <a:t>29</a:t>
            </a:fld>
            <a:endParaRPr lang="en-US"/>
          </a:p>
        </p:txBody>
      </p:sp>
      <p:sp>
        <p:nvSpPr>
          <p:cNvPr id="9" name="Footer Placeholder 8"/>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32572638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a:t>INTRODUCTION </a:t>
            </a:r>
            <a:r>
              <a:rPr lang="fr-FR" err="1"/>
              <a:t>aLIGO</a:t>
            </a:r>
            <a:endParaRPr lang="fr-FR"/>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marL="182880" lvl="1">
              <a:lnSpc>
                <a:spcPct val="95000"/>
              </a:lnSpc>
              <a:spcBef>
                <a:spcPts val="1400"/>
              </a:spcBef>
              <a:spcAft>
                <a:spcPts val="200"/>
              </a:spcAft>
              <a:buSzPct val="80000"/>
              <a:buFont typeface="Arial" pitchFamily="34" charset="0"/>
              <a:buChar char="•"/>
            </a:pPr>
            <a:r>
              <a:rPr lang="fr-FR" sz="2200" smtClean="0"/>
              <a:t>Projet LIGO </a:t>
            </a:r>
          </a:p>
          <a:p>
            <a:pPr marL="457200" lvl="2">
              <a:lnSpc>
                <a:spcPct val="95000"/>
              </a:lnSpc>
              <a:spcBef>
                <a:spcPts val="1400"/>
              </a:spcBef>
              <a:spcAft>
                <a:spcPts val="200"/>
              </a:spcAft>
              <a:buSzPct val="80000"/>
              <a:buFont typeface="Arial" pitchFamily="34" charset="0"/>
              <a:buChar char="•"/>
            </a:pPr>
            <a:r>
              <a:rPr lang="fr-FR" sz="2000" smtClean="0"/>
              <a:t>Laser </a:t>
            </a:r>
            <a:r>
              <a:rPr lang="fr-FR" sz="2000" err="1" smtClean="0"/>
              <a:t>Interferometer</a:t>
            </a:r>
            <a:r>
              <a:rPr lang="fr-FR" sz="2000" smtClean="0"/>
              <a:t> </a:t>
            </a:r>
            <a:r>
              <a:rPr lang="fr-FR" sz="2000" err="1" smtClean="0"/>
              <a:t>Gravitational-Wave</a:t>
            </a:r>
            <a:r>
              <a:rPr lang="fr-FR" sz="2000" smtClean="0"/>
              <a:t> </a:t>
            </a:r>
            <a:r>
              <a:rPr lang="fr-FR" sz="2000" err="1" smtClean="0"/>
              <a:t>Observatory</a:t>
            </a:r>
            <a:endParaRPr lang="fr-FR" sz="2000" smtClean="0"/>
          </a:p>
          <a:p>
            <a:pPr marL="457200" lvl="2">
              <a:lnSpc>
                <a:spcPct val="95000"/>
              </a:lnSpc>
              <a:spcBef>
                <a:spcPts val="1400"/>
              </a:spcBef>
              <a:spcAft>
                <a:spcPts val="200"/>
              </a:spcAft>
              <a:buSzPct val="80000"/>
              <a:buFont typeface="Arial" pitchFamily="34" charset="0"/>
              <a:buChar char="•"/>
            </a:pPr>
            <a:r>
              <a:rPr lang="fr-FR" sz="2000" smtClean="0"/>
              <a:t>2 interféromètres de  4km de longueur de bras</a:t>
            </a:r>
            <a:endParaRPr lang="fr-FR" sz="2400" smtClean="0"/>
          </a:p>
          <a:p>
            <a:pPr lvl="1"/>
            <a:endParaRPr lang="fr-FR" sz="2200" smtClean="0"/>
          </a:p>
        </p:txBody>
      </p:sp>
      <p:pic>
        <p:nvPicPr>
          <p:cNvPr id="3076" name="Picture 4" descr="http://www.atom.rmutphysics.com/charud/oldnews/0/287/5/10/4_gravitational_wav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7092" y="1839562"/>
            <a:ext cx="2356547" cy="23565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i2u2.org/elab/ligo/graphics/lho_aerial_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88" y="3471085"/>
            <a:ext cx="3863348" cy="28133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ligo.org/sp/science/GW-Overview/images/LL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2694" y="4008965"/>
            <a:ext cx="3968386" cy="270644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normAutofit lnSpcReduction="10000"/>
          </a:bodyPr>
          <a:lstStyle/>
          <a:p>
            <a:fld id="{36C3F65D-3CA7-477B-8AA5-72308EB8BFB2}" type="slidenum">
              <a:rPr lang="en-US" smtClean="0"/>
              <a:t>3</a:t>
            </a:fld>
            <a:endParaRPr lang="en-US"/>
          </a:p>
        </p:txBody>
      </p:sp>
      <p:sp>
        <p:nvSpPr>
          <p:cNvPr id="10" name="Footer Placeholder 9"/>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9043086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6453" t="12534" r="6456" b="9768"/>
          <a:stretch/>
        </p:blipFill>
        <p:spPr>
          <a:xfrm>
            <a:off x="0" y="3009219"/>
            <a:ext cx="5560828" cy="2806996"/>
          </a:xfrm>
          <a:prstGeom prst="rect">
            <a:avLst/>
          </a:prstGeom>
        </p:spPr>
      </p:pic>
      <p:sp>
        <p:nvSpPr>
          <p:cNvPr id="2" name="Title 1"/>
          <p:cNvSpPr>
            <a:spLocks noGrp="1"/>
          </p:cNvSpPr>
          <p:nvPr>
            <p:ph type="title"/>
          </p:nvPr>
        </p:nvSpPr>
        <p:spPr>
          <a:xfrm>
            <a:off x="869430" y="365760"/>
            <a:ext cx="10085082" cy="1325562"/>
          </a:xfrm>
        </p:spPr>
        <p:txBody>
          <a:bodyPr/>
          <a:lstStyle/>
          <a:p>
            <a:r>
              <a:rPr lang="fr-FR" dirty="0"/>
              <a:t>ANALYSE DU CONTACT</a:t>
            </a:r>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319314" y="1818426"/>
            <a:ext cx="8595360" cy="4875843"/>
          </a:xfrm>
        </p:spPr>
        <p:txBody>
          <a:bodyPr>
            <a:normAutofit/>
          </a:bodyPr>
          <a:lstStyle/>
          <a:p>
            <a:pPr lvl="1"/>
            <a:r>
              <a:rPr lang="fr-FR" sz="2200" dirty="0" smtClean="0"/>
              <a:t>ANALYSE DU CONTACT</a:t>
            </a: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79" y="1839562"/>
            <a:ext cx="5720436" cy="4875843"/>
          </a:xfrm>
          <a:prstGeom prst="rect">
            <a:avLst/>
          </a:prstGeom>
        </p:spPr>
      </p:pic>
      <p:sp>
        <p:nvSpPr>
          <p:cNvPr id="6" name="Slide Number Placeholder 5"/>
          <p:cNvSpPr>
            <a:spLocks noGrp="1"/>
          </p:cNvSpPr>
          <p:nvPr>
            <p:ph type="sldNum" sz="quarter" idx="12"/>
          </p:nvPr>
        </p:nvSpPr>
        <p:spPr/>
        <p:txBody>
          <a:bodyPr>
            <a:normAutofit lnSpcReduction="10000"/>
          </a:bodyPr>
          <a:lstStyle/>
          <a:p>
            <a:fld id="{36C3F65D-3CA7-477B-8AA5-72308EB8BFB2}" type="slidenum">
              <a:rPr lang="en-US" smtClean="0"/>
              <a:t>30</a:t>
            </a:fld>
            <a:endParaRPr lang="en-US"/>
          </a:p>
        </p:txBody>
      </p:sp>
      <p:sp>
        <p:nvSpPr>
          <p:cNvPr id="9" name="Footer Placeholder 8"/>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3002235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ANALYSE DU CONTACT</a:t>
            </a:r>
            <a:endParaRPr lang="en-US"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319314" y="1818426"/>
            <a:ext cx="8595360" cy="4875843"/>
          </a:xfrm>
        </p:spPr>
        <p:txBody>
          <a:bodyPr>
            <a:normAutofit/>
          </a:bodyPr>
          <a:lstStyle/>
          <a:p>
            <a:pPr lvl="1"/>
            <a:r>
              <a:rPr lang="fr-FR" sz="2200" dirty="0" smtClean="0"/>
              <a:t>ANALYSE DU CONTACT</a:t>
            </a: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pic>
        <p:nvPicPr>
          <p:cNvPr id="9" name="Picture 8" descr="C:\Users\Alvaro FG\Desktop\Report\Images\Contact detail SW 2.PNG"/>
          <p:cNvPicPr/>
          <p:nvPr/>
        </p:nvPicPr>
        <p:blipFill>
          <a:blip r:embed="rId3">
            <a:extLst>
              <a:ext uri="{28A0092B-C50C-407E-A947-70E740481C1C}">
                <a14:useLocalDpi xmlns:a14="http://schemas.microsoft.com/office/drawing/2010/main" val="0"/>
              </a:ext>
            </a:extLst>
          </a:blip>
          <a:srcRect/>
          <a:stretch>
            <a:fillRect/>
          </a:stretch>
        </p:blipFill>
        <p:spPr bwMode="auto">
          <a:xfrm>
            <a:off x="4284923" y="2052084"/>
            <a:ext cx="6911162" cy="4769289"/>
          </a:xfrm>
          <a:prstGeom prst="rect">
            <a:avLst/>
          </a:prstGeom>
          <a:noFill/>
          <a:ln>
            <a:noFill/>
          </a:ln>
        </p:spPr>
      </p:pic>
      <p:pic>
        <p:nvPicPr>
          <p:cNvPr id="3" name="Picture 2"/>
          <p:cNvPicPr>
            <a:picLocks noChangeAspect="1"/>
          </p:cNvPicPr>
          <p:nvPr/>
        </p:nvPicPr>
        <p:blipFill>
          <a:blip r:embed="rId4"/>
          <a:stretch>
            <a:fillRect/>
          </a:stretch>
        </p:blipFill>
        <p:spPr>
          <a:xfrm>
            <a:off x="319314" y="2328087"/>
            <a:ext cx="3759938" cy="2881983"/>
          </a:xfrm>
          <a:prstGeom prst="rect">
            <a:avLst/>
          </a:prstGeom>
        </p:spPr>
      </p:pic>
      <p:sp>
        <p:nvSpPr>
          <p:cNvPr id="6" name="Slide Number Placeholder 5"/>
          <p:cNvSpPr>
            <a:spLocks noGrp="1"/>
          </p:cNvSpPr>
          <p:nvPr>
            <p:ph type="sldNum" sz="quarter" idx="12"/>
          </p:nvPr>
        </p:nvSpPr>
        <p:spPr/>
        <p:txBody>
          <a:bodyPr>
            <a:normAutofit lnSpcReduction="10000"/>
          </a:bodyPr>
          <a:lstStyle/>
          <a:p>
            <a:fld id="{36C3F65D-3CA7-477B-8AA5-72308EB8BFB2}" type="slidenum">
              <a:rPr lang="en-US" smtClean="0"/>
              <a:t>31</a:t>
            </a:fld>
            <a:endParaRPr lang="en-US"/>
          </a:p>
        </p:txBody>
      </p:sp>
      <p:sp>
        <p:nvSpPr>
          <p:cNvPr id="11" name="Footer Placeholder 10"/>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2983135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en-US" smtClean="0"/>
              <a:t>PLAN</a:t>
            </a:r>
            <a:endParaRPr lang="en-US"/>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261872" y="1828800"/>
            <a:ext cx="8595360" cy="4675367"/>
          </a:xfrm>
        </p:spPr>
        <p:txBody>
          <a:bodyPr>
            <a:normAutofit fontScale="92500" lnSpcReduction="20000"/>
          </a:bodyPr>
          <a:lstStyle/>
          <a:p>
            <a:endParaRPr lang="fr-FR" sz="2400" dirty="0" smtClean="0"/>
          </a:p>
          <a:p>
            <a:r>
              <a:rPr lang="fr-FR" sz="2400" dirty="0" smtClean="0">
                <a:solidFill>
                  <a:schemeClr val="bg1">
                    <a:lumMod val="75000"/>
                  </a:schemeClr>
                </a:solidFill>
              </a:rPr>
              <a:t>INTRODUCTION </a:t>
            </a:r>
            <a:r>
              <a:rPr lang="fr-FR" sz="2400" dirty="0" err="1" smtClean="0">
                <a:solidFill>
                  <a:schemeClr val="bg1">
                    <a:lumMod val="75000"/>
                  </a:schemeClr>
                </a:solidFill>
              </a:rPr>
              <a:t>aLIGO</a:t>
            </a:r>
            <a:endParaRPr lang="fr-FR" sz="2400" dirty="0" smtClean="0">
              <a:solidFill>
                <a:schemeClr val="bg1">
                  <a:lumMod val="75000"/>
                </a:schemeClr>
              </a:solidFill>
            </a:endParaRPr>
          </a:p>
          <a:p>
            <a:endParaRPr lang="fr-FR" sz="2400" dirty="0" smtClean="0">
              <a:solidFill>
                <a:schemeClr val="bg1">
                  <a:lumMod val="75000"/>
                </a:schemeClr>
              </a:solidFill>
            </a:endParaRPr>
          </a:p>
          <a:p>
            <a:r>
              <a:rPr lang="fr-FR" sz="2400" dirty="0" smtClean="0">
                <a:solidFill>
                  <a:schemeClr val="bg1">
                    <a:lumMod val="75000"/>
                  </a:schemeClr>
                </a:solidFill>
              </a:rPr>
              <a:t>CONCEPTION DE LA SUSPENSION</a:t>
            </a:r>
          </a:p>
          <a:p>
            <a:endParaRPr lang="fr-FR" sz="2400" dirty="0">
              <a:solidFill>
                <a:schemeClr val="bg1">
                  <a:lumMod val="75000"/>
                </a:schemeClr>
              </a:solidFill>
            </a:endParaRPr>
          </a:p>
          <a:p>
            <a:r>
              <a:rPr lang="fr-FR" sz="2400" dirty="0" smtClean="0">
                <a:solidFill>
                  <a:schemeClr val="bg1">
                    <a:lumMod val="75000"/>
                  </a:schemeClr>
                </a:solidFill>
              </a:rPr>
              <a:t>ANALYSE DU CONTACT</a:t>
            </a:r>
          </a:p>
          <a:p>
            <a:endParaRPr lang="fr-FR" sz="2400" dirty="0"/>
          </a:p>
          <a:p>
            <a:r>
              <a:rPr lang="fr-FR" sz="2400" b="1" dirty="0" smtClean="0"/>
              <a:t>OPTIMISATION DE LA TABLE OPTIQUE</a:t>
            </a:r>
          </a:p>
          <a:p>
            <a:endParaRPr lang="fr-FR" sz="2400" dirty="0"/>
          </a:p>
          <a:p>
            <a:r>
              <a:rPr lang="fr-FR" sz="2400" dirty="0" smtClean="0">
                <a:solidFill>
                  <a:schemeClr val="bg1">
                    <a:lumMod val="75000"/>
                  </a:schemeClr>
                </a:solidFill>
              </a:rPr>
              <a:t>CONCLUSIONS</a:t>
            </a:r>
          </a:p>
          <a:p>
            <a:endParaRPr lang="fr-FR" sz="2400" dirty="0" smtClean="0"/>
          </a:p>
          <a:p>
            <a:endParaRPr lang="fr-FR" dirty="0" smtClean="0"/>
          </a:p>
        </p:txBody>
      </p:sp>
      <p:sp>
        <p:nvSpPr>
          <p:cNvPr id="3" name="Slide Number Placeholder 2"/>
          <p:cNvSpPr>
            <a:spLocks noGrp="1"/>
          </p:cNvSpPr>
          <p:nvPr>
            <p:ph type="sldNum" sz="quarter" idx="12"/>
          </p:nvPr>
        </p:nvSpPr>
        <p:spPr/>
        <p:txBody>
          <a:bodyPr>
            <a:normAutofit lnSpcReduction="10000"/>
          </a:bodyPr>
          <a:lstStyle/>
          <a:p>
            <a:fld id="{36C3F65D-3CA7-477B-8AA5-72308EB8BFB2}" type="slidenum">
              <a:rPr lang="en-US" smtClean="0"/>
              <a:t>32</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7432058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92" y="281895"/>
            <a:ext cx="11292840" cy="1325562"/>
          </a:xfrm>
        </p:spPr>
        <p:txBody>
          <a:bodyPr>
            <a:normAutofit/>
          </a:bodyPr>
          <a:lstStyle/>
          <a:p>
            <a:r>
              <a:rPr lang="fr-FR" sz="4000" dirty="0"/>
              <a:t>OPTIMISATION DE LA TABLE OPTIQUE</a:t>
            </a:r>
            <a:endParaRPr lang="fr-FR" sz="4000"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319314" y="1818426"/>
            <a:ext cx="8595360" cy="4875843"/>
          </a:xfrm>
        </p:spPr>
        <p:txBody>
          <a:bodyPr>
            <a:normAutofit/>
          </a:bodyPr>
          <a:lstStyle/>
          <a:p>
            <a:r>
              <a:rPr lang="fr-FR" sz="2400" dirty="0"/>
              <a:t>OPTIMISATION DE LA TABLE OPTIQUE</a:t>
            </a:r>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pic>
        <p:nvPicPr>
          <p:cNvPr id="8" name="Picture 7"/>
          <p:cNvPicPr/>
          <p:nvPr/>
        </p:nvPicPr>
        <p:blipFill>
          <a:blip r:embed="rId3"/>
          <a:stretch>
            <a:fillRect/>
          </a:stretch>
        </p:blipFill>
        <p:spPr>
          <a:xfrm>
            <a:off x="6013312" y="2441177"/>
            <a:ext cx="4221125" cy="3923413"/>
          </a:xfrm>
          <a:prstGeom prst="rect">
            <a:avLst/>
          </a:prstGeom>
        </p:spPr>
      </p:pic>
      <p:pic>
        <p:nvPicPr>
          <p:cNvPr id="9" name="Picture 8"/>
          <p:cNvPicPr/>
          <p:nvPr/>
        </p:nvPicPr>
        <p:blipFill>
          <a:blip r:embed="rId4"/>
          <a:stretch>
            <a:fillRect/>
          </a:stretch>
        </p:blipFill>
        <p:spPr>
          <a:xfrm>
            <a:off x="869430" y="2500423"/>
            <a:ext cx="4663604" cy="3864167"/>
          </a:xfrm>
          <a:prstGeom prst="rect">
            <a:avLst/>
          </a:prstGeom>
        </p:spPr>
      </p:pic>
      <p:sp>
        <p:nvSpPr>
          <p:cNvPr id="3" name="Slide Number Placeholder 2"/>
          <p:cNvSpPr>
            <a:spLocks noGrp="1"/>
          </p:cNvSpPr>
          <p:nvPr>
            <p:ph type="sldNum" sz="quarter" idx="12"/>
          </p:nvPr>
        </p:nvSpPr>
        <p:spPr/>
        <p:txBody>
          <a:bodyPr>
            <a:normAutofit lnSpcReduction="10000"/>
          </a:bodyPr>
          <a:lstStyle/>
          <a:p>
            <a:fld id="{36C3F65D-3CA7-477B-8AA5-72308EB8BFB2}" type="slidenum">
              <a:rPr lang="en-US" smtClean="0"/>
              <a:t>33</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36866516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29" y="365760"/>
            <a:ext cx="10347919" cy="1325562"/>
          </a:xfrm>
        </p:spPr>
        <p:txBody>
          <a:bodyPr>
            <a:normAutofit/>
          </a:bodyPr>
          <a:lstStyle/>
          <a:p>
            <a:r>
              <a:rPr lang="fr-FR" sz="4000" dirty="0"/>
              <a:t>OPTIMISATION DE LA TABLE OPTIQUE</a:t>
            </a:r>
            <a:endParaRPr lang="en-US" sz="4000" dirty="0"/>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319314" y="1818426"/>
            <a:ext cx="8595360" cy="4875843"/>
          </a:xfrm>
        </p:spPr>
        <p:txBody>
          <a:bodyPr>
            <a:normAutofit/>
          </a:bodyPr>
          <a:lstStyle/>
          <a:p>
            <a:r>
              <a:rPr lang="fr-FR" sz="2400" dirty="0"/>
              <a:t>OPTIMISATION DE LA TABLE OPTIQUE</a:t>
            </a:r>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pic>
        <p:nvPicPr>
          <p:cNvPr id="10" name="Picture 9"/>
          <p:cNvPicPr/>
          <p:nvPr/>
        </p:nvPicPr>
        <p:blipFill>
          <a:blip r:embed="rId3"/>
          <a:stretch>
            <a:fillRect/>
          </a:stretch>
        </p:blipFill>
        <p:spPr>
          <a:xfrm>
            <a:off x="92498" y="2324152"/>
            <a:ext cx="5819473" cy="4370117"/>
          </a:xfrm>
          <a:prstGeom prst="rect">
            <a:avLst/>
          </a:prstGeom>
        </p:spPr>
      </p:pic>
      <p:pic>
        <p:nvPicPr>
          <p:cNvPr id="11" name="Picture 10"/>
          <p:cNvPicPr/>
          <p:nvPr/>
        </p:nvPicPr>
        <p:blipFill rotWithShape="1">
          <a:blip r:embed="rId4">
            <a:clrChange>
              <a:clrFrom>
                <a:srgbClr val="FFFFFF"/>
              </a:clrFrom>
              <a:clrTo>
                <a:srgbClr val="FFFFFF">
                  <a:alpha val="0"/>
                </a:srgbClr>
              </a:clrTo>
            </a:clrChange>
          </a:blip>
          <a:srcRect l="7568" t="7982" r="22803" b="8807"/>
          <a:stretch/>
        </p:blipFill>
        <p:spPr>
          <a:xfrm>
            <a:off x="6054747" y="2563939"/>
            <a:ext cx="5162602" cy="3890542"/>
          </a:xfrm>
          <a:prstGeom prst="rect">
            <a:avLst/>
          </a:prstGeom>
        </p:spPr>
      </p:pic>
      <p:sp>
        <p:nvSpPr>
          <p:cNvPr id="4" name="Slide Number Placeholder 3"/>
          <p:cNvSpPr>
            <a:spLocks noGrp="1"/>
          </p:cNvSpPr>
          <p:nvPr>
            <p:ph type="sldNum" sz="quarter" idx="12"/>
          </p:nvPr>
        </p:nvSpPr>
        <p:spPr/>
        <p:txBody>
          <a:bodyPr>
            <a:normAutofit lnSpcReduction="10000"/>
          </a:bodyPr>
          <a:lstStyle/>
          <a:p>
            <a:fld id="{36C3F65D-3CA7-477B-8AA5-72308EB8BFB2}" type="slidenum">
              <a:rPr lang="en-US" smtClean="0"/>
              <a:t>34</a:t>
            </a:fld>
            <a:endParaRPr lang="en-US"/>
          </a:p>
        </p:txBody>
      </p:sp>
      <p:sp>
        <p:nvSpPr>
          <p:cNvPr id="6" name="Footer Placeholder 5"/>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906205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en-US" smtClean="0"/>
              <a:t>PLAN</a:t>
            </a:r>
            <a:endParaRPr lang="en-US"/>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261872" y="1828800"/>
            <a:ext cx="8595360" cy="4675367"/>
          </a:xfrm>
        </p:spPr>
        <p:txBody>
          <a:bodyPr>
            <a:normAutofit fontScale="92500" lnSpcReduction="20000"/>
          </a:bodyPr>
          <a:lstStyle/>
          <a:p>
            <a:endParaRPr lang="fr-FR" sz="2400" dirty="0" smtClean="0"/>
          </a:p>
          <a:p>
            <a:r>
              <a:rPr lang="fr-FR" sz="2400" dirty="0" smtClean="0">
                <a:solidFill>
                  <a:schemeClr val="bg1">
                    <a:lumMod val="75000"/>
                  </a:schemeClr>
                </a:solidFill>
              </a:rPr>
              <a:t>INTRODUCTION </a:t>
            </a:r>
            <a:r>
              <a:rPr lang="fr-FR" sz="2400" dirty="0" err="1" smtClean="0">
                <a:solidFill>
                  <a:schemeClr val="bg1">
                    <a:lumMod val="75000"/>
                  </a:schemeClr>
                </a:solidFill>
              </a:rPr>
              <a:t>aLIGO</a:t>
            </a:r>
            <a:endParaRPr lang="fr-FR" sz="2400" dirty="0" smtClean="0">
              <a:solidFill>
                <a:schemeClr val="bg1">
                  <a:lumMod val="75000"/>
                </a:schemeClr>
              </a:solidFill>
            </a:endParaRPr>
          </a:p>
          <a:p>
            <a:endParaRPr lang="fr-FR" sz="2400" dirty="0" smtClean="0">
              <a:solidFill>
                <a:schemeClr val="bg1">
                  <a:lumMod val="75000"/>
                </a:schemeClr>
              </a:solidFill>
            </a:endParaRPr>
          </a:p>
          <a:p>
            <a:r>
              <a:rPr lang="fr-FR" sz="2400" dirty="0" smtClean="0">
                <a:solidFill>
                  <a:schemeClr val="bg1">
                    <a:lumMod val="75000"/>
                  </a:schemeClr>
                </a:solidFill>
              </a:rPr>
              <a:t>CONCEPTION DE LA SUSPENSION</a:t>
            </a:r>
          </a:p>
          <a:p>
            <a:endParaRPr lang="fr-FR" sz="2400" dirty="0">
              <a:solidFill>
                <a:schemeClr val="bg1">
                  <a:lumMod val="75000"/>
                </a:schemeClr>
              </a:solidFill>
            </a:endParaRPr>
          </a:p>
          <a:p>
            <a:r>
              <a:rPr lang="fr-FR" sz="2400" dirty="0" smtClean="0">
                <a:solidFill>
                  <a:schemeClr val="bg1">
                    <a:lumMod val="75000"/>
                  </a:schemeClr>
                </a:solidFill>
              </a:rPr>
              <a:t>ANALYSE DU CONTACT</a:t>
            </a:r>
          </a:p>
          <a:p>
            <a:endParaRPr lang="fr-FR" sz="2400" dirty="0">
              <a:solidFill>
                <a:schemeClr val="bg1">
                  <a:lumMod val="75000"/>
                </a:schemeClr>
              </a:solidFill>
            </a:endParaRPr>
          </a:p>
          <a:p>
            <a:r>
              <a:rPr lang="fr-FR" sz="2400" dirty="0" smtClean="0">
                <a:solidFill>
                  <a:schemeClr val="bg1">
                    <a:lumMod val="75000"/>
                  </a:schemeClr>
                </a:solidFill>
              </a:rPr>
              <a:t>OPTIMISATION DE LA TABLE OPTIQUE</a:t>
            </a:r>
          </a:p>
          <a:p>
            <a:endParaRPr lang="fr-FR" sz="2400" dirty="0"/>
          </a:p>
          <a:p>
            <a:r>
              <a:rPr lang="fr-FR" sz="2400" b="1" dirty="0" smtClean="0"/>
              <a:t>CONCLUSIONS</a:t>
            </a:r>
          </a:p>
          <a:p>
            <a:endParaRPr lang="fr-FR" sz="2400" dirty="0" smtClean="0"/>
          </a:p>
          <a:p>
            <a:endParaRPr lang="fr-FR" dirty="0" smtClean="0"/>
          </a:p>
        </p:txBody>
      </p:sp>
      <p:sp>
        <p:nvSpPr>
          <p:cNvPr id="3" name="Slide Number Placeholder 2"/>
          <p:cNvSpPr>
            <a:spLocks noGrp="1"/>
          </p:cNvSpPr>
          <p:nvPr>
            <p:ph type="sldNum" sz="quarter" idx="12"/>
          </p:nvPr>
        </p:nvSpPr>
        <p:spPr/>
        <p:txBody>
          <a:bodyPr>
            <a:normAutofit lnSpcReduction="10000"/>
          </a:bodyPr>
          <a:lstStyle/>
          <a:p>
            <a:fld id="{36C3F65D-3CA7-477B-8AA5-72308EB8BFB2}" type="slidenum">
              <a:rPr lang="en-US" smtClean="0"/>
              <a:t>35</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6582167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CONCLUSIONS</a:t>
            </a:r>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r>
              <a:rPr lang="fr-FR" sz="2600" dirty="0" smtClean="0"/>
              <a:t>CONTRIBUTIONS DE CE PROJET</a:t>
            </a:r>
          </a:p>
          <a:p>
            <a:endParaRPr lang="fr-FR" sz="2600" dirty="0" smtClean="0"/>
          </a:p>
          <a:p>
            <a:pPr lvl="1"/>
            <a:r>
              <a:rPr lang="fr-FR" sz="2400" dirty="0" smtClean="0"/>
              <a:t>Système d’isolation pour l’instrument </a:t>
            </a:r>
            <a:r>
              <a:rPr lang="fr-FR" sz="2400" dirty="0" err="1" smtClean="0"/>
              <a:t>VOPO</a:t>
            </a:r>
            <a:endParaRPr lang="fr-FR" sz="2400" dirty="0" smtClean="0"/>
          </a:p>
          <a:p>
            <a:pPr lvl="1"/>
            <a:endParaRPr lang="fr-FR" sz="2400" dirty="0" smtClean="0"/>
          </a:p>
          <a:p>
            <a:pPr lvl="1"/>
            <a:r>
              <a:rPr lang="fr-FR" sz="2400" dirty="0" smtClean="0"/>
              <a:t>Méthodologie pour des suspensions mono étage</a:t>
            </a:r>
          </a:p>
          <a:p>
            <a:pPr lvl="3"/>
            <a:endParaRPr lang="fr-FR" sz="2200" dirty="0" smtClean="0"/>
          </a:p>
          <a:p>
            <a:pPr lvl="1"/>
            <a:r>
              <a:rPr lang="fr-FR" sz="2400" dirty="0" smtClean="0"/>
              <a:t>Étude du contact des lames</a:t>
            </a:r>
          </a:p>
          <a:p>
            <a:pPr lvl="1"/>
            <a:endParaRPr lang="fr-FR" sz="2400" dirty="0" smtClean="0"/>
          </a:p>
          <a:p>
            <a:pPr lvl="1"/>
            <a:r>
              <a:rPr lang="fr-FR" sz="2400" dirty="0" smtClean="0"/>
              <a:t>Méthodologie d’optimisation des tables optiques</a:t>
            </a:r>
          </a:p>
          <a:p>
            <a:pPr lvl="2"/>
            <a:endParaRPr lang="fr-FR" sz="2200" dirty="0" smtClean="0"/>
          </a:p>
          <a:p>
            <a:pPr lvl="2"/>
            <a:endParaRPr lang="fr-FR" sz="2200" dirty="0" smtClean="0"/>
          </a:p>
          <a:p>
            <a:pPr marL="548640" lvl="3" indent="0">
              <a:lnSpc>
                <a:spcPct val="95000"/>
              </a:lnSpc>
              <a:spcBef>
                <a:spcPts val="1400"/>
              </a:spcBef>
              <a:spcAft>
                <a:spcPts val="200"/>
              </a:spcAft>
              <a:buSzPct val="80000"/>
              <a:buNone/>
            </a:pPr>
            <a:endParaRPr lang="fr-FR" sz="2000" dirty="0" smtClean="0"/>
          </a:p>
          <a:p>
            <a:pPr marL="274320" lvl="2" indent="0">
              <a:lnSpc>
                <a:spcPct val="95000"/>
              </a:lnSpc>
              <a:spcBef>
                <a:spcPts val="1400"/>
              </a:spcBef>
              <a:spcAft>
                <a:spcPts val="200"/>
              </a:spcAft>
              <a:buSzPct val="80000"/>
              <a:buNone/>
            </a:pPr>
            <a:endParaRPr lang="fr-FR" sz="2000" dirty="0" smtClean="0"/>
          </a:p>
          <a:p>
            <a:endParaRPr lang="fr-FR" sz="2400" dirty="0" smtClean="0"/>
          </a:p>
          <a:p>
            <a:pPr lvl="1"/>
            <a:endParaRPr lang="fr-FR" sz="2200" dirty="0" smtClean="0"/>
          </a:p>
        </p:txBody>
      </p:sp>
      <p:sp>
        <p:nvSpPr>
          <p:cNvPr id="3" name="Slide Number Placeholder 2"/>
          <p:cNvSpPr>
            <a:spLocks noGrp="1"/>
          </p:cNvSpPr>
          <p:nvPr>
            <p:ph type="sldNum" sz="quarter" idx="12"/>
          </p:nvPr>
        </p:nvSpPr>
        <p:spPr/>
        <p:txBody>
          <a:bodyPr>
            <a:normAutofit lnSpcReduction="10000"/>
          </a:bodyPr>
          <a:lstStyle/>
          <a:p>
            <a:fld id="{36C3F65D-3CA7-477B-8AA5-72308EB8BFB2}" type="slidenum">
              <a:rPr lang="en-US" smtClean="0"/>
              <a:t>36</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4866539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CONCLUSIONS</a:t>
            </a:r>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r>
              <a:rPr lang="fr-FR" sz="2600" dirty="0" smtClean="0"/>
              <a:t>TÂCHES A RÉALISER:</a:t>
            </a:r>
          </a:p>
          <a:p>
            <a:pPr lvl="2"/>
            <a:endParaRPr lang="fr-FR" sz="2200" dirty="0"/>
          </a:p>
          <a:p>
            <a:pPr lvl="2"/>
            <a:r>
              <a:rPr lang="fr-FR" sz="2200" dirty="0" smtClean="0"/>
              <a:t>Contrôle des modes rigides</a:t>
            </a:r>
          </a:p>
          <a:p>
            <a:pPr lvl="2"/>
            <a:endParaRPr lang="fr-FR" sz="2200" dirty="0" smtClean="0"/>
          </a:p>
          <a:p>
            <a:pPr lvl="2"/>
            <a:r>
              <a:rPr lang="fr-FR" sz="2200" dirty="0" smtClean="0"/>
              <a:t>Test des performances</a:t>
            </a:r>
          </a:p>
          <a:p>
            <a:pPr lvl="2"/>
            <a:endParaRPr lang="fr-FR" sz="2200" dirty="0" smtClean="0"/>
          </a:p>
          <a:p>
            <a:pPr lvl="2"/>
            <a:r>
              <a:rPr lang="fr-FR" sz="2200" dirty="0" smtClean="0"/>
              <a:t>Assemblage complet</a:t>
            </a:r>
          </a:p>
          <a:p>
            <a:pPr lvl="1"/>
            <a:endParaRPr lang="fr-FR" sz="2400" dirty="0" smtClean="0"/>
          </a:p>
          <a:p>
            <a:pPr lvl="2"/>
            <a:endParaRPr lang="fr-FR" sz="2200" dirty="0" smtClean="0"/>
          </a:p>
          <a:p>
            <a:pPr lvl="2"/>
            <a:endParaRPr lang="fr-FR" sz="2200" dirty="0" smtClean="0"/>
          </a:p>
          <a:p>
            <a:pPr marL="548640" lvl="3" indent="0">
              <a:lnSpc>
                <a:spcPct val="95000"/>
              </a:lnSpc>
              <a:spcBef>
                <a:spcPts val="1400"/>
              </a:spcBef>
              <a:spcAft>
                <a:spcPts val="200"/>
              </a:spcAft>
              <a:buSzPct val="80000"/>
              <a:buNone/>
            </a:pPr>
            <a:endParaRPr lang="fr-FR" sz="2000" dirty="0" smtClean="0"/>
          </a:p>
          <a:p>
            <a:pPr marL="274320" lvl="2" indent="0">
              <a:lnSpc>
                <a:spcPct val="95000"/>
              </a:lnSpc>
              <a:spcBef>
                <a:spcPts val="1400"/>
              </a:spcBef>
              <a:spcAft>
                <a:spcPts val="200"/>
              </a:spcAft>
              <a:buSzPct val="80000"/>
              <a:buNone/>
            </a:pPr>
            <a:endParaRPr lang="fr-FR" sz="2000" dirty="0" smtClean="0"/>
          </a:p>
          <a:p>
            <a:endParaRPr lang="fr-FR" sz="2400" dirty="0" smtClean="0"/>
          </a:p>
          <a:p>
            <a:pPr lvl="1"/>
            <a:endParaRPr lang="fr-FR" sz="2200" dirty="0" smtClean="0"/>
          </a:p>
        </p:txBody>
      </p:sp>
      <p:pic>
        <p:nvPicPr>
          <p:cNvPr id="6" name="Imagen 2" descr="bobthebuil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295" y="2168579"/>
            <a:ext cx="3234515" cy="4217808"/>
          </a:xfrm>
          <a:prstGeom prst="rect">
            <a:avLst/>
          </a:prstGeom>
        </p:spPr>
      </p:pic>
      <p:sp>
        <p:nvSpPr>
          <p:cNvPr id="3" name="Slide Number Placeholder 2"/>
          <p:cNvSpPr>
            <a:spLocks noGrp="1"/>
          </p:cNvSpPr>
          <p:nvPr>
            <p:ph type="sldNum" sz="quarter" idx="12"/>
          </p:nvPr>
        </p:nvSpPr>
        <p:spPr/>
        <p:txBody>
          <a:bodyPr>
            <a:normAutofit lnSpcReduction="10000"/>
          </a:bodyPr>
          <a:lstStyle/>
          <a:p>
            <a:fld id="{36C3F65D-3CA7-477B-8AA5-72308EB8BFB2}" type="slidenum">
              <a:rPr lang="en-US" smtClean="0"/>
              <a:t>37</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4784646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1454" y="738189"/>
            <a:ext cx="11062154" cy="1754327"/>
          </a:xfrm>
          <a:prstGeom prst="rect">
            <a:avLst/>
          </a:prstGeom>
          <a:noFill/>
        </p:spPr>
        <p:txBody>
          <a:bodyPr wrap="square" lIns="91440" tIns="45720" rIns="91440" bIns="45720">
            <a:spAutoFit/>
          </a:bodyPr>
          <a:lstStyle/>
          <a:p>
            <a:pPr algn="ctr"/>
            <a:r>
              <a:rPr lang="fr-FR" sz="5400"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MERCI DE VOTRE ATTENTION</a:t>
            </a:r>
            <a:endParaRPr lang="es-E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Imagen 4" descr="interrogac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714" y="2527300"/>
            <a:ext cx="3556000" cy="4330700"/>
          </a:xfrm>
          <a:prstGeom prst="rect">
            <a:avLst/>
          </a:prstGeom>
        </p:spPr>
      </p:pic>
      <p:sp>
        <p:nvSpPr>
          <p:cNvPr id="2" name="Slide Number Placeholder 1"/>
          <p:cNvSpPr>
            <a:spLocks noGrp="1"/>
          </p:cNvSpPr>
          <p:nvPr>
            <p:ph type="sldNum" sz="quarter" idx="12"/>
          </p:nvPr>
        </p:nvSpPr>
        <p:spPr/>
        <p:txBody>
          <a:bodyPr>
            <a:normAutofit lnSpcReduction="10000"/>
          </a:bodyPr>
          <a:lstStyle/>
          <a:p>
            <a:fld id="{36C3F65D-3CA7-477B-8AA5-72308EB8BFB2}" type="slidenum">
              <a:rPr lang="en-US" smtClean="0"/>
              <a:t>38</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3106013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en-US" err="1" smtClean="0"/>
              <a:t>aLIGO</a:t>
            </a:r>
            <a:r>
              <a:rPr lang="en-US" smtClean="0"/>
              <a:t> INTRODUCTION</a:t>
            </a:r>
            <a:endParaRPr lang="en-US"/>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marL="182880" lvl="1">
              <a:lnSpc>
                <a:spcPct val="95000"/>
              </a:lnSpc>
              <a:spcBef>
                <a:spcPts val="1400"/>
              </a:spcBef>
              <a:spcAft>
                <a:spcPts val="200"/>
              </a:spcAft>
              <a:buSzPct val="80000"/>
              <a:buFont typeface="Arial" pitchFamily="34" charset="0"/>
              <a:buChar char="•"/>
            </a:pPr>
            <a:r>
              <a:rPr lang="fr-FR" sz="2200" smtClean="0"/>
              <a:t>ISOLEMENT SISMIQUE A </a:t>
            </a:r>
            <a:r>
              <a:rPr lang="fr-FR" sz="2200" err="1" smtClean="0"/>
              <a:t>aLIGO</a:t>
            </a:r>
            <a:endParaRPr lang="fr-FR" sz="2200" smtClean="0"/>
          </a:p>
        </p:txBody>
      </p:sp>
      <p:sp>
        <p:nvSpPr>
          <p:cNvPr id="13" name="TextBox 12"/>
          <p:cNvSpPr txBox="1"/>
          <p:nvPr/>
        </p:nvSpPr>
        <p:spPr>
          <a:xfrm>
            <a:off x="1964968" y="6069074"/>
            <a:ext cx="4515959" cy="646331"/>
          </a:xfrm>
          <a:prstGeom prst="rect">
            <a:avLst/>
          </a:prstGeom>
          <a:noFill/>
        </p:spPr>
        <p:txBody>
          <a:bodyPr wrap="square" rtlCol="0">
            <a:spAutoFit/>
          </a:bodyPr>
          <a:lstStyle/>
          <a:p>
            <a:r>
              <a:rPr lang="fr-FR" smtClean="0"/>
              <a:t>Chambres sous vide (gauche) et modèle CAD d’une des suspensions (droite)</a:t>
            </a:r>
            <a:endParaRPr lang="fr-FR"/>
          </a:p>
        </p:txBody>
      </p:sp>
      <p:pic>
        <p:nvPicPr>
          <p:cNvPr id="15" name="Picture 14"/>
          <p:cNvPicPr/>
          <p:nvPr/>
        </p:nvPicPr>
        <p:blipFill rotWithShape="1">
          <a:blip r:embed="rId3"/>
          <a:srcRect l="21786" t="12397" r="29638" b="9811"/>
          <a:stretch/>
        </p:blipFill>
        <p:spPr bwMode="auto">
          <a:xfrm>
            <a:off x="855516" y="2211893"/>
            <a:ext cx="4195792" cy="3831773"/>
          </a:xfrm>
          <a:prstGeom prst="rect">
            <a:avLst/>
          </a:prstGeom>
          <a:ln>
            <a:noFill/>
          </a:ln>
          <a:extLst>
            <a:ext uri="{53640926-AAD7-44D8-BBD7-CCE9431645EC}">
              <a14:shadowObscured xmlns:a14="http://schemas.microsoft.com/office/drawing/2010/main"/>
            </a:ext>
          </a:extLst>
        </p:spPr>
      </p:pic>
      <p:sp>
        <p:nvSpPr>
          <p:cNvPr id="12" name="Slide Number Placeholder 11"/>
          <p:cNvSpPr>
            <a:spLocks noGrp="1"/>
          </p:cNvSpPr>
          <p:nvPr>
            <p:ph type="sldNum" sz="quarter" idx="12"/>
          </p:nvPr>
        </p:nvSpPr>
        <p:spPr/>
        <p:txBody>
          <a:bodyPr>
            <a:normAutofit lnSpcReduction="10000"/>
          </a:bodyPr>
          <a:lstStyle/>
          <a:p>
            <a:fld id="{36C3F65D-3CA7-477B-8AA5-72308EB8BFB2}" type="slidenum">
              <a:rPr lang="en-US" smtClean="0"/>
              <a:t>4</a:t>
            </a:fld>
            <a:endParaRPr lang="en-US"/>
          </a:p>
        </p:txBody>
      </p:sp>
      <p:sp>
        <p:nvSpPr>
          <p:cNvPr id="16" name="Footer Placeholder 15"/>
          <p:cNvSpPr>
            <a:spLocks noGrp="1"/>
          </p:cNvSpPr>
          <p:nvPr>
            <p:ph type="ftr" sz="quarter" idx="11"/>
          </p:nvPr>
        </p:nvSpPr>
        <p:spPr/>
        <p:txBody>
          <a:bodyPr/>
          <a:lstStyle/>
          <a:p>
            <a:r>
              <a:rPr lang="fr-FR" smtClean="0"/>
              <a:t>CONCEPTION DE L'ISOLEMENT MECANIQUE VOPO                           A. FERNANDEZ GALIANA</a:t>
            </a:r>
            <a:endParaRPr lang="en-US"/>
          </a:p>
        </p:txBody>
      </p:sp>
      <p:pic>
        <p:nvPicPr>
          <p:cNvPr id="17" name="Picture 16"/>
          <p:cNvPicPr>
            <a:picLocks noChangeAspect="1"/>
          </p:cNvPicPr>
          <p:nvPr/>
        </p:nvPicPr>
        <p:blipFill>
          <a:blip r:embed="rId4"/>
          <a:stretch>
            <a:fillRect/>
          </a:stretch>
        </p:blipFill>
        <p:spPr>
          <a:xfrm>
            <a:off x="7356234" y="1839562"/>
            <a:ext cx="3780990" cy="4980139"/>
          </a:xfrm>
          <a:prstGeom prst="rect">
            <a:avLst/>
          </a:prstGeom>
        </p:spPr>
      </p:pic>
    </p:spTree>
    <p:extLst>
      <p:ext uri="{BB962C8B-B14F-4D97-AF65-F5344CB8AC3E}">
        <p14:creationId xmlns:p14="http://schemas.microsoft.com/office/powerpoint/2010/main" val="5036481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en-US" smtClean="0"/>
              <a:t>PLAN</a:t>
            </a:r>
            <a:endParaRPr lang="en-US"/>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261872" y="1828800"/>
            <a:ext cx="8595360" cy="4675367"/>
          </a:xfrm>
        </p:spPr>
        <p:txBody>
          <a:bodyPr>
            <a:normAutofit fontScale="92500" lnSpcReduction="20000"/>
          </a:bodyPr>
          <a:lstStyle/>
          <a:p>
            <a:endParaRPr lang="fr-FR" sz="2400" dirty="0" smtClean="0"/>
          </a:p>
          <a:p>
            <a:r>
              <a:rPr lang="fr-FR" sz="2400" dirty="0" smtClean="0">
                <a:solidFill>
                  <a:schemeClr val="bg1">
                    <a:lumMod val="75000"/>
                  </a:schemeClr>
                </a:solidFill>
              </a:rPr>
              <a:t>INTRODUCTION </a:t>
            </a:r>
            <a:r>
              <a:rPr lang="fr-FR" sz="2400" dirty="0" err="1" smtClean="0">
                <a:solidFill>
                  <a:schemeClr val="bg1">
                    <a:lumMod val="75000"/>
                  </a:schemeClr>
                </a:solidFill>
              </a:rPr>
              <a:t>aLIGO</a:t>
            </a:r>
            <a:endParaRPr lang="fr-FR" sz="2400" dirty="0" smtClean="0">
              <a:solidFill>
                <a:schemeClr val="bg1">
                  <a:lumMod val="75000"/>
                </a:schemeClr>
              </a:solidFill>
            </a:endParaRPr>
          </a:p>
          <a:p>
            <a:endParaRPr lang="fr-FR" sz="2400" dirty="0" smtClean="0"/>
          </a:p>
          <a:p>
            <a:r>
              <a:rPr lang="fr-FR" sz="2400" b="1" dirty="0" smtClean="0"/>
              <a:t>CONCEPTION DE LA SUSPENSION</a:t>
            </a:r>
          </a:p>
          <a:p>
            <a:endParaRPr lang="fr-FR" sz="2400" dirty="0"/>
          </a:p>
          <a:p>
            <a:r>
              <a:rPr lang="fr-FR" sz="2400" dirty="0" smtClean="0">
                <a:solidFill>
                  <a:schemeClr val="bg1">
                    <a:lumMod val="75000"/>
                  </a:schemeClr>
                </a:solidFill>
              </a:rPr>
              <a:t>ANALYSE DE CONTACT</a:t>
            </a:r>
          </a:p>
          <a:p>
            <a:endParaRPr lang="fr-FR" sz="2400" dirty="0">
              <a:solidFill>
                <a:schemeClr val="bg1">
                  <a:lumMod val="75000"/>
                </a:schemeClr>
              </a:solidFill>
            </a:endParaRPr>
          </a:p>
          <a:p>
            <a:r>
              <a:rPr lang="fr-FR" sz="2400" dirty="0" smtClean="0">
                <a:solidFill>
                  <a:schemeClr val="bg1">
                    <a:lumMod val="75000"/>
                  </a:schemeClr>
                </a:solidFill>
              </a:rPr>
              <a:t>OPTIMISATION DE LA TABLE OPTIQUE</a:t>
            </a:r>
          </a:p>
          <a:p>
            <a:endParaRPr lang="fr-FR" sz="2400" dirty="0">
              <a:solidFill>
                <a:schemeClr val="bg1">
                  <a:lumMod val="75000"/>
                </a:schemeClr>
              </a:solidFill>
            </a:endParaRPr>
          </a:p>
          <a:p>
            <a:r>
              <a:rPr lang="fr-FR" sz="2400" dirty="0" smtClean="0">
                <a:solidFill>
                  <a:schemeClr val="bg1">
                    <a:lumMod val="75000"/>
                  </a:schemeClr>
                </a:solidFill>
              </a:rPr>
              <a:t>CONCLUSIONS</a:t>
            </a:r>
          </a:p>
          <a:p>
            <a:endParaRPr lang="fr-FR" sz="2400" dirty="0" smtClean="0"/>
          </a:p>
          <a:p>
            <a:endParaRPr lang="fr-FR" dirty="0" smtClean="0"/>
          </a:p>
        </p:txBody>
      </p:sp>
      <p:sp>
        <p:nvSpPr>
          <p:cNvPr id="3" name="Slide Number Placeholder 2"/>
          <p:cNvSpPr>
            <a:spLocks noGrp="1"/>
          </p:cNvSpPr>
          <p:nvPr>
            <p:ph type="sldNum" sz="quarter" idx="12"/>
          </p:nvPr>
        </p:nvSpPr>
        <p:spPr/>
        <p:txBody>
          <a:bodyPr>
            <a:normAutofit lnSpcReduction="10000"/>
          </a:bodyPr>
          <a:lstStyle/>
          <a:p>
            <a:fld id="{36C3F65D-3CA7-477B-8AA5-72308EB8BFB2}" type="slidenum">
              <a:rPr lang="en-US" smtClean="0"/>
              <a:t>5</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868456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 DE LA SUSPENSION</a:t>
            </a:r>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1"/>
            <a:r>
              <a:rPr lang="fr-FR" sz="2200" dirty="0"/>
              <a:t>SUSPENSIONS A </a:t>
            </a:r>
            <a:r>
              <a:rPr lang="fr-FR" sz="2200" dirty="0" err="1"/>
              <a:t>aLIGO</a:t>
            </a:r>
            <a:endParaRPr lang="fr-FR" sz="2200" dirty="0"/>
          </a:p>
          <a:p>
            <a:pPr marL="548640" lvl="3" indent="0">
              <a:lnSpc>
                <a:spcPct val="95000"/>
              </a:lnSpc>
              <a:spcBef>
                <a:spcPts val="1400"/>
              </a:spcBef>
              <a:spcAft>
                <a:spcPts val="200"/>
              </a:spcAft>
              <a:buSzPct val="80000"/>
              <a:buNone/>
            </a:pPr>
            <a:endParaRPr lang="en-US" sz="2000" dirty="0"/>
          </a:p>
          <a:p>
            <a:pPr marL="274320" lvl="2" indent="0">
              <a:lnSpc>
                <a:spcPct val="95000"/>
              </a:lnSpc>
              <a:spcBef>
                <a:spcPts val="1400"/>
              </a:spcBef>
              <a:spcAft>
                <a:spcPts val="200"/>
              </a:spcAft>
              <a:buSzPct val="80000"/>
              <a:buNone/>
            </a:pPr>
            <a:endParaRPr lang="fr-FR" sz="2000" dirty="0"/>
          </a:p>
          <a:p>
            <a:endParaRPr lang="fr-FR" sz="2400" dirty="0" smtClean="0"/>
          </a:p>
          <a:p>
            <a:pPr lvl="1"/>
            <a:endParaRPr lang="fr-FR" sz="2200" dirty="0" smtClean="0"/>
          </a:p>
        </p:txBody>
      </p:sp>
      <p:grpSp>
        <p:nvGrpSpPr>
          <p:cNvPr id="9" name="Group 8"/>
          <p:cNvGrpSpPr/>
          <p:nvPr/>
        </p:nvGrpSpPr>
        <p:grpSpPr>
          <a:xfrm>
            <a:off x="319314" y="2773016"/>
            <a:ext cx="5448390" cy="3202481"/>
            <a:chOff x="527108" y="2900607"/>
            <a:chExt cx="5448390" cy="3202481"/>
          </a:xfrm>
        </p:grpSpPr>
        <p:sp>
          <p:nvSpPr>
            <p:cNvPr id="3" name="Rectangle 2"/>
            <p:cNvSpPr/>
            <p:nvPr/>
          </p:nvSpPr>
          <p:spPr>
            <a:xfrm>
              <a:off x="542260" y="5507665"/>
              <a:ext cx="5433238" cy="59542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9" name="Rectangle 18"/>
            <p:cNvSpPr/>
            <p:nvPr/>
          </p:nvSpPr>
          <p:spPr>
            <a:xfrm rot="5400000">
              <a:off x="-859554" y="4427574"/>
              <a:ext cx="3062176" cy="288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25" name="Rectangle 24"/>
            <p:cNvSpPr/>
            <p:nvPr/>
          </p:nvSpPr>
          <p:spPr>
            <a:xfrm rot="5400000">
              <a:off x="4299985" y="4427574"/>
              <a:ext cx="3062176" cy="288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26" name="Rectangle 25"/>
            <p:cNvSpPr/>
            <p:nvPr/>
          </p:nvSpPr>
          <p:spPr>
            <a:xfrm rot="5400000">
              <a:off x="1371113" y="2056602"/>
              <a:ext cx="152398" cy="18404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7" name="Rectangle 26"/>
            <p:cNvSpPr/>
            <p:nvPr/>
          </p:nvSpPr>
          <p:spPr>
            <a:xfrm rot="5400000">
              <a:off x="4979096" y="2060763"/>
              <a:ext cx="152398" cy="18404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8" name="Rectangle 27"/>
            <p:cNvSpPr/>
            <p:nvPr/>
          </p:nvSpPr>
          <p:spPr>
            <a:xfrm>
              <a:off x="1538663" y="4571999"/>
              <a:ext cx="3440431" cy="29416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cxnSp>
          <p:nvCxnSpPr>
            <p:cNvPr id="6" name="Straight Connector 5"/>
            <p:cNvCxnSpPr/>
            <p:nvPr/>
          </p:nvCxnSpPr>
          <p:spPr>
            <a:xfrm>
              <a:off x="2073349" y="3053005"/>
              <a:ext cx="0" cy="1518994"/>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58586" y="3053005"/>
              <a:ext cx="0" cy="1518994"/>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0" name="Picture 4"/>
          <p:cNvPicPr>
            <a:picLocks noChangeAspect="1"/>
          </p:cNvPicPr>
          <p:nvPr/>
        </p:nvPicPr>
        <p:blipFill rotWithShape="1">
          <a:blip r:embed="rId3">
            <a:clrChange>
              <a:clrFrom>
                <a:srgbClr val="FFFFFF"/>
              </a:clrFrom>
              <a:clrTo>
                <a:srgbClr val="FFFFFF">
                  <a:alpha val="0"/>
                </a:srgbClr>
              </a:clrTo>
            </a:clrChange>
          </a:blip>
          <a:srcRect l="33889" t="19365" r="25397" b="10158"/>
          <a:stretch/>
        </p:blipFill>
        <p:spPr>
          <a:xfrm>
            <a:off x="7731242" y="2385552"/>
            <a:ext cx="3721354" cy="4026027"/>
          </a:xfrm>
          <a:prstGeom prst="rect">
            <a:avLst/>
          </a:prstGeom>
        </p:spPr>
      </p:pic>
      <p:sp>
        <p:nvSpPr>
          <p:cNvPr id="11" name="TextBox 10"/>
          <p:cNvSpPr txBox="1"/>
          <p:nvPr/>
        </p:nvSpPr>
        <p:spPr>
          <a:xfrm>
            <a:off x="6264917" y="1988289"/>
            <a:ext cx="1201480" cy="646331"/>
          </a:xfrm>
          <a:prstGeom prst="rect">
            <a:avLst/>
          </a:prstGeom>
          <a:noFill/>
        </p:spPr>
        <p:txBody>
          <a:bodyPr wrap="square" rtlCol="0">
            <a:spAutoFit/>
          </a:bodyPr>
          <a:lstStyle/>
          <a:p>
            <a:pPr algn="ctr"/>
            <a:r>
              <a:rPr lang="fr-FR" smtClean="0"/>
              <a:t>Lames de ressort </a:t>
            </a:r>
            <a:endParaRPr lang="fr-FR"/>
          </a:p>
        </p:txBody>
      </p:sp>
      <p:sp>
        <p:nvSpPr>
          <p:cNvPr id="31" name="TextBox 30"/>
          <p:cNvSpPr txBox="1"/>
          <p:nvPr/>
        </p:nvSpPr>
        <p:spPr>
          <a:xfrm>
            <a:off x="6054608" y="6088414"/>
            <a:ext cx="1480671" cy="646331"/>
          </a:xfrm>
          <a:prstGeom prst="rect">
            <a:avLst/>
          </a:prstGeom>
          <a:noFill/>
        </p:spPr>
        <p:txBody>
          <a:bodyPr wrap="square" rtlCol="0">
            <a:spAutoFit/>
          </a:bodyPr>
          <a:lstStyle/>
          <a:p>
            <a:pPr algn="ctr"/>
            <a:r>
              <a:rPr lang="fr-FR" smtClean="0"/>
              <a:t>Structure (Etage 0)</a:t>
            </a:r>
            <a:endParaRPr lang="fr-FR"/>
          </a:p>
        </p:txBody>
      </p:sp>
      <p:sp>
        <p:nvSpPr>
          <p:cNvPr id="32" name="TextBox 31"/>
          <p:cNvSpPr txBox="1"/>
          <p:nvPr/>
        </p:nvSpPr>
        <p:spPr>
          <a:xfrm>
            <a:off x="6054608" y="4638158"/>
            <a:ext cx="1480671" cy="923330"/>
          </a:xfrm>
          <a:prstGeom prst="rect">
            <a:avLst/>
          </a:prstGeom>
          <a:noFill/>
        </p:spPr>
        <p:txBody>
          <a:bodyPr wrap="square" rtlCol="0">
            <a:spAutoFit/>
          </a:bodyPr>
          <a:lstStyle/>
          <a:p>
            <a:pPr algn="ctr"/>
            <a:r>
              <a:rPr lang="fr-FR" smtClean="0"/>
              <a:t>Table optique (Etage X+1)</a:t>
            </a:r>
            <a:endParaRPr lang="fr-FR"/>
          </a:p>
        </p:txBody>
      </p:sp>
      <p:pic>
        <p:nvPicPr>
          <p:cNvPr id="6146" name="Picture 2" descr="https://encrypted-tbn2.gstatic.com/images?q=tbn:ANd9GcRJ8bDf7I2IUz5ZXSNYP91THt6YNWgSucM8C3zVOfyhtKrLz9a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7192" y="3299628"/>
            <a:ext cx="4250913" cy="8097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483218" y="3565044"/>
            <a:ext cx="1141659" cy="369332"/>
          </a:xfrm>
          <a:prstGeom prst="rect">
            <a:avLst/>
          </a:prstGeom>
          <a:noFill/>
        </p:spPr>
        <p:txBody>
          <a:bodyPr wrap="none" rtlCol="0">
            <a:spAutoFit/>
          </a:bodyPr>
          <a:lstStyle/>
          <a:p>
            <a:r>
              <a:rPr lang="fr-FR" smtClean="0"/>
              <a:t>X Etages</a:t>
            </a:r>
            <a:endParaRPr lang="fr-FR"/>
          </a:p>
        </p:txBody>
      </p:sp>
      <p:sp>
        <p:nvSpPr>
          <p:cNvPr id="35" name="TextBox 34"/>
          <p:cNvSpPr txBox="1"/>
          <p:nvPr/>
        </p:nvSpPr>
        <p:spPr>
          <a:xfrm>
            <a:off x="6341863" y="3288045"/>
            <a:ext cx="1201480" cy="369332"/>
          </a:xfrm>
          <a:prstGeom prst="rect">
            <a:avLst/>
          </a:prstGeom>
          <a:noFill/>
        </p:spPr>
        <p:txBody>
          <a:bodyPr wrap="square" rtlCol="0">
            <a:spAutoFit/>
          </a:bodyPr>
          <a:lstStyle/>
          <a:p>
            <a:pPr algn="ctr"/>
            <a:r>
              <a:rPr lang="fr-FR" smtClean="0"/>
              <a:t>Câbles</a:t>
            </a:r>
            <a:endParaRPr lang="fr-FR"/>
          </a:p>
        </p:txBody>
      </p:sp>
      <p:cxnSp>
        <p:nvCxnSpPr>
          <p:cNvPr id="36" name="Straight Arrow Connector 35"/>
          <p:cNvCxnSpPr>
            <a:stCxn id="32" idx="1"/>
          </p:cNvCxnSpPr>
          <p:nvPr/>
        </p:nvCxnSpPr>
        <p:spPr>
          <a:xfrm flipH="1" flipV="1">
            <a:off x="4582633" y="4638158"/>
            <a:ext cx="1471975" cy="461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2" idx="3"/>
          </p:cNvCxnSpPr>
          <p:nvPr/>
        </p:nvCxnSpPr>
        <p:spPr>
          <a:xfrm flipV="1">
            <a:off x="7535279" y="4828492"/>
            <a:ext cx="1566191" cy="271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5" idx="1"/>
          </p:cNvCxnSpPr>
          <p:nvPr/>
        </p:nvCxnSpPr>
        <p:spPr>
          <a:xfrm flipH="1" flipV="1">
            <a:off x="4247648" y="3139805"/>
            <a:ext cx="2094215" cy="332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5" idx="3"/>
          </p:cNvCxnSpPr>
          <p:nvPr/>
        </p:nvCxnSpPr>
        <p:spPr>
          <a:xfrm>
            <a:off x="7543343" y="3472711"/>
            <a:ext cx="2141678" cy="144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1"/>
          </p:cNvCxnSpPr>
          <p:nvPr/>
        </p:nvCxnSpPr>
        <p:spPr>
          <a:xfrm flipH="1">
            <a:off x="4768006" y="2311455"/>
            <a:ext cx="1496911" cy="550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1" idx="3"/>
          </p:cNvCxnSpPr>
          <p:nvPr/>
        </p:nvCxnSpPr>
        <p:spPr>
          <a:xfrm>
            <a:off x="7466397" y="2311455"/>
            <a:ext cx="1147785" cy="374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1" idx="3"/>
          </p:cNvCxnSpPr>
          <p:nvPr/>
        </p:nvCxnSpPr>
        <p:spPr>
          <a:xfrm flipV="1">
            <a:off x="7535279" y="5645813"/>
            <a:ext cx="1607752" cy="765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1" idx="1"/>
          </p:cNvCxnSpPr>
          <p:nvPr/>
        </p:nvCxnSpPr>
        <p:spPr>
          <a:xfrm flipH="1" flipV="1">
            <a:off x="4768006" y="5834482"/>
            <a:ext cx="1286602" cy="577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Slide Number Placeholder 50"/>
          <p:cNvSpPr>
            <a:spLocks noGrp="1"/>
          </p:cNvSpPr>
          <p:nvPr>
            <p:ph type="sldNum" sz="quarter" idx="12"/>
          </p:nvPr>
        </p:nvSpPr>
        <p:spPr/>
        <p:txBody>
          <a:bodyPr>
            <a:normAutofit lnSpcReduction="10000"/>
          </a:bodyPr>
          <a:lstStyle/>
          <a:p>
            <a:fld id="{36C3F65D-3CA7-477B-8AA5-72308EB8BFB2}" type="slidenum">
              <a:rPr lang="en-US" smtClean="0"/>
              <a:t>6</a:t>
            </a:fld>
            <a:endParaRPr lang="en-US"/>
          </a:p>
        </p:txBody>
      </p:sp>
      <p:sp>
        <p:nvSpPr>
          <p:cNvPr id="52" name="Footer Placeholder 51"/>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4142487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 DE LA SUSPENSION</a:t>
            </a:r>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1"/>
            <a:r>
              <a:rPr lang="fr-FR" sz="2200"/>
              <a:t>PREMIERS CONCEPTS </a:t>
            </a:r>
          </a:p>
          <a:p>
            <a:pPr marL="548640" lvl="3" indent="0">
              <a:lnSpc>
                <a:spcPct val="95000"/>
              </a:lnSpc>
              <a:spcBef>
                <a:spcPts val="1400"/>
              </a:spcBef>
              <a:spcAft>
                <a:spcPts val="200"/>
              </a:spcAft>
              <a:buSzPct val="80000"/>
              <a:buNone/>
            </a:pPr>
            <a:endParaRPr lang="en-US" sz="2000"/>
          </a:p>
          <a:p>
            <a:pPr marL="274320" lvl="2" indent="0">
              <a:lnSpc>
                <a:spcPct val="95000"/>
              </a:lnSpc>
              <a:spcBef>
                <a:spcPts val="1400"/>
              </a:spcBef>
              <a:spcAft>
                <a:spcPts val="200"/>
              </a:spcAft>
              <a:buSzPct val="80000"/>
              <a:buNone/>
            </a:pPr>
            <a:endParaRPr lang="fr-FR" sz="2000"/>
          </a:p>
          <a:p>
            <a:endParaRPr lang="fr-FR" sz="2400" smtClean="0"/>
          </a:p>
          <a:p>
            <a:pPr lvl="1"/>
            <a:endParaRPr lang="fr-FR" sz="2200" smtClean="0"/>
          </a:p>
        </p:txBody>
      </p:sp>
      <p:grpSp>
        <p:nvGrpSpPr>
          <p:cNvPr id="8" name="Group 7"/>
          <p:cNvGrpSpPr/>
          <p:nvPr/>
        </p:nvGrpSpPr>
        <p:grpSpPr>
          <a:xfrm>
            <a:off x="125477" y="2770562"/>
            <a:ext cx="6624617" cy="3630234"/>
            <a:chOff x="340162" y="2937539"/>
            <a:chExt cx="6624617" cy="3630234"/>
          </a:xfrm>
        </p:grpSpPr>
        <p:pic>
          <p:nvPicPr>
            <p:cNvPr id="10" name="Picture 6" descr="C:\Users\fabrice\Desktop\jhhdjdje.png"/>
            <p:cNvPicPr/>
            <p:nvPr/>
          </p:nvPicPr>
          <p:blipFill>
            <a:blip r:embed="rId3" cstate="print"/>
            <a:srcRect/>
            <a:stretch>
              <a:fillRect/>
            </a:stretch>
          </p:blipFill>
          <p:spPr bwMode="auto">
            <a:xfrm>
              <a:off x="340162" y="3021941"/>
              <a:ext cx="3008107" cy="3148172"/>
            </a:xfrm>
            <a:prstGeom prst="rect">
              <a:avLst/>
            </a:prstGeom>
            <a:noFill/>
            <a:ln w="9525">
              <a:noFill/>
              <a:miter lim="800000"/>
              <a:headEnd/>
              <a:tailEnd/>
            </a:ln>
          </p:spPr>
        </p:pic>
        <p:pic>
          <p:nvPicPr>
            <p:cNvPr id="12" name="Picture 10"/>
            <p:cNvPicPr>
              <a:picLocks noChangeAspect="1"/>
            </p:cNvPicPr>
            <p:nvPr/>
          </p:nvPicPr>
          <p:blipFill rotWithShape="1">
            <a:blip r:embed="rId4">
              <a:clrChange>
                <a:clrFrom>
                  <a:srgbClr val="FFFFFF"/>
                </a:clrFrom>
                <a:clrTo>
                  <a:srgbClr val="FFFFFF">
                    <a:alpha val="0"/>
                  </a:srgbClr>
                </a:clrTo>
              </a:clrChange>
            </a:blip>
            <a:srcRect l="39428" t="23821" r="26243" b="17313"/>
            <a:stretch/>
          </p:blipFill>
          <p:spPr>
            <a:xfrm>
              <a:off x="3164975" y="2937539"/>
              <a:ext cx="3278529" cy="3513727"/>
            </a:xfrm>
            <a:prstGeom prst="rect">
              <a:avLst/>
            </a:prstGeom>
          </p:spPr>
        </p:pic>
        <p:cxnSp>
          <p:nvCxnSpPr>
            <p:cNvPr id="14" name="Conector recto de flecha 3"/>
            <p:cNvCxnSpPr/>
            <p:nvPr/>
          </p:nvCxnSpPr>
          <p:spPr>
            <a:xfrm flipV="1">
              <a:off x="2552895" y="4015065"/>
              <a:ext cx="410516" cy="21935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ector recto de flecha 10"/>
            <p:cNvCxnSpPr/>
            <p:nvPr/>
          </p:nvCxnSpPr>
          <p:spPr>
            <a:xfrm flipH="1">
              <a:off x="5054476" y="4156169"/>
              <a:ext cx="1205891" cy="2308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ector recto de flecha 11"/>
            <p:cNvCxnSpPr/>
            <p:nvPr/>
          </p:nvCxnSpPr>
          <p:spPr>
            <a:xfrm flipH="1" flipV="1">
              <a:off x="5272563" y="5644181"/>
              <a:ext cx="830773" cy="7537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Marcador de contenido 4"/>
            <p:cNvSpPr txBox="1">
              <a:spLocks/>
            </p:cNvSpPr>
            <p:nvPr/>
          </p:nvSpPr>
          <p:spPr>
            <a:xfrm>
              <a:off x="1988436" y="6221425"/>
              <a:ext cx="1180233" cy="346348"/>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fr-FR" sz="1600" smtClean="0"/>
                <a:t>Stage </a:t>
              </a:r>
              <a:r>
                <a:rPr lang="fr-FR" sz="1600" smtClean="0"/>
                <a:t>0</a:t>
              </a:r>
              <a:endParaRPr lang="fr-FR" sz="1400" smtClean="0"/>
            </a:p>
            <a:p>
              <a:pPr lvl="1"/>
              <a:endParaRPr lang="fr-FR" smtClean="0"/>
            </a:p>
          </p:txBody>
        </p:sp>
        <p:sp>
          <p:nvSpPr>
            <p:cNvPr id="18" name="Marcador de contenido 4"/>
            <p:cNvSpPr txBox="1">
              <a:spLocks/>
            </p:cNvSpPr>
            <p:nvPr/>
          </p:nvSpPr>
          <p:spPr>
            <a:xfrm>
              <a:off x="5784546" y="3735701"/>
              <a:ext cx="1180233" cy="346348"/>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fr-FR" sz="1600" smtClean="0"/>
                <a:t>Stage </a:t>
              </a:r>
              <a:r>
                <a:rPr lang="fr-FR" sz="1600" smtClean="0"/>
                <a:t>1</a:t>
              </a:r>
              <a:endParaRPr lang="fr-FR" sz="1400" smtClean="0"/>
            </a:p>
            <a:p>
              <a:pPr lvl="1"/>
              <a:endParaRPr lang="fr-FR" smtClean="0"/>
            </a:p>
          </p:txBody>
        </p:sp>
      </p:grpSp>
      <p:sp>
        <p:nvSpPr>
          <p:cNvPr id="20" name="Marcador de contenido 4"/>
          <p:cNvSpPr txBox="1">
            <a:spLocks/>
          </p:cNvSpPr>
          <p:nvPr/>
        </p:nvSpPr>
        <p:spPr>
          <a:xfrm>
            <a:off x="5358483" y="6227622"/>
            <a:ext cx="1180233" cy="346348"/>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fr-FR" sz="1600" smtClean="0"/>
              <a:t>Stage </a:t>
            </a:r>
            <a:r>
              <a:rPr lang="fr-FR" sz="1600" smtClean="0"/>
              <a:t>2</a:t>
            </a:r>
            <a:endParaRPr lang="fr-FR" sz="1400" smtClean="0"/>
          </a:p>
          <a:p>
            <a:pPr lvl="1"/>
            <a:endParaRPr lang="fr-FR" smtClean="0"/>
          </a:p>
        </p:txBody>
      </p:sp>
      <p:sp>
        <p:nvSpPr>
          <p:cNvPr id="19" name="Marcador de contenido 4"/>
          <p:cNvSpPr txBox="1">
            <a:spLocks/>
          </p:cNvSpPr>
          <p:nvPr/>
        </p:nvSpPr>
        <p:spPr>
          <a:xfrm>
            <a:off x="7402406" y="1969751"/>
            <a:ext cx="3790683" cy="4875843"/>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fr-FR" sz="2400" smtClean="0"/>
              <a:t>Réutilisation d’une suspension existante</a:t>
            </a:r>
          </a:p>
          <a:p>
            <a:pPr lvl="1"/>
            <a:r>
              <a:rPr lang="fr-FR" sz="2200" smtClean="0"/>
              <a:t>Suspension à 2 étages</a:t>
            </a:r>
          </a:p>
          <a:p>
            <a:pPr lvl="1"/>
            <a:endParaRPr lang="fr-FR" sz="2200" smtClean="0"/>
          </a:p>
          <a:p>
            <a:r>
              <a:rPr lang="fr-FR" sz="2600" smtClean="0">
                <a:solidFill>
                  <a:srgbClr val="008000"/>
                </a:solidFill>
              </a:rPr>
              <a:t>Simple conception (Suspension existante)</a:t>
            </a:r>
          </a:p>
          <a:p>
            <a:r>
              <a:rPr lang="fr-FR" sz="2600" smtClean="0">
                <a:solidFill>
                  <a:srgbClr val="008000"/>
                </a:solidFill>
              </a:rPr>
              <a:t>Possibilité d’utiliser structure libre</a:t>
            </a:r>
          </a:p>
          <a:p>
            <a:endParaRPr lang="fr-FR" sz="2600" smtClean="0"/>
          </a:p>
          <a:p>
            <a:r>
              <a:rPr lang="fr-FR" sz="2600" smtClean="0">
                <a:solidFill>
                  <a:srgbClr val="FF0000"/>
                </a:solidFill>
              </a:rPr>
              <a:t>Suspension surdimensionnée</a:t>
            </a:r>
          </a:p>
          <a:p>
            <a:r>
              <a:rPr lang="fr-FR" sz="2600" u="sng" smtClean="0">
                <a:solidFill>
                  <a:srgbClr val="FF0000"/>
                </a:solidFill>
              </a:rPr>
              <a:t>Besoin de table optique plus grande</a:t>
            </a:r>
          </a:p>
          <a:p>
            <a:pPr marL="548640" lvl="2" indent="0">
              <a:buFont typeface="Wingdings 2" pitchFamily="18" charset="2"/>
              <a:buNone/>
            </a:pPr>
            <a:endParaRPr lang="fr-FR" sz="2000" u="sng" smtClean="0"/>
          </a:p>
          <a:p>
            <a:pPr lvl="1"/>
            <a:endParaRPr lang="fr-FR" sz="2200" smtClean="0"/>
          </a:p>
        </p:txBody>
      </p:sp>
      <p:sp>
        <p:nvSpPr>
          <p:cNvPr id="3" name="Slide Number Placeholder 2"/>
          <p:cNvSpPr>
            <a:spLocks noGrp="1"/>
          </p:cNvSpPr>
          <p:nvPr>
            <p:ph type="sldNum" sz="quarter" idx="12"/>
          </p:nvPr>
        </p:nvSpPr>
        <p:spPr/>
        <p:txBody>
          <a:bodyPr>
            <a:normAutofit lnSpcReduction="10000"/>
          </a:bodyPr>
          <a:lstStyle/>
          <a:p>
            <a:fld id="{36C3F65D-3CA7-477B-8AA5-72308EB8BFB2}" type="slidenum">
              <a:rPr lang="en-US" smtClean="0"/>
              <a:t>7</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3505503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a:blip r:embed="rId3" cstate="print"/>
          <a:srcRect l="16310" r="14799"/>
          <a:stretch>
            <a:fillRect/>
          </a:stretch>
        </p:blipFill>
        <p:spPr bwMode="auto">
          <a:xfrm>
            <a:off x="3870948" y="3589585"/>
            <a:ext cx="4309536" cy="3268415"/>
          </a:xfrm>
          <a:prstGeom prst="rect">
            <a:avLst/>
          </a:prstGeom>
          <a:noFill/>
          <a:ln w="9525">
            <a:noFill/>
            <a:miter lim="800000"/>
            <a:headEnd/>
            <a:tailEnd/>
          </a:ln>
        </p:spPr>
      </p:pic>
      <p:pic>
        <p:nvPicPr>
          <p:cNvPr id="22" name="Picture 21"/>
          <p:cNvPicPr/>
          <p:nvPr/>
        </p:nvPicPr>
        <p:blipFill rotWithShape="1">
          <a:blip r:embed="rId4" cstate="print"/>
          <a:srcRect l="17026" r="21948" b="5512"/>
          <a:stretch/>
        </p:blipFill>
        <p:spPr bwMode="auto">
          <a:xfrm>
            <a:off x="96787" y="2281781"/>
            <a:ext cx="4018013" cy="2864378"/>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869430" y="365760"/>
            <a:ext cx="10085082" cy="1325562"/>
          </a:xfrm>
        </p:spPr>
        <p:txBody>
          <a:bodyPr/>
          <a:lstStyle/>
          <a:p>
            <a:r>
              <a:rPr lang="fr-FR" dirty="0"/>
              <a:t>CONCEPTION DE LA SUSPENSION</a:t>
            </a:r>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6097948" cy="574029"/>
          </a:xfrm>
        </p:spPr>
        <p:txBody>
          <a:bodyPr>
            <a:normAutofit/>
          </a:bodyPr>
          <a:lstStyle/>
          <a:p>
            <a:pPr lvl="1"/>
            <a:r>
              <a:rPr lang="fr-FR" sz="2200"/>
              <a:t>PREMIERS CONCEPTS </a:t>
            </a:r>
          </a:p>
          <a:p>
            <a:pPr marL="548640" lvl="3" indent="0">
              <a:lnSpc>
                <a:spcPct val="95000"/>
              </a:lnSpc>
              <a:spcBef>
                <a:spcPts val="1400"/>
              </a:spcBef>
              <a:spcAft>
                <a:spcPts val="200"/>
              </a:spcAft>
              <a:buSzPct val="80000"/>
              <a:buNone/>
            </a:pPr>
            <a:endParaRPr lang="en-US" sz="2000"/>
          </a:p>
          <a:p>
            <a:pPr marL="274320" lvl="2" indent="0">
              <a:lnSpc>
                <a:spcPct val="95000"/>
              </a:lnSpc>
              <a:spcBef>
                <a:spcPts val="1400"/>
              </a:spcBef>
              <a:spcAft>
                <a:spcPts val="200"/>
              </a:spcAft>
              <a:buSzPct val="80000"/>
              <a:buNone/>
            </a:pPr>
            <a:endParaRPr lang="fr-FR" sz="2000"/>
          </a:p>
          <a:p>
            <a:endParaRPr lang="fr-FR" sz="2400" smtClean="0"/>
          </a:p>
          <a:p>
            <a:pPr lvl="1"/>
            <a:endParaRPr lang="fr-FR" sz="2200" b="1" smtClean="0"/>
          </a:p>
        </p:txBody>
      </p:sp>
      <p:sp>
        <p:nvSpPr>
          <p:cNvPr id="25" name="Marcador de contenido 4"/>
          <p:cNvSpPr txBox="1">
            <a:spLocks/>
          </p:cNvSpPr>
          <p:nvPr/>
        </p:nvSpPr>
        <p:spPr>
          <a:xfrm>
            <a:off x="8180484" y="1882222"/>
            <a:ext cx="3100660" cy="4875843"/>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fr-FR"/>
              <a:t>Premières conceptions de la suspension mono étage pour VOPO</a:t>
            </a:r>
          </a:p>
          <a:p>
            <a:pPr marL="274320" lvl="1" indent="0">
              <a:buNone/>
            </a:pPr>
            <a:endParaRPr lang="fr-FR" smtClean="0"/>
          </a:p>
          <a:p>
            <a:r>
              <a:rPr lang="fr-FR" smtClean="0">
                <a:solidFill>
                  <a:srgbClr val="008000"/>
                </a:solidFill>
              </a:rPr>
              <a:t>Structure élancé  -&gt; amélioration basse fréquence</a:t>
            </a:r>
          </a:p>
          <a:p>
            <a:r>
              <a:rPr lang="fr-FR" smtClean="0">
                <a:solidFill>
                  <a:srgbClr val="008000"/>
                </a:solidFill>
              </a:rPr>
              <a:t>Suppression des soudures</a:t>
            </a:r>
          </a:p>
          <a:p>
            <a:r>
              <a:rPr lang="fr-FR" smtClean="0">
                <a:solidFill>
                  <a:srgbClr val="008000"/>
                </a:solidFill>
              </a:rPr>
              <a:t>Possibilité d’adapter les dimensions aux besoins particuliers</a:t>
            </a:r>
          </a:p>
          <a:p>
            <a:endParaRPr lang="fr-FR" smtClean="0">
              <a:solidFill>
                <a:srgbClr val="008000"/>
              </a:solidFill>
            </a:endParaRPr>
          </a:p>
          <a:p>
            <a:endParaRPr lang="fr-FR" smtClean="0"/>
          </a:p>
          <a:p>
            <a:pPr marL="548640" lvl="2" indent="0">
              <a:buFont typeface="Wingdings 2" pitchFamily="18" charset="2"/>
              <a:buNone/>
            </a:pPr>
            <a:endParaRPr lang="fr-FR" sz="2000" u="sng" smtClean="0"/>
          </a:p>
          <a:p>
            <a:pPr lvl="1"/>
            <a:endParaRPr lang="fr-FR" sz="2200" smtClean="0"/>
          </a:p>
        </p:txBody>
      </p:sp>
      <p:sp>
        <p:nvSpPr>
          <p:cNvPr id="3" name="Slide Number Placeholder 2"/>
          <p:cNvSpPr>
            <a:spLocks noGrp="1"/>
          </p:cNvSpPr>
          <p:nvPr>
            <p:ph type="sldNum" sz="quarter" idx="12"/>
          </p:nvPr>
        </p:nvSpPr>
        <p:spPr/>
        <p:txBody>
          <a:bodyPr>
            <a:normAutofit lnSpcReduction="10000"/>
          </a:bodyPr>
          <a:lstStyle/>
          <a:p>
            <a:fld id="{36C3F65D-3CA7-477B-8AA5-72308EB8BFB2}" type="slidenum">
              <a:rPr lang="en-US" smtClean="0"/>
              <a:t>8</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93132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365760"/>
            <a:ext cx="10085082" cy="1325562"/>
          </a:xfrm>
        </p:spPr>
        <p:txBody>
          <a:bodyPr/>
          <a:lstStyle/>
          <a:p>
            <a:r>
              <a:rPr lang="fr-FR" dirty="0"/>
              <a:t>CONCEPTION DE LA SUSPENSION</a:t>
            </a:r>
          </a:p>
        </p:txBody>
      </p:sp>
      <p:cxnSp>
        <p:nvCxnSpPr>
          <p:cNvPr id="7" name="Straight Connector 6"/>
          <p:cNvCxnSpPr/>
          <p:nvPr/>
        </p:nvCxnSpPr>
        <p:spPr>
          <a:xfrm flipV="1">
            <a:off x="319314" y="1683657"/>
            <a:ext cx="6429829" cy="7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Marcador de contenido 4"/>
          <p:cNvSpPr>
            <a:spLocks noGrp="1"/>
          </p:cNvSpPr>
          <p:nvPr>
            <p:ph idx="1"/>
          </p:nvPr>
        </p:nvSpPr>
        <p:spPr>
          <a:xfrm>
            <a:off x="1089661" y="1839562"/>
            <a:ext cx="8595360" cy="4875843"/>
          </a:xfrm>
        </p:spPr>
        <p:txBody>
          <a:bodyPr>
            <a:normAutofit/>
          </a:bodyPr>
          <a:lstStyle/>
          <a:p>
            <a:pPr lvl="1"/>
            <a:r>
              <a:rPr lang="fr-FR" sz="2200"/>
              <a:t>PREMIERS CONCEPTS </a:t>
            </a:r>
          </a:p>
          <a:p>
            <a:pPr marL="274320" lvl="2" indent="0">
              <a:lnSpc>
                <a:spcPct val="95000"/>
              </a:lnSpc>
              <a:spcBef>
                <a:spcPts val="1400"/>
              </a:spcBef>
              <a:spcAft>
                <a:spcPts val="200"/>
              </a:spcAft>
              <a:buSzPct val="80000"/>
              <a:buNone/>
            </a:pPr>
            <a:endParaRPr lang="fr-FR" sz="2000"/>
          </a:p>
          <a:p>
            <a:endParaRPr lang="fr-FR" sz="2400" smtClean="0"/>
          </a:p>
          <a:p>
            <a:pPr lvl="1"/>
            <a:endParaRPr lang="fr-FR" sz="2200" smtClean="0"/>
          </a:p>
        </p:txBody>
      </p:sp>
      <p:pic>
        <p:nvPicPr>
          <p:cNvPr id="5122" name="Picture 2" descr="http://www.truecolorsoflife.com/Images/Quotes/Thomas_Edison.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66665" y="1839562"/>
            <a:ext cx="3706958" cy="20758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Content Placeholder 3"/>
          <p:cNvGraphicFramePr>
            <a:graphicFrameLocks/>
          </p:cNvGraphicFramePr>
          <p:nvPr>
            <p:extLst>
              <p:ext uri="{D42A27DB-BD31-4B8C-83A1-F6EECF244321}">
                <p14:modId xmlns:p14="http://schemas.microsoft.com/office/powerpoint/2010/main" val="301496465"/>
              </p:ext>
            </p:extLst>
          </p:nvPr>
        </p:nvGraphicFramePr>
        <p:xfrm>
          <a:off x="519263" y="2410969"/>
          <a:ext cx="8366967" cy="4208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12"/>
          </p:nvPr>
        </p:nvSpPr>
        <p:spPr/>
        <p:txBody>
          <a:bodyPr>
            <a:normAutofit lnSpcReduction="10000"/>
          </a:bodyPr>
          <a:lstStyle/>
          <a:p>
            <a:fld id="{36C3F65D-3CA7-477B-8AA5-72308EB8BFB2}" type="slidenum">
              <a:rPr lang="en-US" smtClean="0"/>
              <a:t>9</a:t>
            </a:fld>
            <a:endParaRPr lang="en-US"/>
          </a:p>
        </p:txBody>
      </p:sp>
      <p:sp>
        <p:nvSpPr>
          <p:cNvPr id="4" name="Footer Placeholder 3"/>
          <p:cNvSpPr>
            <a:spLocks noGrp="1"/>
          </p:cNvSpPr>
          <p:nvPr>
            <p:ph type="ftr" sz="quarter" idx="11"/>
          </p:nvPr>
        </p:nvSpPr>
        <p:spPr/>
        <p:txBody>
          <a:bodyPr/>
          <a:lstStyle/>
          <a:p>
            <a:r>
              <a:rPr lang="fr-FR" smtClean="0"/>
              <a:t>CONCEPTION DE L'ISOLEMENT MECANIQUE VOPO                           A. FERNANDEZ GALIANA</a:t>
            </a:r>
            <a:endParaRPr lang="en-US"/>
          </a:p>
        </p:txBody>
      </p:sp>
    </p:spTree>
    <p:extLst>
      <p:ext uri="{BB962C8B-B14F-4D97-AF65-F5344CB8AC3E}">
        <p14:creationId xmlns:p14="http://schemas.microsoft.com/office/powerpoint/2010/main" val="1871635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iew">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11393</TotalTime>
  <Words>2878</Words>
  <Application>Microsoft Office PowerPoint</Application>
  <PresentationFormat>Widescreen</PresentationFormat>
  <Paragraphs>875</Paragraphs>
  <Slides>38</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Cambria Math</vt:lpstr>
      <vt:lpstr>Century Schoolbook</vt:lpstr>
      <vt:lpstr>Constantia</vt:lpstr>
      <vt:lpstr>Times New Roman</vt:lpstr>
      <vt:lpstr>Wingdings 2</vt:lpstr>
      <vt:lpstr>View</vt:lpstr>
      <vt:lpstr>Conception de l’isolement mécanique du VOPO</vt:lpstr>
      <vt:lpstr>PLAN</vt:lpstr>
      <vt:lpstr>INTRODUCTION aLIGO</vt:lpstr>
      <vt:lpstr>aLIGO INTRODUCTION</vt:lpstr>
      <vt:lpstr>PLAN</vt:lpstr>
      <vt:lpstr>CONCEPTION DE LA SUSPENSION</vt:lpstr>
      <vt:lpstr>CONCEPTION DE LA SUSPENSION</vt:lpstr>
      <vt:lpstr>CONCEPTION DE LA SUSPENSION</vt:lpstr>
      <vt:lpstr>CONCEPTION DE LA SUSPENSION</vt:lpstr>
      <vt:lpstr>CONCEPTION DE LA SUSPENSION</vt:lpstr>
      <vt:lpstr>CONCEPTION DE LA SUSPENSION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VOPO SUSPENSION D.</vt:lpstr>
      <vt:lpstr>CONCEPTION</vt:lpstr>
      <vt:lpstr>CONCEPTION</vt:lpstr>
      <vt:lpstr>PLAN</vt:lpstr>
      <vt:lpstr>ANALYSE DU CONTACT</vt:lpstr>
      <vt:lpstr>ANALYSE DU CONTACT</vt:lpstr>
      <vt:lpstr>ANALYSE DU CONTACT</vt:lpstr>
      <vt:lpstr>PLAN</vt:lpstr>
      <vt:lpstr>OPTIMISATION DE LA TABLE OPTIQUE</vt:lpstr>
      <vt:lpstr>OPTIMISATION DE LA TABLE OPTIQUE</vt:lpstr>
      <vt:lpstr>PLAN</vt:lpstr>
      <vt:lpstr>CONCLUSIONS</vt:lpstr>
      <vt:lpstr>CONCLUSIONS</vt:lpstr>
      <vt:lpstr>PowerPoint Presentation</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VOPO Suspension Preliminary Design</dc:title>
  <dc:creator>Alvaro Fernandez Galiana</dc:creator>
  <cp:lastModifiedBy>Alvaro FG</cp:lastModifiedBy>
  <cp:revision>184</cp:revision>
  <dcterms:created xsi:type="dcterms:W3CDTF">2015-08-07T14:11:22Z</dcterms:created>
  <dcterms:modified xsi:type="dcterms:W3CDTF">2015-11-23T15:18:43Z</dcterms:modified>
</cp:coreProperties>
</file>