
<file path=[Content_Types].xml><?xml version="1.0" encoding="utf-8"?>
<Types xmlns="http://schemas.openxmlformats.org/package/2006/content-types">
  <Default Extension="xml" ContentType="application/xml"/>
  <Default Extension="wdp" ContentType="image/vnd.ms-photo"/>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4a" ContentType="audi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4.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47"/>
  </p:notesMasterIdLst>
  <p:sldIdLst>
    <p:sldId id="531" r:id="rId2"/>
    <p:sldId id="519" r:id="rId3"/>
    <p:sldId id="426" r:id="rId4"/>
    <p:sldId id="517" r:id="rId5"/>
    <p:sldId id="525" r:id="rId6"/>
    <p:sldId id="504" r:id="rId7"/>
    <p:sldId id="475" r:id="rId8"/>
    <p:sldId id="439" r:id="rId9"/>
    <p:sldId id="530" r:id="rId10"/>
    <p:sldId id="442" r:id="rId11"/>
    <p:sldId id="443" r:id="rId12"/>
    <p:sldId id="440" r:id="rId13"/>
    <p:sldId id="527" r:id="rId14"/>
    <p:sldId id="528" r:id="rId15"/>
    <p:sldId id="446" r:id="rId16"/>
    <p:sldId id="526" r:id="rId17"/>
    <p:sldId id="534" r:id="rId18"/>
    <p:sldId id="441" r:id="rId19"/>
    <p:sldId id="438" r:id="rId20"/>
    <p:sldId id="529" r:id="rId21"/>
    <p:sldId id="505" r:id="rId22"/>
    <p:sldId id="493" r:id="rId23"/>
    <p:sldId id="473" r:id="rId24"/>
    <p:sldId id="444" r:id="rId25"/>
    <p:sldId id="522" r:id="rId26"/>
    <p:sldId id="524" r:id="rId27"/>
    <p:sldId id="456" r:id="rId28"/>
    <p:sldId id="503" r:id="rId29"/>
    <p:sldId id="532" r:id="rId30"/>
    <p:sldId id="474" r:id="rId31"/>
    <p:sldId id="494" r:id="rId32"/>
    <p:sldId id="480" r:id="rId33"/>
    <p:sldId id="497" r:id="rId34"/>
    <p:sldId id="498" r:id="rId35"/>
    <p:sldId id="481" r:id="rId36"/>
    <p:sldId id="486" r:id="rId37"/>
    <p:sldId id="487" r:id="rId38"/>
    <p:sldId id="484" r:id="rId39"/>
    <p:sldId id="507" r:id="rId40"/>
    <p:sldId id="510" r:id="rId41"/>
    <p:sldId id="506" r:id="rId42"/>
    <p:sldId id="491" r:id="rId43"/>
    <p:sldId id="535" r:id="rId44"/>
    <p:sldId id="533" r:id="rId45"/>
    <p:sldId id="536" r:id="rId46"/>
  </p:sldIdLst>
  <p:sldSz cx="9144000" cy="6858000" type="screen4x3"/>
  <p:notesSz cx="7102475" cy="8991600"/>
  <p:defaultTextStyle>
    <a:defPPr>
      <a:defRPr lang="en-US"/>
    </a:defPPr>
    <a:lvl1pPr algn="l"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457200" rtl="0" eaLnBrk="1" latinLnBrk="0" hangingPunct="1">
      <a:defRPr sz="2400" kern="1200">
        <a:solidFill>
          <a:schemeClr val="tx1"/>
        </a:solidFill>
        <a:latin typeface="Times New Roman" pitchFamily="-1" charset="0"/>
        <a:ea typeface="+mn-ea"/>
        <a:cs typeface="+mn-cs"/>
      </a:defRPr>
    </a:lvl6pPr>
    <a:lvl7pPr marL="2743200" algn="l" defTabSz="457200" rtl="0" eaLnBrk="1" latinLnBrk="0" hangingPunct="1">
      <a:defRPr sz="2400" kern="1200">
        <a:solidFill>
          <a:schemeClr val="tx1"/>
        </a:solidFill>
        <a:latin typeface="Times New Roman" pitchFamily="-1" charset="0"/>
        <a:ea typeface="+mn-ea"/>
        <a:cs typeface="+mn-cs"/>
      </a:defRPr>
    </a:lvl7pPr>
    <a:lvl8pPr marL="3200400" algn="l" defTabSz="457200" rtl="0" eaLnBrk="1" latinLnBrk="0" hangingPunct="1">
      <a:defRPr sz="2400" kern="1200">
        <a:solidFill>
          <a:schemeClr val="tx1"/>
        </a:solidFill>
        <a:latin typeface="Times New Roman" pitchFamily="-1" charset="0"/>
        <a:ea typeface="+mn-ea"/>
        <a:cs typeface="+mn-cs"/>
      </a:defRPr>
    </a:lvl8pPr>
    <a:lvl9pPr marL="3657600" algn="l" defTabSz="457200" rtl="0" eaLnBrk="1" latinLnBrk="0" hangingPunct="1">
      <a:defRPr sz="2400" kern="1200">
        <a:solidFill>
          <a:schemeClr val="tx1"/>
        </a:solidFill>
        <a:latin typeface="Times New Roman" pitchFamily="-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BE8E8"/>
    <a:srgbClr val="FFF0D5"/>
    <a:srgbClr val="8CB9DE"/>
    <a:srgbClr val="8D5A2B"/>
    <a:srgbClr val="E9C88D"/>
    <a:srgbClr val="FAFFFF"/>
    <a:srgbClr val="FC3642"/>
    <a:srgbClr val="BD0008"/>
    <a:srgbClr val="FFC51E"/>
    <a:srgbClr val="FF87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7" autoAdjust="0"/>
    <p:restoredTop sz="94650" autoAdjust="0"/>
  </p:normalViewPr>
  <p:slideViewPr>
    <p:cSldViewPr>
      <p:cViewPr>
        <p:scale>
          <a:sx n="72" d="100"/>
          <a:sy n="72" d="100"/>
        </p:scale>
        <p:origin x="-2288" y="-15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8163" cy="449263"/>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US"/>
          </a:p>
        </p:txBody>
      </p:sp>
      <p:sp>
        <p:nvSpPr>
          <p:cNvPr id="4099" name="Rectangle 3"/>
          <p:cNvSpPr>
            <a:spLocks noGrp="1" noChangeArrowheads="1"/>
          </p:cNvSpPr>
          <p:nvPr>
            <p:ph type="dt" idx="1"/>
          </p:nvPr>
        </p:nvSpPr>
        <p:spPr bwMode="auto">
          <a:xfrm>
            <a:off x="4024313" y="0"/>
            <a:ext cx="3078162" cy="449263"/>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303338" y="674688"/>
            <a:ext cx="4495800" cy="33718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47738" y="4270375"/>
            <a:ext cx="5207000" cy="4046538"/>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542338"/>
            <a:ext cx="3078163" cy="449262"/>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US"/>
          </a:p>
        </p:txBody>
      </p:sp>
      <p:sp>
        <p:nvSpPr>
          <p:cNvPr id="4103" name="Rectangle 7"/>
          <p:cNvSpPr>
            <a:spLocks noGrp="1" noChangeArrowheads="1"/>
          </p:cNvSpPr>
          <p:nvPr>
            <p:ph type="sldNum" sz="quarter" idx="5"/>
          </p:nvPr>
        </p:nvSpPr>
        <p:spPr bwMode="auto">
          <a:xfrm>
            <a:off x="4024313" y="8542338"/>
            <a:ext cx="3078162" cy="449262"/>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9791B8B7-B855-E544-AB0F-F64C1FA743DC}" type="slidenum">
              <a:rPr lang="en-US"/>
              <a:pPr>
                <a:defRPr/>
              </a:pPr>
              <a:t>‹#›</a:t>
            </a:fld>
            <a:endParaRPr lang="en-US"/>
          </a:p>
        </p:txBody>
      </p:sp>
    </p:spTree>
    <p:extLst>
      <p:ext uri="{BB962C8B-B14F-4D97-AF65-F5344CB8AC3E}">
        <p14:creationId xmlns:p14="http://schemas.microsoft.com/office/powerpoint/2010/main" val="7055083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Einstein</a:t>
            </a:r>
            <a:r>
              <a:rPr lang="en-US" baseline="0" dirty="0" smtClean="0"/>
              <a:t> – Space Time like a fabric</a:t>
            </a:r>
          </a:p>
          <a:p>
            <a:r>
              <a:rPr lang="en-US" baseline="0" dirty="0" smtClean="0"/>
              <a:t>What we call gravity is the warping of this fabric by a massive object!</a:t>
            </a:r>
          </a:p>
          <a:p>
            <a:r>
              <a:rPr lang="en-US" baseline="0" dirty="0" smtClean="0"/>
              <a:t>Planet orbit a star when it is caught in this fabric.</a:t>
            </a:r>
          </a:p>
          <a:p>
            <a:r>
              <a:rPr lang="en-US" baseline="0" dirty="0" smtClean="0"/>
              <a:t>Let Einstein to a prediction that when 2 large objects are colliding … produce waves in the fabric – GW!!!</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Ripples in Space-Time.</a:t>
            </a:r>
            <a:endParaRPr lang="en-US" baseline="0" dirty="0" smtClean="0"/>
          </a:p>
          <a:p>
            <a:r>
              <a:rPr lang="en-US" baseline="0" dirty="0" smtClean="0"/>
              <a:t>We can show this in lab or pub with table top experiment – All we need is a couple of pool balls a bowling ball and a BIG sheet!!!</a:t>
            </a:r>
            <a:endParaRPr lang="en-US" dirty="0"/>
          </a:p>
        </p:txBody>
      </p:sp>
      <p:sp>
        <p:nvSpPr>
          <p:cNvPr id="4" name="Slide Number Placeholder 3"/>
          <p:cNvSpPr>
            <a:spLocks noGrp="1"/>
          </p:cNvSpPr>
          <p:nvPr>
            <p:ph type="sldNum" sz="quarter" idx="10"/>
          </p:nvPr>
        </p:nvSpPr>
        <p:spPr/>
        <p:txBody>
          <a:bodyPr/>
          <a:lstStyle/>
          <a:p>
            <a:fld id="{CC4C2635-1F8E-4557-8559-C090BC3A4AA4}" type="slidenum">
              <a:rPr lang="en-US" smtClean="0"/>
              <a:t>6</a:t>
            </a:fld>
            <a:endParaRPr lang="en-US"/>
          </a:p>
        </p:txBody>
      </p:sp>
    </p:spTree>
    <p:extLst>
      <p:ext uri="{BB962C8B-B14F-4D97-AF65-F5344CB8AC3E}">
        <p14:creationId xmlns:p14="http://schemas.microsoft.com/office/powerpoint/2010/main" val="3766475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Wait Haven’t I heard LIGO before? YES</a:t>
            </a:r>
          </a:p>
          <a:p>
            <a:r>
              <a:rPr lang="en-US" dirty="0" smtClean="0"/>
              <a:t>This is</a:t>
            </a:r>
            <a:r>
              <a:rPr lang="en-US" baseline="0" dirty="0" smtClean="0"/>
              <a:t> advanced LIGO. Bigger. Better and almost ready to detect!!!</a:t>
            </a:r>
          </a:p>
        </p:txBody>
      </p:sp>
      <p:sp>
        <p:nvSpPr>
          <p:cNvPr id="4" name="Slide Number Placeholder 3"/>
          <p:cNvSpPr>
            <a:spLocks noGrp="1"/>
          </p:cNvSpPr>
          <p:nvPr>
            <p:ph type="sldNum" sz="quarter" idx="10"/>
          </p:nvPr>
        </p:nvSpPr>
        <p:spPr/>
        <p:txBody>
          <a:bodyPr/>
          <a:lstStyle/>
          <a:p>
            <a:fld id="{CC4C2635-1F8E-4557-8559-C090BC3A4AA4}" type="slidenum">
              <a:rPr lang="en-US" smtClean="0"/>
              <a:t>28</a:t>
            </a:fld>
            <a:endParaRPr lang="en-US"/>
          </a:p>
        </p:txBody>
      </p:sp>
    </p:spTree>
    <p:extLst>
      <p:ext uri="{BB962C8B-B14F-4D97-AF65-F5344CB8AC3E}">
        <p14:creationId xmlns:p14="http://schemas.microsoft.com/office/powerpoint/2010/main" val="2244845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Install over 6 years </a:t>
            </a:r>
            <a:r>
              <a:rPr lang="en-US" sz="2800" dirty="0" err="1" smtClean="0"/>
              <a:t>etc</a:t>
            </a:r>
            <a:r>
              <a:rPr lang="en-US" sz="2800" dirty="0" smtClean="0"/>
              <a:t> …</a:t>
            </a:r>
          </a:p>
          <a:p>
            <a:endParaRPr lang="en-US" sz="2800" dirty="0" smtClean="0"/>
          </a:p>
          <a:p>
            <a:r>
              <a:rPr lang="en-US" sz="2800" dirty="0" smtClean="0"/>
              <a:t>(LHO &amp; LLO) Both now under vacuum at all stations &amp; installation complete.</a:t>
            </a:r>
          </a:p>
          <a:p>
            <a:pPr lvl="1"/>
            <a:r>
              <a:rPr lang="en-US" dirty="0" smtClean="0"/>
              <a:t>(LHO) Expect to achieve full-lock end of Sept</a:t>
            </a:r>
          </a:p>
          <a:p>
            <a:pPr lvl="1"/>
            <a:r>
              <a:rPr lang="en-US" dirty="0" smtClean="0"/>
              <a:t>(LLO) has now been locked for 7.5 hours (and counting)</a:t>
            </a:r>
          </a:p>
          <a:p>
            <a:pPr lvl="1"/>
            <a:r>
              <a:rPr lang="en-US" dirty="0" smtClean="0"/>
              <a:t>(LLO) The max Binary Star range observed is 22Mpc</a:t>
            </a:r>
          </a:p>
          <a:p>
            <a:pPr lvl="1"/>
            <a:endParaRPr lang="en-US" dirty="0" smtClean="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41</a:t>
            </a:fld>
            <a:endParaRPr lang="en-US"/>
          </a:p>
        </p:txBody>
      </p:sp>
    </p:spTree>
    <p:extLst>
      <p:ext uri="{BB962C8B-B14F-4D97-AF65-F5344CB8AC3E}">
        <p14:creationId xmlns:p14="http://schemas.microsoft.com/office/powerpoint/2010/main" val="1899765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DC9232-8B8D-3849-8C97-AF9060A8C19D}" type="slidenum">
              <a:rPr lang="en-US"/>
              <a:pPr>
                <a:defRPr/>
              </a:pPr>
              <a:t>8</a:t>
            </a:fld>
            <a:endParaRPr lang="en-US"/>
          </a:p>
        </p:txBody>
      </p:sp>
      <p:sp>
        <p:nvSpPr>
          <p:cNvPr id="234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4499" name="Rectangle 3"/>
          <p:cNvSpPr>
            <a:spLocks noGrp="1" noChangeArrowheads="1"/>
          </p:cNvSpPr>
          <p:nvPr>
            <p:ph type="body" idx="1"/>
          </p:nvPr>
        </p:nvSpPr>
        <p:spPr/>
        <p:txBody>
          <a:bodyPr/>
          <a:lstStyle/>
          <a:p>
            <a:pPr>
              <a:defRPr/>
            </a:pPr>
            <a:r>
              <a:rPr lang="en-US" smtClean="0">
                <a:cs typeface="+mn-cs"/>
              </a:rPr>
              <a:t>You might build a large scale gravitational wave interferometer on the basis of GR theory and known astrophysical sources, but personally, I</a:t>
            </a:r>
            <a:r>
              <a:rPr lang="ja-JP" altLang="en-US" smtClean="0">
                <a:latin typeface="Arial"/>
                <a:cs typeface="+mn-cs"/>
              </a:rPr>
              <a:t>’</a:t>
            </a:r>
            <a:r>
              <a:rPr lang="en-US" smtClean="0">
                <a:cs typeface="+mn-cs"/>
              </a:rPr>
              <a:t>d want to be more convinced.</a:t>
            </a:r>
          </a:p>
          <a:p>
            <a:pPr>
              <a:defRPr/>
            </a:pPr>
            <a:endParaRPr lang="en-US" smtClean="0">
              <a:cs typeface="+mn-cs"/>
            </a:endParaRPr>
          </a:p>
          <a:p>
            <a:pPr>
              <a:defRPr/>
            </a:pPr>
            <a:r>
              <a:rPr lang="en-US" smtClean="0">
                <a:cs typeface="+mn-cs"/>
              </a:rPr>
              <a:t>The proof, though indirect, comes from a series of pulsar timing experiments conducted by Joe Taylor and Russell Hulse over a 20 year time frame monitoring the orbital dynamics of PSR 1913+16</a:t>
            </a:r>
          </a:p>
          <a:p>
            <a:pPr>
              <a:defRPr/>
            </a:pPr>
            <a:r>
              <a:rPr lang="en-US" smtClean="0">
                <a:cs typeface="+mn-cs"/>
              </a:rPr>
              <a:t>Describe the experiment and result in agreement with GR</a:t>
            </a:r>
          </a:p>
          <a:p>
            <a:pPr>
              <a:defRPr/>
            </a:pPr>
            <a:r>
              <a:rPr lang="en-US" smtClean="0">
                <a:cs typeface="+mn-cs"/>
              </a:rPr>
              <a:t>Hulse and Taylor were awarded the Nobel prize for their work. </a:t>
            </a:r>
          </a:p>
          <a:p>
            <a:pPr>
              <a:defRPr/>
            </a:pPr>
            <a:r>
              <a:rPr lang="en-US" smtClean="0">
                <a:cs typeface="+mn-cs"/>
              </a:rPr>
              <a:t>We</a:t>
            </a:r>
            <a:r>
              <a:rPr lang="ja-JP" altLang="en-US" smtClean="0">
                <a:latin typeface="Arial"/>
                <a:cs typeface="+mn-cs"/>
              </a:rPr>
              <a:t>’</a:t>
            </a:r>
            <a:r>
              <a:rPr lang="en-US" smtClean="0">
                <a:cs typeface="+mn-cs"/>
              </a:rPr>
              <a:t>ll have to wait 300,000,000 years for these stars to merge…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18D2D4-CCA6-A74C-907F-D88A39E08342}" type="slidenum">
              <a:rPr lang="en-US"/>
              <a:pPr>
                <a:defRPr/>
              </a:pPr>
              <a:t>10</a:t>
            </a:fld>
            <a:endParaRPr lang="en-US"/>
          </a:p>
        </p:txBody>
      </p:sp>
      <p:sp>
        <p:nvSpPr>
          <p:cNvPr id="232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2451" name="Rectangle 3"/>
          <p:cNvSpPr>
            <a:spLocks noGrp="1" noChangeArrowheads="1"/>
          </p:cNvSpPr>
          <p:nvPr>
            <p:ph type="body" idx="1"/>
          </p:nvPr>
        </p:nvSpPr>
        <p:spPr/>
        <p:txBody>
          <a:bodyPr/>
          <a:lstStyle/>
          <a:p>
            <a:pPr>
              <a:defRPr/>
            </a:pPr>
            <a:r>
              <a:rPr lang="en-US" dirty="0" smtClean="0">
                <a:cs typeface="+mn-cs"/>
              </a:rPr>
              <a:t>So let</a:t>
            </a:r>
            <a:r>
              <a:rPr lang="ja-JP" altLang="en-US" dirty="0" smtClean="0">
                <a:latin typeface="Arial"/>
                <a:cs typeface="+mn-cs"/>
              </a:rPr>
              <a:t>’</a:t>
            </a:r>
            <a:r>
              <a:rPr lang="en-US" dirty="0" smtClean="0">
                <a:cs typeface="+mn-cs"/>
              </a:rPr>
              <a:t>s think more realistically.</a:t>
            </a:r>
          </a:p>
          <a:p>
            <a:pPr>
              <a:defRPr/>
            </a:pPr>
            <a:r>
              <a:rPr lang="en-US" dirty="0" smtClean="0">
                <a:cs typeface="+mn-cs"/>
              </a:rPr>
              <a:t>Describe the parameters and motivate the astrophysics.  Mention that the orbit is decaying as energy is radiated away, and the stars move toward a coalescence phase.</a:t>
            </a:r>
          </a:p>
          <a:p>
            <a:pPr>
              <a:defRPr/>
            </a:pPr>
            <a:r>
              <a:rPr lang="en-US" dirty="0" smtClean="0">
                <a:cs typeface="+mn-cs"/>
              </a:rPr>
              <a:t>Of course, 1E-20</a:t>
            </a:r>
          </a:p>
          <a:p>
            <a:pPr>
              <a:defRPr/>
            </a:pPr>
            <a:r>
              <a:rPr lang="en-US" dirty="0" smtClean="0">
                <a:cs typeface="+mn-cs"/>
              </a:rPr>
              <a:t> is still an awfully small number…</a:t>
            </a:r>
          </a:p>
          <a:p>
            <a:pPr>
              <a:defRPr/>
            </a:pPr>
            <a:r>
              <a:rPr lang="en-US" dirty="0" smtClean="0">
                <a:cs typeface="+mn-cs"/>
              </a:rPr>
              <a:t>Describe the waveform (chirp, increasing amplitude) and make connection with ultrafast lasers and CPAs</a:t>
            </a:r>
          </a:p>
          <a:p>
            <a:pPr>
              <a:defRPr/>
            </a:pPr>
            <a:r>
              <a:rPr lang="en-US" dirty="0" smtClean="0">
                <a:cs typeface="+mn-cs"/>
              </a:rPr>
              <a:t>Show spectrogram and comment on nonlinear chirp.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The upper movie shows in the upper half of the screen the orbits and the apparent horizons of the two holes, in the coordinate system used in the computation. The bottom half of the screen shows the </a:t>
            </a:r>
            <a:r>
              <a:rPr lang="en-US" dirty="0" err="1" smtClean="0"/>
              <a:t>spacetime</a:t>
            </a:r>
            <a:r>
              <a:rPr lang="en-US" dirty="0" smtClean="0"/>
              <a:t> geometry in the holes' orbital plane. The depth of the surface is proportional to the scalar curvature of space. (For the two-dimensional orbital plane the full spatial curvature is determined by the scalar curvature.) The colors encode the lapse function — the slowing of the rate of flow of time. The arrows show minus the shift — which can be thought of as the velocity of flow of space. The beginning of the inspiral is shown, and then the last several orbits, the merger of the two holes, and the vibrational ringdown.</a:t>
            </a:r>
          </a:p>
          <a:p>
            <a:pPr>
              <a:defRPr/>
            </a:pPr>
            <a:r>
              <a:rPr lang="en-US" dirty="0" smtClean="0"/>
              <a:t>The final hole does not look </a:t>
            </a:r>
            <a:r>
              <a:rPr lang="en-US" dirty="0" err="1" smtClean="0"/>
              <a:t>pefectly</a:t>
            </a:r>
            <a:r>
              <a:rPr lang="en-US" dirty="0" smtClean="0"/>
              <a:t> spherical because the computer code that created this movie chose spatial slices with a bit of crinkliness in them at the end. This simulation lasts for 16 inspiral orbits, followed by merger and ringdown, and it achieves a cumulative phase accuracy for the emitted gravitational waves of about 0.02 radians (out of roughly 200 radians, i.e. </a:t>
            </a:r>
            <a:r>
              <a:rPr lang="en-US" smtClean="0"/>
              <a:t>a fractional phase error of 1 part in 10,000).</a:t>
            </a:r>
            <a:endParaRPr lang="en-US"/>
          </a:p>
        </p:txBody>
      </p:sp>
      <p:sp>
        <p:nvSpPr>
          <p:cNvPr id="4" name="Slide Number Placeholder 3"/>
          <p:cNvSpPr>
            <a:spLocks noGrp="1"/>
          </p:cNvSpPr>
          <p:nvPr>
            <p:ph type="sldNum" sz="quarter" idx="5"/>
          </p:nvPr>
        </p:nvSpPr>
        <p:spPr/>
        <p:txBody>
          <a:bodyPr/>
          <a:lstStyle/>
          <a:p>
            <a:pPr>
              <a:defRPr/>
            </a:pPr>
            <a:fld id="{08051245-51D9-7047-ACFB-576EDDB505DF}" type="slidenum">
              <a:rPr lang="en-US" smtClean="0"/>
              <a:pPr>
                <a:defRPr/>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Quickly walk through sources/characteristics</a:t>
            </a:r>
            <a:endParaRPr lang="en-US" dirty="0"/>
          </a:p>
        </p:txBody>
      </p:sp>
      <p:sp>
        <p:nvSpPr>
          <p:cNvPr id="4" name="Slide Number Placeholder 3"/>
          <p:cNvSpPr>
            <a:spLocks noGrp="1"/>
          </p:cNvSpPr>
          <p:nvPr>
            <p:ph type="sldNum" sz="quarter" idx="5"/>
          </p:nvPr>
        </p:nvSpPr>
        <p:spPr/>
        <p:txBody>
          <a:bodyPr/>
          <a:lstStyle/>
          <a:p>
            <a:pPr>
              <a:defRPr/>
            </a:pPr>
            <a:fld id="{2B4B1FB8-1289-7C47-85E3-F9A57F55B4E3}" type="slidenum">
              <a:rPr lang="en-US" smtClean="0"/>
              <a:pPr>
                <a:defRPr/>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Laser is split and sent down 2 arms (precisely the</a:t>
            </a:r>
            <a:r>
              <a:rPr lang="en-US" baseline="0" dirty="0" smtClean="0"/>
              <a:t> same length)</a:t>
            </a:r>
          </a:p>
          <a:p>
            <a:r>
              <a:rPr lang="en-US" baseline="0" dirty="0" smtClean="0"/>
              <a:t>2 beams bounce off mirrors and recombine back at base (</a:t>
            </a:r>
            <a:r>
              <a:rPr lang="en-US" baseline="0" dirty="0" err="1" smtClean="0"/>
              <a:t>photodector</a:t>
            </a:r>
            <a:r>
              <a:rPr lang="en-US" baseline="0" dirty="0" smtClean="0"/>
              <a:t>) – lined up such that they cancel each other out</a:t>
            </a:r>
          </a:p>
          <a:p>
            <a:r>
              <a:rPr lang="en-US" baseline="0" dirty="0" smtClean="0"/>
              <a:t>GW comes along and distorts space and the distance between the mirrors</a:t>
            </a:r>
          </a:p>
          <a:p>
            <a:r>
              <a:rPr lang="en-US" baseline="0" dirty="0" smtClean="0"/>
              <a:t>One arm becomes longer and other shorter – then they switch!!</a:t>
            </a:r>
          </a:p>
          <a:p>
            <a:r>
              <a:rPr lang="en-US" baseline="0" dirty="0" smtClean="0"/>
              <a:t>As distance changes so does alignment of beams – now light does make it to the detector. Measure intensity. Measure GW!!!</a:t>
            </a:r>
          </a:p>
          <a:p>
            <a:endParaRPr lang="en-US" baseline="0" dirty="0" smtClean="0"/>
          </a:p>
          <a:p>
            <a:r>
              <a:rPr lang="en-US" baseline="0" dirty="0" smtClean="0"/>
              <a:t>MEASURE INTENSITY!!! </a:t>
            </a:r>
            <a:r>
              <a:rPr lang="en-US" baseline="0" smtClean="0"/>
              <a:t>MEASURE GW!!!</a:t>
            </a:r>
            <a:endParaRPr lang="en-US" dirty="0"/>
          </a:p>
        </p:txBody>
      </p:sp>
      <p:sp>
        <p:nvSpPr>
          <p:cNvPr id="4" name="Slide Number Placeholder 3"/>
          <p:cNvSpPr>
            <a:spLocks noGrp="1"/>
          </p:cNvSpPr>
          <p:nvPr>
            <p:ph type="sldNum" sz="quarter" idx="10"/>
          </p:nvPr>
        </p:nvSpPr>
        <p:spPr/>
        <p:txBody>
          <a:bodyPr/>
          <a:lstStyle/>
          <a:p>
            <a:fld id="{CC4C2635-1F8E-4557-8559-C090BC3A4AA4}" type="slidenum">
              <a:rPr lang="en-US" smtClean="0"/>
              <a:t>20</a:t>
            </a:fld>
            <a:endParaRPr lang="en-US"/>
          </a:p>
        </p:txBody>
      </p:sp>
    </p:spTree>
    <p:extLst>
      <p:ext uri="{BB962C8B-B14F-4D97-AF65-F5344CB8AC3E}">
        <p14:creationId xmlns:p14="http://schemas.microsoft.com/office/powerpoint/2010/main" val="3700365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Laser is split and sent down 2 arms (precisely the</a:t>
            </a:r>
            <a:r>
              <a:rPr lang="en-US" baseline="0" dirty="0" smtClean="0"/>
              <a:t> same length)</a:t>
            </a:r>
          </a:p>
          <a:p>
            <a:r>
              <a:rPr lang="en-US" baseline="0" dirty="0" smtClean="0"/>
              <a:t>2 beams bounce off mirrors and recombine back at base (</a:t>
            </a:r>
            <a:r>
              <a:rPr lang="en-US" baseline="0" dirty="0" err="1" smtClean="0"/>
              <a:t>photodector</a:t>
            </a:r>
            <a:r>
              <a:rPr lang="en-US" baseline="0" dirty="0" smtClean="0"/>
              <a:t>) – lined up such that they cancel each other out</a:t>
            </a:r>
          </a:p>
          <a:p>
            <a:r>
              <a:rPr lang="en-US" baseline="0" dirty="0" smtClean="0"/>
              <a:t>GW comes along and distorts space and the distance between the mirrors</a:t>
            </a:r>
          </a:p>
          <a:p>
            <a:r>
              <a:rPr lang="en-US" baseline="0" dirty="0" smtClean="0"/>
              <a:t>One arm becomes longer and other shorter – then they switch!!</a:t>
            </a:r>
          </a:p>
          <a:p>
            <a:r>
              <a:rPr lang="en-US" baseline="0" dirty="0" smtClean="0"/>
              <a:t>As distance changes so does alignment of beams – now light does make it to the detector. Measure intensity. Measure GW!!!</a:t>
            </a:r>
          </a:p>
          <a:p>
            <a:endParaRPr lang="en-US" baseline="0" dirty="0" smtClean="0"/>
          </a:p>
          <a:p>
            <a:r>
              <a:rPr lang="en-US" baseline="0" dirty="0" smtClean="0"/>
              <a:t>MEASURE INTENSITY!!! </a:t>
            </a:r>
            <a:r>
              <a:rPr lang="en-US" baseline="0" smtClean="0"/>
              <a:t>MEASURE GW!!!</a:t>
            </a:r>
            <a:endParaRPr lang="en-US" dirty="0"/>
          </a:p>
        </p:txBody>
      </p:sp>
      <p:sp>
        <p:nvSpPr>
          <p:cNvPr id="4" name="Slide Number Placeholder 3"/>
          <p:cNvSpPr>
            <a:spLocks noGrp="1"/>
          </p:cNvSpPr>
          <p:nvPr>
            <p:ph type="sldNum" sz="quarter" idx="10"/>
          </p:nvPr>
        </p:nvSpPr>
        <p:spPr/>
        <p:txBody>
          <a:bodyPr/>
          <a:lstStyle/>
          <a:p>
            <a:fld id="{CC4C2635-1F8E-4557-8559-C090BC3A4AA4}" type="slidenum">
              <a:rPr lang="en-US" smtClean="0"/>
              <a:t>21</a:t>
            </a:fld>
            <a:endParaRPr lang="en-US"/>
          </a:p>
        </p:txBody>
      </p:sp>
    </p:spTree>
    <p:extLst>
      <p:ext uri="{BB962C8B-B14F-4D97-AF65-F5344CB8AC3E}">
        <p14:creationId xmlns:p14="http://schemas.microsoft.com/office/powerpoint/2010/main" val="3700365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78DA53-4C65-E741-B5DA-143D99C1F69B}" type="slidenum">
              <a:rPr lang="en-US"/>
              <a:pPr>
                <a:defRPr/>
              </a:pPr>
              <a:t>24</a:t>
            </a:fld>
            <a:endParaRPr lang="en-US"/>
          </a:p>
        </p:txBody>
      </p:sp>
      <p:sp>
        <p:nvSpPr>
          <p:cNvPr id="239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619" name="Rectangle 3"/>
          <p:cNvSpPr>
            <a:spLocks noGrp="1" noChangeArrowheads="1"/>
          </p:cNvSpPr>
          <p:nvPr>
            <p:ph type="body" idx="1"/>
          </p:nvPr>
        </p:nvSpPr>
        <p:spPr/>
        <p:txBody>
          <a:bodyPr/>
          <a:lstStyle/>
          <a:p>
            <a:pPr>
              <a:defRPr/>
            </a:pPr>
            <a:r>
              <a:rPr lang="en-US" dirty="0"/>
              <a:t>LIGO is actually two </a:t>
            </a:r>
            <a:r>
              <a:rPr lang="en-US" dirty="0" smtClean="0"/>
              <a:t>observatories.</a:t>
            </a:r>
            <a:endParaRPr lang="en-US" dirty="0"/>
          </a:p>
          <a:p>
            <a:pPr>
              <a:defRPr/>
            </a:pPr>
            <a:r>
              <a:rPr lang="en-US" dirty="0"/>
              <a:t>Describe parameters</a:t>
            </a:r>
          </a:p>
          <a:p>
            <a:pPr>
              <a:defRPr/>
            </a:pPr>
            <a:r>
              <a:rPr lang="en-US" dirty="0"/>
              <a:t>Emphasize that the arms are in ultra high vacuum. 8 km of steel 1.2 m </a:t>
            </a:r>
            <a:r>
              <a:rPr lang="en-US" dirty="0" err="1"/>
              <a:t>dia</a:t>
            </a:r>
            <a:r>
              <a:rPr lang="en-US" dirty="0"/>
              <a:t> beam tubes at each site </a:t>
            </a:r>
          </a:p>
          <a:p>
            <a:pPr>
              <a:defRPr/>
            </a:pPr>
            <a:r>
              <a:rPr lang="en-US" dirty="0"/>
              <a:t>Separate observatories allow for coincidence detection – since the detectors see uncorrelated noise, only a true gravitational wave would appear on all the interferometers with the correct amplitude.</a:t>
            </a:r>
          </a:p>
          <a:p>
            <a:pPr>
              <a:defRPr/>
            </a:pPr>
            <a:endParaRPr lang="en-US" dirty="0"/>
          </a:p>
          <a:p>
            <a:pPr>
              <a:defRPr/>
            </a:pPr>
            <a:r>
              <a:rPr lang="en-US" dirty="0"/>
              <a:t>Emphasize that the LIGO Observatories were designed and are operated by Caltech and MIT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onotype Sorts" charset="2"/>
              <a:buNone/>
              <a:tabLst/>
              <a:defRPr/>
            </a:pPr>
            <a:r>
              <a:rPr lang="en-US" altLang="en-US" sz="2400" b="0" dirty="0" smtClean="0">
                <a:solidFill>
                  <a:schemeClr val="tx1"/>
                </a:solidFill>
              </a:rPr>
              <a:t>LIGO = </a:t>
            </a:r>
            <a:r>
              <a:rPr lang="en-US" altLang="en-US" sz="2400" dirty="0" smtClean="0">
                <a:solidFill>
                  <a:schemeClr val="tx1"/>
                </a:solidFill>
              </a:rPr>
              <a:t>L</a:t>
            </a:r>
            <a:r>
              <a:rPr lang="en-US" altLang="en-US" sz="2400" b="0" dirty="0" smtClean="0">
                <a:solidFill>
                  <a:schemeClr val="tx1"/>
                </a:solidFill>
              </a:rPr>
              <a:t>aser </a:t>
            </a:r>
            <a:r>
              <a:rPr lang="en-US" altLang="en-US" sz="2400" dirty="0" smtClean="0">
                <a:solidFill>
                  <a:schemeClr val="tx1"/>
                </a:solidFill>
              </a:rPr>
              <a:t>I</a:t>
            </a:r>
            <a:r>
              <a:rPr lang="en-US" altLang="en-US" sz="2400" b="0" dirty="0" smtClean="0">
                <a:solidFill>
                  <a:schemeClr val="tx1"/>
                </a:solidFill>
              </a:rPr>
              <a:t>nterferometer </a:t>
            </a:r>
            <a:r>
              <a:rPr lang="en-US" altLang="en-US" sz="2400" dirty="0" smtClean="0">
                <a:solidFill>
                  <a:schemeClr val="tx1"/>
                </a:solidFill>
              </a:rPr>
              <a:t>G</a:t>
            </a:r>
            <a:r>
              <a:rPr lang="en-US" altLang="en-US" sz="2400" b="0" dirty="0" smtClean="0">
                <a:solidFill>
                  <a:schemeClr val="tx1"/>
                </a:solidFill>
              </a:rPr>
              <a:t>ravitational Wave </a:t>
            </a:r>
            <a:r>
              <a:rPr lang="en-US" altLang="en-US" sz="2400" dirty="0" smtClean="0">
                <a:solidFill>
                  <a:schemeClr val="tx1"/>
                </a:solidFill>
              </a:rPr>
              <a:t>O</a:t>
            </a:r>
            <a:r>
              <a:rPr lang="en-US" altLang="en-US" sz="2400" b="0" dirty="0" smtClean="0">
                <a:solidFill>
                  <a:schemeClr val="tx1"/>
                </a:solidFill>
              </a:rPr>
              <a:t>bservatory</a:t>
            </a:r>
          </a:p>
          <a:p>
            <a:pPr marL="0" marR="0" indent="0" algn="l" defTabSz="914400" rtl="0" eaLnBrk="1" fontAlgn="auto" latinLnBrk="0" hangingPunct="1">
              <a:lnSpc>
                <a:spcPct val="100000"/>
              </a:lnSpc>
              <a:spcBef>
                <a:spcPts val="0"/>
              </a:spcBef>
              <a:spcAft>
                <a:spcPts val="0"/>
              </a:spcAft>
              <a:buClrTx/>
              <a:buSzTx/>
              <a:buFont typeface="Monotype Sorts" charset="2"/>
              <a:buNone/>
              <a:tabLst/>
              <a:defRPr/>
            </a:pPr>
            <a:r>
              <a:rPr lang="en-US" altLang="en-US" sz="2400" b="0" dirty="0" smtClean="0">
                <a:solidFill>
                  <a:schemeClr val="tx1"/>
                </a:solidFill>
              </a:rPr>
              <a:t>Real</a:t>
            </a:r>
            <a:r>
              <a:rPr lang="en-US" altLang="en-US" sz="2400" b="0" baseline="0" dirty="0" smtClean="0">
                <a:solidFill>
                  <a:schemeClr val="tx1"/>
                </a:solidFill>
              </a:rPr>
              <a:t> World version of the Michelson Interferometer envisioned by </a:t>
            </a:r>
            <a:r>
              <a:rPr lang="en-US" altLang="en-US" sz="2400" b="0" baseline="0" dirty="0" err="1" smtClean="0">
                <a:solidFill>
                  <a:schemeClr val="tx1"/>
                </a:solidFill>
              </a:rPr>
              <a:t>Rai</a:t>
            </a:r>
            <a:r>
              <a:rPr lang="en-US" altLang="en-US" sz="2400" b="0" baseline="0" dirty="0" smtClean="0">
                <a:solidFill>
                  <a:schemeClr val="tx1"/>
                </a:solidFill>
              </a:rPr>
              <a:t> Weiss, </a:t>
            </a:r>
            <a:r>
              <a:rPr lang="en-US" altLang="en-US" sz="2400" b="0" baseline="0" smtClean="0">
                <a:solidFill>
                  <a:schemeClr val="tx1"/>
                </a:solidFill>
              </a:rPr>
              <a:t>MIT in the 1960’s</a:t>
            </a:r>
            <a:endParaRPr lang="en-US" altLang="en-US" sz="2400" b="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 typeface="Monotype Sorts" charset="2"/>
              <a:buNone/>
              <a:tabLst/>
              <a:defRPr/>
            </a:pPr>
            <a:r>
              <a:rPr lang="en-US" sz="2400" kern="0" dirty="0" smtClean="0"/>
              <a:t>2 perpendicular</a:t>
            </a:r>
            <a:r>
              <a:rPr lang="en-US" sz="2400" kern="0" baseline="0" dirty="0" smtClean="0"/>
              <a:t> arms 4 km long. One of the Largest Vacuums ever made. We have 2. the one shown here is in a swamp in </a:t>
            </a:r>
            <a:r>
              <a:rPr lang="en-US" sz="2400" kern="0" baseline="0" dirty="0" err="1" smtClean="0"/>
              <a:t>Livingtson</a:t>
            </a:r>
            <a:r>
              <a:rPr lang="en-US" sz="2400" kern="0" baseline="0" dirty="0" smtClean="0"/>
              <a:t> Louisiana between Baton Rouge and New Orleans..</a:t>
            </a:r>
            <a:endParaRPr lang="en-US" sz="2400" kern="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400" b="0" dirty="0" smtClean="0">
                <a:latin typeface="Times New Roman" pitchFamily="18" charset="0"/>
              </a:rPr>
              <a:t>200W </a:t>
            </a:r>
            <a:r>
              <a:rPr lang="en-US" altLang="en-US" sz="2400" b="0" dirty="0" err="1" smtClean="0">
                <a:latin typeface="Times New Roman" pitchFamily="18" charset="0"/>
              </a:rPr>
              <a:t>Nd:YAG</a:t>
            </a:r>
            <a:r>
              <a:rPr lang="en-US" altLang="en-US" sz="2400" b="0" dirty="0" smtClean="0">
                <a:latin typeface="Times New Roman" pitchFamily="18" charset="0"/>
              </a:rPr>
              <a:t> laser (CW)</a:t>
            </a:r>
            <a:r>
              <a:rPr lang="en-US" altLang="en-US" sz="2400" b="0" baseline="0" dirty="0" smtClean="0">
                <a:latin typeface="Times New Roman" pitchFamily="18" charset="0"/>
              </a:rPr>
              <a:t> </a:t>
            </a:r>
            <a:r>
              <a:rPr lang="en-US" altLang="en-US" sz="2400" dirty="0" smtClean="0"/>
              <a:t>Laser beam travels down arms</a:t>
            </a:r>
            <a:r>
              <a:rPr lang="en-US" altLang="en-US" sz="2400" baseline="0" dirty="0" smtClean="0"/>
              <a:t> without distorting effect of air. Bounces back and forth between mirrors cushioned by isolation systems.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400" b="0" dirty="0" smtClean="0">
                <a:latin typeface="Times New Roman" pitchFamily="18" charset="0"/>
              </a:rPr>
              <a:t>Large 40 kg mirrors with highly reflecting coatings</a:t>
            </a:r>
            <a:r>
              <a:rPr lang="en-US" altLang="en-US" sz="2400" b="0" baseline="0" dirty="0" smtClean="0">
                <a:latin typeface="Times New Roman" pitchFamily="18" charset="0"/>
              </a:rPr>
              <a:t> are suspended from </a:t>
            </a:r>
            <a:r>
              <a:rPr lang="en-US" altLang="en-US" sz="2400" b="0" dirty="0" smtClean="0">
                <a:latin typeface="Times New Roman" pitchFamily="18" charset="0"/>
              </a:rPr>
              <a:t>Four-stage pendulum suspension, last stage on 4 silica </a:t>
            </a:r>
            <a:r>
              <a:rPr lang="en-US" altLang="en-US" sz="2400" b="0" dirty="0" err="1" smtClean="0">
                <a:latin typeface="Times New Roman" pitchFamily="18" charset="0"/>
              </a:rPr>
              <a:t>fibres</a:t>
            </a:r>
            <a:endParaRPr lang="en-US" altLang="en-US" sz="2400" b="0" dirty="0" smtClean="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400" b="0" dirty="0" smtClean="0">
                <a:latin typeface="Times New Roman" pitchFamily="18" charset="0"/>
              </a:rPr>
              <a:t>Sophisticated isolation systems using active electronics control</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400" baseline="0" dirty="0" smtClean="0"/>
              <a:t>Even with all the attenuation of noise … </a:t>
            </a:r>
            <a:endParaRPr lang="en-US" altLang="en-US" sz="2400" dirty="0" smtClean="0"/>
          </a:p>
          <a:p>
            <a:endParaRPr lang="en-US" sz="2400" kern="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27</a:t>
            </a:fld>
            <a:endParaRPr lang="en-US"/>
          </a:p>
        </p:txBody>
      </p:sp>
    </p:spTree>
    <p:extLst>
      <p:ext uri="{BB962C8B-B14F-4D97-AF65-F5344CB8AC3E}">
        <p14:creationId xmlns:p14="http://schemas.microsoft.com/office/powerpoint/2010/main" val="272490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Slide Number Placeholder 4"/>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Slide Number Placeholder 4"/>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56AD6B65-6665-174A-8C94-55F71B1141A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0383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9626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Slide Number Placeholder 4"/>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B340D104-8597-E449-AF8D-04D5A7D6947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7" name="Rectangle 4"/>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C711AED8-276C-B242-84BA-724EA973C5C1}" type="slidenum">
              <a:rPr lang="en-US"/>
              <a:pPr>
                <a:defRPr/>
              </a:pPr>
              <a:t>‹#›</a:t>
            </a:fld>
            <a:endParaRPr lang="en-US"/>
          </a:p>
        </p:txBody>
      </p:sp>
    </p:spTree>
    <p:extLst>
      <p:ext uri="{BB962C8B-B14F-4D97-AF65-F5344CB8AC3E}">
        <p14:creationId xmlns:p14="http://schemas.microsoft.com/office/powerpoint/2010/main" val="386155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B0087341-DC83-6E4A-A251-9A71D0A46C27}" type="slidenum">
              <a:rPr lang="en-US"/>
              <a:pPr>
                <a:defRPr/>
              </a:pPr>
              <a:t>‹#›</a:t>
            </a:fld>
            <a:endParaRPr lang="en-US"/>
          </a:p>
        </p:txBody>
      </p:sp>
    </p:spTree>
    <p:extLst>
      <p:ext uri="{BB962C8B-B14F-4D97-AF65-F5344CB8AC3E}">
        <p14:creationId xmlns:p14="http://schemas.microsoft.com/office/powerpoint/2010/main" val="2526456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Slide Number Placeholder 4"/>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AE903C0F-7A22-384F-B255-7C6610BBD78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Slide Number Placeholder 4"/>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C260426F-1370-5C4F-AE57-5F2D3E96313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6294A591-C8D1-C644-A1AE-BD9E5267428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B980F238-827F-3642-9969-E8453B0D8E7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8D8D866C-638E-644B-A1AD-6046F5CF911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CB699184-5B8B-7B40-A811-F70699C36F0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740FCF35-B5A4-544A-8A9F-B0F8854DA6D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a:defRPr/>
            </a:pPr>
            <a:fld id="{8F59EABD-347C-2140-8461-07E298224ED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title"/>
          </p:nvPr>
        </p:nvSpPr>
        <p:spPr bwMode="auto">
          <a:xfrm>
            <a:off x="1600200" y="228600"/>
            <a:ext cx="7239000" cy="1143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080" name="Rectangle 8"/>
          <p:cNvSpPr>
            <a:spLocks noChangeArrowheads="1"/>
          </p:cNvSpPr>
          <p:nvPr/>
        </p:nvSpPr>
        <p:spPr bwMode="auto">
          <a:xfrm>
            <a:off x="4430713" y="6484938"/>
            <a:ext cx="282575" cy="304800"/>
          </a:xfrm>
          <a:prstGeom prst="rect">
            <a:avLst/>
          </a:prstGeom>
          <a:noFill/>
          <a:ln w="9525">
            <a:noFill/>
            <a:miter lim="800000"/>
            <a:headEnd/>
            <a:tailEnd/>
          </a:ln>
          <a:effectLst/>
        </p:spPr>
        <p:txBody>
          <a:bodyPr wrap="none" anchor="ctr">
            <a:prstTxWarp prst="textNoShape">
              <a:avLst/>
            </a:prstTxWarp>
          </a:bodyPr>
          <a:lstStyle/>
          <a:p>
            <a:pPr>
              <a:defRPr/>
            </a:pPr>
            <a:endParaRPr lang="en-US">
              <a:latin typeface="Times New Roman" charset="0"/>
            </a:endParaRPr>
          </a:p>
        </p:txBody>
      </p:sp>
      <p:sp>
        <p:nvSpPr>
          <p:cNvPr id="3081" name="Rectangle 9"/>
          <p:cNvSpPr>
            <a:spLocks noChangeArrowheads="1"/>
          </p:cNvSpPr>
          <p:nvPr/>
        </p:nvSpPr>
        <p:spPr bwMode="auto">
          <a:xfrm>
            <a:off x="4479925" y="3189288"/>
            <a:ext cx="354013" cy="457200"/>
          </a:xfrm>
          <a:prstGeom prst="rect">
            <a:avLst/>
          </a:prstGeom>
          <a:noFill/>
          <a:ln w="9525">
            <a:noFill/>
            <a:miter lim="800000"/>
            <a:headEnd/>
            <a:tailEnd/>
          </a:ln>
          <a:effectLst/>
        </p:spPr>
        <p:txBody>
          <a:bodyPr wrap="none" anchor="ctr">
            <a:prstTxWarp prst="textNoShape">
              <a:avLst/>
            </a:prstTxWarp>
          </a:bodyPr>
          <a:lstStyle/>
          <a:p>
            <a:pPr>
              <a:defRPr/>
            </a:pPr>
            <a:endParaRPr lang="en-US">
              <a:latin typeface="Times New Roman" charset="0"/>
            </a:endParaRPr>
          </a:p>
        </p:txBody>
      </p:sp>
      <p:sp>
        <p:nvSpPr>
          <p:cNvPr id="3082" name="Rectangle 10"/>
          <p:cNvSpPr>
            <a:spLocks noChangeArrowheads="1"/>
          </p:cNvSpPr>
          <p:nvPr/>
        </p:nvSpPr>
        <p:spPr bwMode="auto">
          <a:xfrm>
            <a:off x="4479925" y="3108325"/>
            <a:ext cx="523875" cy="457200"/>
          </a:xfrm>
          <a:prstGeom prst="rect">
            <a:avLst/>
          </a:prstGeom>
          <a:noFill/>
          <a:ln w="9525">
            <a:noFill/>
            <a:miter lim="800000"/>
            <a:headEnd/>
            <a:tailEnd/>
          </a:ln>
          <a:effectLst/>
        </p:spPr>
        <p:txBody>
          <a:bodyPr wrap="none" anchor="ctr">
            <a:prstTxWarp prst="textNoShape">
              <a:avLst/>
            </a:prstTxWarp>
          </a:bodyPr>
          <a:lstStyle/>
          <a:p>
            <a:pPr>
              <a:defRPr/>
            </a:pPr>
            <a:endParaRPr lang="en-US">
              <a:latin typeface="Times New Roman" charset="0"/>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3600">
          <a:solidFill>
            <a:schemeClr val="tx2"/>
          </a:solidFill>
          <a:latin typeface="Helvetica" charset="0"/>
        </a:defRPr>
      </a:lvl6pPr>
      <a:lvl7pPr marL="914400" algn="ctr" rtl="0" eaLnBrk="0" fontAlgn="base" hangingPunct="0">
        <a:spcBef>
          <a:spcPct val="0"/>
        </a:spcBef>
        <a:spcAft>
          <a:spcPct val="0"/>
        </a:spcAft>
        <a:defRPr sz="3600">
          <a:solidFill>
            <a:schemeClr val="tx2"/>
          </a:solidFill>
          <a:latin typeface="Helvetica" charset="0"/>
        </a:defRPr>
      </a:lvl7pPr>
      <a:lvl8pPr marL="1371600" algn="ctr" rtl="0" eaLnBrk="0" fontAlgn="base" hangingPunct="0">
        <a:spcBef>
          <a:spcPct val="0"/>
        </a:spcBef>
        <a:spcAft>
          <a:spcPct val="0"/>
        </a:spcAft>
        <a:defRPr sz="3600">
          <a:solidFill>
            <a:schemeClr val="tx2"/>
          </a:solidFill>
          <a:latin typeface="Helvetica" charset="0"/>
        </a:defRPr>
      </a:lvl8pPr>
      <a:lvl9pPr marL="1828800" algn="ctr" rtl="0" eaLnBrk="0" fontAlgn="base" hangingPunct="0">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tx1"/>
        </a:buClr>
        <a:buSzPct val="75000"/>
        <a:buFont typeface="Monotype Sorts" pitchFamily="-1" charset="2"/>
        <a:buChar char="l"/>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Monotype Sorts" pitchFamily="-1" charset="2"/>
        <a:buChar char="l"/>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4.bin"/><Relationship Id="rId5" Type="http://schemas.openxmlformats.org/officeDocument/2006/relationships/image" Target="../media/image19.png"/><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www.black-holes.org" TargetMode="External"/></Relationships>
</file>

<file path=ppt/slides/_rels/slide12.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png"/><Relationship Id="rId14" Type="http://schemas.openxmlformats.org/officeDocument/2006/relationships/image" Target="../media/image32.png"/><Relationship Id="rId15" Type="http://schemas.openxmlformats.org/officeDocument/2006/relationships/image" Target="../media/image33.png"/><Relationship Id="rId1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14.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png"/><Relationship Id="rId14" Type="http://schemas.openxmlformats.org/officeDocument/2006/relationships/image" Target="../media/image32.png"/><Relationship Id="rId15" Type="http://schemas.openxmlformats.org/officeDocument/2006/relationships/image" Target="../media/image33.png"/><Relationship Id="rId1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5.png"/><Relationship Id="rId5" Type="http://schemas.openxmlformats.org/officeDocument/2006/relationships/image" Target="../media/image46.jpg"/><Relationship Id="rId1" Type="http://schemas.microsoft.com/office/2007/relationships/media" Target="../media/media1.m4a"/><Relationship Id="rId2" Type="http://schemas.openxmlformats.org/officeDocument/2006/relationships/audio" Target="../media/media1.m4a"/></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gi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gif"/><Relationship Id="rId3" Type="http://schemas.openxmlformats.org/officeDocument/2006/relationships/image" Target="../media/image52.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4.jpeg"/><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0.jpg"/><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6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g"/><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4" Type="http://schemas.microsoft.com/office/2007/relationships/hdphoto" Target="../media/hdphoto1.wdp"/><Relationship Id="rId5" Type="http://schemas.openxmlformats.org/officeDocument/2006/relationships/image" Target="../media/image71.jpg"/><Relationship Id="rId1" Type="http://schemas.openxmlformats.org/officeDocument/2006/relationships/slideLayout" Target="../slideLayouts/slideLayout2.xml"/><Relationship Id="rId2" Type="http://schemas.openxmlformats.org/officeDocument/2006/relationships/image" Target="../media/image6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74.jpg"/><Relationship Id="rId5" Type="http://schemas.openxmlformats.org/officeDocument/2006/relationships/image" Target="../media/image75.jpg"/><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g"/><Relationship Id="rId3" Type="http://schemas.openxmlformats.org/officeDocument/2006/relationships/image" Target="../media/image7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g"/><Relationship Id="rId3" Type="http://schemas.openxmlformats.org/officeDocument/2006/relationships/image" Target="../media/image79.jpg"/></Relationships>
</file>

<file path=ppt/slides/_rels/slide38.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1" Type="http://schemas.openxmlformats.org/officeDocument/2006/relationships/slideLayout" Target="../slideLayouts/slideLayout2.xml"/><Relationship Id="rId2" Type="http://schemas.openxmlformats.org/officeDocument/2006/relationships/image" Target="../media/image8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 Id="rId3" Type="http://schemas.openxmlformats.org/officeDocument/2006/relationships/image" Target="../media/image8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8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 Id="rId3" Type="http://schemas.microsoft.com/office/2007/relationships/hdphoto" Target="../media/hdphoto4.wd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jpg"/><Relationship Id="rId1" Type="http://schemas.openxmlformats.org/officeDocument/2006/relationships/slideLayout" Target="../slideLayouts/slideLayout2.xml"/><Relationship Id="rId2" Type="http://schemas.openxmlformats.org/officeDocument/2006/relationships/image" Target="../media/image8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 Id="rId3"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2.bin"/><Relationship Id="rId5"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oleObject" Target="../embeddings/oleObject3.bin"/><Relationship Id="rId7" Type="http://schemas.openxmlformats.org/officeDocument/2006/relationships/image" Target="../media/image10.emf"/><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ygx1_lg.jpg"/>
          <p:cNvPicPr>
            <a:picLocks noChangeAspect="1"/>
          </p:cNvPicPr>
          <p:nvPr/>
        </p:nvPicPr>
        <p:blipFill>
          <a:blip r:embed="rId2">
            <a:alphaModFix amt="55000"/>
            <a:extLst>
              <a:ext uri="{28A0092B-C50C-407E-A947-70E740481C1C}">
                <a14:useLocalDpi xmlns:a14="http://schemas.microsoft.com/office/drawing/2010/main" val="0"/>
              </a:ext>
            </a:extLst>
          </a:blip>
          <a:stretch>
            <a:fillRect/>
          </a:stretch>
        </p:blipFill>
        <p:spPr>
          <a:xfrm>
            <a:off x="0" y="0"/>
            <a:ext cx="9168164" cy="6858000"/>
          </a:xfrm>
          <a:prstGeom prst="rect">
            <a:avLst/>
          </a:prstGeom>
        </p:spPr>
      </p:pic>
      <p:sp>
        <p:nvSpPr>
          <p:cNvPr id="6" name="TextBox 5"/>
          <p:cNvSpPr txBox="1"/>
          <p:nvPr/>
        </p:nvSpPr>
        <p:spPr>
          <a:xfrm>
            <a:off x="228600" y="228600"/>
            <a:ext cx="6172200" cy="2862322"/>
          </a:xfrm>
          <a:prstGeom prst="rect">
            <a:avLst/>
          </a:prstGeom>
          <a:noFill/>
        </p:spPr>
        <p:txBody>
          <a:bodyPr wrap="square" rtlCol="0">
            <a:spAutoFit/>
          </a:bodyPr>
          <a:lstStyle/>
          <a:p>
            <a:pPr algn="just"/>
            <a:r>
              <a:rPr lang="en-US" sz="3600" b="1" dirty="0">
                <a:solidFill>
                  <a:schemeClr val="tx2"/>
                </a:solidFill>
                <a:latin typeface="Abadi MT Condensed Extra Bold"/>
                <a:cs typeface="Abadi MT Condensed Extra Bold"/>
              </a:rPr>
              <a:t>“Remember that time we decided to measure colliding super-dense stars with a laser, ripples in the fabric of space, tumbleweeds and an alligator?”</a:t>
            </a:r>
          </a:p>
        </p:txBody>
      </p:sp>
      <p:sp>
        <p:nvSpPr>
          <p:cNvPr id="7" name="TextBox 6"/>
          <p:cNvSpPr txBox="1"/>
          <p:nvPr/>
        </p:nvSpPr>
        <p:spPr>
          <a:xfrm>
            <a:off x="5410200" y="6505235"/>
            <a:ext cx="3733800" cy="338554"/>
          </a:xfrm>
          <a:prstGeom prst="rect">
            <a:avLst/>
          </a:prstGeom>
          <a:noFill/>
        </p:spPr>
        <p:txBody>
          <a:bodyPr wrap="square" rtlCol="0">
            <a:spAutoFit/>
          </a:bodyPr>
          <a:lstStyle/>
          <a:p>
            <a:r>
              <a:rPr lang="en-US" sz="1600" dirty="0" smtClean="0">
                <a:solidFill>
                  <a:srgbClr val="FFFFFF"/>
                </a:solidFill>
              </a:rPr>
              <a:t>Image credit: </a:t>
            </a:r>
            <a:r>
              <a:rPr lang="en-US" sz="1600" dirty="0">
                <a:solidFill>
                  <a:srgbClr val="FFFFFF"/>
                </a:solidFill>
              </a:rPr>
              <a:t>NASA/CXC/</a:t>
            </a:r>
            <a:r>
              <a:rPr lang="en-US" sz="1600" dirty="0" err="1">
                <a:solidFill>
                  <a:srgbClr val="FFFFFF"/>
                </a:solidFill>
              </a:rPr>
              <a:t>M.Weiss</a:t>
            </a:r>
            <a:endParaRPr lang="en-US" sz="1600" dirty="0">
              <a:solidFill>
                <a:srgbClr val="FFFFFF"/>
              </a:solidFill>
            </a:endParaRPr>
          </a:p>
        </p:txBody>
      </p:sp>
      <p:sp>
        <p:nvSpPr>
          <p:cNvPr id="2" name="Rectangle 1"/>
          <p:cNvSpPr/>
          <p:nvPr/>
        </p:nvSpPr>
        <p:spPr>
          <a:xfrm>
            <a:off x="228600" y="3124200"/>
            <a:ext cx="1764576" cy="461665"/>
          </a:xfrm>
          <a:prstGeom prst="rect">
            <a:avLst/>
          </a:prstGeom>
        </p:spPr>
        <p:txBody>
          <a:bodyPr wrap="none">
            <a:spAutoFit/>
          </a:bodyPr>
          <a:lstStyle/>
          <a:p>
            <a:r>
              <a:rPr lang="en-US" dirty="0">
                <a:solidFill>
                  <a:srgbClr val="000000"/>
                </a:solidFill>
                <a:latin typeface="Abadi MT Condensed Extra Bold"/>
                <a:ea typeface="ＭＳ Ｐゴシック" pitchFamily="-1" charset="-128"/>
                <a:cs typeface="Abadi MT Condensed Extra Bold"/>
              </a:rPr>
              <a:t>Aidan Brooks</a:t>
            </a:r>
          </a:p>
        </p:txBody>
      </p:sp>
    </p:spTree>
    <p:extLst>
      <p:ext uri="{BB962C8B-B14F-4D97-AF65-F5344CB8AC3E}">
        <p14:creationId xmlns:p14="http://schemas.microsoft.com/office/powerpoint/2010/main" val="8018393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1"/>
          </p:nvPr>
        </p:nvSpPr>
        <p:spPr/>
        <p:txBody>
          <a:bodyPr/>
          <a:lstStyle/>
          <a:p>
            <a:pPr>
              <a:defRPr/>
            </a:pPr>
            <a:fld id="{A74C78BC-AB7D-F642-8EBF-A87CCCC2954F}" type="slidenum">
              <a:rPr lang="en-US"/>
              <a:pPr>
                <a:defRPr/>
              </a:pPr>
              <a:t>10</a:t>
            </a:fld>
            <a:endParaRPr lang="en-US"/>
          </a:p>
        </p:txBody>
      </p:sp>
      <p:graphicFrame>
        <p:nvGraphicFramePr>
          <p:cNvPr id="36866" name="Object 22"/>
          <p:cNvGraphicFramePr>
            <a:graphicFrameLocks noGrp="1" noChangeAspect="1"/>
          </p:cNvGraphicFramePr>
          <p:nvPr>
            <p:ph sz="half" idx="2"/>
          </p:nvPr>
        </p:nvGraphicFramePr>
        <p:xfrm>
          <a:off x="0" y="-325438"/>
          <a:ext cx="9144000" cy="7839076"/>
        </p:xfrm>
        <a:graphic>
          <a:graphicData uri="http://schemas.openxmlformats.org/presentationml/2006/ole">
            <mc:AlternateContent xmlns:mc="http://schemas.openxmlformats.org/markup-compatibility/2006">
              <mc:Choice xmlns:v="urn:schemas-microsoft-com:vml" Requires="v">
                <p:oleObj spid="_x0000_s154907" name="Image" r:id="rId4" imgW="12186375" imgH="10445464" progId="Photoshop.Image.5">
                  <p:embed/>
                </p:oleObj>
              </mc:Choice>
              <mc:Fallback>
                <p:oleObj name="Image" r:id="rId4" imgW="12186375" imgH="10445464" progId="Photoshop.Image.5">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5438"/>
                        <a:ext cx="9144000" cy="783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pic>
                </p:oleObj>
              </mc:Fallback>
            </mc:AlternateContent>
          </a:graphicData>
        </a:graphic>
      </p:graphicFrame>
      <p:sp>
        <p:nvSpPr>
          <p:cNvPr id="159746" name="Rectangle 2"/>
          <p:cNvSpPr>
            <a:spLocks noGrp="1" noChangeArrowheads="1"/>
          </p:cNvSpPr>
          <p:nvPr>
            <p:ph type="title"/>
          </p:nvPr>
        </p:nvSpPr>
        <p:spPr>
          <a:xfrm>
            <a:off x="914400" y="-152400"/>
            <a:ext cx="7689850" cy="1143000"/>
          </a:xfrm>
        </p:spPr>
        <p:txBody>
          <a:bodyPr/>
          <a:lstStyle/>
          <a:p>
            <a:pPr>
              <a:defRPr/>
            </a:pPr>
            <a:r>
              <a:rPr lang="en-US" sz="3200" dirty="0" smtClean="0">
                <a:solidFill>
                  <a:schemeClr val="bg1"/>
                </a:solidFill>
                <a:cs typeface="+mj-cs"/>
              </a:rPr>
              <a:t>How to make a </a:t>
            </a:r>
            <a:br>
              <a:rPr lang="en-US" sz="3200" dirty="0" smtClean="0">
                <a:solidFill>
                  <a:schemeClr val="bg1"/>
                </a:solidFill>
                <a:cs typeface="+mj-cs"/>
              </a:rPr>
            </a:br>
            <a:r>
              <a:rPr lang="en-US" sz="3200" dirty="0" smtClean="0">
                <a:solidFill>
                  <a:schemeClr val="bg1"/>
                </a:solidFill>
                <a:cs typeface="+mj-cs"/>
              </a:rPr>
              <a:t>gravitational wave that might be detected</a:t>
            </a:r>
          </a:p>
        </p:txBody>
      </p:sp>
      <p:sp>
        <p:nvSpPr>
          <p:cNvPr id="36868" name="Rectangle 3"/>
          <p:cNvSpPr>
            <a:spLocks noGrp="1" noChangeArrowheads="1"/>
          </p:cNvSpPr>
          <p:nvPr>
            <p:ph type="body"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2000" b="1" dirty="0" smtClean="0">
                <a:solidFill>
                  <a:schemeClr val="bg1"/>
                </a:solidFill>
                <a:latin typeface="Helvetica" charset="0"/>
                <a:ea typeface="ＭＳ Ｐゴシック" charset="0"/>
              </a:rPr>
              <a:t>Case:  </a:t>
            </a:r>
            <a:r>
              <a:rPr lang="en-US" sz="2000" b="1" dirty="0">
                <a:solidFill>
                  <a:schemeClr val="bg1"/>
                </a:solidFill>
                <a:latin typeface="Helvetica" charset="0"/>
                <a:ea typeface="ＭＳ Ｐゴシック" charset="0"/>
              </a:rPr>
              <a:t>A 1.4 solar mass binary pair</a:t>
            </a:r>
            <a:endParaRPr lang="en-US" sz="2000" b="1" dirty="0">
              <a:solidFill>
                <a:schemeClr val="bg1"/>
              </a:solidFill>
              <a:latin typeface="Helvetica" charset="0"/>
              <a:ea typeface="ＭＳ Ｐゴシック" charset="0"/>
              <a:sym typeface="Wingdings" charset="0"/>
            </a:endParaRPr>
          </a:p>
          <a:p>
            <a:pPr lvl="1"/>
            <a:r>
              <a:rPr lang="en-US" b="1" dirty="0">
                <a:solidFill>
                  <a:schemeClr val="bg1"/>
                </a:solidFill>
                <a:latin typeface="Helvetica" charset="0"/>
                <a:ea typeface="ＭＳ Ｐゴシック" charset="0"/>
                <a:sym typeface="Wingdings" charset="0"/>
              </a:rPr>
              <a:t>M = 1.4 M</a:t>
            </a:r>
            <a:r>
              <a:rPr lang="en-US" b="1" baseline="-25000" dirty="0">
                <a:solidFill>
                  <a:schemeClr val="bg1"/>
                </a:solidFill>
                <a:latin typeface="Wingdings" charset="0"/>
                <a:ea typeface="ＭＳ Ｐゴシック" charset="0"/>
                <a:cs typeface="Wingdings" charset="0"/>
                <a:sym typeface="Wingdings" charset="0"/>
              </a:rPr>
              <a:t></a:t>
            </a:r>
            <a:endParaRPr lang="en-US" b="1" baseline="-25000" dirty="0">
              <a:solidFill>
                <a:schemeClr val="bg1"/>
              </a:solidFill>
              <a:latin typeface="Helvetica" charset="0"/>
              <a:ea typeface="ＭＳ Ｐゴシック" charset="0"/>
              <a:sym typeface="Mathematica3" charset="0"/>
            </a:endParaRPr>
          </a:p>
          <a:p>
            <a:pPr lvl="1">
              <a:buFontTx/>
              <a:buNone/>
            </a:pPr>
            <a:r>
              <a:rPr lang="en-US" b="1" dirty="0">
                <a:solidFill>
                  <a:schemeClr val="bg1"/>
                </a:solidFill>
                <a:latin typeface="Helvetica" charset="0"/>
                <a:ea typeface="ＭＳ Ｐゴシック" charset="0"/>
                <a:sym typeface="Wingdings" charset="0"/>
              </a:rPr>
              <a:t>     R = 20 km</a:t>
            </a:r>
          </a:p>
          <a:p>
            <a:pPr lvl="1">
              <a:buFontTx/>
              <a:buNone/>
            </a:pPr>
            <a:r>
              <a:rPr lang="en-US" b="1" dirty="0">
                <a:solidFill>
                  <a:schemeClr val="bg1"/>
                </a:solidFill>
                <a:latin typeface="Helvetica" charset="0"/>
                <a:ea typeface="ＭＳ Ｐゴシック" charset="0"/>
                <a:sym typeface="Wingdings" charset="0"/>
              </a:rPr>
              <a:t>     f = 1000 Hz</a:t>
            </a:r>
          </a:p>
          <a:p>
            <a:pPr lvl="1">
              <a:buFontTx/>
              <a:buNone/>
            </a:pPr>
            <a:r>
              <a:rPr lang="en-US" b="1" dirty="0">
                <a:solidFill>
                  <a:schemeClr val="bg1"/>
                </a:solidFill>
                <a:latin typeface="Helvetica" charset="0"/>
                <a:ea typeface="ＭＳ Ｐゴシック" charset="0"/>
                <a:sym typeface="Wingdings" charset="0"/>
              </a:rPr>
              <a:t>     r = </a:t>
            </a:r>
            <a:r>
              <a:rPr lang="en-US" b="1" dirty="0" smtClean="0">
                <a:solidFill>
                  <a:schemeClr val="bg1"/>
                </a:solidFill>
                <a:latin typeface="Helvetica" charset="0"/>
                <a:ea typeface="ＭＳ Ｐゴシック" charset="0"/>
                <a:sym typeface="Wingdings" charset="0"/>
              </a:rPr>
              <a:t>200 </a:t>
            </a:r>
            <a:r>
              <a:rPr lang="en-US" b="1" dirty="0" err="1" smtClean="0">
                <a:solidFill>
                  <a:schemeClr val="bg1"/>
                </a:solidFill>
                <a:latin typeface="Helvetica" charset="0"/>
                <a:ea typeface="ＭＳ Ｐゴシック" charset="0"/>
                <a:sym typeface="Wingdings" charset="0"/>
              </a:rPr>
              <a:t>Mpc</a:t>
            </a:r>
            <a:endParaRPr lang="en-US" b="1" dirty="0">
              <a:solidFill>
                <a:schemeClr val="bg1"/>
              </a:solidFill>
              <a:latin typeface="Helvetica" charset="0"/>
              <a:ea typeface="ＭＳ Ｐゴシック" charset="0"/>
              <a:sym typeface="Wingdings" charset="0"/>
            </a:endParaRPr>
          </a:p>
          <a:p>
            <a:pPr lvl="1">
              <a:buFontTx/>
              <a:buNone/>
            </a:pPr>
            <a:endParaRPr lang="en-US" dirty="0">
              <a:solidFill>
                <a:schemeClr val="bg1"/>
              </a:solidFill>
              <a:latin typeface="Helvetica" charset="0"/>
              <a:ea typeface="ＭＳ Ｐゴシック" charset="0"/>
              <a:sym typeface="Wingdings" charset="0"/>
            </a:endParaRPr>
          </a:p>
          <a:p>
            <a:pPr lvl="1">
              <a:buFontTx/>
              <a:buNone/>
            </a:pPr>
            <a:endParaRPr lang="en-US" sz="1400" dirty="0">
              <a:latin typeface="Helvetica" charset="0"/>
              <a:ea typeface="ＭＳ Ｐゴシック" charset="0"/>
              <a:sym typeface="Wingdings" charset="0"/>
            </a:endParaRPr>
          </a:p>
          <a:p>
            <a:pPr lvl="1">
              <a:buFontTx/>
              <a:buNone/>
            </a:pPr>
            <a:endParaRPr lang="en-US" sz="1400" dirty="0">
              <a:latin typeface="Helvetica" charset="0"/>
              <a:ea typeface="ＭＳ Ｐゴシック" charset="0"/>
              <a:sym typeface="Wingdings" charset="0"/>
            </a:endParaRPr>
          </a:p>
          <a:p>
            <a:pPr lvl="1">
              <a:buFontTx/>
              <a:buNone/>
            </a:pPr>
            <a:endParaRPr lang="en-US" sz="1400" dirty="0">
              <a:latin typeface="Helvetica" charset="0"/>
              <a:ea typeface="ＭＳ Ｐゴシック" charset="0"/>
              <a:sym typeface="Wingdings" charset="0"/>
            </a:endParaRPr>
          </a:p>
          <a:p>
            <a:pPr lvl="1">
              <a:buFontTx/>
              <a:buNone/>
            </a:pPr>
            <a:endParaRPr lang="en-US" sz="1400" dirty="0">
              <a:latin typeface="Helvetica" charset="0"/>
              <a:ea typeface="ＭＳ Ｐゴシック" charset="0"/>
              <a:sym typeface="Wingdings" charset="0"/>
            </a:endParaRPr>
          </a:p>
          <a:p>
            <a:pPr lvl="1">
              <a:buFontTx/>
              <a:buNone/>
            </a:pPr>
            <a:endParaRPr lang="en-US" sz="1400" dirty="0">
              <a:latin typeface="Helvetica" charset="0"/>
              <a:ea typeface="ＭＳ Ｐゴシック" charset="0"/>
              <a:sym typeface="Wingdings" charset="0"/>
            </a:endParaRPr>
          </a:p>
          <a:p>
            <a:pPr lvl="1" algn="ctr">
              <a:buFontTx/>
              <a:buNone/>
            </a:pPr>
            <a:r>
              <a:rPr lang="en-US" sz="3200" i="1" dirty="0">
                <a:solidFill>
                  <a:srgbClr val="FF0000"/>
                </a:solidFill>
                <a:latin typeface="Symbol" charset="0"/>
                <a:ea typeface="ＭＳ Ｐゴシック" charset="0"/>
                <a:sym typeface="Wingdings" charset="0"/>
              </a:rPr>
              <a:t>            </a:t>
            </a:r>
          </a:p>
          <a:p>
            <a:pPr lvl="1" algn="ctr">
              <a:buFontTx/>
              <a:buNone/>
            </a:pPr>
            <a:r>
              <a:rPr lang="en-US" sz="1400" dirty="0">
                <a:latin typeface="Helvetica" charset="0"/>
                <a:ea typeface="ＭＳ Ｐゴシック" charset="0"/>
                <a:sym typeface="Wingdings" charset="0"/>
              </a:rPr>
              <a:t>		</a:t>
            </a:r>
            <a:endParaRPr lang="en-US" sz="1600" dirty="0">
              <a:latin typeface="Helvetica" charset="0"/>
              <a:ea typeface="ＭＳ Ｐゴシック" charset="0"/>
            </a:endParaRPr>
          </a:p>
        </p:txBody>
      </p:sp>
      <p:sp>
        <p:nvSpPr>
          <p:cNvPr id="159748" name="Rectangle 4"/>
          <p:cNvSpPr>
            <a:spLocks noChangeArrowheads="1"/>
          </p:cNvSpPr>
          <p:nvPr/>
        </p:nvSpPr>
        <p:spPr bwMode="auto">
          <a:xfrm>
            <a:off x="1454150" y="0"/>
            <a:ext cx="7239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b"/>
          <a:lstStyle/>
          <a:p>
            <a:pPr algn="ctr">
              <a:defRPr/>
            </a:pPr>
            <a:endParaRPr lang="en-US" sz="3200" b="0">
              <a:solidFill>
                <a:schemeClr val="tx2"/>
              </a:solidFill>
              <a:latin typeface="Helvetica" charset="0"/>
              <a:cs typeface="+mn-cs"/>
            </a:endParaRPr>
          </a:p>
        </p:txBody>
      </p:sp>
      <p:sp>
        <p:nvSpPr>
          <p:cNvPr id="159758" name="Text Box 14"/>
          <p:cNvSpPr txBox="1">
            <a:spLocks noChangeArrowheads="1"/>
          </p:cNvSpPr>
          <p:nvPr/>
        </p:nvSpPr>
        <p:spPr bwMode="auto">
          <a:xfrm>
            <a:off x="171450" y="6583363"/>
            <a:ext cx="26892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solidFill>
                  <a:schemeClr val="bg1"/>
                </a:solidFill>
                <a:cs typeface="+mn-cs"/>
              </a:rPr>
              <a:t>Credit: T. Strohmayer and D. Berry</a:t>
            </a:r>
          </a:p>
        </p:txBody>
      </p:sp>
      <p:sp>
        <p:nvSpPr>
          <p:cNvPr id="159757" name="Rectangle 13"/>
          <p:cNvSpPr>
            <a:spLocks noChangeArrowheads="1"/>
          </p:cNvSpPr>
          <p:nvPr/>
        </p:nvSpPr>
        <p:spPr bwMode="auto">
          <a:xfrm>
            <a:off x="6315075" y="5287963"/>
            <a:ext cx="2494192" cy="64633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i="1" dirty="0">
                <a:cs typeface="+mn-cs"/>
                <a:sym typeface="Wingdings" charset="0"/>
              </a:rPr>
              <a:t>h</a:t>
            </a:r>
            <a:r>
              <a:rPr lang="en-US" sz="3600" dirty="0">
                <a:cs typeface="+mn-cs"/>
                <a:sym typeface="Wingdings" charset="0"/>
              </a:rPr>
              <a:t> ~ </a:t>
            </a:r>
            <a:r>
              <a:rPr lang="en-US" sz="3600" dirty="0" smtClean="0">
                <a:cs typeface="+mn-cs"/>
                <a:sym typeface="Wingdings" charset="0"/>
              </a:rPr>
              <a:t>5 x 10</a:t>
            </a:r>
            <a:r>
              <a:rPr lang="en-US" sz="3600" baseline="30000" dirty="0">
                <a:cs typeface="+mn-cs"/>
                <a:sym typeface="Wingdings" charset="0"/>
              </a:rPr>
              <a:t>-</a:t>
            </a:r>
            <a:r>
              <a:rPr lang="en-US" sz="3600" baseline="30000" dirty="0" smtClean="0">
                <a:cs typeface="+mn-cs"/>
                <a:sym typeface="Wingdings" charset="0"/>
              </a:rPr>
              <a:t>24</a:t>
            </a:r>
            <a:endParaRPr lang="en-US" sz="3600" baseline="30000" dirty="0">
              <a:cs typeface="+mn-cs"/>
              <a:sym typeface="Wingdings" charset="0"/>
            </a:endParaRPr>
          </a:p>
        </p:txBody>
      </p:sp>
    </p:spTree>
    <p:extLst>
      <p:ext uri="{BB962C8B-B14F-4D97-AF65-F5344CB8AC3E}">
        <p14:creationId xmlns:p14="http://schemas.microsoft.com/office/powerpoint/2010/main" val="477028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7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ChangeArrowheads="1"/>
          </p:cNvSpPr>
          <p:nvPr/>
        </p:nvSpPr>
        <p:spPr bwMode="auto">
          <a:xfrm>
            <a:off x="0" y="0"/>
            <a:ext cx="9144000" cy="6858000"/>
          </a:xfrm>
          <a:prstGeom prst="rect">
            <a:avLst/>
          </a:prstGeom>
          <a:solidFill>
            <a:schemeClr val="tx2"/>
          </a:solidFill>
          <a:ln w="12700">
            <a:solidFill>
              <a:schemeClr val="tx2"/>
            </a:solidFill>
            <a:round/>
            <a:headEnd type="none" w="sm" len="sm"/>
            <a:tailEnd type="none" w="sm" len="sm"/>
          </a:ln>
        </p:spPr>
        <p:txBody>
          <a:bodyPr/>
          <a:lstStyle/>
          <a:p>
            <a:endParaRPr lang="en-US"/>
          </a:p>
        </p:txBody>
      </p:sp>
      <p:sp>
        <p:nvSpPr>
          <p:cNvPr id="2" name="Title 1"/>
          <p:cNvSpPr>
            <a:spLocks noGrp="1"/>
          </p:cNvSpPr>
          <p:nvPr>
            <p:ph type="title"/>
          </p:nvPr>
        </p:nvSpPr>
        <p:spPr/>
        <p:txBody>
          <a:bodyPr/>
          <a:lstStyle/>
          <a:p>
            <a:pPr>
              <a:defRPr/>
            </a:pPr>
            <a:r>
              <a:rPr lang="en-US" dirty="0" smtClean="0">
                <a:solidFill>
                  <a:srgbClr val="FFFFFF"/>
                </a:solidFill>
              </a:rPr>
              <a:t>Simulating Dynamical </a:t>
            </a:r>
            <a:r>
              <a:rPr lang="en-US" dirty="0" err="1" smtClean="0">
                <a:solidFill>
                  <a:srgbClr val="FFFFFF"/>
                </a:solidFill>
              </a:rPr>
              <a:t>Spacetime</a:t>
            </a:r>
            <a:r>
              <a:rPr lang="en-US" dirty="0" smtClean="0">
                <a:solidFill>
                  <a:srgbClr val="FFFFFF"/>
                </a:solidFill>
              </a:rPr>
              <a:t>:</a:t>
            </a:r>
            <a:br>
              <a:rPr lang="en-US" dirty="0" smtClean="0">
                <a:solidFill>
                  <a:srgbClr val="FFFFFF"/>
                </a:solidFill>
              </a:rPr>
            </a:br>
            <a:r>
              <a:rPr lang="en-US" dirty="0" smtClean="0">
                <a:solidFill>
                  <a:srgbClr val="FFFFFF"/>
                </a:solidFill>
              </a:rPr>
              <a:t>Binary Black Hole Merger</a:t>
            </a:r>
            <a:endParaRPr lang="en-US" dirty="0">
              <a:solidFill>
                <a:srgbClr val="FFFFFF"/>
              </a:solidFill>
            </a:endParaRPr>
          </a:p>
        </p:txBody>
      </p:sp>
      <p:sp>
        <p:nvSpPr>
          <p:cNvPr id="38916" name="TextBox 2"/>
          <p:cNvSpPr txBox="1">
            <a:spLocks noChangeArrowheads="1"/>
          </p:cNvSpPr>
          <p:nvPr/>
        </p:nvSpPr>
        <p:spPr bwMode="auto">
          <a:xfrm>
            <a:off x="144463" y="906463"/>
            <a:ext cx="24717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a:solidFill>
                  <a:schemeClr val="bg1"/>
                </a:solidFill>
              </a:rPr>
              <a:t>Caltech/Cornell SXS</a:t>
            </a:r>
          </a:p>
          <a:p>
            <a:r>
              <a:rPr lang="en-US">
                <a:solidFill>
                  <a:schemeClr val="bg1"/>
                </a:solidFill>
              </a:rPr>
              <a:t>Collaboration</a:t>
            </a:r>
          </a:p>
          <a:p>
            <a:r>
              <a:rPr lang="en-US">
                <a:solidFill>
                  <a:schemeClr val="bg1"/>
                </a:solidFill>
                <a:hlinkClick r:id="rId3"/>
              </a:rPr>
              <a:t>http://www.black-holes.org</a:t>
            </a:r>
            <a:endParaRPr lang="en-US">
              <a:solidFill>
                <a:schemeClr val="bg1"/>
              </a:solidFill>
            </a:endParaRPr>
          </a:p>
          <a:p>
            <a:endParaRPr lang="en-US">
              <a:solidFill>
                <a:schemeClr val="bg1"/>
              </a:solidFill>
            </a:endParaRPr>
          </a:p>
          <a:p>
            <a:r>
              <a:rPr lang="en-US">
                <a:solidFill>
                  <a:schemeClr val="bg1"/>
                </a:solidFill>
              </a:rPr>
              <a:t>Credit: Mark Scheel</a:t>
            </a:r>
          </a:p>
          <a:p>
            <a:r>
              <a:rPr lang="en-US">
                <a:solidFill>
                  <a:schemeClr val="bg1"/>
                </a:solidFill>
              </a:rPr>
              <a:t>Caltech</a:t>
            </a:r>
          </a:p>
        </p:txBody>
      </p:sp>
    </p:spTree>
    <p:extLst>
      <p:ext uri="{BB962C8B-B14F-4D97-AF65-F5344CB8AC3E}">
        <p14:creationId xmlns:p14="http://schemas.microsoft.com/office/powerpoint/2010/main" val="21674196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sz="1600"/>
          </a:p>
        </p:txBody>
      </p:sp>
      <p:sp>
        <p:nvSpPr>
          <p:cNvPr id="2" name="Title 1"/>
          <p:cNvSpPr>
            <a:spLocks noGrp="1"/>
          </p:cNvSpPr>
          <p:nvPr>
            <p:ph type="title"/>
          </p:nvPr>
        </p:nvSpPr>
        <p:spPr>
          <a:xfrm>
            <a:off x="779463" y="107950"/>
            <a:ext cx="7581900" cy="730250"/>
          </a:xfrm>
        </p:spPr>
        <p:txBody>
          <a:bodyPr/>
          <a:lstStyle/>
          <a:p>
            <a:pPr>
              <a:defRPr/>
            </a:pPr>
            <a:r>
              <a:rPr lang="en-US" dirty="0" smtClean="0">
                <a:solidFill>
                  <a:srgbClr val="FFFFFF"/>
                </a:solidFill>
              </a:rPr>
              <a:t>The Gravitational Wave Spectrum</a:t>
            </a:r>
            <a:endParaRPr lang="en-US" dirty="0">
              <a:solidFill>
                <a:srgbClr val="FFFFFF"/>
              </a:solidFill>
            </a:endParaRPr>
          </a:p>
        </p:txBody>
      </p:sp>
      <p:sp>
        <p:nvSpPr>
          <p:cNvPr id="5" name="Footer Placeholder 4"/>
          <p:cNvSpPr>
            <a:spLocks noGrp="1"/>
          </p:cNvSpPr>
          <p:nvPr>
            <p:ph type="ftr" sz="quarter" idx="4294967295"/>
          </p:nvPr>
        </p:nvSpPr>
        <p:spPr bwMode="auto">
          <a:xfrm>
            <a:off x="1066800" y="64008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wrap="none" lIns="92075" tIns="46038" rIns="92075" bIns="46038" anchor="ctr"/>
          <a:lstStyle/>
          <a:p>
            <a:pPr algn="r">
              <a:defRPr/>
            </a:pPr>
            <a:r>
              <a:rPr lang="en-US" sz="1600" b="0" dirty="0">
                <a:latin typeface="+mn-lt"/>
                <a:cs typeface="+mn-cs"/>
              </a:rPr>
              <a:t>Slide Credit: Matt Evans (MIT) </a:t>
            </a:r>
          </a:p>
        </p:txBody>
      </p:sp>
      <p:sp>
        <p:nvSpPr>
          <p:cNvPr id="6" name="Slide Number Placeholder 5"/>
          <p:cNvSpPr>
            <a:spLocks noGrp="1"/>
          </p:cNvSpPr>
          <p:nvPr>
            <p:ph type="sldNum" sz="quarter" idx="11"/>
          </p:nvPr>
        </p:nvSpPr>
        <p:spPr>
          <a:xfrm>
            <a:off x="4191000" y="6356350"/>
            <a:ext cx="762000" cy="365125"/>
          </a:xfrm>
        </p:spPr>
        <p:txBody>
          <a:bodyPr/>
          <a:lstStyle/>
          <a:p>
            <a:pPr>
              <a:defRPr/>
            </a:pPr>
            <a:fld id="{BE4B7E40-980B-C64A-9502-0B35A69A7A1E}" type="slidenum">
              <a:rPr lang="en-US" sz="1600" smtClean="0"/>
              <a:pPr>
                <a:defRPr/>
              </a:pPr>
              <a:t>12</a:t>
            </a:fld>
            <a:endParaRPr lang="en-US" sz="1600"/>
          </a:p>
        </p:txBody>
      </p:sp>
      <p:pic>
        <p:nvPicPr>
          <p:cNvPr id="208" name="Picture 22"/>
          <p:cNvPicPr>
            <a:picLocks noChangeAspect="1" noChangeArrowheads="1"/>
          </p:cNvPicPr>
          <p:nvPr/>
        </p:nvPicPr>
        <p:blipFill>
          <a:blip r:embed="rId2" cstate="print"/>
          <a:srcRect/>
          <a:stretch>
            <a:fillRect/>
          </a:stretch>
        </p:blipFill>
        <p:spPr bwMode="auto">
          <a:xfrm>
            <a:off x="4344988" y="4567238"/>
            <a:ext cx="2840037" cy="1352550"/>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209" name="TextBox 208"/>
          <p:cNvSpPr txBox="1"/>
          <p:nvPr/>
        </p:nvSpPr>
        <p:spPr>
          <a:xfrm>
            <a:off x="3048000" y="3581400"/>
            <a:ext cx="685800" cy="457200"/>
          </a:xfrm>
          <a:prstGeom prst="rect">
            <a:avLst/>
          </a:prstGeom>
        </p:spPr>
        <p:txBody>
          <a:bodyPr wrap="none" anchor="ctr">
            <a:normAutofit/>
          </a:bodyPr>
          <a:lstStyle/>
          <a:p>
            <a:pPr algn="ctr">
              <a:defRPr/>
            </a:pPr>
            <a:r>
              <a:rPr lang="en-US" sz="1600" b="0" i="1" dirty="0">
                <a:solidFill>
                  <a:schemeClr val="accent3"/>
                </a:solidFill>
                <a:latin typeface="Helvetica" pitchFamily="34" charset="0"/>
                <a:ea typeface="+mj-ea"/>
                <a:cs typeface="Helvetica" pitchFamily="34" charset="0"/>
              </a:rPr>
              <a:t>10</a:t>
            </a:r>
            <a:r>
              <a:rPr lang="en-US" sz="1600" b="0" i="1" baseline="30000" dirty="0">
                <a:solidFill>
                  <a:schemeClr val="accent3"/>
                </a:solidFill>
                <a:latin typeface="Helvetica" pitchFamily="34" charset="0"/>
                <a:ea typeface="+mj-ea"/>
                <a:cs typeface="Helvetica" pitchFamily="34" charset="0"/>
              </a:rPr>
              <a:t>-9</a:t>
            </a:r>
            <a:r>
              <a:rPr lang="en-US" sz="1600" i="1" dirty="0">
                <a:solidFill>
                  <a:schemeClr val="accent3"/>
                </a:solidFill>
                <a:latin typeface="Helvetica" pitchFamily="34" charset="0"/>
                <a:cs typeface="Helvetica" pitchFamily="34" charset="0"/>
              </a:rPr>
              <a:t> Hz</a:t>
            </a:r>
            <a:endParaRPr lang="en-US" sz="1600" b="0" i="1" baseline="30000" dirty="0">
              <a:solidFill>
                <a:schemeClr val="accent3"/>
              </a:solidFill>
              <a:latin typeface="Helvetica" pitchFamily="34" charset="0"/>
              <a:ea typeface="+mj-ea"/>
              <a:cs typeface="Helvetica" pitchFamily="34" charset="0"/>
            </a:endParaRPr>
          </a:p>
        </p:txBody>
      </p:sp>
      <p:sp>
        <p:nvSpPr>
          <p:cNvPr id="210" name="TextBox 209"/>
          <p:cNvSpPr txBox="1"/>
          <p:nvPr/>
        </p:nvSpPr>
        <p:spPr>
          <a:xfrm>
            <a:off x="4913313" y="3581400"/>
            <a:ext cx="685800" cy="457200"/>
          </a:xfrm>
          <a:prstGeom prst="rect">
            <a:avLst/>
          </a:prstGeom>
        </p:spPr>
        <p:txBody>
          <a:bodyPr wrap="none" anchor="ctr">
            <a:normAutofit/>
          </a:bodyPr>
          <a:lstStyle/>
          <a:p>
            <a:pPr algn="ctr">
              <a:defRPr/>
            </a:pPr>
            <a:r>
              <a:rPr lang="en-US" sz="1600" b="0" i="1" dirty="0">
                <a:solidFill>
                  <a:schemeClr val="accent3"/>
                </a:solidFill>
                <a:latin typeface="Helvetica" pitchFamily="34" charset="0"/>
                <a:ea typeface="+mj-ea"/>
                <a:cs typeface="Helvetica" pitchFamily="34" charset="0"/>
              </a:rPr>
              <a:t>10</a:t>
            </a:r>
            <a:r>
              <a:rPr lang="en-US" sz="1600" b="0" i="1" baseline="30000" dirty="0">
                <a:solidFill>
                  <a:schemeClr val="accent3"/>
                </a:solidFill>
                <a:latin typeface="Helvetica" pitchFamily="34" charset="0"/>
                <a:ea typeface="+mj-ea"/>
                <a:cs typeface="Helvetica" pitchFamily="34" charset="0"/>
              </a:rPr>
              <a:t>-4</a:t>
            </a:r>
            <a:r>
              <a:rPr lang="en-US" sz="1600" i="1" dirty="0">
                <a:solidFill>
                  <a:schemeClr val="accent3"/>
                </a:solidFill>
                <a:latin typeface="Helvetica" pitchFamily="34" charset="0"/>
                <a:cs typeface="Helvetica" pitchFamily="34" charset="0"/>
              </a:rPr>
              <a:t> Hz</a:t>
            </a:r>
            <a:endParaRPr lang="en-US" sz="1600" b="0" i="1" baseline="30000" dirty="0">
              <a:solidFill>
                <a:schemeClr val="accent3"/>
              </a:solidFill>
              <a:latin typeface="Helvetica" pitchFamily="34" charset="0"/>
              <a:ea typeface="+mj-ea"/>
              <a:cs typeface="Helvetica" pitchFamily="34" charset="0"/>
            </a:endParaRPr>
          </a:p>
        </p:txBody>
      </p:sp>
      <p:sp>
        <p:nvSpPr>
          <p:cNvPr id="211" name="TextBox 210"/>
          <p:cNvSpPr txBox="1"/>
          <p:nvPr/>
        </p:nvSpPr>
        <p:spPr>
          <a:xfrm>
            <a:off x="6499225" y="3581400"/>
            <a:ext cx="685800" cy="457200"/>
          </a:xfrm>
          <a:prstGeom prst="rect">
            <a:avLst/>
          </a:prstGeom>
        </p:spPr>
        <p:txBody>
          <a:bodyPr wrap="none" anchor="ctr">
            <a:normAutofit/>
          </a:bodyPr>
          <a:lstStyle/>
          <a:p>
            <a:pPr algn="ctr">
              <a:defRPr/>
            </a:pPr>
            <a:r>
              <a:rPr lang="en-US" sz="1600" b="0" i="1" dirty="0">
                <a:solidFill>
                  <a:schemeClr val="accent3"/>
                </a:solidFill>
                <a:latin typeface="Helvetica" pitchFamily="34" charset="0"/>
                <a:ea typeface="+mj-ea"/>
                <a:cs typeface="Helvetica" pitchFamily="34" charset="0"/>
              </a:rPr>
              <a:t>10</a:t>
            </a:r>
            <a:r>
              <a:rPr lang="en-US" sz="1600" b="0" i="1" baseline="30000" dirty="0">
                <a:solidFill>
                  <a:schemeClr val="accent3"/>
                </a:solidFill>
                <a:latin typeface="Helvetica" pitchFamily="34" charset="0"/>
                <a:ea typeface="+mj-ea"/>
                <a:cs typeface="Helvetica" pitchFamily="34" charset="0"/>
              </a:rPr>
              <a:t>0</a:t>
            </a:r>
            <a:r>
              <a:rPr lang="en-US" sz="1600" i="1" dirty="0">
                <a:solidFill>
                  <a:schemeClr val="accent3"/>
                </a:solidFill>
                <a:latin typeface="Helvetica" pitchFamily="34" charset="0"/>
                <a:cs typeface="Helvetica" pitchFamily="34" charset="0"/>
              </a:rPr>
              <a:t> Hz</a:t>
            </a:r>
            <a:endParaRPr lang="en-US" sz="1600" b="0" i="1" baseline="30000" dirty="0">
              <a:solidFill>
                <a:schemeClr val="accent3"/>
              </a:solidFill>
              <a:latin typeface="Helvetica" pitchFamily="34" charset="0"/>
              <a:ea typeface="+mj-ea"/>
              <a:cs typeface="Helvetica" pitchFamily="34" charset="0"/>
            </a:endParaRPr>
          </a:p>
        </p:txBody>
      </p:sp>
      <p:sp>
        <p:nvSpPr>
          <p:cNvPr id="212" name="TextBox 211"/>
          <p:cNvSpPr txBox="1"/>
          <p:nvPr/>
        </p:nvSpPr>
        <p:spPr>
          <a:xfrm>
            <a:off x="8001000" y="3581400"/>
            <a:ext cx="685800" cy="457200"/>
          </a:xfrm>
          <a:prstGeom prst="rect">
            <a:avLst/>
          </a:prstGeom>
        </p:spPr>
        <p:txBody>
          <a:bodyPr wrap="none" anchor="ctr">
            <a:normAutofit/>
          </a:bodyPr>
          <a:lstStyle/>
          <a:p>
            <a:pPr algn="ctr">
              <a:defRPr/>
            </a:pPr>
            <a:r>
              <a:rPr lang="en-US" sz="1600" b="0" i="1" dirty="0">
                <a:solidFill>
                  <a:schemeClr val="accent3"/>
                </a:solidFill>
                <a:latin typeface="Helvetica" pitchFamily="34" charset="0"/>
                <a:ea typeface="+mj-ea"/>
                <a:cs typeface="Helvetica" pitchFamily="34" charset="0"/>
              </a:rPr>
              <a:t>10</a:t>
            </a:r>
            <a:r>
              <a:rPr lang="en-US" sz="1600" b="0" i="1" baseline="30000" dirty="0">
                <a:solidFill>
                  <a:schemeClr val="accent3"/>
                </a:solidFill>
                <a:latin typeface="Helvetica" pitchFamily="34" charset="0"/>
                <a:ea typeface="+mj-ea"/>
                <a:cs typeface="Helvetica" pitchFamily="34" charset="0"/>
              </a:rPr>
              <a:t>3</a:t>
            </a:r>
            <a:r>
              <a:rPr lang="en-US" sz="1600" i="1" dirty="0">
                <a:solidFill>
                  <a:schemeClr val="accent3"/>
                </a:solidFill>
                <a:latin typeface="Helvetica" pitchFamily="34" charset="0"/>
                <a:cs typeface="Helvetica" pitchFamily="34" charset="0"/>
              </a:rPr>
              <a:t> Hz</a:t>
            </a:r>
            <a:endParaRPr lang="en-US" sz="1600" b="0" i="1" baseline="30000" dirty="0">
              <a:solidFill>
                <a:schemeClr val="accent3"/>
              </a:solidFill>
              <a:latin typeface="Helvetica" pitchFamily="34" charset="0"/>
              <a:ea typeface="+mj-ea"/>
              <a:cs typeface="Helvetica" pitchFamily="34" charset="0"/>
            </a:endParaRPr>
          </a:p>
        </p:txBody>
      </p:sp>
      <p:grpSp>
        <p:nvGrpSpPr>
          <p:cNvPr id="40970" name="Group 11"/>
          <p:cNvGrpSpPr>
            <a:grpSpLocks/>
          </p:cNvGrpSpPr>
          <p:nvPr/>
        </p:nvGrpSpPr>
        <p:grpSpPr bwMode="auto">
          <a:xfrm>
            <a:off x="169863" y="1254125"/>
            <a:ext cx="2454275" cy="1717675"/>
            <a:chOff x="288967" y="1253837"/>
            <a:chExt cx="2454233" cy="1717963"/>
          </a:xfrm>
        </p:grpSpPr>
        <p:pic>
          <p:nvPicPr>
            <p:cNvPr id="214" name="Picture 17"/>
            <p:cNvPicPr>
              <a:picLocks noChangeAspect="1" noChangeArrowheads="1"/>
            </p:cNvPicPr>
            <p:nvPr/>
          </p:nvPicPr>
          <p:blipFill>
            <a:blip r:embed="rId3" cstate="print"/>
            <a:srcRect/>
            <a:stretch>
              <a:fillRect/>
            </a:stretch>
          </p:blipFill>
          <p:spPr bwMode="auto">
            <a:xfrm>
              <a:off x="288967" y="1253837"/>
              <a:ext cx="2454233" cy="1717963"/>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215" name="TextBox 214"/>
            <p:cNvSpPr txBox="1"/>
            <p:nvPr/>
          </p:nvSpPr>
          <p:spPr>
            <a:xfrm>
              <a:off x="377620" y="1333017"/>
              <a:ext cx="1484777" cy="338611"/>
            </a:xfrm>
            <a:prstGeom prst="rect">
              <a:avLst/>
            </a:prstGeom>
          </p:spPr>
          <p:txBody>
            <a:bodyPr wrap="none" anchor="ctr">
              <a:spAutoFit/>
            </a:bodyPr>
            <a:lstStyle/>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Relic radiation</a:t>
              </a:r>
            </a:p>
          </p:txBody>
        </p:sp>
      </p:grpSp>
      <p:grpSp>
        <p:nvGrpSpPr>
          <p:cNvPr id="40971" name="Group 14"/>
          <p:cNvGrpSpPr>
            <a:grpSpLocks/>
          </p:cNvGrpSpPr>
          <p:nvPr/>
        </p:nvGrpSpPr>
        <p:grpSpPr bwMode="auto">
          <a:xfrm>
            <a:off x="2036951" y="1079500"/>
            <a:ext cx="2001648" cy="1435100"/>
            <a:chOff x="2155155" y="1079808"/>
            <a:chExt cx="2001773" cy="1434792"/>
          </a:xfrm>
        </p:grpSpPr>
        <p:pic>
          <p:nvPicPr>
            <p:cNvPr id="217" name="Picture 7"/>
            <p:cNvPicPr>
              <a:picLocks noChangeAspect="1" noChangeArrowheads="1"/>
            </p:cNvPicPr>
            <p:nvPr/>
          </p:nvPicPr>
          <p:blipFill>
            <a:blip r:embed="rId4" cstate="print"/>
            <a:srcRect/>
            <a:stretch>
              <a:fillRect/>
            </a:stretch>
          </p:blipFill>
          <p:spPr bwMode="auto">
            <a:xfrm>
              <a:off x="2243872" y="1079808"/>
              <a:ext cx="1913056" cy="1434792"/>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218" name="TextBox 217"/>
            <p:cNvSpPr txBox="1"/>
            <p:nvPr/>
          </p:nvSpPr>
          <p:spPr>
            <a:xfrm>
              <a:off x="2155155" y="1085156"/>
              <a:ext cx="1569758" cy="338481"/>
            </a:xfrm>
            <a:prstGeom prst="rect">
              <a:avLst/>
            </a:prstGeom>
          </p:spPr>
          <p:txBody>
            <a:bodyPr wrap="none" anchor="ctr">
              <a:spAutoFit/>
            </a:bodyPr>
            <a:lstStyle/>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Cosmic Strings</a:t>
              </a:r>
            </a:p>
          </p:txBody>
        </p:sp>
      </p:grpSp>
      <p:grpSp>
        <p:nvGrpSpPr>
          <p:cNvPr id="40972" name="Group 17"/>
          <p:cNvGrpSpPr>
            <a:grpSpLocks/>
          </p:cNvGrpSpPr>
          <p:nvPr/>
        </p:nvGrpSpPr>
        <p:grpSpPr bwMode="auto">
          <a:xfrm>
            <a:off x="2766562" y="1808163"/>
            <a:ext cx="2753175" cy="1412875"/>
            <a:chOff x="2885205" y="1808367"/>
            <a:chExt cx="2753595" cy="1412465"/>
          </a:xfrm>
        </p:grpSpPr>
        <p:pic>
          <p:nvPicPr>
            <p:cNvPr id="220" name="Picture 5"/>
            <p:cNvPicPr>
              <a:picLocks noChangeAspect="1" noChangeArrowheads="1"/>
            </p:cNvPicPr>
            <p:nvPr/>
          </p:nvPicPr>
          <p:blipFill>
            <a:blip r:embed="rId5" cstate="print"/>
            <a:srcRect/>
            <a:stretch>
              <a:fillRect/>
            </a:stretch>
          </p:blipFill>
          <p:spPr bwMode="auto">
            <a:xfrm>
              <a:off x="3047605" y="1808367"/>
              <a:ext cx="2591195" cy="1412465"/>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221" name="TextBox 220"/>
            <p:cNvSpPr txBox="1"/>
            <p:nvPr/>
          </p:nvSpPr>
          <p:spPr>
            <a:xfrm>
              <a:off x="2885205" y="2862747"/>
              <a:ext cx="2625437" cy="338456"/>
            </a:xfrm>
            <a:prstGeom prst="rect">
              <a:avLst/>
            </a:prstGeom>
          </p:spPr>
          <p:txBody>
            <a:bodyPr wrap="none" anchor="ctr">
              <a:spAutoFit/>
            </a:bodyPr>
            <a:lstStyle/>
            <a:p>
              <a:pPr algn="ctr" eaLnBrk="1" fontAlgn="auto" hangingPunct="1">
                <a:spcAft>
                  <a:spcPts val="0"/>
                </a:spcAft>
                <a:defRPr/>
              </a:pPr>
              <a:r>
                <a:rPr lang="en-US" sz="1600" b="0" dirty="0" err="1">
                  <a:solidFill>
                    <a:sysClr val="window" lastClr="FFFFFF">
                      <a:lumMod val="95000"/>
                    </a:sysClr>
                  </a:solidFill>
                  <a:latin typeface="Helvetica" pitchFamily="34" charset="0"/>
                  <a:ea typeface="+mj-ea"/>
                  <a:cs typeface="Helvetica" pitchFamily="34" charset="0"/>
                </a:rPr>
                <a:t>Supermassive</a:t>
              </a:r>
              <a:r>
                <a:rPr lang="en-US" sz="1600" b="0" dirty="0">
                  <a:solidFill>
                    <a:sysClr val="window" lastClr="FFFFFF">
                      <a:lumMod val="95000"/>
                    </a:sysClr>
                  </a:solidFill>
                  <a:latin typeface="Helvetica" pitchFamily="34" charset="0"/>
                  <a:ea typeface="+mj-ea"/>
                  <a:cs typeface="Helvetica" pitchFamily="34" charset="0"/>
                </a:rPr>
                <a:t> BH Binaries</a:t>
              </a:r>
            </a:p>
          </p:txBody>
        </p:sp>
      </p:grpSp>
      <p:grpSp>
        <p:nvGrpSpPr>
          <p:cNvPr id="40973" name="Group 26"/>
          <p:cNvGrpSpPr>
            <a:grpSpLocks/>
          </p:cNvGrpSpPr>
          <p:nvPr/>
        </p:nvGrpSpPr>
        <p:grpSpPr bwMode="auto">
          <a:xfrm>
            <a:off x="4001383" y="862013"/>
            <a:ext cx="2037469" cy="1389062"/>
            <a:chOff x="5900433" y="1049741"/>
            <a:chExt cx="2036567" cy="1388659"/>
          </a:xfrm>
        </p:grpSpPr>
        <p:pic>
          <p:nvPicPr>
            <p:cNvPr id="229" name="Picture 9"/>
            <p:cNvPicPr>
              <a:picLocks noChangeAspect="1" noChangeArrowheads="1"/>
            </p:cNvPicPr>
            <p:nvPr/>
          </p:nvPicPr>
          <p:blipFill>
            <a:blip r:embed="rId6" cstate="print"/>
            <a:srcRect/>
            <a:stretch>
              <a:fillRect/>
            </a:stretch>
          </p:blipFill>
          <p:spPr bwMode="auto">
            <a:xfrm>
              <a:off x="6083620" y="1049741"/>
              <a:ext cx="1853380" cy="1388659"/>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230" name="TextBox 229"/>
            <p:cNvSpPr txBox="1"/>
            <p:nvPr/>
          </p:nvSpPr>
          <p:spPr>
            <a:xfrm>
              <a:off x="5900433" y="1825516"/>
              <a:ext cx="2030927" cy="584606"/>
            </a:xfrm>
            <a:prstGeom prst="rect">
              <a:avLst/>
            </a:prstGeom>
          </p:spPr>
          <p:txBody>
            <a:bodyPr wrap="none" anchor="ctr">
              <a:spAutoFit/>
            </a:bodyPr>
            <a:lstStyle/>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Extreme Mass Ratio</a:t>
              </a:r>
            </a:p>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Inspirals</a:t>
              </a:r>
            </a:p>
          </p:txBody>
        </p:sp>
      </p:grpSp>
      <p:grpSp>
        <p:nvGrpSpPr>
          <p:cNvPr id="40974" name="Group 20"/>
          <p:cNvGrpSpPr>
            <a:grpSpLocks/>
          </p:cNvGrpSpPr>
          <p:nvPr/>
        </p:nvGrpSpPr>
        <p:grpSpPr bwMode="auto">
          <a:xfrm>
            <a:off x="5861050" y="1085564"/>
            <a:ext cx="1828800" cy="1338550"/>
            <a:chOff x="4343626" y="871586"/>
            <a:chExt cx="1828574" cy="1338214"/>
          </a:xfrm>
        </p:grpSpPr>
        <p:pic>
          <p:nvPicPr>
            <p:cNvPr id="223" name="Picture 8"/>
            <p:cNvPicPr>
              <a:picLocks noChangeAspect="1" noChangeArrowheads="1"/>
            </p:cNvPicPr>
            <p:nvPr/>
          </p:nvPicPr>
          <p:blipFill>
            <a:blip r:embed="rId7" cstate="print"/>
            <a:srcRect/>
            <a:stretch>
              <a:fillRect/>
            </a:stretch>
          </p:blipFill>
          <p:spPr bwMode="auto">
            <a:xfrm>
              <a:off x="4343626" y="990906"/>
              <a:ext cx="1828574" cy="1218894"/>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224" name="TextBox 223"/>
            <p:cNvSpPr txBox="1"/>
            <p:nvPr/>
          </p:nvSpPr>
          <p:spPr>
            <a:xfrm>
              <a:off x="4599269" y="871586"/>
              <a:ext cx="1210939" cy="584629"/>
            </a:xfrm>
            <a:prstGeom prst="rect">
              <a:avLst/>
            </a:prstGeom>
          </p:spPr>
          <p:txBody>
            <a:bodyPr wrap="none" anchor="ctr">
              <a:spAutoFit/>
            </a:bodyPr>
            <a:lstStyle/>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BH and NS </a:t>
              </a:r>
            </a:p>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Binaries</a:t>
              </a:r>
            </a:p>
          </p:txBody>
        </p:sp>
      </p:grpSp>
      <p:grpSp>
        <p:nvGrpSpPr>
          <p:cNvPr id="40975" name="Group 23"/>
          <p:cNvGrpSpPr>
            <a:grpSpLocks/>
          </p:cNvGrpSpPr>
          <p:nvPr/>
        </p:nvGrpSpPr>
        <p:grpSpPr bwMode="auto">
          <a:xfrm>
            <a:off x="5090063" y="2178050"/>
            <a:ext cx="2226190" cy="1255128"/>
            <a:chOff x="5209244" y="2133981"/>
            <a:chExt cx="2226520" cy="1253985"/>
          </a:xfrm>
        </p:grpSpPr>
        <p:pic>
          <p:nvPicPr>
            <p:cNvPr id="226" name="Picture 14"/>
            <p:cNvPicPr>
              <a:picLocks noChangeAspect="1" noChangeArrowheads="1"/>
            </p:cNvPicPr>
            <p:nvPr/>
          </p:nvPicPr>
          <p:blipFill>
            <a:blip r:embed="rId8" cstate="print"/>
            <a:srcRect/>
            <a:stretch>
              <a:fillRect/>
            </a:stretch>
          </p:blipFill>
          <p:spPr bwMode="auto">
            <a:xfrm>
              <a:off x="5410350" y="2133981"/>
              <a:ext cx="1829071" cy="1218090"/>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227" name="TextBox 226"/>
            <p:cNvSpPr txBox="1"/>
            <p:nvPr/>
          </p:nvSpPr>
          <p:spPr>
            <a:xfrm>
              <a:off x="5209244" y="3049720"/>
              <a:ext cx="2226520" cy="338246"/>
            </a:xfrm>
            <a:prstGeom prst="rect">
              <a:avLst/>
            </a:prstGeom>
          </p:spPr>
          <p:txBody>
            <a:bodyPr wrap="none" anchor="ctr">
              <a:spAutoFit/>
            </a:bodyPr>
            <a:lstStyle/>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Binaries coalescences</a:t>
              </a:r>
            </a:p>
          </p:txBody>
        </p:sp>
      </p:grpSp>
      <p:grpSp>
        <p:nvGrpSpPr>
          <p:cNvPr id="40976" name="Group 32"/>
          <p:cNvGrpSpPr>
            <a:grpSpLocks/>
          </p:cNvGrpSpPr>
          <p:nvPr/>
        </p:nvGrpSpPr>
        <p:grpSpPr bwMode="auto">
          <a:xfrm>
            <a:off x="7260563" y="2117725"/>
            <a:ext cx="1325303" cy="1230313"/>
            <a:chOff x="7379069" y="2117315"/>
            <a:chExt cx="1325865" cy="1230004"/>
          </a:xfrm>
        </p:grpSpPr>
        <p:pic>
          <p:nvPicPr>
            <p:cNvPr id="235" name="Picture 11"/>
            <p:cNvPicPr>
              <a:picLocks noChangeAspect="1" noChangeArrowheads="1"/>
            </p:cNvPicPr>
            <p:nvPr/>
          </p:nvPicPr>
          <p:blipFill>
            <a:blip r:embed="rId9" cstate="print"/>
            <a:srcRect/>
            <a:stretch>
              <a:fillRect/>
            </a:stretch>
          </p:blipFill>
          <p:spPr bwMode="auto">
            <a:xfrm>
              <a:off x="7452789" y="2117315"/>
              <a:ext cx="1234011" cy="1230004"/>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236" name="TextBox 235"/>
            <p:cNvSpPr txBox="1"/>
            <p:nvPr/>
          </p:nvSpPr>
          <p:spPr>
            <a:xfrm>
              <a:off x="7379069" y="3008265"/>
              <a:ext cx="1325865" cy="338469"/>
            </a:xfrm>
            <a:prstGeom prst="rect">
              <a:avLst/>
            </a:prstGeom>
          </p:spPr>
          <p:txBody>
            <a:bodyPr wrap="none" anchor="ctr">
              <a:spAutoFit/>
            </a:bodyPr>
            <a:lstStyle/>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Spinning NS</a:t>
              </a:r>
            </a:p>
          </p:txBody>
        </p:sp>
      </p:grpSp>
      <p:grpSp>
        <p:nvGrpSpPr>
          <p:cNvPr id="40977" name="Group 29"/>
          <p:cNvGrpSpPr>
            <a:grpSpLocks/>
          </p:cNvGrpSpPr>
          <p:nvPr/>
        </p:nvGrpSpPr>
        <p:grpSpPr bwMode="auto">
          <a:xfrm>
            <a:off x="7589838" y="838200"/>
            <a:ext cx="1436687" cy="1436688"/>
            <a:chOff x="7663502" y="838200"/>
            <a:chExt cx="1436996" cy="1436996"/>
          </a:xfrm>
        </p:grpSpPr>
        <p:pic>
          <p:nvPicPr>
            <p:cNvPr id="232" name="Picture 12"/>
            <p:cNvPicPr>
              <a:picLocks noChangeAspect="1" noChangeArrowheads="1"/>
            </p:cNvPicPr>
            <p:nvPr/>
          </p:nvPicPr>
          <p:blipFill>
            <a:blip r:embed="rId10" cstate="print"/>
            <a:srcRect/>
            <a:stretch>
              <a:fillRect/>
            </a:stretch>
          </p:blipFill>
          <p:spPr bwMode="auto">
            <a:xfrm>
              <a:off x="7663502" y="838200"/>
              <a:ext cx="1436996" cy="1436996"/>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233" name="TextBox 232"/>
            <p:cNvSpPr txBox="1"/>
            <p:nvPr/>
          </p:nvSpPr>
          <p:spPr>
            <a:xfrm>
              <a:off x="7776732" y="915002"/>
              <a:ext cx="1291517" cy="338627"/>
            </a:xfrm>
            <a:prstGeom prst="rect">
              <a:avLst/>
            </a:prstGeom>
          </p:spPr>
          <p:txBody>
            <a:bodyPr wrap="none" anchor="ctr">
              <a:spAutoFit/>
            </a:bodyPr>
            <a:lstStyle/>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Supernovae</a:t>
              </a:r>
            </a:p>
          </p:txBody>
        </p:sp>
      </p:grpSp>
      <p:sp>
        <p:nvSpPr>
          <p:cNvPr id="244" name="TextBox 243"/>
          <p:cNvSpPr txBox="1"/>
          <p:nvPr/>
        </p:nvSpPr>
        <p:spPr>
          <a:xfrm>
            <a:off x="152400" y="3581400"/>
            <a:ext cx="685800" cy="457200"/>
          </a:xfrm>
          <a:prstGeom prst="rect">
            <a:avLst/>
          </a:prstGeom>
        </p:spPr>
        <p:txBody>
          <a:bodyPr wrap="none" anchor="ctr">
            <a:normAutofit/>
          </a:bodyPr>
          <a:lstStyle/>
          <a:p>
            <a:pPr algn="ctr" eaLnBrk="1" fontAlgn="auto" hangingPunct="1">
              <a:spcAft>
                <a:spcPts val="0"/>
              </a:spcAft>
              <a:defRPr/>
            </a:pPr>
            <a:r>
              <a:rPr lang="en-US" sz="1600" b="0" i="1" dirty="0">
                <a:solidFill>
                  <a:schemeClr val="accent3"/>
                </a:solidFill>
                <a:latin typeface="Helvetica" pitchFamily="34" charset="0"/>
                <a:ea typeface="+mj-ea"/>
                <a:cs typeface="Helvetica" pitchFamily="34" charset="0"/>
              </a:rPr>
              <a:t>10</a:t>
            </a:r>
            <a:r>
              <a:rPr lang="en-US" sz="1600" b="0" i="1" baseline="30000" dirty="0">
                <a:solidFill>
                  <a:schemeClr val="accent3"/>
                </a:solidFill>
                <a:latin typeface="Helvetica" pitchFamily="34" charset="0"/>
                <a:ea typeface="+mj-ea"/>
                <a:cs typeface="Helvetica" pitchFamily="34" charset="0"/>
              </a:rPr>
              <a:t>-16</a:t>
            </a:r>
            <a:r>
              <a:rPr lang="en-US" sz="1600" b="0" i="1" kern="0" dirty="0">
                <a:solidFill>
                  <a:schemeClr val="accent3"/>
                </a:solidFill>
                <a:latin typeface="Helvetica" pitchFamily="34" charset="0"/>
                <a:cs typeface="Helvetica" pitchFamily="34" charset="0"/>
              </a:rPr>
              <a:t> Hz</a:t>
            </a:r>
            <a:endParaRPr lang="en-US" sz="1600" b="0" i="1" baseline="30000" dirty="0">
              <a:solidFill>
                <a:schemeClr val="accent3"/>
              </a:solidFill>
              <a:latin typeface="Helvetica" pitchFamily="34" charset="0"/>
              <a:ea typeface="+mj-ea"/>
              <a:cs typeface="Helvetica" pitchFamily="34" charset="0"/>
            </a:endParaRPr>
          </a:p>
        </p:txBody>
      </p:sp>
      <p:pic>
        <p:nvPicPr>
          <p:cNvPr id="245" name="Picture 18"/>
          <p:cNvPicPr>
            <a:picLocks noChangeAspect="1" noChangeArrowheads="1"/>
          </p:cNvPicPr>
          <p:nvPr/>
        </p:nvPicPr>
        <p:blipFill>
          <a:blip r:embed="rId11" cstate="print"/>
          <a:srcRect/>
          <a:stretch>
            <a:fillRect/>
          </a:stretch>
        </p:blipFill>
        <p:spPr bwMode="auto">
          <a:xfrm>
            <a:off x="152400" y="4953000"/>
            <a:ext cx="1455738" cy="1033463"/>
          </a:xfrm>
          <a:prstGeom prst="rect">
            <a:avLst/>
          </a:prstGeom>
          <a:ln w="28575">
            <a:solidFill>
              <a:sysClr val="window" lastClr="FFFFFF"/>
            </a:solidFill>
          </a:ln>
          <a:effectLst>
            <a:outerShdw blurRad="292100" dist="139700" dir="2700000" algn="tl" rotWithShape="0">
              <a:srgbClr val="333333">
                <a:alpha val="65000"/>
              </a:srgbClr>
            </a:outerShdw>
          </a:effectLst>
        </p:spPr>
      </p:pic>
      <p:pic>
        <p:nvPicPr>
          <p:cNvPr id="246" name="Picture 19"/>
          <p:cNvPicPr>
            <a:picLocks noChangeAspect="1" noChangeArrowheads="1"/>
          </p:cNvPicPr>
          <p:nvPr/>
        </p:nvPicPr>
        <p:blipFill>
          <a:blip r:embed="rId12" cstate="print"/>
          <a:srcRect/>
          <a:stretch>
            <a:fillRect/>
          </a:stretch>
        </p:blipFill>
        <p:spPr bwMode="auto">
          <a:xfrm>
            <a:off x="755650" y="4259263"/>
            <a:ext cx="1744663" cy="1219200"/>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247" name="Rectangle 246"/>
          <p:cNvSpPr/>
          <p:nvPr/>
        </p:nvSpPr>
        <p:spPr>
          <a:xfrm>
            <a:off x="18300" y="3954147"/>
            <a:ext cx="2488776" cy="233803"/>
          </a:xfrm>
          <a:prstGeom prst="rect">
            <a:avLst/>
          </a:prstGeom>
          <a:gradFill flip="none" rotWithShape="1">
            <a:gsLst>
              <a:gs pos="0">
                <a:srgbClr val="C00000">
                  <a:alpha val="0"/>
                </a:srgbClr>
              </a:gs>
              <a:gs pos="20000">
                <a:srgbClr val="C00000"/>
              </a:gs>
              <a:gs pos="80000">
                <a:srgbClr val="C00000"/>
              </a:gs>
              <a:gs pos="100000">
                <a:srgbClr val="C00000">
                  <a:alpha val="0"/>
                </a:srgbClr>
              </a:gs>
            </a:gsLst>
            <a:lin ang="0" scaled="1"/>
            <a:tileRect/>
          </a:gradFill>
          <a:ln w="25400" cap="flat" cmpd="sng" algn="ctr">
            <a:noFill/>
            <a:prstDash val="solid"/>
          </a:ln>
          <a:effectLst/>
        </p:spPr>
        <p:txBody>
          <a:bodyPr anchor="ctr"/>
          <a:lstStyle/>
          <a:p>
            <a:pPr algn="ctr" eaLnBrk="1" fontAlgn="auto" hangingPunct="1">
              <a:spcBef>
                <a:spcPts val="0"/>
              </a:spcBef>
              <a:spcAft>
                <a:spcPts val="0"/>
              </a:spcAft>
              <a:defRPr/>
            </a:pPr>
            <a:r>
              <a:rPr lang="en-US" sz="1600" b="0" kern="0" dirty="0">
                <a:solidFill>
                  <a:sysClr val="window" lastClr="FFFFFF"/>
                </a:solidFill>
                <a:latin typeface="Helvetica" pitchFamily="34" charset="0"/>
                <a:ea typeface="+mn-ea"/>
                <a:cs typeface="Helvetica" pitchFamily="34" charset="0"/>
              </a:rPr>
              <a:t>Inflation Probe</a:t>
            </a:r>
          </a:p>
        </p:txBody>
      </p:sp>
      <p:grpSp>
        <p:nvGrpSpPr>
          <p:cNvPr id="40984" name="Group 46"/>
          <p:cNvGrpSpPr>
            <a:grpSpLocks/>
          </p:cNvGrpSpPr>
          <p:nvPr/>
        </p:nvGrpSpPr>
        <p:grpSpPr bwMode="auto">
          <a:xfrm>
            <a:off x="1992313" y="3954463"/>
            <a:ext cx="3073400" cy="2435225"/>
            <a:chOff x="1991570" y="3954147"/>
            <a:chExt cx="3073871" cy="2434758"/>
          </a:xfrm>
        </p:grpSpPr>
        <p:pic>
          <p:nvPicPr>
            <p:cNvPr id="249" name="Picture 15"/>
            <p:cNvPicPr>
              <a:picLocks noChangeAspect="1" noChangeArrowheads="1"/>
            </p:cNvPicPr>
            <p:nvPr/>
          </p:nvPicPr>
          <p:blipFill>
            <a:blip r:embed="rId13" cstate="print"/>
            <a:srcRect/>
            <a:stretch>
              <a:fillRect/>
            </a:stretch>
          </p:blipFill>
          <p:spPr bwMode="auto">
            <a:xfrm>
              <a:off x="3433241" y="3954147"/>
              <a:ext cx="1632200" cy="2064941"/>
            </a:xfrm>
            <a:prstGeom prst="rect">
              <a:avLst/>
            </a:prstGeom>
            <a:ln w="28575">
              <a:solidFill>
                <a:sysClr val="window" lastClr="FFFFFF"/>
              </a:solidFill>
            </a:ln>
            <a:effectLst>
              <a:outerShdw blurRad="292100" dist="139700" dir="2700000" algn="tl" rotWithShape="0">
                <a:srgbClr val="333333">
                  <a:alpha val="65000"/>
                </a:srgbClr>
              </a:outerShdw>
            </a:effectLst>
          </p:spPr>
        </p:pic>
        <p:pic>
          <p:nvPicPr>
            <p:cNvPr id="250" name="Picture 14"/>
            <p:cNvPicPr>
              <a:picLocks noChangeAspect="1" noChangeArrowheads="1"/>
            </p:cNvPicPr>
            <p:nvPr/>
          </p:nvPicPr>
          <p:blipFill>
            <a:blip r:embed="rId14" cstate="print"/>
            <a:srcRect/>
            <a:stretch>
              <a:fillRect/>
            </a:stretch>
          </p:blipFill>
          <p:spPr bwMode="auto">
            <a:xfrm>
              <a:off x="1991570" y="5036614"/>
              <a:ext cx="2032311" cy="1352291"/>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251" name="Rectangle 250"/>
            <p:cNvSpPr/>
            <p:nvPr/>
          </p:nvSpPr>
          <p:spPr>
            <a:xfrm>
              <a:off x="2219255" y="3960265"/>
              <a:ext cx="2488776" cy="233803"/>
            </a:xfrm>
            <a:prstGeom prst="rect">
              <a:avLst/>
            </a:prstGeom>
            <a:gradFill flip="none" rotWithShape="1">
              <a:gsLst>
                <a:gs pos="0">
                  <a:srgbClr val="326464">
                    <a:alpha val="0"/>
                  </a:srgbClr>
                </a:gs>
                <a:gs pos="20000">
                  <a:srgbClr val="326464"/>
                </a:gs>
                <a:gs pos="80000">
                  <a:srgbClr val="326464"/>
                </a:gs>
                <a:gs pos="100000">
                  <a:srgbClr val="326464">
                    <a:alpha val="0"/>
                  </a:srgbClr>
                </a:gs>
              </a:gsLst>
              <a:lin ang="0" scaled="1"/>
              <a:tileRect/>
            </a:gradFill>
            <a:ln w="25400" cap="flat" cmpd="sng" algn="ctr">
              <a:noFill/>
              <a:prstDash val="solid"/>
            </a:ln>
            <a:effectLst/>
          </p:spPr>
          <p:txBody>
            <a:bodyPr anchor="ctr"/>
            <a:lstStyle/>
            <a:p>
              <a:pPr algn="ctr" eaLnBrk="1" fontAlgn="auto" hangingPunct="1">
                <a:spcBef>
                  <a:spcPts val="0"/>
                </a:spcBef>
                <a:spcAft>
                  <a:spcPts val="0"/>
                </a:spcAft>
                <a:defRPr/>
              </a:pPr>
              <a:r>
                <a:rPr lang="en-US" sz="1600" b="0" kern="0" dirty="0">
                  <a:solidFill>
                    <a:sysClr val="window" lastClr="FFFFFF"/>
                  </a:solidFill>
                  <a:latin typeface="Helvetica" pitchFamily="34" charset="0"/>
                  <a:ea typeface="+mn-ea"/>
                  <a:cs typeface="Helvetica" pitchFamily="34" charset="0"/>
                </a:rPr>
                <a:t>Pulsar timing</a:t>
              </a:r>
            </a:p>
          </p:txBody>
        </p:sp>
      </p:grpSp>
      <p:sp>
        <p:nvSpPr>
          <p:cNvPr id="252" name="Rectangle 251"/>
          <p:cNvSpPr/>
          <p:nvPr/>
        </p:nvSpPr>
        <p:spPr>
          <a:xfrm>
            <a:off x="4511864" y="3960265"/>
            <a:ext cx="2488776" cy="233803"/>
          </a:xfrm>
          <a:prstGeom prst="rect">
            <a:avLst/>
          </a:prstGeom>
          <a:gradFill flip="none" rotWithShape="1">
            <a:gsLst>
              <a:gs pos="0">
                <a:sysClr val="windowText" lastClr="000000">
                  <a:lumMod val="50000"/>
                  <a:alpha val="0"/>
                </a:sysClr>
              </a:gs>
              <a:gs pos="20000">
                <a:sysClr val="windowText" lastClr="000000">
                  <a:lumMod val="50000"/>
                </a:sysClr>
              </a:gs>
              <a:gs pos="80000">
                <a:sysClr val="windowText" lastClr="000000">
                  <a:lumMod val="50000"/>
                </a:sysClr>
              </a:gs>
              <a:gs pos="100000">
                <a:sysClr val="windowText" lastClr="000000">
                  <a:lumMod val="50000"/>
                  <a:alpha val="0"/>
                </a:sysClr>
              </a:gs>
            </a:gsLst>
            <a:lin ang="0" scaled="1"/>
            <a:tileRect/>
          </a:gradFill>
          <a:ln w="25400" cap="flat" cmpd="sng" algn="ctr">
            <a:noFill/>
            <a:prstDash val="solid"/>
          </a:ln>
          <a:effectLst/>
        </p:spPr>
        <p:txBody>
          <a:bodyPr anchor="ctr"/>
          <a:lstStyle/>
          <a:p>
            <a:pPr algn="ctr" eaLnBrk="1" fontAlgn="auto" hangingPunct="1">
              <a:spcBef>
                <a:spcPts val="0"/>
              </a:spcBef>
              <a:spcAft>
                <a:spcPts val="0"/>
              </a:spcAft>
              <a:defRPr/>
            </a:pPr>
            <a:r>
              <a:rPr lang="en-US" sz="1600" b="0" kern="0" dirty="0">
                <a:solidFill>
                  <a:sysClr val="window" lastClr="FFFFFF"/>
                </a:solidFill>
                <a:latin typeface="Helvetica" pitchFamily="34" charset="0"/>
                <a:ea typeface="+mn-ea"/>
                <a:cs typeface="Helvetica" pitchFamily="34" charset="0"/>
              </a:rPr>
              <a:t>Space detectors</a:t>
            </a:r>
          </a:p>
        </p:txBody>
      </p:sp>
      <p:grpSp>
        <p:nvGrpSpPr>
          <p:cNvPr id="40988" name="Group 51"/>
          <p:cNvGrpSpPr>
            <a:grpSpLocks/>
          </p:cNvGrpSpPr>
          <p:nvPr/>
        </p:nvGrpSpPr>
        <p:grpSpPr bwMode="auto">
          <a:xfrm>
            <a:off x="6637338" y="3960813"/>
            <a:ext cx="2487612" cy="2352675"/>
            <a:chOff x="6636924" y="3960265"/>
            <a:chExt cx="2488776" cy="2352745"/>
          </a:xfrm>
        </p:grpSpPr>
        <p:pic>
          <p:nvPicPr>
            <p:cNvPr id="254" name="Picture 20"/>
            <p:cNvPicPr>
              <a:picLocks noChangeAspect="1" noChangeArrowheads="1"/>
            </p:cNvPicPr>
            <p:nvPr/>
          </p:nvPicPr>
          <p:blipFill>
            <a:blip r:embed="rId15" cstate="print"/>
            <a:srcRect/>
            <a:stretch>
              <a:fillRect/>
            </a:stretch>
          </p:blipFill>
          <p:spPr bwMode="auto">
            <a:xfrm>
              <a:off x="7000631" y="4984232"/>
              <a:ext cx="1821715" cy="1328778"/>
            </a:xfrm>
            <a:prstGeom prst="rect">
              <a:avLst/>
            </a:prstGeom>
            <a:ln w="28575">
              <a:solidFill>
                <a:sysClr val="window" lastClr="FFFFFF"/>
              </a:solidFill>
            </a:ln>
            <a:effectLst>
              <a:outerShdw blurRad="292100" dist="139700" dir="2700000" algn="tl" rotWithShape="0">
                <a:srgbClr val="333333">
                  <a:alpha val="65000"/>
                </a:srgbClr>
              </a:outerShdw>
            </a:effectLst>
          </p:spPr>
        </p:pic>
        <p:pic>
          <p:nvPicPr>
            <p:cNvPr id="255" name="Picture 21"/>
            <p:cNvPicPr>
              <a:picLocks noChangeAspect="1" noChangeArrowheads="1"/>
            </p:cNvPicPr>
            <p:nvPr/>
          </p:nvPicPr>
          <p:blipFill rotWithShape="1">
            <a:blip r:embed="rId16" cstate="print"/>
            <a:srcRect t="7430" b="13615"/>
            <a:stretch/>
          </p:blipFill>
          <p:spPr bwMode="auto">
            <a:xfrm>
              <a:off x="7418339" y="4246024"/>
              <a:ext cx="1589831" cy="841400"/>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256" name="Rectangle 255"/>
            <p:cNvSpPr/>
            <p:nvPr/>
          </p:nvSpPr>
          <p:spPr>
            <a:xfrm>
              <a:off x="6636924" y="3960265"/>
              <a:ext cx="2488776" cy="233803"/>
            </a:xfrm>
            <a:prstGeom prst="rect">
              <a:avLst/>
            </a:prstGeom>
            <a:gradFill flip="none" rotWithShape="1">
              <a:gsLst>
                <a:gs pos="0">
                  <a:srgbClr val="FC950C">
                    <a:alpha val="0"/>
                  </a:srgbClr>
                </a:gs>
                <a:gs pos="20000">
                  <a:srgbClr val="FC950C"/>
                </a:gs>
                <a:gs pos="79000">
                  <a:srgbClr val="FC950C"/>
                </a:gs>
                <a:gs pos="100000">
                  <a:srgbClr val="FC950C">
                    <a:alpha val="0"/>
                  </a:srgbClr>
                </a:gs>
              </a:gsLst>
              <a:lin ang="0" scaled="1"/>
              <a:tileRect/>
            </a:gradFill>
            <a:ln w="25400" cap="flat" cmpd="sng" algn="ctr">
              <a:noFill/>
              <a:prstDash val="solid"/>
            </a:ln>
            <a:effectLst/>
          </p:spPr>
          <p:txBody>
            <a:bodyPr anchor="ctr"/>
            <a:lstStyle/>
            <a:p>
              <a:pPr algn="ctr" eaLnBrk="1" fontAlgn="auto" hangingPunct="1">
                <a:spcBef>
                  <a:spcPts val="0"/>
                </a:spcBef>
                <a:spcAft>
                  <a:spcPts val="0"/>
                </a:spcAft>
                <a:defRPr/>
              </a:pPr>
              <a:r>
                <a:rPr lang="en-US" sz="1600" b="0" kern="0" dirty="0">
                  <a:solidFill>
                    <a:sysClr val="window" lastClr="FFFFFF"/>
                  </a:solidFill>
                  <a:latin typeface="Helvetica" pitchFamily="34" charset="0"/>
                  <a:ea typeface="+mn-ea"/>
                  <a:cs typeface="Helvetica" pitchFamily="34" charset="0"/>
                </a:rPr>
                <a:t>Ground interferometers</a:t>
              </a:r>
            </a:p>
          </p:txBody>
        </p:sp>
      </p:grpSp>
      <p:sp>
        <p:nvSpPr>
          <p:cNvPr id="306" name="TextBox 305"/>
          <p:cNvSpPr txBox="1"/>
          <p:nvPr/>
        </p:nvSpPr>
        <p:spPr>
          <a:xfrm>
            <a:off x="6981825" y="5062538"/>
            <a:ext cx="2027238" cy="831850"/>
          </a:xfrm>
          <a:prstGeom prst="rect">
            <a:avLst/>
          </a:prstGeom>
          <a:noFill/>
        </p:spPr>
        <p:txBody>
          <a:bodyPr>
            <a:spAutoFit/>
          </a:bodyPr>
          <a:lstStyle/>
          <a:p>
            <a:pPr eaLnBrk="1" fontAlgn="auto" hangingPunct="1">
              <a:spcBef>
                <a:spcPts val="0"/>
              </a:spcBef>
              <a:spcAft>
                <a:spcPts val="0"/>
              </a:spcAft>
              <a:defRPr/>
            </a:pPr>
            <a:r>
              <a:rPr lang="en-US" sz="1600" b="0" kern="0" dirty="0">
                <a:solidFill>
                  <a:srgbClr val="FF0000"/>
                </a:solidFill>
              </a:rPr>
              <a:t>L</a:t>
            </a:r>
            <a:r>
              <a:rPr lang="en-US" sz="1600" b="0" kern="0" dirty="0">
                <a:solidFill>
                  <a:sysClr val="window" lastClr="FFFFFF"/>
                </a:solidFill>
              </a:rPr>
              <a:t>aser </a:t>
            </a:r>
            <a:r>
              <a:rPr lang="en-US" sz="1600" b="0" kern="0" dirty="0">
                <a:solidFill>
                  <a:srgbClr val="FF0000"/>
                </a:solidFill>
              </a:rPr>
              <a:t>I</a:t>
            </a:r>
            <a:r>
              <a:rPr lang="en-US" sz="1600" b="0" kern="0" dirty="0">
                <a:solidFill>
                  <a:sysClr val="window" lastClr="FFFFFF"/>
                </a:solidFill>
              </a:rPr>
              <a:t>nterferometer</a:t>
            </a:r>
          </a:p>
          <a:p>
            <a:pPr eaLnBrk="1" fontAlgn="auto" hangingPunct="1">
              <a:spcBef>
                <a:spcPts val="0"/>
              </a:spcBef>
              <a:spcAft>
                <a:spcPts val="0"/>
              </a:spcAft>
              <a:defRPr/>
            </a:pPr>
            <a:r>
              <a:rPr lang="en-US" sz="1600" b="0" kern="0" dirty="0">
                <a:solidFill>
                  <a:srgbClr val="FF0000"/>
                </a:solidFill>
              </a:rPr>
              <a:t>G</a:t>
            </a:r>
            <a:r>
              <a:rPr lang="en-US" sz="1600" b="0" kern="0" dirty="0">
                <a:solidFill>
                  <a:sysClr val="window" lastClr="FFFFFF"/>
                </a:solidFill>
              </a:rPr>
              <a:t>ravitational Wave</a:t>
            </a:r>
          </a:p>
          <a:p>
            <a:pPr eaLnBrk="1" fontAlgn="auto" hangingPunct="1">
              <a:spcBef>
                <a:spcPts val="0"/>
              </a:spcBef>
              <a:spcAft>
                <a:spcPts val="0"/>
              </a:spcAft>
              <a:defRPr/>
            </a:pPr>
            <a:r>
              <a:rPr lang="en-US" sz="1600" b="0" kern="0" dirty="0">
                <a:solidFill>
                  <a:srgbClr val="FF0000"/>
                </a:solidFill>
              </a:rPr>
              <a:t>O</a:t>
            </a:r>
            <a:r>
              <a:rPr lang="en-US" sz="1600" b="0" kern="0" dirty="0">
                <a:solidFill>
                  <a:sysClr val="window" lastClr="FFFFFF"/>
                </a:solidFill>
              </a:rPr>
              <a:t>bservatory</a:t>
            </a:r>
          </a:p>
        </p:txBody>
      </p:sp>
      <p:grpSp>
        <p:nvGrpSpPr>
          <p:cNvPr id="96" name="Group 53"/>
          <p:cNvGrpSpPr>
            <a:grpSpLocks noChangeAspect="1"/>
          </p:cNvGrpSpPr>
          <p:nvPr/>
        </p:nvGrpSpPr>
        <p:grpSpPr bwMode="auto">
          <a:xfrm>
            <a:off x="15298" y="3470998"/>
            <a:ext cx="9128109" cy="182622"/>
            <a:chOff x="-144" y="2183"/>
            <a:chExt cx="6048" cy="121"/>
          </a:xfrm>
          <a:solidFill>
            <a:schemeClr val="tx2"/>
          </a:solidFill>
        </p:grpSpPr>
        <p:sp>
          <p:nvSpPr>
            <p:cNvPr id="97" name="AutoShape 52"/>
            <p:cNvSpPr>
              <a:spLocks noChangeAspect="1" noChangeArrowheads="1" noTextEdit="1"/>
            </p:cNvSpPr>
            <p:nvPr/>
          </p:nvSpPr>
          <p:spPr bwMode="auto">
            <a:xfrm>
              <a:off x="-144" y="2183"/>
              <a:ext cx="6048" cy="121"/>
            </a:xfrm>
            <a:prstGeom prst="rect">
              <a:avLst/>
            </a:prstGeom>
            <a:grpFill/>
            <a:ln w="9525">
              <a:noFill/>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98" name="Freeform 55"/>
            <p:cNvSpPr>
              <a:spLocks/>
            </p:cNvSpPr>
            <p:nvPr/>
          </p:nvSpPr>
          <p:spPr bwMode="auto">
            <a:xfrm>
              <a:off x="-23" y="2186"/>
              <a:ext cx="796" cy="58"/>
            </a:xfrm>
            <a:custGeom>
              <a:avLst/>
              <a:gdLst/>
              <a:ahLst/>
              <a:cxnLst>
                <a:cxn ang="0">
                  <a:pos x="1" y="58"/>
                </a:cxn>
                <a:cxn ang="0">
                  <a:pos x="1" y="58"/>
                </a:cxn>
                <a:cxn ang="0">
                  <a:pos x="2" y="58"/>
                </a:cxn>
                <a:cxn ang="0">
                  <a:pos x="3" y="58"/>
                </a:cxn>
                <a:cxn ang="0">
                  <a:pos x="4" y="58"/>
                </a:cxn>
                <a:cxn ang="0">
                  <a:pos x="5" y="58"/>
                </a:cxn>
                <a:cxn ang="0">
                  <a:pos x="6" y="58"/>
                </a:cxn>
                <a:cxn ang="0">
                  <a:pos x="7" y="58"/>
                </a:cxn>
                <a:cxn ang="0">
                  <a:pos x="9" y="58"/>
                </a:cxn>
                <a:cxn ang="0">
                  <a:pos x="10" y="58"/>
                </a:cxn>
                <a:cxn ang="0">
                  <a:pos x="12" y="58"/>
                </a:cxn>
                <a:cxn ang="0">
                  <a:pos x="15" y="58"/>
                </a:cxn>
                <a:cxn ang="0">
                  <a:pos x="17" y="58"/>
                </a:cxn>
                <a:cxn ang="0">
                  <a:pos x="19" y="58"/>
                </a:cxn>
                <a:cxn ang="0">
                  <a:pos x="22" y="58"/>
                </a:cxn>
                <a:cxn ang="0">
                  <a:pos x="26" y="58"/>
                </a:cxn>
                <a:cxn ang="0">
                  <a:pos x="29" y="58"/>
                </a:cxn>
                <a:cxn ang="0">
                  <a:pos x="33" y="58"/>
                </a:cxn>
                <a:cxn ang="0">
                  <a:pos x="38" y="58"/>
                </a:cxn>
                <a:cxn ang="0">
                  <a:pos x="41" y="58"/>
                </a:cxn>
                <a:cxn ang="0">
                  <a:pos x="45" y="58"/>
                </a:cxn>
                <a:cxn ang="0">
                  <a:pos x="52" y="58"/>
                </a:cxn>
                <a:cxn ang="0">
                  <a:pos x="58" y="58"/>
                </a:cxn>
                <a:cxn ang="0">
                  <a:pos x="75" y="58"/>
                </a:cxn>
                <a:cxn ang="0">
                  <a:pos x="122" y="57"/>
                </a:cxn>
                <a:cxn ang="0">
                  <a:pos x="169" y="56"/>
                </a:cxn>
                <a:cxn ang="0">
                  <a:pos x="215" y="55"/>
                </a:cxn>
                <a:cxn ang="0">
                  <a:pos x="261" y="53"/>
                </a:cxn>
                <a:cxn ang="0">
                  <a:pos x="308" y="51"/>
                </a:cxn>
                <a:cxn ang="0">
                  <a:pos x="355" y="47"/>
                </a:cxn>
                <a:cxn ang="0">
                  <a:pos x="401" y="42"/>
                </a:cxn>
                <a:cxn ang="0">
                  <a:pos x="448" y="37"/>
                </a:cxn>
                <a:cxn ang="0">
                  <a:pos x="494" y="30"/>
                </a:cxn>
                <a:cxn ang="0">
                  <a:pos x="540" y="23"/>
                </a:cxn>
                <a:cxn ang="0">
                  <a:pos x="587" y="15"/>
                </a:cxn>
                <a:cxn ang="0">
                  <a:pos x="633" y="8"/>
                </a:cxn>
                <a:cxn ang="0">
                  <a:pos x="680" y="2"/>
                </a:cxn>
                <a:cxn ang="0">
                  <a:pos x="699" y="0"/>
                </a:cxn>
                <a:cxn ang="0">
                  <a:pos x="706" y="0"/>
                </a:cxn>
                <a:cxn ang="0">
                  <a:pos x="709" y="0"/>
                </a:cxn>
                <a:cxn ang="0">
                  <a:pos x="713" y="0"/>
                </a:cxn>
                <a:cxn ang="0">
                  <a:pos x="716" y="0"/>
                </a:cxn>
                <a:cxn ang="0">
                  <a:pos x="718" y="0"/>
                </a:cxn>
                <a:cxn ang="0">
                  <a:pos x="721" y="0"/>
                </a:cxn>
                <a:cxn ang="0">
                  <a:pos x="722" y="0"/>
                </a:cxn>
                <a:cxn ang="0">
                  <a:pos x="724" y="0"/>
                </a:cxn>
                <a:cxn ang="0">
                  <a:pos x="725" y="0"/>
                </a:cxn>
                <a:cxn ang="0">
                  <a:pos x="726" y="0"/>
                </a:cxn>
                <a:cxn ang="0">
                  <a:pos x="727" y="0"/>
                </a:cxn>
                <a:cxn ang="0">
                  <a:pos x="727" y="0"/>
                </a:cxn>
                <a:cxn ang="0">
                  <a:pos x="728" y="0"/>
                </a:cxn>
                <a:cxn ang="0">
                  <a:pos x="729" y="0"/>
                </a:cxn>
                <a:cxn ang="0">
                  <a:pos x="730" y="0"/>
                </a:cxn>
                <a:cxn ang="0">
                  <a:pos x="731" y="0"/>
                </a:cxn>
                <a:cxn ang="0">
                  <a:pos x="733" y="0"/>
                </a:cxn>
                <a:cxn ang="0">
                  <a:pos x="735" y="0"/>
                </a:cxn>
                <a:cxn ang="0">
                  <a:pos x="741" y="0"/>
                </a:cxn>
                <a:cxn ang="0">
                  <a:pos x="744" y="0"/>
                </a:cxn>
                <a:cxn ang="0">
                  <a:pos x="747" y="0"/>
                </a:cxn>
                <a:cxn ang="0">
                  <a:pos x="752" y="0"/>
                </a:cxn>
                <a:cxn ang="0">
                  <a:pos x="761" y="1"/>
                </a:cxn>
                <a:cxn ang="0">
                  <a:pos x="773" y="2"/>
                </a:cxn>
              </a:cxnLst>
              <a:rect l="0" t="0" r="r" b="b"/>
              <a:pathLst>
                <a:path w="796" h="58">
                  <a:moveTo>
                    <a:pt x="0" y="58"/>
                  </a:moveTo>
                  <a:lnTo>
                    <a:pt x="0" y="58"/>
                  </a:lnTo>
                  <a:lnTo>
                    <a:pt x="0" y="58"/>
                  </a:lnTo>
                  <a:lnTo>
                    <a:pt x="0" y="58"/>
                  </a:lnTo>
                  <a:lnTo>
                    <a:pt x="0" y="58"/>
                  </a:lnTo>
                  <a:lnTo>
                    <a:pt x="1" y="58"/>
                  </a:lnTo>
                  <a:lnTo>
                    <a:pt x="1" y="58"/>
                  </a:lnTo>
                  <a:lnTo>
                    <a:pt x="1" y="58"/>
                  </a:lnTo>
                  <a:lnTo>
                    <a:pt x="1" y="58"/>
                  </a:lnTo>
                  <a:lnTo>
                    <a:pt x="1" y="58"/>
                  </a:lnTo>
                  <a:lnTo>
                    <a:pt x="1" y="58"/>
                  </a:lnTo>
                  <a:lnTo>
                    <a:pt x="1" y="58"/>
                  </a:lnTo>
                  <a:lnTo>
                    <a:pt x="1" y="58"/>
                  </a:lnTo>
                  <a:lnTo>
                    <a:pt x="1" y="58"/>
                  </a:lnTo>
                  <a:lnTo>
                    <a:pt x="1" y="58"/>
                  </a:lnTo>
                  <a:lnTo>
                    <a:pt x="1" y="58"/>
                  </a:lnTo>
                  <a:lnTo>
                    <a:pt x="1" y="58"/>
                  </a:lnTo>
                  <a:lnTo>
                    <a:pt x="1" y="58"/>
                  </a:lnTo>
                  <a:lnTo>
                    <a:pt x="2" y="58"/>
                  </a:lnTo>
                  <a:lnTo>
                    <a:pt x="2" y="58"/>
                  </a:lnTo>
                  <a:lnTo>
                    <a:pt x="2" y="58"/>
                  </a:lnTo>
                  <a:lnTo>
                    <a:pt x="2" y="58"/>
                  </a:lnTo>
                  <a:lnTo>
                    <a:pt x="2" y="58"/>
                  </a:lnTo>
                  <a:lnTo>
                    <a:pt x="2" y="58"/>
                  </a:lnTo>
                  <a:lnTo>
                    <a:pt x="2" y="58"/>
                  </a:lnTo>
                  <a:lnTo>
                    <a:pt x="2" y="58"/>
                  </a:lnTo>
                  <a:lnTo>
                    <a:pt x="2" y="58"/>
                  </a:lnTo>
                  <a:lnTo>
                    <a:pt x="2" y="58"/>
                  </a:lnTo>
                  <a:lnTo>
                    <a:pt x="3" y="58"/>
                  </a:lnTo>
                  <a:lnTo>
                    <a:pt x="3" y="58"/>
                  </a:lnTo>
                  <a:lnTo>
                    <a:pt x="3" y="58"/>
                  </a:lnTo>
                  <a:lnTo>
                    <a:pt x="3" y="58"/>
                  </a:lnTo>
                  <a:lnTo>
                    <a:pt x="3" y="58"/>
                  </a:lnTo>
                  <a:lnTo>
                    <a:pt x="3" y="58"/>
                  </a:lnTo>
                  <a:lnTo>
                    <a:pt x="3" y="58"/>
                  </a:lnTo>
                  <a:lnTo>
                    <a:pt x="3" y="58"/>
                  </a:lnTo>
                  <a:lnTo>
                    <a:pt x="3" y="58"/>
                  </a:lnTo>
                  <a:lnTo>
                    <a:pt x="4" y="58"/>
                  </a:lnTo>
                  <a:lnTo>
                    <a:pt x="4" y="58"/>
                  </a:lnTo>
                  <a:lnTo>
                    <a:pt x="4" y="58"/>
                  </a:lnTo>
                  <a:lnTo>
                    <a:pt x="4" y="58"/>
                  </a:lnTo>
                  <a:lnTo>
                    <a:pt x="4" y="58"/>
                  </a:lnTo>
                  <a:lnTo>
                    <a:pt x="4" y="58"/>
                  </a:lnTo>
                  <a:lnTo>
                    <a:pt x="4" y="58"/>
                  </a:lnTo>
                  <a:lnTo>
                    <a:pt x="4" y="58"/>
                  </a:lnTo>
                  <a:lnTo>
                    <a:pt x="4" y="58"/>
                  </a:lnTo>
                  <a:lnTo>
                    <a:pt x="5" y="58"/>
                  </a:lnTo>
                  <a:lnTo>
                    <a:pt x="5" y="58"/>
                  </a:lnTo>
                  <a:lnTo>
                    <a:pt x="5" y="58"/>
                  </a:lnTo>
                  <a:lnTo>
                    <a:pt x="5" y="58"/>
                  </a:lnTo>
                  <a:lnTo>
                    <a:pt x="5" y="58"/>
                  </a:lnTo>
                  <a:lnTo>
                    <a:pt x="5" y="58"/>
                  </a:lnTo>
                  <a:lnTo>
                    <a:pt x="5" y="58"/>
                  </a:lnTo>
                  <a:lnTo>
                    <a:pt x="6" y="58"/>
                  </a:lnTo>
                  <a:lnTo>
                    <a:pt x="6" y="58"/>
                  </a:lnTo>
                  <a:lnTo>
                    <a:pt x="6" y="58"/>
                  </a:lnTo>
                  <a:lnTo>
                    <a:pt x="6" y="58"/>
                  </a:lnTo>
                  <a:lnTo>
                    <a:pt x="6" y="58"/>
                  </a:lnTo>
                  <a:lnTo>
                    <a:pt x="6" y="58"/>
                  </a:lnTo>
                  <a:lnTo>
                    <a:pt x="6" y="58"/>
                  </a:lnTo>
                  <a:lnTo>
                    <a:pt x="7" y="58"/>
                  </a:lnTo>
                  <a:lnTo>
                    <a:pt x="7" y="58"/>
                  </a:lnTo>
                  <a:lnTo>
                    <a:pt x="7" y="58"/>
                  </a:lnTo>
                  <a:lnTo>
                    <a:pt x="7" y="58"/>
                  </a:lnTo>
                  <a:lnTo>
                    <a:pt x="7" y="58"/>
                  </a:lnTo>
                  <a:lnTo>
                    <a:pt x="7" y="58"/>
                  </a:lnTo>
                  <a:lnTo>
                    <a:pt x="7" y="58"/>
                  </a:lnTo>
                  <a:lnTo>
                    <a:pt x="8" y="58"/>
                  </a:lnTo>
                  <a:lnTo>
                    <a:pt x="8" y="58"/>
                  </a:lnTo>
                  <a:lnTo>
                    <a:pt x="8" y="58"/>
                  </a:lnTo>
                  <a:lnTo>
                    <a:pt x="8" y="58"/>
                  </a:lnTo>
                  <a:lnTo>
                    <a:pt x="9" y="58"/>
                  </a:lnTo>
                  <a:lnTo>
                    <a:pt x="9" y="58"/>
                  </a:lnTo>
                  <a:lnTo>
                    <a:pt x="9" y="58"/>
                  </a:lnTo>
                  <a:lnTo>
                    <a:pt x="9" y="58"/>
                  </a:lnTo>
                  <a:lnTo>
                    <a:pt x="9" y="58"/>
                  </a:lnTo>
                  <a:lnTo>
                    <a:pt x="9" y="58"/>
                  </a:lnTo>
                  <a:lnTo>
                    <a:pt x="10" y="58"/>
                  </a:lnTo>
                  <a:lnTo>
                    <a:pt x="10" y="58"/>
                  </a:lnTo>
                  <a:lnTo>
                    <a:pt x="10" y="58"/>
                  </a:lnTo>
                  <a:lnTo>
                    <a:pt x="10" y="58"/>
                  </a:lnTo>
                  <a:lnTo>
                    <a:pt x="10" y="58"/>
                  </a:lnTo>
                  <a:lnTo>
                    <a:pt x="11" y="58"/>
                  </a:lnTo>
                  <a:lnTo>
                    <a:pt x="11" y="58"/>
                  </a:lnTo>
                  <a:lnTo>
                    <a:pt x="12" y="58"/>
                  </a:lnTo>
                  <a:lnTo>
                    <a:pt x="12" y="58"/>
                  </a:lnTo>
                  <a:lnTo>
                    <a:pt x="12" y="58"/>
                  </a:lnTo>
                  <a:lnTo>
                    <a:pt x="12" y="58"/>
                  </a:lnTo>
                  <a:lnTo>
                    <a:pt x="12" y="58"/>
                  </a:lnTo>
                  <a:lnTo>
                    <a:pt x="13" y="58"/>
                  </a:lnTo>
                  <a:lnTo>
                    <a:pt x="13" y="58"/>
                  </a:lnTo>
                  <a:lnTo>
                    <a:pt x="13" y="58"/>
                  </a:lnTo>
                  <a:lnTo>
                    <a:pt x="13" y="58"/>
                  </a:lnTo>
                  <a:lnTo>
                    <a:pt x="14" y="58"/>
                  </a:lnTo>
                  <a:lnTo>
                    <a:pt x="15" y="58"/>
                  </a:lnTo>
                  <a:lnTo>
                    <a:pt x="15" y="58"/>
                  </a:lnTo>
                  <a:lnTo>
                    <a:pt x="15" y="58"/>
                  </a:lnTo>
                  <a:lnTo>
                    <a:pt x="15" y="58"/>
                  </a:lnTo>
                  <a:lnTo>
                    <a:pt x="15" y="58"/>
                  </a:lnTo>
                  <a:lnTo>
                    <a:pt x="16" y="58"/>
                  </a:lnTo>
                  <a:lnTo>
                    <a:pt x="16" y="58"/>
                  </a:lnTo>
                  <a:lnTo>
                    <a:pt x="16" y="58"/>
                  </a:lnTo>
                  <a:lnTo>
                    <a:pt x="16" y="58"/>
                  </a:lnTo>
                  <a:lnTo>
                    <a:pt x="17" y="58"/>
                  </a:lnTo>
                  <a:lnTo>
                    <a:pt x="18" y="58"/>
                  </a:lnTo>
                  <a:lnTo>
                    <a:pt x="18" y="58"/>
                  </a:lnTo>
                  <a:lnTo>
                    <a:pt x="18" y="58"/>
                  </a:lnTo>
                  <a:lnTo>
                    <a:pt x="18" y="58"/>
                  </a:lnTo>
                  <a:lnTo>
                    <a:pt x="18" y="58"/>
                  </a:lnTo>
                  <a:lnTo>
                    <a:pt x="19" y="58"/>
                  </a:lnTo>
                  <a:lnTo>
                    <a:pt x="19" y="58"/>
                  </a:lnTo>
                  <a:lnTo>
                    <a:pt x="19" y="58"/>
                  </a:lnTo>
                  <a:lnTo>
                    <a:pt x="19" y="58"/>
                  </a:lnTo>
                  <a:lnTo>
                    <a:pt x="20" y="58"/>
                  </a:lnTo>
                  <a:lnTo>
                    <a:pt x="20" y="58"/>
                  </a:lnTo>
                  <a:lnTo>
                    <a:pt x="20" y="58"/>
                  </a:lnTo>
                  <a:lnTo>
                    <a:pt x="20" y="58"/>
                  </a:lnTo>
                  <a:lnTo>
                    <a:pt x="21" y="58"/>
                  </a:lnTo>
                  <a:lnTo>
                    <a:pt x="21" y="58"/>
                  </a:lnTo>
                  <a:lnTo>
                    <a:pt x="22" y="58"/>
                  </a:lnTo>
                  <a:lnTo>
                    <a:pt x="23" y="58"/>
                  </a:lnTo>
                  <a:lnTo>
                    <a:pt x="23" y="58"/>
                  </a:lnTo>
                  <a:lnTo>
                    <a:pt x="23" y="58"/>
                  </a:lnTo>
                  <a:lnTo>
                    <a:pt x="23" y="58"/>
                  </a:lnTo>
                  <a:lnTo>
                    <a:pt x="24" y="58"/>
                  </a:lnTo>
                  <a:lnTo>
                    <a:pt x="24" y="58"/>
                  </a:lnTo>
                  <a:lnTo>
                    <a:pt x="26" y="58"/>
                  </a:lnTo>
                  <a:lnTo>
                    <a:pt x="26" y="58"/>
                  </a:lnTo>
                  <a:lnTo>
                    <a:pt x="26" y="58"/>
                  </a:lnTo>
                  <a:lnTo>
                    <a:pt x="26" y="58"/>
                  </a:lnTo>
                  <a:lnTo>
                    <a:pt x="27" y="58"/>
                  </a:lnTo>
                  <a:lnTo>
                    <a:pt x="28" y="58"/>
                  </a:lnTo>
                  <a:lnTo>
                    <a:pt x="29" y="58"/>
                  </a:lnTo>
                  <a:lnTo>
                    <a:pt x="29" y="58"/>
                  </a:lnTo>
                  <a:lnTo>
                    <a:pt x="29" y="58"/>
                  </a:lnTo>
                  <a:lnTo>
                    <a:pt x="29" y="58"/>
                  </a:lnTo>
                  <a:lnTo>
                    <a:pt x="30" y="58"/>
                  </a:lnTo>
                  <a:lnTo>
                    <a:pt x="30" y="58"/>
                  </a:lnTo>
                  <a:lnTo>
                    <a:pt x="32" y="58"/>
                  </a:lnTo>
                  <a:lnTo>
                    <a:pt x="32" y="58"/>
                  </a:lnTo>
                  <a:lnTo>
                    <a:pt x="32" y="58"/>
                  </a:lnTo>
                  <a:lnTo>
                    <a:pt x="32" y="58"/>
                  </a:lnTo>
                  <a:lnTo>
                    <a:pt x="32" y="58"/>
                  </a:lnTo>
                  <a:lnTo>
                    <a:pt x="33" y="58"/>
                  </a:lnTo>
                  <a:lnTo>
                    <a:pt x="35" y="58"/>
                  </a:lnTo>
                  <a:lnTo>
                    <a:pt x="35" y="58"/>
                  </a:lnTo>
                  <a:lnTo>
                    <a:pt x="35" y="58"/>
                  </a:lnTo>
                  <a:lnTo>
                    <a:pt x="35" y="58"/>
                  </a:lnTo>
                  <a:lnTo>
                    <a:pt x="35" y="58"/>
                  </a:lnTo>
                  <a:lnTo>
                    <a:pt x="36" y="58"/>
                  </a:lnTo>
                  <a:lnTo>
                    <a:pt x="38" y="58"/>
                  </a:lnTo>
                  <a:lnTo>
                    <a:pt x="38" y="58"/>
                  </a:lnTo>
                  <a:lnTo>
                    <a:pt x="38" y="58"/>
                  </a:lnTo>
                  <a:lnTo>
                    <a:pt x="38" y="58"/>
                  </a:lnTo>
                  <a:lnTo>
                    <a:pt x="38" y="58"/>
                  </a:lnTo>
                  <a:lnTo>
                    <a:pt x="39" y="58"/>
                  </a:lnTo>
                  <a:lnTo>
                    <a:pt x="41" y="58"/>
                  </a:lnTo>
                  <a:lnTo>
                    <a:pt x="41" y="58"/>
                  </a:lnTo>
                  <a:lnTo>
                    <a:pt x="41" y="58"/>
                  </a:lnTo>
                  <a:lnTo>
                    <a:pt x="41" y="58"/>
                  </a:lnTo>
                  <a:lnTo>
                    <a:pt x="41" y="58"/>
                  </a:lnTo>
                  <a:lnTo>
                    <a:pt x="42" y="58"/>
                  </a:lnTo>
                  <a:lnTo>
                    <a:pt x="44" y="58"/>
                  </a:lnTo>
                  <a:lnTo>
                    <a:pt x="44" y="58"/>
                  </a:lnTo>
                  <a:lnTo>
                    <a:pt x="44" y="58"/>
                  </a:lnTo>
                  <a:lnTo>
                    <a:pt x="44" y="58"/>
                  </a:lnTo>
                  <a:lnTo>
                    <a:pt x="44" y="58"/>
                  </a:lnTo>
                  <a:lnTo>
                    <a:pt x="45" y="58"/>
                  </a:lnTo>
                  <a:lnTo>
                    <a:pt x="47" y="58"/>
                  </a:lnTo>
                  <a:lnTo>
                    <a:pt x="47" y="58"/>
                  </a:lnTo>
                  <a:lnTo>
                    <a:pt x="47" y="58"/>
                  </a:lnTo>
                  <a:lnTo>
                    <a:pt x="47" y="58"/>
                  </a:lnTo>
                  <a:lnTo>
                    <a:pt x="47" y="58"/>
                  </a:lnTo>
                  <a:lnTo>
                    <a:pt x="48" y="58"/>
                  </a:lnTo>
                  <a:lnTo>
                    <a:pt x="49" y="58"/>
                  </a:lnTo>
                  <a:lnTo>
                    <a:pt x="52" y="58"/>
                  </a:lnTo>
                  <a:lnTo>
                    <a:pt x="52" y="58"/>
                  </a:lnTo>
                  <a:lnTo>
                    <a:pt x="52" y="58"/>
                  </a:lnTo>
                  <a:lnTo>
                    <a:pt x="53" y="58"/>
                  </a:lnTo>
                  <a:lnTo>
                    <a:pt x="53" y="58"/>
                  </a:lnTo>
                  <a:lnTo>
                    <a:pt x="54" y="58"/>
                  </a:lnTo>
                  <a:lnTo>
                    <a:pt x="55" y="58"/>
                  </a:lnTo>
                  <a:lnTo>
                    <a:pt x="58" y="58"/>
                  </a:lnTo>
                  <a:lnTo>
                    <a:pt x="58" y="58"/>
                  </a:lnTo>
                  <a:lnTo>
                    <a:pt x="58" y="58"/>
                  </a:lnTo>
                  <a:lnTo>
                    <a:pt x="59" y="58"/>
                  </a:lnTo>
                  <a:lnTo>
                    <a:pt x="59" y="58"/>
                  </a:lnTo>
                  <a:lnTo>
                    <a:pt x="60" y="58"/>
                  </a:lnTo>
                  <a:lnTo>
                    <a:pt x="61" y="58"/>
                  </a:lnTo>
                  <a:lnTo>
                    <a:pt x="64" y="58"/>
                  </a:lnTo>
                  <a:lnTo>
                    <a:pt x="69" y="58"/>
                  </a:lnTo>
                  <a:lnTo>
                    <a:pt x="75" y="58"/>
                  </a:lnTo>
                  <a:lnTo>
                    <a:pt x="81" y="58"/>
                  </a:lnTo>
                  <a:lnTo>
                    <a:pt x="87" y="57"/>
                  </a:lnTo>
                  <a:lnTo>
                    <a:pt x="93" y="57"/>
                  </a:lnTo>
                  <a:lnTo>
                    <a:pt x="99" y="57"/>
                  </a:lnTo>
                  <a:lnTo>
                    <a:pt x="105" y="57"/>
                  </a:lnTo>
                  <a:lnTo>
                    <a:pt x="110" y="57"/>
                  </a:lnTo>
                  <a:lnTo>
                    <a:pt x="116" y="57"/>
                  </a:lnTo>
                  <a:lnTo>
                    <a:pt x="122" y="57"/>
                  </a:lnTo>
                  <a:lnTo>
                    <a:pt x="128" y="57"/>
                  </a:lnTo>
                  <a:lnTo>
                    <a:pt x="134" y="57"/>
                  </a:lnTo>
                  <a:lnTo>
                    <a:pt x="140" y="57"/>
                  </a:lnTo>
                  <a:lnTo>
                    <a:pt x="145" y="57"/>
                  </a:lnTo>
                  <a:lnTo>
                    <a:pt x="151" y="57"/>
                  </a:lnTo>
                  <a:lnTo>
                    <a:pt x="157" y="57"/>
                  </a:lnTo>
                  <a:lnTo>
                    <a:pt x="163" y="57"/>
                  </a:lnTo>
                  <a:lnTo>
                    <a:pt x="169" y="56"/>
                  </a:lnTo>
                  <a:lnTo>
                    <a:pt x="174" y="56"/>
                  </a:lnTo>
                  <a:lnTo>
                    <a:pt x="180" y="56"/>
                  </a:lnTo>
                  <a:lnTo>
                    <a:pt x="186" y="56"/>
                  </a:lnTo>
                  <a:lnTo>
                    <a:pt x="192" y="56"/>
                  </a:lnTo>
                  <a:lnTo>
                    <a:pt x="198" y="56"/>
                  </a:lnTo>
                  <a:lnTo>
                    <a:pt x="203" y="56"/>
                  </a:lnTo>
                  <a:lnTo>
                    <a:pt x="209" y="55"/>
                  </a:lnTo>
                  <a:lnTo>
                    <a:pt x="215" y="55"/>
                  </a:lnTo>
                  <a:lnTo>
                    <a:pt x="221" y="55"/>
                  </a:lnTo>
                  <a:lnTo>
                    <a:pt x="227" y="55"/>
                  </a:lnTo>
                  <a:lnTo>
                    <a:pt x="232" y="55"/>
                  </a:lnTo>
                  <a:lnTo>
                    <a:pt x="238" y="54"/>
                  </a:lnTo>
                  <a:lnTo>
                    <a:pt x="244" y="54"/>
                  </a:lnTo>
                  <a:lnTo>
                    <a:pt x="250" y="54"/>
                  </a:lnTo>
                  <a:lnTo>
                    <a:pt x="256" y="54"/>
                  </a:lnTo>
                  <a:lnTo>
                    <a:pt x="261" y="53"/>
                  </a:lnTo>
                  <a:lnTo>
                    <a:pt x="267" y="53"/>
                  </a:lnTo>
                  <a:lnTo>
                    <a:pt x="273" y="53"/>
                  </a:lnTo>
                  <a:lnTo>
                    <a:pt x="279" y="52"/>
                  </a:lnTo>
                  <a:lnTo>
                    <a:pt x="285" y="52"/>
                  </a:lnTo>
                  <a:lnTo>
                    <a:pt x="291" y="52"/>
                  </a:lnTo>
                  <a:lnTo>
                    <a:pt x="296" y="52"/>
                  </a:lnTo>
                  <a:lnTo>
                    <a:pt x="302" y="51"/>
                  </a:lnTo>
                  <a:lnTo>
                    <a:pt x="308" y="51"/>
                  </a:lnTo>
                  <a:lnTo>
                    <a:pt x="314" y="50"/>
                  </a:lnTo>
                  <a:lnTo>
                    <a:pt x="320" y="50"/>
                  </a:lnTo>
                  <a:lnTo>
                    <a:pt x="326" y="50"/>
                  </a:lnTo>
                  <a:lnTo>
                    <a:pt x="332" y="49"/>
                  </a:lnTo>
                  <a:lnTo>
                    <a:pt x="337" y="48"/>
                  </a:lnTo>
                  <a:lnTo>
                    <a:pt x="343" y="48"/>
                  </a:lnTo>
                  <a:lnTo>
                    <a:pt x="349" y="48"/>
                  </a:lnTo>
                  <a:lnTo>
                    <a:pt x="355" y="47"/>
                  </a:lnTo>
                  <a:lnTo>
                    <a:pt x="361" y="47"/>
                  </a:lnTo>
                  <a:lnTo>
                    <a:pt x="367" y="46"/>
                  </a:lnTo>
                  <a:lnTo>
                    <a:pt x="372" y="46"/>
                  </a:lnTo>
                  <a:lnTo>
                    <a:pt x="378" y="45"/>
                  </a:lnTo>
                  <a:lnTo>
                    <a:pt x="384" y="44"/>
                  </a:lnTo>
                  <a:lnTo>
                    <a:pt x="389" y="44"/>
                  </a:lnTo>
                  <a:lnTo>
                    <a:pt x="395" y="43"/>
                  </a:lnTo>
                  <a:lnTo>
                    <a:pt x="401" y="42"/>
                  </a:lnTo>
                  <a:lnTo>
                    <a:pt x="407" y="42"/>
                  </a:lnTo>
                  <a:lnTo>
                    <a:pt x="413" y="41"/>
                  </a:lnTo>
                  <a:lnTo>
                    <a:pt x="418" y="40"/>
                  </a:lnTo>
                  <a:lnTo>
                    <a:pt x="424" y="40"/>
                  </a:lnTo>
                  <a:lnTo>
                    <a:pt x="430" y="39"/>
                  </a:lnTo>
                  <a:lnTo>
                    <a:pt x="436" y="38"/>
                  </a:lnTo>
                  <a:lnTo>
                    <a:pt x="442" y="38"/>
                  </a:lnTo>
                  <a:lnTo>
                    <a:pt x="448" y="37"/>
                  </a:lnTo>
                  <a:lnTo>
                    <a:pt x="454" y="36"/>
                  </a:lnTo>
                  <a:lnTo>
                    <a:pt x="459" y="35"/>
                  </a:lnTo>
                  <a:lnTo>
                    <a:pt x="465" y="34"/>
                  </a:lnTo>
                  <a:lnTo>
                    <a:pt x="471" y="34"/>
                  </a:lnTo>
                  <a:lnTo>
                    <a:pt x="476" y="33"/>
                  </a:lnTo>
                  <a:lnTo>
                    <a:pt x="482" y="32"/>
                  </a:lnTo>
                  <a:lnTo>
                    <a:pt x="488" y="31"/>
                  </a:lnTo>
                  <a:lnTo>
                    <a:pt x="494" y="30"/>
                  </a:lnTo>
                  <a:lnTo>
                    <a:pt x="500" y="29"/>
                  </a:lnTo>
                  <a:lnTo>
                    <a:pt x="506" y="28"/>
                  </a:lnTo>
                  <a:lnTo>
                    <a:pt x="511" y="28"/>
                  </a:lnTo>
                  <a:lnTo>
                    <a:pt x="517" y="27"/>
                  </a:lnTo>
                  <a:lnTo>
                    <a:pt x="523" y="26"/>
                  </a:lnTo>
                  <a:lnTo>
                    <a:pt x="529" y="25"/>
                  </a:lnTo>
                  <a:lnTo>
                    <a:pt x="534" y="24"/>
                  </a:lnTo>
                  <a:lnTo>
                    <a:pt x="540" y="23"/>
                  </a:lnTo>
                  <a:lnTo>
                    <a:pt x="546" y="22"/>
                  </a:lnTo>
                  <a:lnTo>
                    <a:pt x="552" y="21"/>
                  </a:lnTo>
                  <a:lnTo>
                    <a:pt x="558" y="20"/>
                  </a:lnTo>
                  <a:lnTo>
                    <a:pt x="564" y="19"/>
                  </a:lnTo>
                  <a:lnTo>
                    <a:pt x="569" y="18"/>
                  </a:lnTo>
                  <a:lnTo>
                    <a:pt x="575" y="17"/>
                  </a:lnTo>
                  <a:lnTo>
                    <a:pt x="581" y="16"/>
                  </a:lnTo>
                  <a:lnTo>
                    <a:pt x="587" y="15"/>
                  </a:lnTo>
                  <a:lnTo>
                    <a:pt x="593" y="14"/>
                  </a:lnTo>
                  <a:lnTo>
                    <a:pt x="598" y="13"/>
                  </a:lnTo>
                  <a:lnTo>
                    <a:pt x="604" y="12"/>
                  </a:lnTo>
                  <a:lnTo>
                    <a:pt x="610" y="11"/>
                  </a:lnTo>
                  <a:lnTo>
                    <a:pt x="616" y="10"/>
                  </a:lnTo>
                  <a:lnTo>
                    <a:pt x="622" y="9"/>
                  </a:lnTo>
                  <a:lnTo>
                    <a:pt x="627" y="8"/>
                  </a:lnTo>
                  <a:lnTo>
                    <a:pt x="633" y="8"/>
                  </a:lnTo>
                  <a:lnTo>
                    <a:pt x="639" y="7"/>
                  </a:lnTo>
                  <a:lnTo>
                    <a:pt x="645" y="6"/>
                  </a:lnTo>
                  <a:lnTo>
                    <a:pt x="651" y="5"/>
                  </a:lnTo>
                  <a:lnTo>
                    <a:pt x="657" y="4"/>
                  </a:lnTo>
                  <a:lnTo>
                    <a:pt x="662" y="4"/>
                  </a:lnTo>
                  <a:lnTo>
                    <a:pt x="668" y="3"/>
                  </a:lnTo>
                  <a:lnTo>
                    <a:pt x="674" y="3"/>
                  </a:lnTo>
                  <a:lnTo>
                    <a:pt x="680" y="2"/>
                  </a:lnTo>
                  <a:lnTo>
                    <a:pt x="686" y="2"/>
                  </a:lnTo>
                  <a:lnTo>
                    <a:pt x="692" y="1"/>
                  </a:lnTo>
                  <a:lnTo>
                    <a:pt x="698" y="1"/>
                  </a:lnTo>
                  <a:lnTo>
                    <a:pt x="698" y="1"/>
                  </a:lnTo>
                  <a:lnTo>
                    <a:pt x="698" y="1"/>
                  </a:lnTo>
                  <a:lnTo>
                    <a:pt x="698" y="1"/>
                  </a:lnTo>
                  <a:lnTo>
                    <a:pt x="698" y="1"/>
                  </a:lnTo>
                  <a:lnTo>
                    <a:pt x="699" y="0"/>
                  </a:lnTo>
                  <a:lnTo>
                    <a:pt x="700" y="0"/>
                  </a:lnTo>
                  <a:lnTo>
                    <a:pt x="703" y="0"/>
                  </a:lnTo>
                  <a:lnTo>
                    <a:pt x="703" y="0"/>
                  </a:lnTo>
                  <a:lnTo>
                    <a:pt x="703" y="0"/>
                  </a:lnTo>
                  <a:lnTo>
                    <a:pt x="704" y="0"/>
                  </a:lnTo>
                  <a:lnTo>
                    <a:pt x="704" y="0"/>
                  </a:lnTo>
                  <a:lnTo>
                    <a:pt x="704" y="0"/>
                  </a:lnTo>
                  <a:lnTo>
                    <a:pt x="706" y="0"/>
                  </a:lnTo>
                  <a:lnTo>
                    <a:pt x="706" y="0"/>
                  </a:lnTo>
                  <a:lnTo>
                    <a:pt x="706" y="0"/>
                  </a:lnTo>
                  <a:lnTo>
                    <a:pt x="706" y="0"/>
                  </a:lnTo>
                  <a:lnTo>
                    <a:pt x="707" y="0"/>
                  </a:lnTo>
                  <a:lnTo>
                    <a:pt x="707" y="0"/>
                  </a:lnTo>
                  <a:lnTo>
                    <a:pt x="709" y="0"/>
                  </a:lnTo>
                  <a:lnTo>
                    <a:pt x="709" y="0"/>
                  </a:lnTo>
                  <a:lnTo>
                    <a:pt x="709" y="0"/>
                  </a:lnTo>
                  <a:lnTo>
                    <a:pt x="709" y="0"/>
                  </a:lnTo>
                  <a:lnTo>
                    <a:pt x="709" y="0"/>
                  </a:lnTo>
                  <a:lnTo>
                    <a:pt x="710" y="0"/>
                  </a:lnTo>
                  <a:lnTo>
                    <a:pt x="712" y="0"/>
                  </a:lnTo>
                  <a:lnTo>
                    <a:pt x="712" y="0"/>
                  </a:lnTo>
                  <a:lnTo>
                    <a:pt x="712" y="0"/>
                  </a:lnTo>
                  <a:lnTo>
                    <a:pt x="712" y="0"/>
                  </a:lnTo>
                  <a:lnTo>
                    <a:pt x="713" y="0"/>
                  </a:lnTo>
                  <a:lnTo>
                    <a:pt x="713" y="0"/>
                  </a:lnTo>
                  <a:lnTo>
                    <a:pt x="715" y="0"/>
                  </a:lnTo>
                  <a:lnTo>
                    <a:pt x="715" y="0"/>
                  </a:lnTo>
                  <a:lnTo>
                    <a:pt x="715" y="0"/>
                  </a:lnTo>
                  <a:lnTo>
                    <a:pt x="715" y="0"/>
                  </a:lnTo>
                  <a:lnTo>
                    <a:pt x="715" y="0"/>
                  </a:lnTo>
                  <a:lnTo>
                    <a:pt x="716" y="0"/>
                  </a:lnTo>
                  <a:lnTo>
                    <a:pt x="716" y="0"/>
                  </a:lnTo>
                  <a:lnTo>
                    <a:pt x="716" y="0"/>
                  </a:lnTo>
                  <a:lnTo>
                    <a:pt x="717" y="0"/>
                  </a:lnTo>
                  <a:lnTo>
                    <a:pt x="717" y="0"/>
                  </a:lnTo>
                  <a:lnTo>
                    <a:pt x="717" y="0"/>
                  </a:lnTo>
                  <a:lnTo>
                    <a:pt x="718" y="0"/>
                  </a:lnTo>
                  <a:lnTo>
                    <a:pt x="718" y="0"/>
                  </a:lnTo>
                  <a:lnTo>
                    <a:pt x="718" y="0"/>
                  </a:lnTo>
                  <a:lnTo>
                    <a:pt x="718" y="0"/>
                  </a:lnTo>
                  <a:lnTo>
                    <a:pt x="719" y="0"/>
                  </a:lnTo>
                  <a:lnTo>
                    <a:pt x="719" y="0"/>
                  </a:lnTo>
                  <a:lnTo>
                    <a:pt x="719" y="0"/>
                  </a:lnTo>
                  <a:lnTo>
                    <a:pt x="719" y="0"/>
                  </a:lnTo>
                  <a:lnTo>
                    <a:pt x="720" y="0"/>
                  </a:lnTo>
                  <a:lnTo>
                    <a:pt x="720" y="0"/>
                  </a:lnTo>
                  <a:lnTo>
                    <a:pt x="720" y="0"/>
                  </a:lnTo>
                  <a:lnTo>
                    <a:pt x="721" y="0"/>
                  </a:lnTo>
                  <a:lnTo>
                    <a:pt x="721" y="0"/>
                  </a:lnTo>
                  <a:lnTo>
                    <a:pt x="721" y="0"/>
                  </a:lnTo>
                  <a:lnTo>
                    <a:pt x="721" y="0"/>
                  </a:lnTo>
                  <a:lnTo>
                    <a:pt x="721" y="0"/>
                  </a:lnTo>
                  <a:lnTo>
                    <a:pt x="721" y="0"/>
                  </a:lnTo>
                  <a:lnTo>
                    <a:pt x="722" y="0"/>
                  </a:lnTo>
                  <a:lnTo>
                    <a:pt x="722" y="0"/>
                  </a:lnTo>
                  <a:lnTo>
                    <a:pt x="722" y="0"/>
                  </a:lnTo>
                  <a:lnTo>
                    <a:pt x="722" y="0"/>
                  </a:lnTo>
                  <a:lnTo>
                    <a:pt x="723" y="0"/>
                  </a:lnTo>
                  <a:lnTo>
                    <a:pt x="723" y="0"/>
                  </a:lnTo>
                  <a:lnTo>
                    <a:pt x="723" y="0"/>
                  </a:lnTo>
                  <a:lnTo>
                    <a:pt x="723" y="0"/>
                  </a:lnTo>
                  <a:lnTo>
                    <a:pt x="723" y="0"/>
                  </a:lnTo>
                  <a:lnTo>
                    <a:pt x="723" y="0"/>
                  </a:lnTo>
                  <a:lnTo>
                    <a:pt x="724" y="0"/>
                  </a:lnTo>
                  <a:lnTo>
                    <a:pt x="724" y="0"/>
                  </a:lnTo>
                  <a:lnTo>
                    <a:pt x="724" y="0"/>
                  </a:lnTo>
                  <a:lnTo>
                    <a:pt x="724" y="0"/>
                  </a:lnTo>
                  <a:lnTo>
                    <a:pt x="724" y="0"/>
                  </a:lnTo>
                  <a:lnTo>
                    <a:pt x="724" y="0"/>
                  </a:lnTo>
                  <a:lnTo>
                    <a:pt x="724" y="0"/>
                  </a:lnTo>
                  <a:lnTo>
                    <a:pt x="725" y="0"/>
                  </a:lnTo>
                  <a:lnTo>
                    <a:pt x="725" y="0"/>
                  </a:lnTo>
                  <a:lnTo>
                    <a:pt x="725" y="0"/>
                  </a:lnTo>
                  <a:lnTo>
                    <a:pt x="725" y="0"/>
                  </a:lnTo>
                  <a:lnTo>
                    <a:pt x="725" y="0"/>
                  </a:lnTo>
                  <a:lnTo>
                    <a:pt x="725" y="0"/>
                  </a:lnTo>
                  <a:lnTo>
                    <a:pt x="725" y="0"/>
                  </a:lnTo>
                  <a:lnTo>
                    <a:pt x="726" y="0"/>
                  </a:lnTo>
                  <a:lnTo>
                    <a:pt x="726" y="0"/>
                  </a:lnTo>
                  <a:lnTo>
                    <a:pt x="726" y="0"/>
                  </a:lnTo>
                  <a:lnTo>
                    <a:pt x="726" y="0"/>
                  </a:lnTo>
                  <a:lnTo>
                    <a:pt x="726" y="0"/>
                  </a:lnTo>
                  <a:lnTo>
                    <a:pt x="726" y="0"/>
                  </a:lnTo>
                  <a:lnTo>
                    <a:pt x="726" y="0"/>
                  </a:lnTo>
                  <a:lnTo>
                    <a:pt x="726" y="0"/>
                  </a:lnTo>
                  <a:lnTo>
                    <a:pt x="726" y="0"/>
                  </a:lnTo>
                  <a:lnTo>
                    <a:pt x="727" y="0"/>
                  </a:lnTo>
                  <a:lnTo>
                    <a:pt x="727" y="0"/>
                  </a:lnTo>
                  <a:lnTo>
                    <a:pt x="727" y="0"/>
                  </a:lnTo>
                  <a:lnTo>
                    <a:pt x="727" y="0"/>
                  </a:lnTo>
                  <a:lnTo>
                    <a:pt x="727" y="0"/>
                  </a:lnTo>
                  <a:lnTo>
                    <a:pt x="727" y="0"/>
                  </a:lnTo>
                  <a:lnTo>
                    <a:pt x="727" y="0"/>
                  </a:lnTo>
                  <a:lnTo>
                    <a:pt x="727" y="0"/>
                  </a:lnTo>
                  <a:lnTo>
                    <a:pt x="727" y="0"/>
                  </a:lnTo>
                  <a:lnTo>
                    <a:pt x="727" y="0"/>
                  </a:lnTo>
                  <a:lnTo>
                    <a:pt x="727" y="0"/>
                  </a:lnTo>
                  <a:lnTo>
                    <a:pt x="727" y="0"/>
                  </a:lnTo>
                  <a:lnTo>
                    <a:pt x="727" y="0"/>
                  </a:lnTo>
                  <a:lnTo>
                    <a:pt x="728" y="0"/>
                  </a:lnTo>
                  <a:lnTo>
                    <a:pt x="728" y="0"/>
                  </a:lnTo>
                  <a:lnTo>
                    <a:pt x="728" y="0"/>
                  </a:lnTo>
                  <a:lnTo>
                    <a:pt x="728" y="0"/>
                  </a:lnTo>
                  <a:lnTo>
                    <a:pt x="728" y="0"/>
                  </a:lnTo>
                  <a:lnTo>
                    <a:pt x="728" y="0"/>
                  </a:lnTo>
                  <a:lnTo>
                    <a:pt x="728" y="0"/>
                  </a:lnTo>
                  <a:lnTo>
                    <a:pt x="728" y="0"/>
                  </a:lnTo>
                  <a:lnTo>
                    <a:pt x="728" y="0"/>
                  </a:lnTo>
                  <a:lnTo>
                    <a:pt x="729" y="0"/>
                  </a:lnTo>
                  <a:lnTo>
                    <a:pt x="729" y="0"/>
                  </a:lnTo>
                  <a:lnTo>
                    <a:pt x="729" y="0"/>
                  </a:lnTo>
                  <a:lnTo>
                    <a:pt x="729" y="0"/>
                  </a:lnTo>
                  <a:lnTo>
                    <a:pt x="729" y="0"/>
                  </a:lnTo>
                  <a:lnTo>
                    <a:pt x="729" y="0"/>
                  </a:lnTo>
                  <a:lnTo>
                    <a:pt x="729" y="0"/>
                  </a:lnTo>
                  <a:lnTo>
                    <a:pt x="729" y="0"/>
                  </a:lnTo>
                  <a:lnTo>
                    <a:pt x="729" y="0"/>
                  </a:lnTo>
                  <a:lnTo>
                    <a:pt x="730" y="0"/>
                  </a:lnTo>
                  <a:lnTo>
                    <a:pt x="730" y="0"/>
                  </a:lnTo>
                  <a:lnTo>
                    <a:pt x="730" y="0"/>
                  </a:lnTo>
                  <a:lnTo>
                    <a:pt x="730" y="0"/>
                  </a:lnTo>
                  <a:lnTo>
                    <a:pt x="730" y="0"/>
                  </a:lnTo>
                  <a:lnTo>
                    <a:pt x="730" y="0"/>
                  </a:lnTo>
                  <a:lnTo>
                    <a:pt x="730" y="0"/>
                  </a:lnTo>
                  <a:lnTo>
                    <a:pt x="731" y="0"/>
                  </a:lnTo>
                  <a:lnTo>
                    <a:pt x="731" y="0"/>
                  </a:lnTo>
                  <a:lnTo>
                    <a:pt x="731" y="0"/>
                  </a:lnTo>
                  <a:lnTo>
                    <a:pt x="731" y="0"/>
                  </a:lnTo>
                  <a:lnTo>
                    <a:pt x="731" y="0"/>
                  </a:lnTo>
                  <a:lnTo>
                    <a:pt x="732" y="0"/>
                  </a:lnTo>
                  <a:lnTo>
                    <a:pt x="732" y="0"/>
                  </a:lnTo>
                  <a:lnTo>
                    <a:pt x="732" y="0"/>
                  </a:lnTo>
                  <a:lnTo>
                    <a:pt x="732" y="0"/>
                  </a:lnTo>
                  <a:lnTo>
                    <a:pt x="733" y="0"/>
                  </a:lnTo>
                  <a:lnTo>
                    <a:pt x="733" y="0"/>
                  </a:lnTo>
                  <a:lnTo>
                    <a:pt x="733" y="0"/>
                  </a:lnTo>
                  <a:lnTo>
                    <a:pt x="734" y="0"/>
                  </a:lnTo>
                  <a:lnTo>
                    <a:pt x="734" y="0"/>
                  </a:lnTo>
                  <a:lnTo>
                    <a:pt x="734" y="0"/>
                  </a:lnTo>
                  <a:lnTo>
                    <a:pt x="735" y="0"/>
                  </a:lnTo>
                  <a:lnTo>
                    <a:pt x="735" y="0"/>
                  </a:lnTo>
                  <a:lnTo>
                    <a:pt x="735" y="0"/>
                  </a:lnTo>
                  <a:lnTo>
                    <a:pt x="735" y="0"/>
                  </a:lnTo>
                  <a:lnTo>
                    <a:pt x="735" y="0"/>
                  </a:lnTo>
                  <a:lnTo>
                    <a:pt x="736" y="0"/>
                  </a:lnTo>
                  <a:lnTo>
                    <a:pt x="738" y="0"/>
                  </a:lnTo>
                  <a:lnTo>
                    <a:pt x="738" y="0"/>
                  </a:lnTo>
                  <a:lnTo>
                    <a:pt x="738" y="0"/>
                  </a:lnTo>
                  <a:lnTo>
                    <a:pt x="738" y="0"/>
                  </a:lnTo>
                  <a:lnTo>
                    <a:pt x="738" y="0"/>
                  </a:lnTo>
                  <a:lnTo>
                    <a:pt x="739" y="0"/>
                  </a:lnTo>
                  <a:lnTo>
                    <a:pt x="741" y="0"/>
                  </a:lnTo>
                  <a:lnTo>
                    <a:pt x="741" y="0"/>
                  </a:lnTo>
                  <a:lnTo>
                    <a:pt x="741" y="0"/>
                  </a:lnTo>
                  <a:lnTo>
                    <a:pt x="741" y="0"/>
                  </a:lnTo>
                  <a:lnTo>
                    <a:pt x="741" y="0"/>
                  </a:lnTo>
                  <a:lnTo>
                    <a:pt x="742" y="0"/>
                  </a:lnTo>
                  <a:lnTo>
                    <a:pt x="744" y="0"/>
                  </a:lnTo>
                  <a:lnTo>
                    <a:pt x="744" y="0"/>
                  </a:lnTo>
                  <a:lnTo>
                    <a:pt x="744" y="0"/>
                  </a:lnTo>
                  <a:lnTo>
                    <a:pt x="744" y="0"/>
                  </a:lnTo>
                  <a:lnTo>
                    <a:pt x="744" y="0"/>
                  </a:lnTo>
                  <a:lnTo>
                    <a:pt x="745" y="0"/>
                  </a:lnTo>
                  <a:lnTo>
                    <a:pt x="746" y="0"/>
                  </a:lnTo>
                  <a:lnTo>
                    <a:pt x="747" y="0"/>
                  </a:lnTo>
                  <a:lnTo>
                    <a:pt x="747" y="0"/>
                  </a:lnTo>
                  <a:lnTo>
                    <a:pt x="747" y="0"/>
                  </a:lnTo>
                  <a:lnTo>
                    <a:pt x="747" y="0"/>
                  </a:lnTo>
                  <a:lnTo>
                    <a:pt x="748" y="0"/>
                  </a:lnTo>
                  <a:lnTo>
                    <a:pt x="749" y="0"/>
                  </a:lnTo>
                  <a:lnTo>
                    <a:pt x="749" y="0"/>
                  </a:lnTo>
                  <a:lnTo>
                    <a:pt x="749" y="0"/>
                  </a:lnTo>
                  <a:lnTo>
                    <a:pt x="750" y="0"/>
                  </a:lnTo>
                  <a:lnTo>
                    <a:pt x="750" y="0"/>
                  </a:lnTo>
                  <a:lnTo>
                    <a:pt x="751" y="0"/>
                  </a:lnTo>
                  <a:lnTo>
                    <a:pt x="752" y="0"/>
                  </a:lnTo>
                  <a:lnTo>
                    <a:pt x="755" y="1"/>
                  </a:lnTo>
                  <a:lnTo>
                    <a:pt x="755" y="1"/>
                  </a:lnTo>
                  <a:lnTo>
                    <a:pt x="755" y="1"/>
                  </a:lnTo>
                  <a:lnTo>
                    <a:pt x="756" y="1"/>
                  </a:lnTo>
                  <a:lnTo>
                    <a:pt x="756" y="1"/>
                  </a:lnTo>
                  <a:lnTo>
                    <a:pt x="757" y="1"/>
                  </a:lnTo>
                  <a:lnTo>
                    <a:pt x="758" y="1"/>
                  </a:lnTo>
                  <a:lnTo>
                    <a:pt x="761" y="1"/>
                  </a:lnTo>
                  <a:lnTo>
                    <a:pt x="761" y="1"/>
                  </a:lnTo>
                  <a:lnTo>
                    <a:pt x="761" y="1"/>
                  </a:lnTo>
                  <a:lnTo>
                    <a:pt x="762" y="1"/>
                  </a:lnTo>
                  <a:lnTo>
                    <a:pt x="762" y="1"/>
                  </a:lnTo>
                  <a:lnTo>
                    <a:pt x="763" y="1"/>
                  </a:lnTo>
                  <a:lnTo>
                    <a:pt x="764" y="2"/>
                  </a:lnTo>
                  <a:lnTo>
                    <a:pt x="767" y="2"/>
                  </a:lnTo>
                  <a:lnTo>
                    <a:pt x="773" y="2"/>
                  </a:lnTo>
                  <a:lnTo>
                    <a:pt x="779" y="3"/>
                  </a:lnTo>
                  <a:lnTo>
                    <a:pt x="784" y="4"/>
                  </a:lnTo>
                  <a:lnTo>
                    <a:pt x="790" y="5"/>
                  </a:lnTo>
                  <a:lnTo>
                    <a:pt x="796" y="6"/>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99" name="Freeform 56"/>
            <p:cNvSpPr>
              <a:spLocks/>
            </p:cNvSpPr>
            <p:nvPr/>
          </p:nvSpPr>
          <p:spPr bwMode="auto">
            <a:xfrm>
              <a:off x="773" y="2186"/>
              <a:ext cx="582" cy="116"/>
            </a:xfrm>
            <a:custGeom>
              <a:avLst/>
              <a:gdLst/>
              <a:ahLst/>
              <a:cxnLst>
                <a:cxn ang="0">
                  <a:pos x="41" y="18"/>
                </a:cxn>
                <a:cxn ang="0">
                  <a:pos x="88" y="39"/>
                </a:cxn>
                <a:cxn ang="0">
                  <a:pos x="134" y="66"/>
                </a:cxn>
                <a:cxn ang="0">
                  <a:pos x="181" y="93"/>
                </a:cxn>
                <a:cxn ang="0">
                  <a:pos x="221" y="111"/>
                </a:cxn>
                <a:cxn ang="0">
                  <a:pos x="227" y="112"/>
                </a:cxn>
                <a:cxn ang="0">
                  <a:pos x="231" y="113"/>
                </a:cxn>
                <a:cxn ang="0">
                  <a:pos x="236" y="114"/>
                </a:cxn>
                <a:cxn ang="0">
                  <a:pos x="239" y="115"/>
                </a:cxn>
                <a:cxn ang="0">
                  <a:pos x="241" y="115"/>
                </a:cxn>
                <a:cxn ang="0">
                  <a:pos x="244" y="115"/>
                </a:cxn>
                <a:cxn ang="0">
                  <a:pos x="247" y="115"/>
                </a:cxn>
                <a:cxn ang="0">
                  <a:pos x="249" y="116"/>
                </a:cxn>
                <a:cxn ang="0">
                  <a:pos x="250" y="116"/>
                </a:cxn>
                <a:cxn ang="0">
                  <a:pos x="251" y="116"/>
                </a:cxn>
                <a:cxn ang="0">
                  <a:pos x="252" y="116"/>
                </a:cxn>
                <a:cxn ang="0">
                  <a:pos x="252" y="116"/>
                </a:cxn>
                <a:cxn ang="0">
                  <a:pos x="253" y="116"/>
                </a:cxn>
                <a:cxn ang="0">
                  <a:pos x="254" y="116"/>
                </a:cxn>
                <a:cxn ang="0">
                  <a:pos x="255" y="116"/>
                </a:cxn>
                <a:cxn ang="0">
                  <a:pos x="256" y="116"/>
                </a:cxn>
                <a:cxn ang="0">
                  <a:pos x="257" y="115"/>
                </a:cxn>
                <a:cxn ang="0">
                  <a:pos x="259" y="115"/>
                </a:cxn>
                <a:cxn ang="0">
                  <a:pos x="262" y="115"/>
                </a:cxn>
                <a:cxn ang="0">
                  <a:pos x="264" y="115"/>
                </a:cxn>
                <a:cxn ang="0">
                  <a:pos x="268" y="114"/>
                </a:cxn>
                <a:cxn ang="0">
                  <a:pos x="271" y="114"/>
                </a:cxn>
                <a:cxn ang="0">
                  <a:pos x="275" y="113"/>
                </a:cxn>
                <a:cxn ang="0">
                  <a:pos x="282" y="111"/>
                </a:cxn>
                <a:cxn ang="0">
                  <a:pos x="291" y="108"/>
                </a:cxn>
                <a:cxn ang="0">
                  <a:pos x="337" y="77"/>
                </a:cxn>
                <a:cxn ang="0">
                  <a:pos x="384" y="34"/>
                </a:cxn>
                <a:cxn ang="0">
                  <a:pos x="419" y="7"/>
                </a:cxn>
                <a:cxn ang="0">
                  <a:pos x="425" y="4"/>
                </a:cxn>
                <a:cxn ang="0">
                  <a:pos x="429" y="3"/>
                </a:cxn>
                <a:cxn ang="0">
                  <a:pos x="433" y="2"/>
                </a:cxn>
                <a:cxn ang="0">
                  <a:pos x="437" y="1"/>
                </a:cxn>
                <a:cxn ang="0">
                  <a:pos x="439" y="0"/>
                </a:cxn>
                <a:cxn ang="0">
                  <a:pos x="441" y="0"/>
                </a:cxn>
                <a:cxn ang="0">
                  <a:pos x="443" y="0"/>
                </a:cxn>
                <a:cxn ang="0">
                  <a:pos x="444" y="0"/>
                </a:cxn>
                <a:cxn ang="0">
                  <a:pos x="445" y="0"/>
                </a:cxn>
                <a:cxn ang="0">
                  <a:pos x="446" y="0"/>
                </a:cxn>
                <a:cxn ang="0">
                  <a:pos x="447" y="0"/>
                </a:cxn>
                <a:cxn ang="0">
                  <a:pos x="448" y="0"/>
                </a:cxn>
                <a:cxn ang="0">
                  <a:pos x="449" y="0"/>
                </a:cxn>
                <a:cxn ang="0">
                  <a:pos x="449" y="0"/>
                </a:cxn>
                <a:cxn ang="0">
                  <a:pos x="451" y="0"/>
                </a:cxn>
                <a:cxn ang="0">
                  <a:pos x="452" y="0"/>
                </a:cxn>
                <a:cxn ang="0">
                  <a:pos x="454" y="0"/>
                </a:cxn>
                <a:cxn ang="0">
                  <a:pos x="456" y="0"/>
                </a:cxn>
                <a:cxn ang="0">
                  <a:pos x="459" y="1"/>
                </a:cxn>
                <a:cxn ang="0">
                  <a:pos x="464" y="2"/>
                </a:cxn>
                <a:cxn ang="0">
                  <a:pos x="468" y="4"/>
                </a:cxn>
                <a:cxn ang="0">
                  <a:pos x="471" y="6"/>
                </a:cxn>
                <a:cxn ang="0">
                  <a:pos x="478" y="9"/>
                </a:cxn>
                <a:cxn ang="0">
                  <a:pos x="512" y="41"/>
                </a:cxn>
                <a:cxn ang="0">
                  <a:pos x="558" y="96"/>
                </a:cxn>
                <a:cxn ang="0">
                  <a:pos x="570" y="106"/>
                </a:cxn>
                <a:cxn ang="0">
                  <a:pos x="573" y="108"/>
                </a:cxn>
                <a:cxn ang="0">
                  <a:pos x="576" y="110"/>
                </a:cxn>
                <a:cxn ang="0">
                  <a:pos x="581" y="112"/>
                </a:cxn>
              </a:cxnLst>
              <a:rect l="0" t="0" r="r" b="b"/>
              <a:pathLst>
                <a:path w="582" h="116">
                  <a:moveTo>
                    <a:pt x="0" y="6"/>
                  </a:moveTo>
                  <a:lnTo>
                    <a:pt x="6" y="8"/>
                  </a:lnTo>
                  <a:lnTo>
                    <a:pt x="12" y="9"/>
                  </a:lnTo>
                  <a:lnTo>
                    <a:pt x="17" y="11"/>
                  </a:lnTo>
                  <a:lnTo>
                    <a:pt x="23" y="12"/>
                  </a:lnTo>
                  <a:lnTo>
                    <a:pt x="29" y="14"/>
                  </a:lnTo>
                  <a:lnTo>
                    <a:pt x="35" y="16"/>
                  </a:lnTo>
                  <a:lnTo>
                    <a:pt x="41" y="18"/>
                  </a:lnTo>
                  <a:lnTo>
                    <a:pt x="47" y="20"/>
                  </a:lnTo>
                  <a:lnTo>
                    <a:pt x="53" y="23"/>
                  </a:lnTo>
                  <a:lnTo>
                    <a:pt x="58" y="25"/>
                  </a:lnTo>
                  <a:lnTo>
                    <a:pt x="64" y="28"/>
                  </a:lnTo>
                  <a:lnTo>
                    <a:pt x="70" y="30"/>
                  </a:lnTo>
                  <a:lnTo>
                    <a:pt x="76" y="33"/>
                  </a:lnTo>
                  <a:lnTo>
                    <a:pt x="82" y="36"/>
                  </a:lnTo>
                  <a:lnTo>
                    <a:pt x="88" y="39"/>
                  </a:lnTo>
                  <a:lnTo>
                    <a:pt x="93" y="42"/>
                  </a:lnTo>
                  <a:lnTo>
                    <a:pt x="99" y="46"/>
                  </a:lnTo>
                  <a:lnTo>
                    <a:pt x="105" y="49"/>
                  </a:lnTo>
                  <a:lnTo>
                    <a:pt x="110" y="52"/>
                  </a:lnTo>
                  <a:lnTo>
                    <a:pt x="116" y="55"/>
                  </a:lnTo>
                  <a:lnTo>
                    <a:pt x="122" y="59"/>
                  </a:lnTo>
                  <a:lnTo>
                    <a:pt x="128" y="62"/>
                  </a:lnTo>
                  <a:lnTo>
                    <a:pt x="134" y="66"/>
                  </a:lnTo>
                  <a:lnTo>
                    <a:pt x="140" y="69"/>
                  </a:lnTo>
                  <a:lnTo>
                    <a:pt x="146" y="73"/>
                  </a:lnTo>
                  <a:lnTo>
                    <a:pt x="151" y="76"/>
                  </a:lnTo>
                  <a:lnTo>
                    <a:pt x="157" y="80"/>
                  </a:lnTo>
                  <a:lnTo>
                    <a:pt x="163" y="84"/>
                  </a:lnTo>
                  <a:lnTo>
                    <a:pt x="169" y="87"/>
                  </a:lnTo>
                  <a:lnTo>
                    <a:pt x="175" y="90"/>
                  </a:lnTo>
                  <a:lnTo>
                    <a:pt x="181" y="93"/>
                  </a:lnTo>
                  <a:lnTo>
                    <a:pt x="186" y="96"/>
                  </a:lnTo>
                  <a:lnTo>
                    <a:pt x="192" y="99"/>
                  </a:lnTo>
                  <a:lnTo>
                    <a:pt x="198" y="102"/>
                  </a:lnTo>
                  <a:lnTo>
                    <a:pt x="204" y="104"/>
                  </a:lnTo>
                  <a:lnTo>
                    <a:pt x="210" y="107"/>
                  </a:lnTo>
                  <a:lnTo>
                    <a:pt x="215" y="109"/>
                  </a:lnTo>
                  <a:lnTo>
                    <a:pt x="221" y="111"/>
                  </a:lnTo>
                  <a:lnTo>
                    <a:pt x="221" y="111"/>
                  </a:lnTo>
                  <a:lnTo>
                    <a:pt x="222" y="111"/>
                  </a:lnTo>
                  <a:lnTo>
                    <a:pt x="222" y="111"/>
                  </a:lnTo>
                  <a:lnTo>
                    <a:pt x="222" y="111"/>
                  </a:lnTo>
                  <a:lnTo>
                    <a:pt x="223" y="111"/>
                  </a:lnTo>
                  <a:lnTo>
                    <a:pt x="224" y="112"/>
                  </a:lnTo>
                  <a:lnTo>
                    <a:pt x="227" y="112"/>
                  </a:lnTo>
                  <a:lnTo>
                    <a:pt x="227" y="112"/>
                  </a:lnTo>
                  <a:lnTo>
                    <a:pt x="227" y="112"/>
                  </a:lnTo>
                  <a:lnTo>
                    <a:pt x="228" y="112"/>
                  </a:lnTo>
                  <a:lnTo>
                    <a:pt x="228" y="112"/>
                  </a:lnTo>
                  <a:lnTo>
                    <a:pt x="228" y="113"/>
                  </a:lnTo>
                  <a:lnTo>
                    <a:pt x="230" y="113"/>
                  </a:lnTo>
                  <a:lnTo>
                    <a:pt x="230" y="113"/>
                  </a:lnTo>
                  <a:lnTo>
                    <a:pt x="230" y="113"/>
                  </a:lnTo>
                  <a:lnTo>
                    <a:pt x="230" y="113"/>
                  </a:lnTo>
                  <a:lnTo>
                    <a:pt x="231" y="113"/>
                  </a:lnTo>
                  <a:lnTo>
                    <a:pt x="231" y="113"/>
                  </a:lnTo>
                  <a:lnTo>
                    <a:pt x="233" y="114"/>
                  </a:lnTo>
                  <a:lnTo>
                    <a:pt x="233" y="114"/>
                  </a:lnTo>
                  <a:lnTo>
                    <a:pt x="233" y="114"/>
                  </a:lnTo>
                  <a:lnTo>
                    <a:pt x="233" y="114"/>
                  </a:lnTo>
                  <a:lnTo>
                    <a:pt x="233" y="114"/>
                  </a:lnTo>
                  <a:lnTo>
                    <a:pt x="234" y="114"/>
                  </a:lnTo>
                  <a:lnTo>
                    <a:pt x="236" y="114"/>
                  </a:lnTo>
                  <a:lnTo>
                    <a:pt x="236" y="114"/>
                  </a:lnTo>
                  <a:lnTo>
                    <a:pt x="236" y="114"/>
                  </a:lnTo>
                  <a:lnTo>
                    <a:pt x="236" y="114"/>
                  </a:lnTo>
                  <a:lnTo>
                    <a:pt x="236" y="114"/>
                  </a:lnTo>
                  <a:lnTo>
                    <a:pt x="237" y="114"/>
                  </a:lnTo>
                  <a:lnTo>
                    <a:pt x="239" y="114"/>
                  </a:lnTo>
                  <a:lnTo>
                    <a:pt x="239" y="114"/>
                  </a:lnTo>
                  <a:lnTo>
                    <a:pt x="239" y="115"/>
                  </a:lnTo>
                  <a:lnTo>
                    <a:pt x="239" y="115"/>
                  </a:lnTo>
                  <a:lnTo>
                    <a:pt x="239" y="115"/>
                  </a:lnTo>
                  <a:lnTo>
                    <a:pt x="240" y="115"/>
                  </a:lnTo>
                  <a:lnTo>
                    <a:pt x="240" y="115"/>
                  </a:lnTo>
                  <a:lnTo>
                    <a:pt x="240" y="115"/>
                  </a:lnTo>
                  <a:lnTo>
                    <a:pt x="240" y="115"/>
                  </a:lnTo>
                  <a:lnTo>
                    <a:pt x="241" y="115"/>
                  </a:lnTo>
                  <a:lnTo>
                    <a:pt x="241" y="115"/>
                  </a:lnTo>
                  <a:lnTo>
                    <a:pt x="242" y="115"/>
                  </a:lnTo>
                  <a:lnTo>
                    <a:pt x="242" y="115"/>
                  </a:lnTo>
                  <a:lnTo>
                    <a:pt x="242" y="115"/>
                  </a:lnTo>
                  <a:lnTo>
                    <a:pt x="242" y="115"/>
                  </a:lnTo>
                  <a:lnTo>
                    <a:pt x="243" y="115"/>
                  </a:lnTo>
                  <a:lnTo>
                    <a:pt x="244" y="115"/>
                  </a:lnTo>
                  <a:lnTo>
                    <a:pt x="244" y="115"/>
                  </a:lnTo>
                  <a:lnTo>
                    <a:pt x="244" y="115"/>
                  </a:lnTo>
                  <a:lnTo>
                    <a:pt x="245" y="115"/>
                  </a:lnTo>
                  <a:lnTo>
                    <a:pt x="245" y="115"/>
                  </a:lnTo>
                  <a:lnTo>
                    <a:pt x="246" y="115"/>
                  </a:lnTo>
                  <a:lnTo>
                    <a:pt x="246" y="115"/>
                  </a:lnTo>
                  <a:lnTo>
                    <a:pt x="246" y="115"/>
                  </a:lnTo>
                  <a:lnTo>
                    <a:pt x="246" y="115"/>
                  </a:lnTo>
                  <a:lnTo>
                    <a:pt x="246" y="115"/>
                  </a:lnTo>
                  <a:lnTo>
                    <a:pt x="247" y="115"/>
                  </a:lnTo>
                  <a:lnTo>
                    <a:pt x="247" y="115"/>
                  </a:lnTo>
                  <a:lnTo>
                    <a:pt x="247" y="115"/>
                  </a:lnTo>
                  <a:lnTo>
                    <a:pt x="248" y="115"/>
                  </a:lnTo>
                  <a:lnTo>
                    <a:pt x="248" y="115"/>
                  </a:lnTo>
                  <a:lnTo>
                    <a:pt x="248" y="115"/>
                  </a:lnTo>
                  <a:lnTo>
                    <a:pt x="248" y="115"/>
                  </a:lnTo>
                  <a:lnTo>
                    <a:pt x="248" y="116"/>
                  </a:lnTo>
                  <a:lnTo>
                    <a:pt x="249" y="116"/>
                  </a:lnTo>
                  <a:lnTo>
                    <a:pt x="249" y="116"/>
                  </a:lnTo>
                  <a:lnTo>
                    <a:pt x="249" y="116"/>
                  </a:lnTo>
                  <a:lnTo>
                    <a:pt x="249" y="116"/>
                  </a:lnTo>
                  <a:lnTo>
                    <a:pt x="249" y="116"/>
                  </a:lnTo>
                  <a:lnTo>
                    <a:pt x="249" y="116"/>
                  </a:lnTo>
                  <a:lnTo>
                    <a:pt x="250" y="116"/>
                  </a:lnTo>
                  <a:lnTo>
                    <a:pt x="250" y="116"/>
                  </a:lnTo>
                  <a:lnTo>
                    <a:pt x="250" y="116"/>
                  </a:lnTo>
                  <a:lnTo>
                    <a:pt x="250" y="116"/>
                  </a:lnTo>
                  <a:lnTo>
                    <a:pt x="250" y="116"/>
                  </a:lnTo>
                  <a:lnTo>
                    <a:pt x="250" y="116"/>
                  </a:lnTo>
                  <a:lnTo>
                    <a:pt x="250" y="116"/>
                  </a:lnTo>
                  <a:lnTo>
                    <a:pt x="251" y="116"/>
                  </a:lnTo>
                  <a:lnTo>
                    <a:pt x="251" y="116"/>
                  </a:lnTo>
                  <a:lnTo>
                    <a:pt x="251" y="116"/>
                  </a:lnTo>
                  <a:lnTo>
                    <a:pt x="251" y="116"/>
                  </a:lnTo>
                  <a:lnTo>
                    <a:pt x="251" y="116"/>
                  </a:lnTo>
                  <a:lnTo>
                    <a:pt x="251" y="116"/>
                  </a:lnTo>
                  <a:lnTo>
                    <a:pt x="251" y="116"/>
                  </a:lnTo>
                  <a:lnTo>
                    <a:pt x="251" y="116"/>
                  </a:lnTo>
                  <a:lnTo>
                    <a:pt x="251" y="116"/>
                  </a:lnTo>
                  <a:lnTo>
                    <a:pt x="252" y="116"/>
                  </a:lnTo>
                  <a:lnTo>
                    <a:pt x="252" y="116"/>
                  </a:lnTo>
                  <a:lnTo>
                    <a:pt x="252" y="116"/>
                  </a:lnTo>
                  <a:lnTo>
                    <a:pt x="252" y="116"/>
                  </a:lnTo>
                  <a:lnTo>
                    <a:pt x="252" y="116"/>
                  </a:lnTo>
                  <a:lnTo>
                    <a:pt x="252" y="116"/>
                  </a:lnTo>
                  <a:lnTo>
                    <a:pt x="252" y="116"/>
                  </a:lnTo>
                  <a:lnTo>
                    <a:pt x="252" y="116"/>
                  </a:lnTo>
                  <a:lnTo>
                    <a:pt x="252" y="116"/>
                  </a:lnTo>
                  <a:lnTo>
                    <a:pt x="252" y="116"/>
                  </a:lnTo>
                  <a:lnTo>
                    <a:pt x="252" y="116"/>
                  </a:lnTo>
                  <a:lnTo>
                    <a:pt x="253" y="116"/>
                  </a:lnTo>
                  <a:lnTo>
                    <a:pt x="253" y="116"/>
                  </a:lnTo>
                  <a:lnTo>
                    <a:pt x="253" y="116"/>
                  </a:lnTo>
                  <a:lnTo>
                    <a:pt x="253" y="116"/>
                  </a:lnTo>
                  <a:lnTo>
                    <a:pt x="253" y="116"/>
                  </a:lnTo>
                  <a:lnTo>
                    <a:pt x="253" y="116"/>
                  </a:lnTo>
                  <a:lnTo>
                    <a:pt x="253" y="116"/>
                  </a:lnTo>
                  <a:lnTo>
                    <a:pt x="253" y="116"/>
                  </a:lnTo>
                  <a:lnTo>
                    <a:pt x="253" y="116"/>
                  </a:lnTo>
                  <a:lnTo>
                    <a:pt x="253" y="116"/>
                  </a:lnTo>
                  <a:lnTo>
                    <a:pt x="253" y="116"/>
                  </a:lnTo>
                  <a:lnTo>
                    <a:pt x="254" y="116"/>
                  </a:lnTo>
                  <a:lnTo>
                    <a:pt x="254" y="116"/>
                  </a:lnTo>
                  <a:lnTo>
                    <a:pt x="254" y="116"/>
                  </a:lnTo>
                  <a:lnTo>
                    <a:pt x="254" y="116"/>
                  </a:lnTo>
                  <a:lnTo>
                    <a:pt x="254" y="116"/>
                  </a:lnTo>
                  <a:lnTo>
                    <a:pt x="254" y="116"/>
                  </a:lnTo>
                  <a:lnTo>
                    <a:pt x="254" y="116"/>
                  </a:lnTo>
                  <a:lnTo>
                    <a:pt x="254" y="116"/>
                  </a:lnTo>
                  <a:lnTo>
                    <a:pt x="254" y="116"/>
                  </a:lnTo>
                  <a:lnTo>
                    <a:pt x="254" y="116"/>
                  </a:lnTo>
                  <a:lnTo>
                    <a:pt x="254" y="116"/>
                  </a:lnTo>
                  <a:lnTo>
                    <a:pt x="255" y="116"/>
                  </a:lnTo>
                  <a:lnTo>
                    <a:pt x="255" y="116"/>
                  </a:lnTo>
                  <a:lnTo>
                    <a:pt x="255" y="116"/>
                  </a:lnTo>
                  <a:lnTo>
                    <a:pt x="255" y="116"/>
                  </a:lnTo>
                  <a:lnTo>
                    <a:pt x="255" y="116"/>
                  </a:lnTo>
                  <a:lnTo>
                    <a:pt x="255" y="116"/>
                  </a:lnTo>
                  <a:lnTo>
                    <a:pt x="255" y="116"/>
                  </a:lnTo>
                  <a:lnTo>
                    <a:pt x="255" y="116"/>
                  </a:lnTo>
                  <a:lnTo>
                    <a:pt x="256" y="116"/>
                  </a:lnTo>
                  <a:lnTo>
                    <a:pt x="256" y="116"/>
                  </a:lnTo>
                  <a:lnTo>
                    <a:pt x="256" y="116"/>
                  </a:lnTo>
                  <a:lnTo>
                    <a:pt x="256" y="116"/>
                  </a:lnTo>
                  <a:lnTo>
                    <a:pt x="256" y="116"/>
                  </a:lnTo>
                  <a:lnTo>
                    <a:pt x="257" y="116"/>
                  </a:lnTo>
                  <a:lnTo>
                    <a:pt x="257" y="116"/>
                  </a:lnTo>
                  <a:lnTo>
                    <a:pt x="257" y="116"/>
                  </a:lnTo>
                  <a:lnTo>
                    <a:pt x="257" y="116"/>
                  </a:lnTo>
                  <a:lnTo>
                    <a:pt x="257" y="115"/>
                  </a:lnTo>
                  <a:lnTo>
                    <a:pt x="257" y="115"/>
                  </a:lnTo>
                  <a:lnTo>
                    <a:pt x="258" y="115"/>
                  </a:lnTo>
                  <a:lnTo>
                    <a:pt x="258" y="115"/>
                  </a:lnTo>
                  <a:lnTo>
                    <a:pt x="258" y="115"/>
                  </a:lnTo>
                  <a:lnTo>
                    <a:pt x="259" y="115"/>
                  </a:lnTo>
                  <a:lnTo>
                    <a:pt x="259" y="115"/>
                  </a:lnTo>
                  <a:lnTo>
                    <a:pt x="259" y="115"/>
                  </a:lnTo>
                  <a:lnTo>
                    <a:pt x="259" y="115"/>
                  </a:lnTo>
                  <a:lnTo>
                    <a:pt x="259" y="115"/>
                  </a:lnTo>
                  <a:lnTo>
                    <a:pt x="260" y="115"/>
                  </a:lnTo>
                  <a:lnTo>
                    <a:pt x="260" y="115"/>
                  </a:lnTo>
                  <a:lnTo>
                    <a:pt x="260" y="115"/>
                  </a:lnTo>
                  <a:lnTo>
                    <a:pt x="260" y="115"/>
                  </a:lnTo>
                  <a:lnTo>
                    <a:pt x="261" y="115"/>
                  </a:lnTo>
                  <a:lnTo>
                    <a:pt x="262" y="115"/>
                  </a:lnTo>
                  <a:lnTo>
                    <a:pt x="262" y="115"/>
                  </a:lnTo>
                  <a:lnTo>
                    <a:pt x="262" y="115"/>
                  </a:lnTo>
                  <a:lnTo>
                    <a:pt x="262" y="115"/>
                  </a:lnTo>
                  <a:lnTo>
                    <a:pt x="262" y="115"/>
                  </a:lnTo>
                  <a:lnTo>
                    <a:pt x="263" y="115"/>
                  </a:lnTo>
                  <a:lnTo>
                    <a:pt x="263" y="115"/>
                  </a:lnTo>
                  <a:lnTo>
                    <a:pt x="263" y="115"/>
                  </a:lnTo>
                  <a:lnTo>
                    <a:pt x="263" y="115"/>
                  </a:lnTo>
                  <a:lnTo>
                    <a:pt x="264" y="115"/>
                  </a:lnTo>
                  <a:lnTo>
                    <a:pt x="264" y="115"/>
                  </a:lnTo>
                  <a:lnTo>
                    <a:pt x="264" y="115"/>
                  </a:lnTo>
                  <a:lnTo>
                    <a:pt x="265" y="115"/>
                  </a:lnTo>
                  <a:lnTo>
                    <a:pt x="265" y="115"/>
                  </a:lnTo>
                  <a:lnTo>
                    <a:pt x="265" y="115"/>
                  </a:lnTo>
                  <a:lnTo>
                    <a:pt x="266" y="115"/>
                  </a:lnTo>
                  <a:lnTo>
                    <a:pt x="268" y="114"/>
                  </a:lnTo>
                  <a:lnTo>
                    <a:pt x="268" y="114"/>
                  </a:lnTo>
                  <a:lnTo>
                    <a:pt x="268" y="114"/>
                  </a:lnTo>
                  <a:lnTo>
                    <a:pt x="268" y="114"/>
                  </a:lnTo>
                  <a:lnTo>
                    <a:pt x="268" y="114"/>
                  </a:lnTo>
                  <a:lnTo>
                    <a:pt x="269" y="114"/>
                  </a:lnTo>
                  <a:lnTo>
                    <a:pt x="270" y="114"/>
                  </a:lnTo>
                  <a:lnTo>
                    <a:pt x="270" y="114"/>
                  </a:lnTo>
                  <a:lnTo>
                    <a:pt x="270" y="114"/>
                  </a:lnTo>
                  <a:lnTo>
                    <a:pt x="271" y="114"/>
                  </a:lnTo>
                  <a:lnTo>
                    <a:pt x="271" y="114"/>
                  </a:lnTo>
                  <a:lnTo>
                    <a:pt x="272" y="114"/>
                  </a:lnTo>
                  <a:lnTo>
                    <a:pt x="273" y="113"/>
                  </a:lnTo>
                  <a:lnTo>
                    <a:pt x="273" y="113"/>
                  </a:lnTo>
                  <a:lnTo>
                    <a:pt x="273" y="113"/>
                  </a:lnTo>
                  <a:lnTo>
                    <a:pt x="274" y="113"/>
                  </a:lnTo>
                  <a:lnTo>
                    <a:pt x="274" y="113"/>
                  </a:lnTo>
                  <a:lnTo>
                    <a:pt x="275" y="113"/>
                  </a:lnTo>
                  <a:lnTo>
                    <a:pt x="276" y="112"/>
                  </a:lnTo>
                  <a:lnTo>
                    <a:pt x="279" y="112"/>
                  </a:lnTo>
                  <a:lnTo>
                    <a:pt x="279" y="112"/>
                  </a:lnTo>
                  <a:lnTo>
                    <a:pt x="279" y="112"/>
                  </a:lnTo>
                  <a:lnTo>
                    <a:pt x="280" y="112"/>
                  </a:lnTo>
                  <a:lnTo>
                    <a:pt x="280" y="112"/>
                  </a:lnTo>
                  <a:lnTo>
                    <a:pt x="281" y="111"/>
                  </a:lnTo>
                  <a:lnTo>
                    <a:pt x="282" y="111"/>
                  </a:lnTo>
                  <a:lnTo>
                    <a:pt x="285" y="110"/>
                  </a:lnTo>
                  <a:lnTo>
                    <a:pt x="285" y="110"/>
                  </a:lnTo>
                  <a:lnTo>
                    <a:pt x="285" y="110"/>
                  </a:lnTo>
                  <a:lnTo>
                    <a:pt x="286" y="110"/>
                  </a:lnTo>
                  <a:lnTo>
                    <a:pt x="286" y="110"/>
                  </a:lnTo>
                  <a:lnTo>
                    <a:pt x="286" y="109"/>
                  </a:lnTo>
                  <a:lnTo>
                    <a:pt x="288" y="109"/>
                  </a:lnTo>
                  <a:lnTo>
                    <a:pt x="291" y="108"/>
                  </a:lnTo>
                  <a:lnTo>
                    <a:pt x="297" y="105"/>
                  </a:lnTo>
                  <a:lnTo>
                    <a:pt x="303" y="102"/>
                  </a:lnTo>
                  <a:lnTo>
                    <a:pt x="308" y="99"/>
                  </a:lnTo>
                  <a:lnTo>
                    <a:pt x="314" y="95"/>
                  </a:lnTo>
                  <a:lnTo>
                    <a:pt x="320" y="91"/>
                  </a:lnTo>
                  <a:lnTo>
                    <a:pt x="326" y="86"/>
                  </a:lnTo>
                  <a:lnTo>
                    <a:pt x="332" y="82"/>
                  </a:lnTo>
                  <a:lnTo>
                    <a:pt x="337" y="77"/>
                  </a:lnTo>
                  <a:lnTo>
                    <a:pt x="343" y="72"/>
                  </a:lnTo>
                  <a:lnTo>
                    <a:pt x="349" y="66"/>
                  </a:lnTo>
                  <a:lnTo>
                    <a:pt x="355" y="61"/>
                  </a:lnTo>
                  <a:lnTo>
                    <a:pt x="361" y="55"/>
                  </a:lnTo>
                  <a:lnTo>
                    <a:pt x="366" y="50"/>
                  </a:lnTo>
                  <a:lnTo>
                    <a:pt x="373" y="44"/>
                  </a:lnTo>
                  <a:lnTo>
                    <a:pt x="378" y="39"/>
                  </a:lnTo>
                  <a:lnTo>
                    <a:pt x="384" y="34"/>
                  </a:lnTo>
                  <a:lnTo>
                    <a:pt x="390" y="28"/>
                  </a:lnTo>
                  <a:lnTo>
                    <a:pt x="395" y="24"/>
                  </a:lnTo>
                  <a:lnTo>
                    <a:pt x="401" y="19"/>
                  </a:lnTo>
                  <a:lnTo>
                    <a:pt x="407" y="14"/>
                  </a:lnTo>
                  <a:lnTo>
                    <a:pt x="413" y="11"/>
                  </a:lnTo>
                  <a:lnTo>
                    <a:pt x="419" y="7"/>
                  </a:lnTo>
                  <a:lnTo>
                    <a:pt x="419" y="7"/>
                  </a:lnTo>
                  <a:lnTo>
                    <a:pt x="419" y="7"/>
                  </a:lnTo>
                  <a:lnTo>
                    <a:pt x="419" y="7"/>
                  </a:lnTo>
                  <a:lnTo>
                    <a:pt x="420" y="7"/>
                  </a:lnTo>
                  <a:lnTo>
                    <a:pt x="421" y="7"/>
                  </a:lnTo>
                  <a:lnTo>
                    <a:pt x="422" y="6"/>
                  </a:lnTo>
                  <a:lnTo>
                    <a:pt x="425" y="5"/>
                  </a:lnTo>
                  <a:lnTo>
                    <a:pt x="425" y="5"/>
                  </a:lnTo>
                  <a:lnTo>
                    <a:pt x="425" y="5"/>
                  </a:lnTo>
                  <a:lnTo>
                    <a:pt x="425" y="4"/>
                  </a:lnTo>
                  <a:lnTo>
                    <a:pt x="425" y="4"/>
                  </a:lnTo>
                  <a:lnTo>
                    <a:pt x="426" y="4"/>
                  </a:lnTo>
                  <a:lnTo>
                    <a:pt x="427" y="4"/>
                  </a:lnTo>
                  <a:lnTo>
                    <a:pt x="428" y="4"/>
                  </a:lnTo>
                  <a:lnTo>
                    <a:pt x="428" y="4"/>
                  </a:lnTo>
                  <a:lnTo>
                    <a:pt x="428" y="3"/>
                  </a:lnTo>
                  <a:lnTo>
                    <a:pt x="428" y="3"/>
                  </a:lnTo>
                  <a:lnTo>
                    <a:pt x="429" y="3"/>
                  </a:lnTo>
                  <a:lnTo>
                    <a:pt x="430" y="3"/>
                  </a:lnTo>
                  <a:lnTo>
                    <a:pt x="430" y="2"/>
                  </a:lnTo>
                  <a:lnTo>
                    <a:pt x="430" y="2"/>
                  </a:lnTo>
                  <a:lnTo>
                    <a:pt x="431" y="2"/>
                  </a:lnTo>
                  <a:lnTo>
                    <a:pt x="431" y="2"/>
                  </a:lnTo>
                  <a:lnTo>
                    <a:pt x="432" y="2"/>
                  </a:lnTo>
                  <a:lnTo>
                    <a:pt x="433" y="2"/>
                  </a:lnTo>
                  <a:lnTo>
                    <a:pt x="433" y="2"/>
                  </a:lnTo>
                  <a:lnTo>
                    <a:pt x="433" y="2"/>
                  </a:lnTo>
                  <a:lnTo>
                    <a:pt x="434" y="2"/>
                  </a:lnTo>
                  <a:lnTo>
                    <a:pt x="434" y="1"/>
                  </a:lnTo>
                  <a:lnTo>
                    <a:pt x="435" y="1"/>
                  </a:lnTo>
                  <a:lnTo>
                    <a:pt x="436" y="1"/>
                  </a:lnTo>
                  <a:lnTo>
                    <a:pt x="436" y="1"/>
                  </a:lnTo>
                  <a:lnTo>
                    <a:pt x="436" y="1"/>
                  </a:lnTo>
                  <a:lnTo>
                    <a:pt x="437" y="1"/>
                  </a:lnTo>
                  <a:lnTo>
                    <a:pt x="437" y="1"/>
                  </a:lnTo>
                  <a:lnTo>
                    <a:pt x="438" y="1"/>
                  </a:lnTo>
                  <a:lnTo>
                    <a:pt x="438" y="1"/>
                  </a:lnTo>
                  <a:lnTo>
                    <a:pt x="438" y="1"/>
                  </a:lnTo>
                  <a:lnTo>
                    <a:pt x="438" y="0"/>
                  </a:lnTo>
                  <a:lnTo>
                    <a:pt x="438" y="0"/>
                  </a:lnTo>
                  <a:lnTo>
                    <a:pt x="439" y="0"/>
                  </a:lnTo>
                  <a:lnTo>
                    <a:pt x="439" y="0"/>
                  </a:lnTo>
                  <a:lnTo>
                    <a:pt x="439" y="0"/>
                  </a:lnTo>
                  <a:lnTo>
                    <a:pt x="439" y="0"/>
                  </a:lnTo>
                  <a:lnTo>
                    <a:pt x="440" y="0"/>
                  </a:lnTo>
                  <a:lnTo>
                    <a:pt x="440" y="0"/>
                  </a:lnTo>
                  <a:lnTo>
                    <a:pt x="441" y="0"/>
                  </a:lnTo>
                  <a:lnTo>
                    <a:pt x="441" y="0"/>
                  </a:lnTo>
                  <a:lnTo>
                    <a:pt x="441" y="0"/>
                  </a:lnTo>
                  <a:lnTo>
                    <a:pt x="441" y="0"/>
                  </a:lnTo>
                  <a:lnTo>
                    <a:pt x="442" y="0"/>
                  </a:lnTo>
                  <a:lnTo>
                    <a:pt x="442" y="0"/>
                  </a:lnTo>
                  <a:lnTo>
                    <a:pt x="442" y="0"/>
                  </a:lnTo>
                  <a:lnTo>
                    <a:pt x="442" y="0"/>
                  </a:lnTo>
                  <a:lnTo>
                    <a:pt x="443" y="0"/>
                  </a:lnTo>
                  <a:lnTo>
                    <a:pt x="443" y="0"/>
                  </a:lnTo>
                  <a:lnTo>
                    <a:pt x="443" y="0"/>
                  </a:lnTo>
                  <a:lnTo>
                    <a:pt x="443" y="0"/>
                  </a:lnTo>
                  <a:lnTo>
                    <a:pt x="443" y="0"/>
                  </a:lnTo>
                  <a:lnTo>
                    <a:pt x="443" y="0"/>
                  </a:lnTo>
                  <a:lnTo>
                    <a:pt x="443" y="0"/>
                  </a:lnTo>
                  <a:lnTo>
                    <a:pt x="444" y="0"/>
                  </a:lnTo>
                  <a:lnTo>
                    <a:pt x="444" y="0"/>
                  </a:lnTo>
                  <a:lnTo>
                    <a:pt x="444" y="0"/>
                  </a:lnTo>
                  <a:lnTo>
                    <a:pt x="444" y="0"/>
                  </a:lnTo>
                  <a:lnTo>
                    <a:pt x="444" y="0"/>
                  </a:lnTo>
                  <a:lnTo>
                    <a:pt x="444" y="0"/>
                  </a:lnTo>
                  <a:lnTo>
                    <a:pt x="445" y="0"/>
                  </a:lnTo>
                  <a:lnTo>
                    <a:pt x="445" y="0"/>
                  </a:lnTo>
                  <a:lnTo>
                    <a:pt x="445" y="0"/>
                  </a:lnTo>
                  <a:lnTo>
                    <a:pt x="445" y="0"/>
                  </a:lnTo>
                  <a:lnTo>
                    <a:pt x="445" y="0"/>
                  </a:lnTo>
                  <a:lnTo>
                    <a:pt x="445" y="0"/>
                  </a:lnTo>
                  <a:lnTo>
                    <a:pt x="445" y="0"/>
                  </a:lnTo>
                  <a:lnTo>
                    <a:pt x="446" y="0"/>
                  </a:lnTo>
                  <a:lnTo>
                    <a:pt x="446" y="0"/>
                  </a:lnTo>
                  <a:lnTo>
                    <a:pt x="446" y="0"/>
                  </a:lnTo>
                  <a:lnTo>
                    <a:pt x="446" y="0"/>
                  </a:lnTo>
                  <a:lnTo>
                    <a:pt x="446" y="0"/>
                  </a:lnTo>
                  <a:lnTo>
                    <a:pt x="446" y="0"/>
                  </a:lnTo>
                  <a:lnTo>
                    <a:pt x="446" y="0"/>
                  </a:lnTo>
                  <a:lnTo>
                    <a:pt x="446" y="0"/>
                  </a:lnTo>
                  <a:lnTo>
                    <a:pt x="446" y="0"/>
                  </a:lnTo>
                  <a:lnTo>
                    <a:pt x="447" y="0"/>
                  </a:lnTo>
                  <a:lnTo>
                    <a:pt x="447" y="0"/>
                  </a:lnTo>
                  <a:lnTo>
                    <a:pt x="447" y="0"/>
                  </a:lnTo>
                  <a:lnTo>
                    <a:pt x="447" y="0"/>
                  </a:lnTo>
                  <a:lnTo>
                    <a:pt x="447" y="0"/>
                  </a:lnTo>
                  <a:lnTo>
                    <a:pt x="447" y="0"/>
                  </a:lnTo>
                  <a:lnTo>
                    <a:pt x="447" y="0"/>
                  </a:lnTo>
                  <a:lnTo>
                    <a:pt x="447" y="0"/>
                  </a:lnTo>
                  <a:lnTo>
                    <a:pt x="447" y="0"/>
                  </a:lnTo>
                  <a:lnTo>
                    <a:pt x="447" y="0"/>
                  </a:lnTo>
                  <a:lnTo>
                    <a:pt x="447" y="0"/>
                  </a:lnTo>
                  <a:lnTo>
                    <a:pt x="447" y="0"/>
                  </a:lnTo>
                  <a:lnTo>
                    <a:pt x="448" y="0"/>
                  </a:lnTo>
                  <a:lnTo>
                    <a:pt x="448" y="0"/>
                  </a:lnTo>
                  <a:lnTo>
                    <a:pt x="448" y="0"/>
                  </a:lnTo>
                  <a:lnTo>
                    <a:pt x="448" y="0"/>
                  </a:lnTo>
                  <a:lnTo>
                    <a:pt x="448" y="0"/>
                  </a:lnTo>
                  <a:lnTo>
                    <a:pt x="448" y="0"/>
                  </a:lnTo>
                  <a:lnTo>
                    <a:pt x="448" y="0"/>
                  </a:lnTo>
                  <a:lnTo>
                    <a:pt x="448" y="0"/>
                  </a:lnTo>
                  <a:lnTo>
                    <a:pt x="448" y="0"/>
                  </a:lnTo>
                  <a:lnTo>
                    <a:pt x="448" y="0"/>
                  </a:lnTo>
                  <a:lnTo>
                    <a:pt x="449" y="0"/>
                  </a:lnTo>
                  <a:lnTo>
                    <a:pt x="449" y="0"/>
                  </a:lnTo>
                  <a:lnTo>
                    <a:pt x="449" y="0"/>
                  </a:lnTo>
                  <a:lnTo>
                    <a:pt x="449" y="0"/>
                  </a:lnTo>
                  <a:lnTo>
                    <a:pt x="449" y="0"/>
                  </a:lnTo>
                  <a:lnTo>
                    <a:pt x="449" y="0"/>
                  </a:lnTo>
                  <a:lnTo>
                    <a:pt x="449" y="0"/>
                  </a:lnTo>
                  <a:lnTo>
                    <a:pt x="449" y="0"/>
                  </a:lnTo>
                  <a:lnTo>
                    <a:pt x="449" y="0"/>
                  </a:lnTo>
                  <a:lnTo>
                    <a:pt x="450" y="0"/>
                  </a:lnTo>
                  <a:lnTo>
                    <a:pt x="450" y="0"/>
                  </a:lnTo>
                  <a:lnTo>
                    <a:pt x="450" y="0"/>
                  </a:lnTo>
                  <a:lnTo>
                    <a:pt x="450" y="0"/>
                  </a:lnTo>
                  <a:lnTo>
                    <a:pt x="450" y="0"/>
                  </a:lnTo>
                  <a:lnTo>
                    <a:pt x="450" y="0"/>
                  </a:lnTo>
                  <a:lnTo>
                    <a:pt x="450" y="0"/>
                  </a:lnTo>
                  <a:lnTo>
                    <a:pt x="451" y="0"/>
                  </a:lnTo>
                  <a:lnTo>
                    <a:pt x="451" y="0"/>
                  </a:lnTo>
                  <a:lnTo>
                    <a:pt x="451" y="0"/>
                  </a:lnTo>
                  <a:lnTo>
                    <a:pt x="451" y="0"/>
                  </a:lnTo>
                  <a:lnTo>
                    <a:pt x="451" y="0"/>
                  </a:lnTo>
                  <a:lnTo>
                    <a:pt x="451" y="0"/>
                  </a:lnTo>
                  <a:lnTo>
                    <a:pt x="452" y="0"/>
                  </a:lnTo>
                  <a:lnTo>
                    <a:pt x="452" y="0"/>
                  </a:lnTo>
                  <a:lnTo>
                    <a:pt x="452" y="0"/>
                  </a:lnTo>
                  <a:lnTo>
                    <a:pt x="452" y="0"/>
                  </a:lnTo>
                  <a:lnTo>
                    <a:pt x="452" y="0"/>
                  </a:lnTo>
                  <a:lnTo>
                    <a:pt x="453" y="0"/>
                  </a:lnTo>
                  <a:lnTo>
                    <a:pt x="453" y="0"/>
                  </a:lnTo>
                  <a:lnTo>
                    <a:pt x="453" y="0"/>
                  </a:lnTo>
                  <a:lnTo>
                    <a:pt x="454" y="0"/>
                  </a:lnTo>
                  <a:lnTo>
                    <a:pt x="454" y="0"/>
                  </a:lnTo>
                  <a:lnTo>
                    <a:pt x="454" y="0"/>
                  </a:lnTo>
                  <a:lnTo>
                    <a:pt x="454" y="0"/>
                  </a:lnTo>
                  <a:lnTo>
                    <a:pt x="455" y="0"/>
                  </a:lnTo>
                  <a:lnTo>
                    <a:pt x="455" y="0"/>
                  </a:lnTo>
                  <a:lnTo>
                    <a:pt x="455" y="0"/>
                  </a:lnTo>
                  <a:lnTo>
                    <a:pt x="455" y="0"/>
                  </a:lnTo>
                  <a:lnTo>
                    <a:pt x="456" y="0"/>
                  </a:lnTo>
                  <a:lnTo>
                    <a:pt x="456" y="0"/>
                  </a:lnTo>
                  <a:lnTo>
                    <a:pt x="456" y="0"/>
                  </a:lnTo>
                  <a:lnTo>
                    <a:pt x="457" y="0"/>
                  </a:lnTo>
                  <a:lnTo>
                    <a:pt x="457" y="0"/>
                  </a:lnTo>
                  <a:lnTo>
                    <a:pt x="457" y="1"/>
                  </a:lnTo>
                  <a:lnTo>
                    <a:pt x="458" y="1"/>
                  </a:lnTo>
                  <a:lnTo>
                    <a:pt x="459" y="1"/>
                  </a:lnTo>
                  <a:lnTo>
                    <a:pt x="459" y="1"/>
                  </a:lnTo>
                  <a:lnTo>
                    <a:pt x="459" y="1"/>
                  </a:lnTo>
                  <a:lnTo>
                    <a:pt x="459" y="1"/>
                  </a:lnTo>
                  <a:lnTo>
                    <a:pt x="460" y="1"/>
                  </a:lnTo>
                  <a:lnTo>
                    <a:pt x="461" y="2"/>
                  </a:lnTo>
                  <a:lnTo>
                    <a:pt x="462" y="2"/>
                  </a:lnTo>
                  <a:lnTo>
                    <a:pt x="462" y="2"/>
                  </a:lnTo>
                  <a:lnTo>
                    <a:pt x="462" y="2"/>
                  </a:lnTo>
                  <a:lnTo>
                    <a:pt x="463" y="2"/>
                  </a:lnTo>
                  <a:lnTo>
                    <a:pt x="463" y="2"/>
                  </a:lnTo>
                  <a:lnTo>
                    <a:pt x="464" y="2"/>
                  </a:lnTo>
                  <a:lnTo>
                    <a:pt x="465" y="3"/>
                  </a:lnTo>
                  <a:lnTo>
                    <a:pt x="465" y="3"/>
                  </a:lnTo>
                  <a:lnTo>
                    <a:pt x="465" y="3"/>
                  </a:lnTo>
                  <a:lnTo>
                    <a:pt x="465" y="3"/>
                  </a:lnTo>
                  <a:lnTo>
                    <a:pt x="466" y="3"/>
                  </a:lnTo>
                  <a:lnTo>
                    <a:pt x="467" y="4"/>
                  </a:lnTo>
                  <a:lnTo>
                    <a:pt x="468" y="4"/>
                  </a:lnTo>
                  <a:lnTo>
                    <a:pt x="468" y="4"/>
                  </a:lnTo>
                  <a:lnTo>
                    <a:pt x="468" y="4"/>
                  </a:lnTo>
                  <a:lnTo>
                    <a:pt x="468" y="4"/>
                  </a:lnTo>
                  <a:lnTo>
                    <a:pt x="469" y="4"/>
                  </a:lnTo>
                  <a:lnTo>
                    <a:pt x="469" y="5"/>
                  </a:lnTo>
                  <a:lnTo>
                    <a:pt x="471" y="6"/>
                  </a:lnTo>
                  <a:lnTo>
                    <a:pt x="471" y="6"/>
                  </a:lnTo>
                  <a:lnTo>
                    <a:pt x="471" y="6"/>
                  </a:lnTo>
                  <a:lnTo>
                    <a:pt x="471" y="6"/>
                  </a:lnTo>
                  <a:lnTo>
                    <a:pt x="471" y="6"/>
                  </a:lnTo>
                  <a:lnTo>
                    <a:pt x="472" y="6"/>
                  </a:lnTo>
                  <a:lnTo>
                    <a:pt x="474" y="7"/>
                  </a:lnTo>
                  <a:lnTo>
                    <a:pt x="477" y="9"/>
                  </a:lnTo>
                  <a:lnTo>
                    <a:pt x="477" y="9"/>
                  </a:lnTo>
                  <a:lnTo>
                    <a:pt x="477" y="9"/>
                  </a:lnTo>
                  <a:lnTo>
                    <a:pt x="477" y="9"/>
                  </a:lnTo>
                  <a:lnTo>
                    <a:pt x="478" y="9"/>
                  </a:lnTo>
                  <a:lnTo>
                    <a:pt x="478" y="10"/>
                  </a:lnTo>
                  <a:lnTo>
                    <a:pt x="480" y="11"/>
                  </a:lnTo>
                  <a:lnTo>
                    <a:pt x="483" y="13"/>
                  </a:lnTo>
                  <a:lnTo>
                    <a:pt x="488" y="17"/>
                  </a:lnTo>
                  <a:lnTo>
                    <a:pt x="494" y="23"/>
                  </a:lnTo>
                  <a:lnTo>
                    <a:pt x="500" y="28"/>
                  </a:lnTo>
                  <a:lnTo>
                    <a:pt x="506" y="34"/>
                  </a:lnTo>
                  <a:lnTo>
                    <a:pt x="512" y="41"/>
                  </a:lnTo>
                  <a:lnTo>
                    <a:pt x="517" y="48"/>
                  </a:lnTo>
                  <a:lnTo>
                    <a:pt x="523" y="55"/>
                  </a:lnTo>
                  <a:lnTo>
                    <a:pt x="529" y="63"/>
                  </a:lnTo>
                  <a:lnTo>
                    <a:pt x="535" y="70"/>
                  </a:lnTo>
                  <a:lnTo>
                    <a:pt x="541" y="77"/>
                  </a:lnTo>
                  <a:lnTo>
                    <a:pt x="547" y="84"/>
                  </a:lnTo>
                  <a:lnTo>
                    <a:pt x="552" y="90"/>
                  </a:lnTo>
                  <a:lnTo>
                    <a:pt x="558" y="96"/>
                  </a:lnTo>
                  <a:lnTo>
                    <a:pt x="564" y="101"/>
                  </a:lnTo>
                  <a:lnTo>
                    <a:pt x="564" y="101"/>
                  </a:lnTo>
                  <a:lnTo>
                    <a:pt x="564" y="101"/>
                  </a:lnTo>
                  <a:lnTo>
                    <a:pt x="564" y="101"/>
                  </a:lnTo>
                  <a:lnTo>
                    <a:pt x="564" y="102"/>
                  </a:lnTo>
                  <a:lnTo>
                    <a:pt x="565" y="102"/>
                  </a:lnTo>
                  <a:lnTo>
                    <a:pt x="567" y="104"/>
                  </a:lnTo>
                  <a:lnTo>
                    <a:pt x="570" y="106"/>
                  </a:lnTo>
                  <a:lnTo>
                    <a:pt x="570" y="106"/>
                  </a:lnTo>
                  <a:lnTo>
                    <a:pt x="570" y="106"/>
                  </a:lnTo>
                  <a:lnTo>
                    <a:pt x="570" y="106"/>
                  </a:lnTo>
                  <a:lnTo>
                    <a:pt x="570" y="106"/>
                  </a:lnTo>
                  <a:lnTo>
                    <a:pt x="571" y="107"/>
                  </a:lnTo>
                  <a:lnTo>
                    <a:pt x="573" y="108"/>
                  </a:lnTo>
                  <a:lnTo>
                    <a:pt x="573" y="108"/>
                  </a:lnTo>
                  <a:lnTo>
                    <a:pt x="573" y="108"/>
                  </a:lnTo>
                  <a:lnTo>
                    <a:pt x="573" y="108"/>
                  </a:lnTo>
                  <a:lnTo>
                    <a:pt x="573" y="108"/>
                  </a:lnTo>
                  <a:lnTo>
                    <a:pt x="574" y="109"/>
                  </a:lnTo>
                  <a:lnTo>
                    <a:pt x="575" y="110"/>
                  </a:lnTo>
                  <a:lnTo>
                    <a:pt x="575" y="110"/>
                  </a:lnTo>
                  <a:lnTo>
                    <a:pt x="575" y="110"/>
                  </a:lnTo>
                  <a:lnTo>
                    <a:pt x="576" y="110"/>
                  </a:lnTo>
                  <a:lnTo>
                    <a:pt x="576" y="110"/>
                  </a:lnTo>
                  <a:lnTo>
                    <a:pt x="577" y="110"/>
                  </a:lnTo>
                  <a:lnTo>
                    <a:pt x="578" y="111"/>
                  </a:lnTo>
                  <a:lnTo>
                    <a:pt x="578" y="111"/>
                  </a:lnTo>
                  <a:lnTo>
                    <a:pt x="578" y="111"/>
                  </a:lnTo>
                  <a:lnTo>
                    <a:pt x="579" y="111"/>
                  </a:lnTo>
                  <a:lnTo>
                    <a:pt x="579" y="112"/>
                  </a:lnTo>
                  <a:lnTo>
                    <a:pt x="579" y="112"/>
                  </a:lnTo>
                  <a:lnTo>
                    <a:pt x="581" y="112"/>
                  </a:lnTo>
                  <a:lnTo>
                    <a:pt x="581" y="112"/>
                  </a:lnTo>
                  <a:lnTo>
                    <a:pt x="581" y="112"/>
                  </a:lnTo>
                  <a:lnTo>
                    <a:pt x="581" y="113"/>
                  </a:lnTo>
                  <a:lnTo>
                    <a:pt x="582" y="113"/>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0" name="Freeform 57"/>
            <p:cNvSpPr>
              <a:spLocks/>
            </p:cNvSpPr>
            <p:nvPr/>
          </p:nvSpPr>
          <p:spPr bwMode="auto">
            <a:xfrm>
              <a:off x="1355" y="2186"/>
              <a:ext cx="245" cy="116"/>
            </a:xfrm>
            <a:custGeom>
              <a:avLst/>
              <a:gdLst/>
              <a:ahLst/>
              <a:cxnLst>
                <a:cxn ang="0">
                  <a:pos x="2" y="114"/>
                </a:cxn>
                <a:cxn ang="0">
                  <a:pos x="4" y="114"/>
                </a:cxn>
                <a:cxn ang="0">
                  <a:pos x="7" y="115"/>
                </a:cxn>
                <a:cxn ang="0">
                  <a:pos x="9" y="115"/>
                </a:cxn>
                <a:cxn ang="0">
                  <a:pos x="10" y="115"/>
                </a:cxn>
                <a:cxn ang="0">
                  <a:pos x="11" y="116"/>
                </a:cxn>
                <a:cxn ang="0">
                  <a:pos x="12" y="116"/>
                </a:cxn>
                <a:cxn ang="0">
                  <a:pos x="13" y="116"/>
                </a:cxn>
                <a:cxn ang="0">
                  <a:pos x="13" y="116"/>
                </a:cxn>
                <a:cxn ang="0">
                  <a:pos x="14" y="116"/>
                </a:cxn>
                <a:cxn ang="0">
                  <a:pos x="15" y="116"/>
                </a:cxn>
                <a:cxn ang="0">
                  <a:pos x="16" y="115"/>
                </a:cxn>
                <a:cxn ang="0">
                  <a:pos x="17" y="115"/>
                </a:cxn>
                <a:cxn ang="0">
                  <a:pos x="20" y="115"/>
                </a:cxn>
                <a:cxn ang="0">
                  <a:pos x="22" y="114"/>
                </a:cxn>
                <a:cxn ang="0">
                  <a:pos x="26" y="113"/>
                </a:cxn>
                <a:cxn ang="0">
                  <a:pos x="29" y="112"/>
                </a:cxn>
                <a:cxn ang="0">
                  <a:pos x="33" y="109"/>
                </a:cxn>
                <a:cxn ang="0">
                  <a:pos x="40" y="104"/>
                </a:cxn>
                <a:cxn ang="0">
                  <a:pos x="51" y="92"/>
                </a:cxn>
                <a:cxn ang="0">
                  <a:pos x="98" y="26"/>
                </a:cxn>
                <a:cxn ang="0">
                  <a:pos x="110" y="12"/>
                </a:cxn>
                <a:cxn ang="0">
                  <a:pos x="113" y="10"/>
                </a:cxn>
                <a:cxn ang="0">
                  <a:pos x="116" y="7"/>
                </a:cxn>
                <a:cxn ang="0">
                  <a:pos x="121" y="4"/>
                </a:cxn>
                <a:cxn ang="0">
                  <a:pos x="123" y="2"/>
                </a:cxn>
                <a:cxn ang="0">
                  <a:pos x="126" y="1"/>
                </a:cxn>
                <a:cxn ang="0">
                  <a:pos x="128" y="1"/>
                </a:cxn>
                <a:cxn ang="0">
                  <a:pos x="129" y="0"/>
                </a:cxn>
                <a:cxn ang="0">
                  <a:pos x="131" y="0"/>
                </a:cxn>
                <a:cxn ang="0">
                  <a:pos x="132" y="0"/>
                </a:cxn>
                <a:cxn ang="0">
                  <a:pos x="133" y="0"/>
                </a:cxn>
                <a:cxn ang="0">
                  <a:pos x="134" y="0"/>
                </a:cxn>
                <a:cxn ang="0">
                  <a:pos x="135" y="0"/>
                </a:cxn>
                <a:cxn ang="0">
                  <a:pos x="135" y="0"/>
                </a:cxn>
                <a:cxn ang="0">
                  <a:pos x="136" y="0"/>
                </a:cxn>
                <a:cxn ang="0">
                  <a:pos x="137" y="0"/>
                </a:cxn>
                <a:cxn ang="0">
                  <a:pos x="139" y="0"/>
                </a:cxn>
                <a:cxn ang="0">
                  <a:pos x="141" y="0"/>
                </a:cxn>
                <a:cxn ang="0">
                  <a:pos x="143" y="2"/>
                </a:cxn>
                <a:cxn ang="0">
                  <a:pos x="148" y="4"/>
                </a:cxn>
                <a:cxn ang="0">
                  <a:pos x="151" y="6"/>
                </a:cxn>
                <a:cxn ang="0">
                  <a:pos x="157" y="11"/>
                </a:cxn>
                <a:cxn ang="0">
                  <a:pos x="191" y="62"/>
                </a:cxn>
                <a:cxn ang="0">
                  <a:pos x="210" y="92"/>
                </a:cxn>
                <a:cxn ang="0">
                  <a:pos x="217" y="102"/>
                </a:cxn>
                <a:cxn ang="0">
                  <a:pos x="220" y="106"/>
                </a:cxn>
                <a:cxn ang="0">
                  <a:pos x="224" y="109"/>
                </a:cxn>
                <a:cxn ang="0">
                  <a:pos x="227" y="112"/>
                </a:cxn>
                <a:cxn ang="0">
                  <a:pos x="230" y="113"/>
                </a:cxn>
                <a:cxn ang="0">
                  <a:pos x="232" y="114"/>
                </a:cxn>
                <a:cxn ang="0">
                  <a:pos x="233" y="115"/>
                </a:cxn>
                <a:cxn ang="0">
                  <a:pos x="235" y="115"/>
                </a:cxn>
                <a:cxn ang="0">
                  <a:pos x="237" y="115"/>
                </a:cxn>
                <a:cxn ang="0">
                  <a:pos x="237" y="116"/>
                </a:cxn>
                <a:cxn ang="0">
                  <a:pos x="238" y="116"/>
                </a:cxn>
                <a:cxn ang="0">
                  <a:pos x="239" y="116"/>
                </a:cxn>
                <a:cxn ang="0">
                  <a:pos x="240" y="116"/>
                </a:cxn>
                <a:cxn ang="0">
                  <a:pos x="240" y="116"/>
                </a:cxn>
                <a:cxn ang="0">
                  <a:pos x="242" y="115"/>
                </a:cxn>
                <a:cxn ang="0">
                  <a:pos x="243" y="115"/>
                </a:cxn>
                <a:cxn ang="0">
                  <a:pos x="245" y="115"/>
                </a:cxn>
              </a:cxnLst>
              <a:rect l="0" t="0" r="r" b="b"/>
              <a:pathLst>
                <a:path w="245" h="116">
                  <a:moveTo>
                    <a:pt x="0" y="113"/>
                  </a:moveTo>
                  <a:lnTo>
                    <a:pt x="0" y="113"/>
                  </a:lnTo>
                  <a:lnTo>
                    <a:pt x="1" y="113"/>
                  </a:lnTo>
                  <a:lnTo>
                    <a:pt x="1" y="113"/>
                  </a:lnTo>
                  <a:lnTo>
                    <a:pt x="1" y="113"/>
                  </a:lnTo>
                  <a:lnTo>
                    <a:pt x="1" y="113"/>
                  </a:lnTo>
                  <a:lnTo>
                    <a:pt x="2" y="114"/>
                  </a:lnTo>
                  <a:lnTo>
                    <a:pt x="2" y="114"/>
                  </a:lnTo>
                  <a:lnTo>
                    <a:pt x="2" y="114"/>
                  </a:lnTo>
                  <a:lnTo>
                    <a:pt x="2" y="114"/>
                  </a:lnTo>
                  <a:lnTo>
                    <a:pt x="3" y="114"/>
                  </a:lnTo>
                  <a:lnTo>
                    <a:pt x="3" y="114"/>
                  </a:lnTo>
                  <a:lnTo>
                    <a:pt x="3" y="114"/>
                  </a:lnTo>
                  <a:lnTo>
                    <a:pt x="4" y="114"/>
                  </a:lnTo>
                  <a:lnTo>
                    <a:pt x="4" y="114"/>
                  </a:lnTo>
                  <a:lnTo>
                    <a:pt x="4" y="114"/>
                  </a:lnTo>
                  <a:lnTo>
                    <a:pt x="5" y="114"/>
                  </a:lnTo>
                  <a:lnTo>
                    <a:pt x="5" y="114"/>
                  </a:lnTo>
                  <a:lnTo>
                    <a:pt x="5" y="115"/>
                  </a:lnTo>
                  <a:lnTo>
                    <a:pt x="5" y="115"/>
                  </a:lnTo>
                  <a:lnTo>
                    <a:pt x="6" y="115"/>
                  </a:lnTo>
                  <a:lnTo>
                    <a:pt x="6" y="115"/>
                  </a:lnTo>
                  <a:lnTo>
                    <a:pt x="6" y="115"/>
                  </a:lnTo>
                  <a:lnTo>
                    <a:pt x="7" y="115"/>
                  </a:lnTo>
                  <a:lnTo>
                    <a:pt x="7" y="115"/>
                  </a:lnTo>
                  <a:lnTo>
                    <a:pt x="7" y="115"/>
                  </a:lnTo>
                  <a:lnTo>
                    <a:pt x="8" y="115"/>
                  </a:lnTo>
                  <a:lnTo>
                    <a:pt x="8" y="115"/>
                  </a:lnTo>
                  <a:lnTo>
                    <a:pt x="8" y="115"/>
                  </a:lnTo>
                  <a:lnTo>
                    <a:pt x="8" y="115"/>
                  </a:lnTo>
                  <a:lnTo>
                    <a:pt x="8" y="115"/>
                  </a:lnTo>
                  <a:lnTo>
                    <a:pt x="9" y="115"/>
                  </a:lnTo>
                  <a:lnTo>
                    <a:pt x="9" y="115"/>
                  </a:lnTo>
                  <a:lnTo>
                    <a:pt x="9" y="115"/>
                  </a:lnTo>
                  <a:lnTo>
                    <a:pt x="9" y="115"/>
                  </a:lnTo>
                  <a:lnTo>
                    <a:pt x="9" y="115"/>
                  </a:lnTo>
                  <a:lnTo>
                    <a:pt x="9" y="115"/>
                  </a:lnTo>
                  <a:lnTo>
                    <a:pt x="9" y="115"/>
                  </a:lnTo>
                  <a:lnTo>
                    <a:pt x="9" y="115"/>
                  </a:lnTo>
                  <a:lnTo>
                    <a:pt x="10" y="115"/>
                  </a:lnTo>
                  <a:lnTo>
                    <a:pt x="10" y="115"/>
                  </a:lnTo>
                  <a:lnTo>
                    <a:pt x="10" y="115"/>
                  </a:lnTo>
                  <a:lnTo>
                    <a:pt x="10" y="115"/>
                  </a:lnTo>
                  <a:lnTo>
                    <a:pt x="10" y="115"/>
                  </a:lnTo>
                  <a:lnTo>
                    <a:pt x="11" y="116"/>
                  </a:lnTo>
                  <a:lnTo>
                    <a:pt x="11" y="116"/>
                  </a:lnTo>
                  <a:lnTo>
                    <a:pt x="11" y="116"/>
                  </a:lnTo>
                  <a:lnTo>
                    <a:pt x="11" y="116"/>
                  </a:lnTo>
                  <a:lnTo>
                    <a:pt x="11" y="116"/>
                  </a:lnTo>
                  <a:lnTo>
                    <a:pt x="11" y="116"/>
                  </a:lnTo>
                  <a:lnTo>
                    <a:pt x="11" y="116"/>
                  </a:lnTo>
                  <a:lnTo>
                    <a:pt x="11" y="116"/>
                  </a:lnTo>
                  <a:lnTo>
                    <a:pt x="11" y="116"/>
                  </a:lnTo>
                  <a:lnTo>
                    <a:pt x="11" y="116"/>
                  </a:lnTo>
                  <a:lnTo>
                    <a:pt x="12" y="116"/>
                  </a:lnTo>
                  <a:lnTo>
                    <a:pt x="12" y="116"/>
                  </a:lnTo>
                  <a:lnTo>
                    <a:pt x="12" y="116"/>
                  </a:lnTo>
                  <a:lnTo>
                    <a:pt x="12" y="116"/>
                  </a:lnTo>
                  <a:lnTo>
                    <a:pt x="12" y="116"/>
                  </a:lnTo>
                  <a:lnTo>
                    <a:pt x="12" y="116"/>
                  </a:lnTo>
                  <a:lnTo>
                    <a:pt x="12" y="116"/>
                  </a:lnTo>
                  <a:lnTo>
                    <a:pt x="12" y="116"/>
                  </a:lnTo>
                  <a:lnTo>
                    <a:pt x="12" y="116"/>
                  </a:lnTo>
                  <a:lnTo>
                    <a:pt x="13" y="116"/>
                  </a:lnTo>
                  <a:lnTo>
                    <a:pt x="13" y="116"/>
                  </a:lnTo>
                  <a:lnTo>
                    <a:pt x="13" y="116"/>
                  </a:lnTo>
                  <a:lnTo>
                    <a:pt x="13" y="116"/>
                  </a:lnTo>
                  <a:lnTo>
                    <a:pt x="13" y="116"/>
                  </a:lnTo>
                  <a:lnTo>
                    <a:pt x="13" y="116"/>
                  </a:lnTo>
                  <a:lnTo>
                    <a:pt x="13" y="116"/>
                  </a:lnTo>
                  <a:lnTo>
                    <a:pt x="13" y="116"/>
                  </a:lnTo>
                  <a:lnTo>
                    <a:pt x="13" y="116"/>
                  </a:lnTo>
                  <a:lnTo>
                    <a:pt x="13" y="116"/>
                  </a:lnTo>
                  <a:lnTo>
                    <a:pt x="13" y="116"/>
                  </a:lnTo>
                  <a:lnTo>
                    <a:pt x="13" y="116"/>
                  </a:lnTo>
                  <a:lnTo>
                    <a:pt x="14" y="116"/>
                  </a:lnTo>
                  <a:lnTo>
                    <a:pt x="14" y="116"/>
                  </a:lnTo>
                  <a:lnTo>
                    <a:pt x="14" y="116"/>
                  </a:lnTo>
                  <a:lnTo>
                    <a:pt x="14" y="116"/>
                  </a:lnTo>
                  <a:lnTo>
                    <a:pt x="14" y="116"/>
                  </a:lnTo>
                  <a:lnTo>
                    <a:pt x="14" y="116"/>
                  </a:lnTo>
                  <a:lnTo>
                    <a:pt x="14" y="116"/>
                  </a:lnTo>
                  <a:lnTo>
                    <a:pt x="14" y="116"/>
                  </a:lnTo>
                  <a:lnTo>
                    <a:pt x="15" y="116"/>
                  </a:lnTo>
                  <a:lnTo>
                    <a:pt x="15" y="116"/>
                  </a:lnTo>
                  <a:lnTo>
                    <a:pt x="15" y="116"/>
                  </a:lnTo>
                  <a:lnTo>
                    <a:pt x="15" y="116"/>
                  </a:lnTo>
                  <a:lnTo>
                    <a:pt x="15" y="116"/>
                  </a:lnTo>
                  <a:lnTo>
                    <a:pt x="15" y="116"/>
                  </a:lnTo>
                  <a:lnTo>
                    <a:pt x="15" y="116"/>
                  </a:lnTo>
                  <a:lnTo>
                    <a:pt x="15" y="115"/>
                  </a:lnTo>
                  <a:lnTo>
                    <a:pt x="15" y="115"/>
                  </a:lnTo>
                  <a:lnTo>
                    <a:pt x="16" y="115"/>
                  </a:lnTo>
                  <a:lnTo>
                    <a:pt x="16" y="115"/>
                  </a:lnTo>
                  <a:lnTo>
                    <a:pt x="16" y="115"/>
                  </a:lnTo>
                  <a:lnTo>
                    <a:pt x="16" y="115"/>
                  </a:lnTo>
                  <a:lnTo>
                    <a:pt x="16" y="115"/>
                  </a:lnTo>
                  <a:lnTo>
                    <a:pt x="17" y="115"/>
                  </a:lnTo>
                  <a:lnTo>
                    <a:pt x="17" y="115"/>
                  </a:lnTo>
                  <a:lnTo>
                    <a:pt x="17" y="115"/>
                  </a:lnTo>
                  <a:lnTo>
                    <a:pt x="17" y="115"/>
                  </a:lnTo>
                  <a:lnTo>
                    <a:pt x="17" y="115"/>
                  </a:lnTo>
                  <a:lnTo>
                    <a:pt x="17" y="115"/>
                  </a:lnTo>
                  <a:lnTo>
                    <a:pt x="17" y="115"/>
                  </a:lnTo>
                  <a:lnTo>
                    <a:pt x="18" y="115"/>
                  </a:lnTo>
                  <a:lnTo>
                    <a:pt x="18" y="115"/>
                  </a:lnTo>
                  <a:lnTo>
                    <a:pt x="18" y="115"/>
                  </a:lnTo>
                  <a:lnTo>
                    <a:pt x="18" y="115"/>
                  </a:lnTo>
                  <a:lnTo>
                    <a:pt x="19" y="115"/>
                  </a:lnTo>
                  <a:lnTo>
                    <a:pt x="19" y="115"/>
                  </a:lnTo>
                  <a:lnTo>
                    <a:pt x="20" y="115"/>
                  </a:lnTo>
                  <a:lnTo>
                    <a:pt x="20" y="115"/>
                  </a:lnTo>
                  <a:lnTo>
                    <a:pt x="20" y="115"/>
                  </a:lnTo>
                  <a:lnTo>
                    <a:pt x="20" y="115"/>
                  </a:lnTo>
                  <a:lnTo>
                    <a:pt x="20" y="115"/>
                  </a:lnTo>
                  <a:lnTo>
                    <a:pt x="21" y="114"/>
                  </a:lnTo>
                  <a:lnTo>
                    <a:pt x="21" y="114"/>
                  </a:lnTo>
                  <a:lnTo>
                    <a:pt x="21" y="114"/>
                  </a:lnTo>
                  <a:lnTo>
                    <a:pt x="22" y="114"/>
                  </a:lnTo>
                  <a:lnTo>
                    <a:pt x="22" y="114"/>
                  </a:lnTo>
                  <a:lnTo>
                    <a:pt x="23" y="114"/>
                  </a:lnTo>
                  <a:lnTo>
                    <a:pt x="23" y="114"/>
                  </a:lnTo>
                  <a:lnTo>
                    <a:pt x="23" y="114"/>
                  </a:lnTo>
                  <a:lnTo>
                    <a:pt x="23" y="114"/>
                  </a:lnTo>
                  <a:lnTo>
                    <a:pt x="23" y="114"/>
                  </a:lnTo>
                  <a:lnTo>
                    <a:pt x="24" y="114"/>
                  </a:lnTo>
                  <a:lnTo>
                    <a:pt x="25" y="113"/>
                  </a:lnTo>
                  <a:lnTo>
                    <a:pt x="26" y="113"/>
                  </a:lnTo>
                  <a:lnTo>
                    <a:pt x="26" y="113"/>
                  </a:lnTo>
                  <a:lnTo>
                    <a:pt x="26" y="113"/>
                  </a:lnTo>
                  <a:lnTo>
                    <a:pt x="26" y="113"/>
                  </a:lnTo>
                  <a:lnTo>
                    <a:pt x="27" y="112"/>
                  </a:lnTo>
                  <a:lnTo>
                    <a:pt x="28" y="112"/>
                  </a:lnTo>
                  <a:lnTo>
                    <a:pt x="28" y="112"/>
                  </a:lnTo>
                  <a:lnTo>
                    <a:pt x="28" y="112"/>
                  </a:lnTo>
                  <a:lnTo>
                    <a:pt x="29" y="112"/>
                  </a:lnTo>
                  <a:lnTo>
                    <a:pt x="29" y="111"/>
                  </a:lnTo>
                  <a:lnTo>
                    <a:pt x="30" y="111"/>
                  </a:lnTo>
                  <a:lnTo>
                    <a:pt x="31" y="110"/>
                  </a:lnTo>
                  <a:lnTo>
                    <a:pt x="31" y="110"/>
                  </a:lnTo>
                  <a:lnTo>
                    <a:pt x="31" y="110"/>
                  </a:lnTo>
                  <a:lnTo>
                    <a:pt x="32" y="110"/>
                  </a:lnTo>
                  <a:lnTo>
                    <a:pt x="32" y="110"/>
                  </a:lnTo>
                  <a:lnTo>
                    <a:pt x="33" y="109"/>
                  </a:lnTo>
                  <a:lnTo>
                    <a:pt x="34" y="108"/>
                  </a:lnTo>
                  <a:lnTo>
                    <a:pt x="34" y="108"/>
                  </a:lnTo>
                  <a:lnTo>
                    <a:pt x="34" y="108"/>
                  </a:lnTo>
                  <a:lnTo>
                    <a:pt x="35" y="108"/>
                  </a:lnTo>
                  <a:lnTo>
                    <a:pt x="35" y="108"/>
                  </a:lnTo>
                  <a:lnTo>
                    <a:pt x="36" y="107"/>
                  </a:lnTo>
                  <a:lnTo>
                    <a:pt x="37" y="106"/>
                  </a:lnTo>
                  <a:lnTo>
                    <a:pt x="40" y="104"/>
                  </a:lnTo>
                  <a:lnTo>
                    <a:pt x="40" y="104"/>
                  </a:lnTo>
                  <a:lnTo>
                    <a:pt x="40" y="104"/>
                  </a:lnTo>
                  <a:lnTo>
                    <a:pt x="40" y="103"/>
                  </a:lnTo>
                  <a:lnTo>
                    <a:pt x="41" y="103"/>
                  </a:lnTo>
                  <a:lnTo>
                    <a:pt x="41" y="102"/>
                  </a:lnTo>
                  <a:lnTo>
                    <a:pt x="43" y="101"/>
                  </a:lnTo>
                  <a:lnTo>
                    <a:pt x="45" y="98"/>
                  </a:lnTo>
                  <a:lnTo>
                    <a:pt x="51" y="92"/>
                  </a:lnTo>
                  <a:lnTo>
                    <a:pt x="57" y="85"/>
                  </a:lnTo>
                  <a:lnTo>
                    <a:pt x="63" y="77"/>
                  </a:lnTo>
                  <a:lnTo>
                    <a:pt x="69" y="68"/>
                  </a:lnTo>
                  <a:lnTo>
                    <a:pt x="74" y="60"/>
                  </a:lnTo>
                  <a:lnTo>
                    <a:pt x="81" y="51"/>
                  </a:lnTo>
                  <a:lnTo>
                    <a:pt x="86" y="42"/>
                  </a:lnTo>
                  <a:lnTo>
                    <a:pt x="92" y="34"/>
                  </a:lnTo>
                  <a:lnTo>
                    <a:pt x="98" y="26"/>
                  </a:lnTo>
                  <a:lnTo>
                    <a:pt x="104" y="19"/>
                  </a:lnTo>
                  <a:lnTo>
                    <a:pt x="104" y="19"/>
                  </a:lnTo>
                  <a:lnTo>
                    <a:pt x="104" y="19"/>
                  </a:lnTo>
                  <a:lnTo>
                    <a:pt x="104" y="18"/>
                  </a:lnTo>
                  <a:lnTo>
                    <a:pt x="105" y="18"/>
                  </a:lnTo>
                  <a:lnTo>
                    <a:pt x="105" y="17"/>
                  </a:lnTo>
                  <a:lnTo>
                    <a:pt x="107" y="15"/>
                  </a:lnTo>
                  <a:lnTo>
                    <a:pt x="110" y="12"/>
                  </a:lnTo>
                  <a:lnTo>
                    <a:pt x="110" y="12"/>
                  </a:lnTo>
                  <a:lnTo>
                    <a:pt x="110" y="12"/>
                  </a:lnTo>
                  <a:lnTo>
                    <a:pt x="110" y="12"/>
                  </a:lnTo>
                  <a:lnTo>
                    <a:pt x="111" y="12"/>
                  </a:lnTo>
                  <a:lnTo>
                    <a:pt x="111" y="11"/>
                  </a:lnTo>
                  <a:lnTo>
                    <a:pt x="113" y="10"/>
                  </a:lnTo>
                  <a:lnTo>
                    <a:pt x="113" y="10"/>
                  </a:lnTo>
                  <a:lnTo>
                    <a:pt x="113" y="10"/>
                  </a:lnTo>
                  <a:lnTo>
                    <a:pt x="113" y="9"/>
                  </a:lnTo>
                  <a:lnTo>
                    <a:pt x="113" y="9"/>
                  </a:lnTo>
                  <a:lnTo>
                    <a:pt x="114" y="8"/>
                  </a:lnTo>
                  <a:lnTo>
                    <a:pt x="116" y="7"/>
                  </a:lnTo>
                  <a:lnTo>
                    <a:pt x="116" y="7"/>
                  </a:lnTo>
                  <a:lnTo>
                    <a:pt x="116" y="7"/>
                  </a:lnTo>
                  <a:lnTo>
                    <a:pt x="116" y="7"/>
                  </a:lnTo>
                  <a:lnTo>
                    <a:pt x="116" y="7"/>
                  </a:lnTo>
                  <a:lnTo>
                    <a:pt x="117" y="6"/>
                  </a:lnTo>
                  <a:lnTo>
                    <a:pt x="118" y="5"/>
                  </a:lnTo>
                  <a:lnTo>
                    <a:pt x="119" y="5"/>
                  </a:lnTo>
                  <a:lnTo>
                    <a:pt x="119" y="5"/>
                  </a:lnTo>
                  <a:lnTo>
                    <a:pt x="119" y="5"/>
                  </a:lnTo>
                  <a:lnTo>
                    <a:pt x="119" y="5"/>
                  </a:lnTo>
                  <a:lnTo>
                    <a:pt x="120" y="4"/>
                  </a:lnTo>
                  <a:lnTo>
                    <a:pt x="121" y="4"/>
                  </a:lnTo>
                  <a:lnTo>
                    <a:pt x="121" y="4"/>
                  </a:lnTo>
                  <a:lnTo>
                    <a:pt x="121" y="3"/>
                  </a:lnTo>
                  <a:lnTo>
                    <a:pt x="121" y="3"/>
                  </a:lnTo>
                  <a:lnTo>
                    <a:pt x="122" y="3"/>
                  </a:lnTo>
                  <a:lnTo>
                    <a:pt x="123" y="3"/>
                  </a:lnTo>
                  <a:lnTo>
                    <a:pt x="123" y="3"/>
                  </a:lnTo>
                  <a:lnTo>
                    <a:pt x="123" y="3"/>
                  </a:lnTo>
                  <a:lnTo>
                    <a:pt x="123" y="2"/>
                  </a:lnTo>
                  <a:lnTo>
                    <a:pt x="123" y="2"/>
                  </a:lnTo>
                  <a:lnTo>
                    <a:pt x="124" y="2"/>
                  </a:lnTo>
                  <a:lnTo>
                    <a:pt x="124" y="2"/>
                  </a:lnTo>
                  <a:lnTo>
                    <a:pt x="124" y="2"/>
                  </a:lnTo>
                  <a:lnTo>
                    <a:pt x="125" y="2"/>
                  </a:lnTo>
                  <a:lnTo>
                    <a:pt x="125" y="2"/>
                  </a:lnTo>
                  <a:lnTo>
                    <a:pt x="126" y="1"/>
                  </a:lnTo>
                  <a:lnTo>
                    <a:pt x="126" y="1"/>
                  </a:lnTo>
                  <a:lnTo>
                    <a:pt x="126" y="1"/>
                  </a:lnTo>
                  <a:lnTo>
                    <a:pt x="126" y="1"/>
                  </a:lnTo>
                  <a:lnTo>
                    <a:pt x="126" y="1"/>
                  </a:lnTo>
                  <a:lnTo>
                    <a:pt x="127" y="1"/>
                  </a:lnTo>
                  <a:lnTo>
                    <a:pt x="127" y="1"/>
                  </a:lnTo>
                  <a:lnTo>
                    <a:pt x="127" y="1"/>
                  </a:lnTo>
                  <a:lnTo>
                    <a:pt x="127" y="1"/>
                  </a:lnTo>
                  <a:lnTo>
                    <a:pt x="128" y="1"/>
                  </a:lnTo>
                  <a:lnTo>
                    <a:pt x="128" y="1"/>
                  </a:lnTo>
                  <a:lnTo>
                    <a:pt x="128" y="0"/>
                  </a:lnTo>
                  <a:lnTo>
                    <a:pt x="128" y="0"/>
                  </a:lnTo>
                  <a:lnTo>
                    <a:pt x="129" y="0"/>
                  </a:lnTo>
                  <a:lnTo>
                    <a:pt x="129" y="0"/>
                  </a:lnTo>
                  <a:lnTo>
                    <a:pt x="129" y="0"/>
                  </a:lnTo>
                  <a:lnTo>
                    <a:pt x="129" y="0"/>
                  </a:lnTo>
                  <a:lnTo>
                    <a:pt x="129" y="0"/>
                  </a:lnTo>
                  <a:lnTo>
                    <a:pt x="130" y="0"/>
                  </a:lnTo>
                  <a:lnTo>
                    <a:pt x="130" y="0"/>
                  </a:lnTo>
                  <a:lnTo>
                    <a:pt x="130" y="0"/>
                  </a:lnTo>
                  <a:lnTo>
                    <a:pt x="130" y="0"/>
                  </a:lnTo>
                  <a:lnTo>
                    <a:pt x="131" y="0"/>
                  </a:lnTo>
                  <a:lnTo>
                    <a:pt x="131" y="0"/>
                  </a:lnTo>
                  <a:lnTo>
                    <a:pt x="131" y="0"/>
                  </a:lnTo>
                  <a:lnTo>
                    <a:pt x="131" y="0"/>
                  </a:lnTo>
                  <a:lnTo>
                    <a:pt x="131" y="0"/>
                  </a:lnTo>
                  <a:lnTo>
                    <a:pt x="131" y="0"/>
                  </a:lnTo>
                  <a:lnTo>
                    <a:pt x="131" y="0"/>
                  </a:lnTo>
                  <a:lnTo>
                    <a:pt x="132" y="0"/>
                  </a:lnTo>
                  <a:lnTo>
                    <a:pt x="132" y="0"/>
                  </a:lnTo>
                  <a:lnTo>
                    <a:pt x="132" y="0"/>
                  </a:lnTo>
                  <a:lnTo>
                    <a:pt x="132" y="0"/>
                  </a:lnTo>
                  <a:lnTo>
                    <a:pt x="132" y="0"/>
                  </a:lnTo>
                  <a:lnTo>
                    <a:pt x="132" y="0"/>
                  </a:lnTo>
                  <a:lnTo>
                    <a:pt x="132" y="0"/>
                  </a:lnTo>
                  <a:lnTo>
                    <a:pt x="133" y="0"/>
                  </a:lnTo>
                  <a:lnTo>
                    <a:pt x="133" y="0"/>
                  </a:lnTo>
                  <a:lnTo>
                    <a:pt x="133" y="0"/>
                  </a:lnTo>
                  <a:lnTo>
                    <a:pt x="133" y="0"/>
                  </a:lnTo>
                  <a:lnTo>
                    <a:pt x="133" y="0"/>
                  </a:lnTo>
                  <a:lnTo>
                    <a:pt x="133" y="0"/>
                  </a:lnTo>
                  <a:lnTo>
                    <a:pt x="133" y="0"/>
                  </a:lnTo>
                  <a:lnTo>
                    <a:pt x="133" y="0"/>
                  </a:lnTo>
                  <a:lnTo>
                    <a:pt x="133" y="0"/>
                  </a:lnTo>
                  <a:lnTo>
                    <a:pt x="133" y="0"/>
                  </a:lnTo>
                  <a:lnTo>
                    <a:pt x="133" y="0"/>
                  </a:lnTo>
                  <a:lnTo>
                    <a:pt x="134" y="0"/>
                  </a:lnTo>
                  <a:lnTo>
                    <a:pt x="134" y="0"/>
                  </a:lnTo>
                  <a:lnTo>
                    <a:pt x="134" y="0"/>
                  </a:lnTo>
                  <a:lnTo>
                    <a:pt x="134" y="0"/>
                  </a:lnTo>
                  <a:lnTo>
                    <a:pt x="134" y="0"/>
                  </a:lnTo>
                  <a:lnTo>
                    <a:pt x="134" y="0"/>
                  </a:lnTo>
                  <a:lnTo>
                    <a:pt x="134" y="0"/>
                  </a:lnTo>
                  <a:lnTo>
                    <a:pt x="134" y="0"/>
                  </a:lnTo>
                  <a:lnTo>
                    <a:pt x="134" y="0"/>
                  </a:lnTo>
                  <a:lnTo>
                    <a:pt x="135" y="0"/>
                  </a:lnTo>
                  <a:lnTo>
                    <a:pt x="135" y="0"/>
                  </a:lnTo>
                  <a:lnTo>
                    <a:pt x="135" y="0"/>
                  </a:lnTo>
                  <a:lnTo>
                    <a:pt x="135" y="0"/>
                  </a:lnTo>
                  <a:lnTo>
                    <a:pt x="135" y="0"/>
                  </a:lnTo>
                  <a:lnTo>
                    <a:pt x="135" y="0"/>
                  </a:lnTo>
                  <a:lnTo>
                    <a:pt x="135" y="0"/>
                  </a:lnTo>
                  <a:lnTo>
                    <a:pt x="135" y="0"/>
                  </a:lnTo>
                  <a:lnTo>
                    <a:pt x="135" y="0"/>
                  </a:lnTo>
                  <a:lnTo>
                    <a:pt x="135" y="0"/>
                  </a:lnTo>
                  <a:lnTo>
                    <a:pt x="135" y="0"/>
                  </a:lnTo>
                  <a:lnTo>
                    <a:pt x="135" y="0"/>
                  </a:lnTo>
                  <a:lnTo>
                    <a:pt x="136" y="0"/>
                  </a:lnTo>
                  <a:lnTo>
                    <a:pt x="136" y="0"/>
                  </a:lnTo>
                  <a:lnTo>
                    <a:pt x="136" y="0"/>
                  </a:lnTo>
                  <a:lnTo>
                    <a:pt x="136" y="0"/>
                  </a:lnTo>
                  <a:lnTo>
                    <a:pt x="136" y="0"/>
                  </a:lnTo>
                  <a:lnTo>
                    <a:pt x="136" y="0"/>
                  </a:lnTo>
                  <a:lnTo>
                    <a:pt x="136" y="0"/>
                  </a:lnTo>
                  <a:lnTo>
                    <a:pt x="137" y="0"/>
                  </a:lnTo>
                  <a:lnTo>
                    <a:pt x="137" y="0"/>
                  </a:lnTo>
                  <a:lnTo>
                    <a:pt x="137" y="0"/>
                  </a:lnTo>
                  <a:lnTo>
                    <a:pt x="137" y="0"/>
                  </a:lnTo>
                  <a:lnTo>
                    <a:pt x="137" y="0"/>
                  </a:lnTo>
                  <a:lnTo>
                    <a:pt x="137" y="0"/>
                  </a:lnTo>
                  <a:lnTo>
                    <a:pt x="137" y="0"/>
                  </a:lnTo>
                  <a:lnTo>
                    <a:pt x="138" y="0"/>
                  </a:lnTo>
                  <a:lnTo>
                    <a:pt x="138" y="0"/>
                  </a:lnTo>
                  <a:lnTo>
                    <a:pt x="138" y="0"/>
                  </a:lnTo>
                  <a:lnTo>
                    <a:pt x="138" y="0"/>
                  </a:lnTo>
                  <a:lnTo>
                    <a:pt x="139" y="0"/>
                  </a:lnTo>
                  <a:lnTo>
                    <a:pt x="139" y="0"/>
                  </a:lnTo>
                  <a:lnTo>
                    <a:pt x="139" y="0"/>
                  </a:lnTo>
                  <a:lnTo>
                    <a:pt x="139" y="0"/>
                  </a:lnTo>
                  <a:lnTo>
                    <a:pt x="139" y="0"/>
                  </a:lnTo>
                  <a:lnTo>
                    <a:pt x="140" y="0"/>
                  </a:lnTo>
                  <a:lnTo>
                    <a:pt x="140" y="0"/>
                  </a:lnTo>
                  <a:lnTo>
                    <a:pt x="140" y="0"/>
                  </a:lnTo>
                  <a:lnTo>
                    <a:pt x="140" y="0"/>
                  </a:lnTo>
                  <a:lnTo>
                    <a:pt x="140" y="0"/>
                  </a:lnTo>
                  <a:lnTo>
                    <a:pt x="140" y="0"/>
                  </a:lnTo>
                  <a:lnTo>
                    <a:pt x="141" y="0"/>
                  </a:lnTo>
                  <a:lnTo>
                    <a:pt x="141" y="0"/>
                  </a:lnTo>
                  <a:lnTo>
                    <a:pt x="141" y="1"/>
                  </a:lnTo>
                  <a:lnTo>
                    <a:pt x="142" y="1"/>
                  </a:lnTo>
                  <a:lnTo>
                    <a:pt x="142" y="1"/>
                  </a:lnTo>
                  <a:lnTo>
                    <a:pt x="142" y="1"/>
                  </a:lnTo>
                  <a:lnTo>
                    <a:pt x="142" y="1"/>
                  </a:lnTo>
                  <a:lnTo>
                    <a:pt x="143" y="1"/>
                  </a:lnTo>
                  <a:lnTo>
                    <a:pt x="143" y="2"/>
                  </a:lnTo>
                  <a:lnTo>
                    <a:pt x="145" y="2"/>
                  </a:lnTo>
                  <a:lnTo>
                    <a:pt x="145" y="2"/>
                  </a:lnTo>
                  <a:lnTo>
                    <a:pt x="145" y="2"/>
                  </a:lnTo>
                  <a:lnTo>
                    <a:pt x="145" y="2"/>
                  </a:lnTo>
                  <a:lnTo>
                    <a:pt x="146" y="2"/>
                  </a:lnTo>
                  <a:lnTo>
                    <a:pt x="146" y="3"/>
                  </a:lnTo>
                  <a:lnTo>
                    <a:pt x="148" y="4"/>
                  </a:lnTo>
                  <a:lnTo>
                    <a:pt x="148" y="4"/>
                  </a:lnTo>
                  <a:lnTo>
                    <a:pt x="148" y="4"/>
                  </a:lnTo>
                  <a:lnTo>
                    <a:pt x="148" y="4"/>
                  </a:lnTo>
                  <a:lnTo>
                    <a:pt x="148" y="4"/>
                  </a:lnTo>
                  <a:lnTo>
                    <a:pt x="149" y="4"/>
                  </a:lnTo>
                  <a:lnTo>
                    <a:pt x="150" y="6"/>
                  </a:lnTo>
                  <a:lnTo>
                    <a:pt x="150" y="6"/>
                  </a:lnTo>
                  <a:lnTo>
                    <a:pt x="151" y="6"/>
                  </a:lnTo>
                  <a:lnTo>
                    <a:pt x="151" y="6"/>
                  </a:lnTo>
                  <a:lnTo>
                    <a:pt x="151" y="6"/>
                  </a:lnTo>
                  <a:lnTo>
                    <a:pt x="152" y="7"/>
                  </a:lnTo>
                  <a:lnTo>
                    <a:pt x="154" y="8"/>
                  </a:lnTo>
                  <a:lnTo>
                    <a:pt x="156" y="11"/>
                  </a:lnTo>
                  <a:lnTo>
                    <a:pt x="157" y="11"/>
                  </a:lnTo>
                  <a:lnTo>
                    <a:pt x="157" y="11"/>
                  </a:lnTo>
                  <a:lnTo>
                    <a:pt x="157" y="11"/>
                  </a:lnTo>
                  <a:lnTo>
                    <a:pt x="157" y="11"/>
                  </a:lnTo>
                  <a:lnTo>
                    <a:pt x="158" y="12"/>
                  </a:lnTo>
                  <a:lnTo>
                    <a:pt x="159" y="14"/>
                  </a:lnTo>
                  <a:lnTo>
                    <a:pt x="162" y="17"/>
                  </a:lnTo>
                  <a:lnTo>
                    <a:pt x="168" y="24"/>
                  </a:lnTo>
                  <a:lnTo>
                    <a:pt x="174" y="33"/>
                  </a:lnTo>
                  <a:lnTo>
                    <a:pt x="179" y="42"/>
                  </a:lnTo>
                  <a:lnTo>
                    <a:pt x="185" y="52"/>
                  </a:lnTo>
                  <a:lnTo>
                    <a:pt x="191" y="62"/>
                  </a:lnTo>
                  <a:lnTo>
                    <a:pt x="196" y="72"/>
                  </a:lnTo>
                  <a:lnTo>
                    <a:pt x="202" y="82"/>
                  </a:lnTo>
                  <a:lnTo>
                    <a:pt x="208" y="90"/>
                  </a:lnTo>
                  <a:lnTo>
                    <a:pt x="208" y="90"/>
                  </a:lnTo>
                  <a:lnTo>
                    <a:pt x="208" y="90"/>
                  </a:lnTo>
                  <a:lnTo>
                    <a:pt x="209" y="91"/>
                  </a:lnTo>
                  <a:lnTo>
                    <a:pt x="209" y="91"/>
                  </a:lnTo>
                  <a:lnTo>
                    <a:pt x="210" y="92"/>
                  </a:lnTo>
                  <a:lnTo>
                    <a:pt x="211" y="95"/>
                  </a:lnTo>
                  <a:lnTo>
                    <a:pt x="214" y="99"/>
                  </a:lnTo>
                  <a:lnTo>
                    <a:pt x="214" y="99"/>
                  </a:lnTo>
                  <a:lnTo>
                    <a:pt x="214" y="99"/>
                  </a:lnTo>
                  <a:lnTo>
                    <a:pt x="215" y="99"/>
                  </a:lnTo>
                  <a:lnTo>
                    <a:pt x="215" y="100"/>
                  </a:lnTo>
                  <a:lnTo>
                    <a:pt x="216" y="100"/>
                  </a:lnTo>
                  <a:lnTo>
                    <a:pt x="217" y="102"/>
                  </a:lnTo>
                  <a:lnTo>
                    <a:pt x="217" y="102"/>
                  </a:lnTo>
                  <a:lnTo>
                    <a:pt x="217" y="102"/>
                  </a:lnTo>
                  <a:lnTo>
                    <a:pt x="218" y="103"/>
                  </a:lnTo>
                  <a:lnTo>
                    <a:pt x="218" y="103"/>
                  </a:lnTo>
                  <a:lnTo>
                    <a:pt x="219" y="104"/>
                  </a:lnTo>
                  <a:lnTo>
                    <a:pt x="220" y="106"/>
                  </a:lnTo>
                  <a:lnTo>
                    <a:pt x="220" y="106"/>
                  </a:lnTo>
                  <a:lnTo>
                    <a:pt x="220" y="106"/>
                  </a:lnTo>
                  <a:lnTo>
                    <a:pt x="221" y="106"/>
                  </a:lnTo>
                  <a:lnTo>
                    <a:pt x="221" y="106"/>
                  </a:lnTo>
                  <a:lnTo>
                    <a:pt x="222" y="107"/>
                  </a:lnTo>
                  <a:lnTo>
                    <a:pt x="223" y="108"/>
                  </a:lnTo>
                  <a:lnTo>
                    <a:pt x="223" y="108"/>
                  </a:lnTo>
                  <a:lnTo>
                    <a:pt x="223" y="108"/>
                  </a:lnTo>
                  <a:lnTo>
                    <a:pt x="223" y="108"/>
                  </a:lnTo>
                  <a:lnTo>
                    <a:pt x="224" y="109"/>
                  </a:lnTo>
                  <a:lnTo>
                    <a:pt x="224" y="109"/>
                  </a:lnTo>
                  <a:lnTo>
                    <a:pt x="226" y="110"/>
                  </a:lnTo>
                  <a:lnTo>
                    <a:pt x="226" y="110"/>
                  </a:lnTo>
                  <a:lnTo>
                    <a:pt x="226" y="111"/>
                  </a:lnTo>
                  <a:lnTo>
                    <a:pt x="226" y="111"/>
                  </a:lnTo>
                  <a:lnTo>
                    <a:pt x="227" y="111"/>
                  </a:lnTo>
                  <a:lnTo>
                    <a:pt x="227" y="112"/>
                  </a:lnTo>
                  <a:lnTo>
                    <a:pt x="227" y="112"/>
                  </a:lnTo>
                  <a:lnTo>
                    <a:pt x="227" y="112"/>
                  </a:lnTo>
                  <a:lnTo>
                    <a:pt x="228" y="112"/>
                  </a:lnTo>
                  <a:lnTo>
                    <a:pt x="228" y="112"/>
                  </a:lnTo>
                  <a:lnTo>
                    <a:pt x="229" y="112"/>
                  </a:lnTo>
                  <a:lnTo>
                    <a:pt x="229" y="112"/>
                  </a:lnTo>
                  <a:lnTo>
                    <a:pt x="229" y="113"/>
                  </a:lnTo>
                  <a:lnTo>
                    <a:pt x="229" y="113"/>
                  </a:lnTo>
                  <a:lnTo>
                    <a:pt x="230" y="113"/>
                  </a:lnTo>
                  <a:lnTo>
                    <a:pt x="230" y="113"/>
                  </a:lnTo>
                  <a:lnTo>
                    <a:pt x="230" y="113"/>
                  </a:lnTo>
                  <a:lnTo>
                    <a:pt x="231" y="113"/>
                  </a:lnTo>
                  <a:lnTo>
                    <a:pt x="231" y="114"/>
                  </a:lnTo>
                  <a:lnTo>
                    <a:pt x="231" y="114"/>
                  </a:lnTo>
                  <a:lnTo>
                    <a:pt x="232" y="114"/>
                  </a:lnTo>
                  <a:lnTo>
                    <a:pt x="232" y="114"/>
                  </a:lnTo>
                  <a:lnTo>
                    <a:pt x="232" y="114"/>
                  </a:lnTo>
                  <a:lnTo>
                    <a:pt x="232" y="114"/>
                  </a:lnTo>
                  <a:lnTo>
                    <a:pt x="233" y="114"/>
                  </a:lnTo>
                  <a:lnTo>
                    <a:pt x="233" y="114"/>
                  </a:lnTo>
                  <a:lnTo>
                    <a:pt x="233" y="114"/>
                  </a:lnTo>
                  <a:lnTo>
                    <a:pt x="233" y="114"/>
                  </a:lnTo>
                  <a:lnTo>
                    <a:pt x="233" y="114"/>
                  </a:lnTo>
                  <a:lnTo>
                    <a:pt x="233" y="115"/>
                  </a:lnTo>
                  <a:lnTo>
                    <a:pt x="233" y="115"/>
                  </a:lnTo>
                  <a:lnTo>
                    <a:pt x="234" y="115"/>
                  </a:lnTo>
                  <a:lnTo>
                    <a:pt x="234" y="115"/>
                  </a:lnTo>
                  <a:lnTo>
                    <a:pt x="235" y="115"/>
                  </a:lnTo>
                  <a:lnTo>
                    <a:pt x="235" y="115"/>
                  </a:lnTo>
                  <a:lnTo>
                    <a:pt x="235" y="115"/>
                  </a:lnTo>
                  <a:lnTo>
                    <a:pt x="235" y="115"/>
                  </a:lnTo>
                  <a:lnTo>
                    <a:pt x="235" y="115"/>
                  </a:lnTo>
                  <a:lnTo>
                    <a:pt x="235" y="115"/>
                  </a:lnTo>
                  <a:lnTo>
                    <a:pt x="235" y="115"/>
                  </a:lnTo>
                  <a:lnTo>
                    <a:pt x="236" y="115"/>
                  </a:lnTo>
                  <a:lnTo>
                    <a:pt x="236" y="115"/>
                  </a:lnTo>
                  <a:lnTo>
                    <a:pt x="236" y="115"/>
                  </a:lnTo>
                  <a:lnTo>
                    <a:pt x="236" y="115"/>
                  </a:lnTo>
                  <a:lnTo>
                    <a:pt x="236" y="115"/>
                  </a:lnTo>
                  <a:lnTo>
                    <a:pt x="237" y="115"/>
                  </a:lnTo>
                  <a:lnTo>
                    <a:pt x="237" y="115"/>
                  </a:lnTo>
                  <a:lnTo>
                    <a:pt x="237" y="115"/>
                  </a:lnTo>
                  <a:lnTo>
                    <a:pt x="237" y="115"/>
                  </a:lnTo>
                  <a:lnTo>
                    <a:pt x="237" y="115"/>
                  </a:lnTo>
                  <a:lnTo>
                    <a:pt x="237" y="115"/>
                  </a:lnTo>
                  <a:lnTo>
                    <a:pt x="237" y="116"/>
                  </a:lnTo>
                  <a:lnTo>
                    <a:pt x="237" y="116"/>
                  </a:lnTo>
                  <a:lnTo>
                    <a:pt x="237" y="116"/>
                  </a:lnTo>
                  <a:lnTo>
                    <a:pt x="237" y="116"/>
                  </a:lnTo>
                  <a:lnTo>
                    <a:pt x="238" y="116"/>
                  </a:lnTo>
                  <a:lnTo>
                    <a:pt x="238" y="116"/>
                  </a:lnTo>
                  <a:lnTo>
                    <a:pt x="238" y="116"/>
                  </a:lnTo>
                  <a:lnTo>
                    <a:pt x="238" y="116"/>
                  </a:lnTo>
                  <a:lnTo>
                    <a:pt x="238" y="116"/>
                  </a:lnTo>
                  <a:lnTo>
                    <a:pt x="238" y="116"/>
                  </a:lnTo>
                  <a:lnTo>
                    <a:pt x="238" y="116"/>
                  </a:lnTo>
                  <a:lnTo>
                    <a:pt x="238" y="116"/>
                  </a:lnTo>
                  <a:lnTo>
                    <a:pt x="238" y="116"/>
                  </a:lnTo>
                  <a:lnTo>
                    <a:pt x="238"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40" y="116"/>
                  </a:lnTo>
                  <a:lnTo>
                    <a:pt x="240" y="116"/>
                  </a:lnTo>
                  <a:lnTo>
                    <a:pt x="240" y="116"/>
                  </a:lnTo>
                  <a:lnTo>
                    <a:pt x="240" y="116"/>
                  </a:lnTo>
                  <a:lnTo>
                    <a:pt x="240" y="116"/>
                  </a:lnTo>
                  <a:lnTo>
                    <a:pt x="240" y="116"/>
                  </a:lnTo>
                  <a:lnTo>
                    <a:pt x="240" y="116"/>
                  </a:lnTo>
                  <a:lnTo>
                    <a:pt x="240" y="116"/>
                  </a:lnTo>
                  <a:lnTo>
                    <a:pt x="240" y="116"/>
                  </a:lnTo>
                  <a:lnTo>
                    <a:pt x="241" y="116"/>
                  </a:lnTo>
                  <a:lnTo>
                    <a:pt x="241" y="116"/>
                  </a:lnTo>
                  <a:lnTo>
                    <a:pt x="241" y="116"/>
                  </a:lnTo>
                  <a:lnTo>
                    <a:pt x="241" y="115"/>
                  </a:lnTo>
                  <a:lnTo>
                    <a:pt x="241" y="115"/>
                  </a:lnTo>
                  <a:lnTo>
                    <a:pt x="241" y="115"/>
                  </a:lnTo>
                  <a:lnTo>
                    <a:pt x="241" y="115"/>
                  </a:lnTo>
                  <a:lnTo>
                    <a:pt x="242" y="115"/>
                  </a:lnTo>
                  <a:lnTo>
                    <a:pt x="242" y="115"/>
                  </a:lnTo>
                  <a:lnTo>
                    <a:pt x="242" y="115"/>
                  </a:lnTo>
                  <a:lnTo>
                    <a:pt x="242" y="115"/>
                  </a:lnTo>
                  <a:lnTo>
                    <a:pt x="242" y="115"/>
                  </a:lnTo>
                  <a:lnTo>
                    <a:pt x="242" y="115"/>
                  </a:lnTo>
                  <a:lnTo>
                    <a:pt x="243" y="115"/>
                  </a:lnTo>
                  <a:lnTo>
                    <a:pt x="243" y="115"/>
                  </a:lnTo>
                  <a:lnTo>
                    <a:pt x="243" y="115"/>
                  </a:lnTo>
                  <a:lnTo>
                    <a:pt x="243" y="115"/>
                  </a:lnTo>
                  <a:lnTo>
                    <a:pt x="243" y="115"/>
                  </a:lnTo>
                  <a:lnTo>
                    <a:pt x="243" y="115"/>
                  </a:lnTo>
                  <a:lnTo>
                    <a:pt x="244" y="115"/>
                  </a:lnTo>
                  <a:lnTo>
                    <a:pt x="244" y="115"/>
                  </a:lnTo>
                  <a:lnTo>
                    <a:pt x="244" y="115"/>
                  </a:lnTo>
                  <a:lnTo>
                    <a:pt x="244" y="115"/>
                  </a:lnTo>
                  <a:lnTo>
                    <a:pt x="245" y="115"/>
                  </a:lnTo>
                  <a:lnTo>
                    <a:pt x="245" y="115"/>
                  </a:lnTo>
                  <a:lnTo>
                    <a:pt x="245" y="115"/>
                  </a:lnTo>
                  <a:lnTo>
                    <a:pt x="245" y="114"/>
                  </a:lnTo>
                  <a:lnTo>
                    <a:pt x="245"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1" name="Freeform 58"/>
            <p:cNvSpPr>
              <a:spLocks/>
            </p:cNvSpPr>
            <p:nvPr/>
          </p:nvSpPr>
          <p:spPr bwMode="auto">
            <a:xfrm>
              <a:off x="1600" y="2186"/>
              <a:ext cx="250" cy="116"/>
            </a:xfrm>
            <a:custGeom>
              <a:avLst/>
              <a:gdLst/>
              <a:ahLst/>
              <a:cxnLst>
                <a:cxn ang="0">
                  <a:pos x="3" y="113"/>
                </a:cxn>
                <a:cxn ang="0">
                  <a:pos x="5" y="112"/>
                </a:cxn>
                <a:cxn ang="0">
                  <a:pos x="10" y="108"/>
                </a:cxn>
                <a:cxn ang="0">
                  <a:pos x="16" y="102"/>
                </a:cxn>
                <a:cxn ang="0">
                  <a:pos x="33" y="74"/>
                </a:cxn>
                <a:cxn ang="0">
                  <a:pos x="63" y="19"/>
                </a:cxn>
                <a:cxn ang="0">
                  <a:pos x="67" y="13"/>
                </a:cxn>
                <a:cxn ang="0">
                  <a:pos x="71" y="8"/>
                </a:cxn>
                <a:cxn ang="0">
                  <a:pos x="74" y="5"/>
                </a:cxn>
                <a:cxn ang="0">
                  <a:pos x="77" y="3"/>
                </a:cxn>
                <a:cxn ang="0">
                  <a:pos x="79" y="2"/>
                </a:cxn>
                <a:cxn ang="0">
                  <a:pos x="81" y="1"/>
                </a:cxn>
                <a:cxn ang="0">
                  <a:pos x="83" y="0"/>
                </a:cxn>
                <a:cxn ang="0">
                  <a:pos x="84" y="0"/>
                </a:cxn>
                <a:cxn ang="0">
                  <a:pos x="85" y="0"/>
                </a:cxn>
                <a:cxn ang="0">
                  <a:pos x="86" y="0"/>
                </a:cxn>
                <a:cxn ang="0">
                  <a:pos x="87" y="0"/>
                </a:cxn>
                <a:cxn ang="0">
                  <a:pos x="87" y="0"/>
                </a:cxn>
                <a:cxn ang="0">
                  <a:pos x="88" y="0"/>
                </a:cxn>
                <a:cxn ang="0">
                  <a:pos x="89" y="0"/>
                </a:cxn>
                <a:cxn ang="0">
                  <a:pos x="91" y="0"/>
                </a:cxn>
                <a:cxn ang="0">
                  <a:pos x="93" y="1"/>
                </a:cxn>
                <a:cxn ang="0">
                  <a:pos x="95" y="2"/>
                </a:cxn>
                <a:cxn ang="0">
                  <a:pos x="99" y="5"/>
                </a:cxn>
                <a:cxn ang="0">
                  <a:pos x="103" y="10"/>
                </a:cxn>
                <a:cxn ang="0">
                  <a:pos x="109" y="18"/>
                </a:cxn>
                <a:cxn ang="0">
                  <a:pos x="132" y="63"/>
                </a:cxn>
                <a:cxn ang="0">
                  <a:pos x="147" y="93"/>
                </a:cxn>
                <a:cxn ang="0">
                  <a:pos x="153" y="102"/>
                </a:cxn>
                <a:cxn ang="0">
                  <a:pos x="156" y="107"/>
                </a:cxn>
                <a:cxn ang="0">
                  <a:pos x="160" y="111"/>
                </a:cxn>
                <a:cxn ang="0">
                  <a:pos x="163" y="113"/>
                </a:cxn>
                <a:cxn ang="0">
                  <a:pos x="165" y="114"/>
                </a:cxn>
                <a:cxn ang="0">
                  <a:pos x="167" y="115"/>
                </a:cxn>
                <a:cxn ang="0">
                  <a:pos x="168" y="115"/>
                </a:cxn>
                <a:cxn ang="0">
                  <a:pos x="169" y="116"/>
                </a:cxn>
                <a:cxn ang="0">
                  <a:pos x="170" y="116"/>
                </a:cxn>
                <a:cxn ang="0">
                  <a:pos x="170" y="116"/>
                </a:cxn>
                <a:cxn ang="0">
                  <a:pos x="171" y="116"/>
                </a:cxn>
                <a:cxn ang="0">
                  <a:pos x="172" y="115"/>
                </a:cxn>
                <a:cxn ang="0">
                  <a:pos x="173" y="115"/>
                </a:cxn>
                <a:cxn ang="0">
                  <a:pos x="175" y="115"/>
                </a:cxn>
                <a:cxn ang="0">
                  <a:pos x="176" y="114"/>
                </a:cxn>
                <a:cxn ang="0">
                  <a:pos x="179" y="112"/>
                </a:cxn>
                <a:cxn ang="0">
                  <a:pos x="181" y="110"/>
                </a:cxn>
                <a:cxn ang="0">
                  <a:pos x="185" y="106"/>
                </a:cxn>
                <a:cxn ang="0">
                  <a:pos x="191" y="97"/>
                </a:cxn>
                <a:cxn ang="0">
                  <a:pos x="214" y="47"/>
                </a:cxn>
                <a:cxn ang="0">
                  <a:pos x="225" y="22"/>
                </a:cxn>
                <a:cxn ang="0">
                  <a:pos x="228" y="16"/>
                </a:cxn>
                <a:cxn ang="0">
                  <a:pos x="232" y="10"/>
                </a:cxn>
                <a:cxn ang="0">
                  <a:pos x="237" y="4"/>
                </a:cxn>
                <a:cxn ang="0">
                  <a:pos x="239" y="3"/>
                </a:cxn>
                <a:cxn ang="0">
                  <a:pos x="240" y="2"/>
                </a:cxn>
                <a:cxn ang="0">
                  <a:pos x="242" y="0"/>
                </a:cxn>
                <a:cxn ang="0">
                  <a:pos x="244" y="0"/>
                </a:cxn>
                <a:cxn ang="0">
                  <a:pos x="245" y="0"/>
                </a:cxn>
                <a:cxn ang="0">
                  <a:pos x="246" y="0"/>
                </a:cxn>
                <a:cxn ang="0">
                  <a:pos x="247" y="0"/>
                </a:cxn>
                <a:cxn ang="0">
                  <a:pos x="247" y="0"/>
                </a:cxn>
                <a:cxn ang="0">
                  <a:pos x="248" y="0"/>
                </a:cxn>
                <a:cxn ang="0">
                  <a:pos x="249" y="0"/>
                </a:cxn>
              </a:cxnLst>
              <a:rect l="0" t="0" r="r" b="b"/>
              <a:pathLst>
                <a:path w="250" h="116">
                  <a:moveTo>
                    <a:pt x="0" y="114"/>
                  </a:moveTo>
                  <a:lnTo>
                    <a:pt x="1" y="114"/>
                  </a:lnTo>
                  <a:lnTo>
                    <a:pt x="1" y="114"/>
                  </a:lnTo>
                  <a:lnTo>
                    <a:pt x="1" y="114"/>
                  </a:lnTo>
                  <a:lnTo>
                    <a:pt x="1" y="114"/>
                  </a:lnTo>
                  <a:lnTo>
                    <a:pt x="2" y="114"/>
                  </a:lnTo>
                  <a:lnTo>
                    <a:pt x="2" y="113"/>
                  </a:lnTo>
                  <a:lnTo>
                    <a:pt x="3" y="113"/>
                  </a:lnTo>
                  <a:lnTo>
                    <a:pt x="3" y="113"/>
                  </a:lnTo>
                  <a:lnTo>
                    <a:pt x="3" y="113"/>
                  </a:lnTo>
                  <a:lnTo>
                    <a:pt x="3" y="113"/>
                  </a:lnTo>
                  <a:lnTo>
                    <a:pt x="4" y="113"/>
                  </a:lnTo>
                  <a:lnTo>
                    <a:pt x="4" y="112"/>
                  </a:lnTo>
                  <a:lnTo>
                    <a:pt x="4" y="112"/>
                  </a:lnTo>
                  <a:lnTo>
                    <a:pt x="4" y="112"/>
                  </a:lnTo>
                  <a:lnTo>
                    <a:pt x="5" y="112"/>
                  </a:lnTo>
                  <a:lnTo>
                    <a:pt x="5" y="112"/>
                  </a:lnTo>
                  <a:lnTo>
                    <a:pt x="7" y="111"/>
                  </a:lnTo>
                  <a:lnTo>
                    <a:pt x="7" y="111"/>
                  </a:lnTo>
                  <a:lnTo>
                    <a:pt x="7" y="110"/>
                  </a:lnTo>
                  <a:lnTo>
                    <a:pt x="7" y="110"/>
                  </a:lnTo>
                  <a:lnTo>
                    <a:pt x="8" y="110"/>
                  </a:lnTo>
                  <a:lnTo>
                    <a:pt x="8" y="110"/>
                  </a:lnTo>
                  <a:lnTo>
                    <a:pt x="10" y="108"/>
                  </a:lnTo>
                  <a:lnTo>
                    <a:pt x="10" y="108"/>
                  </a:lnTo>
                  <a:lnTo>
                    <a:pt x="10" y="108"/>
                  </a:lnTo>
                  <a:lnTo>
                    <a:pt x="10" y="108"/>
                  </a:lnTo>
                  <a:lnTo>
                    <a:pt x="10" y="108"/>
                  </a:lnTo>
                  <a:lnTo>
                    <a:pt x="11" y="107"/>
                  </a:lnTo>
                  <a:lnTo>
                    <a:pt x="13" y="105"/>
                  </a:lnTo>
                  <a:lnTo>
                    <a:pt x="16" y="102"/>
                  </a:lnTo>
                  <a:lnTo>
                    <a:pt x="16" y="102"/>
                  </a:lnTo>
                  <a:lnTo>
                    <a:pt x="16" y="102"/>
                  </a:lnTo>
                  <a:lnTo>
                    <a:pt x="16" y="101"/>
                  </a:lnTo>
                  <a:lnTo>
                    <a:pt x="16" y="101"/>
                  </a:lnTo>
                  <a:lnTo>
                    <a:pt x="17" y="100"/>
                  </a:lnTo>
                  <a:lnTo>
                    <a:pt x="19" y="98"/>
                  </a:lnTo>
                  <a:lnTo>
                    <a:pt x="22" y="94"/>
                  </a:lnTo>
                  <a:lnTo>
                    <a:pt x="27" y="85"/>
                  </a:lnTo>
                  <a:lnTo>
                    <a:pt x="33" y="74"/>
                  </a:lnTo>
                  <a:lnTo>
                    <a:pt x="39" y="63"/>
                  </a:lnTo>
                  <a:lnTo>
                    <a:pt x="45" y="51"/>
                  </a:lnTo>
                  <a:lnTo>
                    <a:pt x="51" y="39"/>
                  </a:lnTo>
                  <a:lnTo>
                    <a:pt x="57" y="29"/>
                  </a:lnTo>
                  <a:lnTo>
                    <a:pt x="63" y="19"/>
                  </a:lnTo>
                  <a:lnTo>
                    <a:pt x="63" y="19"/>
                  </a:lnTo>
                  <a:lnTo>
                    <a:pt x="63" y="19"/>
                  </a:lnTo>
                  <a:lnTo>
                    <a:pt x="63" y="19"/>
                  </a:lnTo>
                  <a:lnTo>
                    <a:pt x="63" y="18"/>
                  </a:lnTo>
                  <a:lnTo>
                    <a:pt x="64" y="17"/>
                  </a:lnTo>
                  <a:lnTo>
                    <a:pt x="65" y="15"/>
                  </a:lnTo>
                  <a:lnTo>
                    <a:pt x="65" y="15"/>
                  </a:lnTo>
                  <a:lnTo>
                    <a:pt x="66" y="15"/>
                  </a:lnTo>
                  <a:lnTo>
                    <a:pt x="66" y="15"/>
                  </a:lnTo>
                  <a:lnTo>
                    <a:pt x="66" y="14"/>
                  </a:lnTo>
                  <a:lnTo>
                    <a:pt x="67" y="13"/>
                  </a:lnTo>
                  <a:lnTo>
                    <a:pt x="68" y="12"/>
                  </a:lnTo>
                  <a:lnTo>
                    <a:pt x="68" y="11"/>
                  </a:lnTo>
                  <a:lnTo>
                    <a:pt x="68" y="11"/>
                  </a:lnTo>
                  <a:lnTo>
                    <a:pt x="69" y="11"/>
                  </a:lnTo>
                  <a:lnTo>
                    <a:pt x="69" y="11"/>
                  </a:lnTo>
                  <a:lnTo>
                    <a:pt x="70" y="10"/>
                  </a:lnTo>
                  <a:lnTo>
                    <a:pt x="71" y="8"/>
                  </a:lnTo>
                  <a:lnTo>
                    <a:pt x="71" y="8"/>
                  </a:lnTo>
                  <a:lnTo>
                    <a:pt x="71" y="8"/>
                  </a:lnTo>
                  <a:lnTo>
                    <a:pt x="71" y="8"/>
                  </a:lnTo>
                  <a:lnTo>
                    <a:pt x="72" y="8"/>
                  </a:lnTo>
                  <a:lnTo>
                    <a:pt x="72" y="7"/>
                  </a:lnTo>
                  <a:lnTo>
                    <a:pt x="74" y="6"/>
                  </a:lnTo>
                  <a:lnTo>
                    <a:pt x="74" y="6"/>
                  </a:lnTo>
                  <a:lnTo>
                    <a:pt x="74" y="5"/>
                  </a:lnTo>
                  <a:lnTo>
                    <a:pt x="74" y="5"/>
                  </a:lnTo>
                  <a:lnTo>
                    <a:pt x="75" y="5"/>
                  </a:lnTo>
                  <a:lnTo>
                    <a:pt x="75" y="4"/>
                  </a:lnTo>
                  <a:lnTo>
                    <a:pt x="75" y="4"/>
                  </a:lnTo>
                  <a:lnTo>
                    <a:pt x="75" y="4"/>
                  </a:lnTo>
                  <a:lnTo>
                    <a:pt x="76" y="4"/>
                  </a:lnTo>
                  <a:lnTo>
                    <a:pt x="76" y="4"/>
                  </a:lnTo>
                  <a:lnTo>
                    <a:pt x="77" y="3"/>
                  </a:lnTo>
                  <a:lnTo>
                    <a:pt x="77" y="3"/>
                  </a:lnTo>
                  <a:lnTo>
                    <a:pt x="77" y="3"/>
                  </a:lnTo>
                  <a:lnTo>
                    <a:pt x="77" y="3"/>
                  </a:lnTo>
                  <a:lnTo>
                    <a:pt x="77" y="3"/>
                  </a:lnTo>
                  <a:lnTo>
                    <a:pt x="78" y="2"/>
                  </a:lnTo>
                  <a:lnTo>
                    <a:pt x="78" y="2"/>
                  </a:lnTo>
                  <a:lnTo>
                    <a:pt x="79" y="2"/>
                  </a:lnTo>
                  <a:lnTo>
                    <a:pt x="79" y="2"/>
                  </a:lnTo>
                  <a:lnTo>
                    <a:pt x="79" y="2"/>
                  </a:lnTo>
                  <a:lnTo>
                    <a:pt x="80" y="1"/>
                  </a:lnTo>
                  <a:lnTo>
                    <a:pt x="80" y="1"/>
                  </a:lnTo>
                  <a:lnTo>
                    <a:pt x="80" y="1"/>
                  </a:lnTo>
                  <a:lnTo>
                    <a:pt x="80" y="1"/>
                  </a:lnTo>
                  <a:lnTo>
                    <a:pt x="81" y="1"/>
                  </a:lnTo>
                  <a:lnTo>
                    <a:pt x="81" y="1"/>
                  </a:lnTo>
                  <a:lnTo>
                    <a:pt x="81" y="1"/>
                  </a:lnTo>
                  <a:lnTo>
                    <a:pt x="81" y="1"/>
                  </a:lnTo>
                  <a:lnTo>
                    <a:pt x="81" y="1"/>
                  </a:lnTo>
                  <a:lnTo>
                    <a:pt x="81" y="1"/>
                  </a:lnTo>
                  <a:lnTo>
                    <a:pt x="81" y="1"/>
                  </a:lnTo>
                  <a:lnTo>
                    <a:pt x="81" y="1"/>
                  </a:lnTo>
                  <a:lnTo>
                    <a:pt x="82" y="0"/>
                  </a:lnTo>
                  <a:lnTo>
                    <a:pt x="83" y="0"/>
                  </a:lnTo>
                  <a:lnTo>
                    <a:pt x="83" y="0"/>
                  </a:lnTo>
                  <a:lnTo>
                    <a:pt x="83" y="0"/>
                  </a:lnTo>
                  <a:lnTo>
                    <a:pt x="83" y="0"/>
                  </a:lnTo>
                  <a:lnTo>
                    <a:pt x="83" y="0"/>
                  </a:lnTo>
                  <a:lnTo>
                    <a:pt x="83" y="0"/>
                  </a:lnTo>
                  <a:lnTo>
                    <a:pt x="83"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6" y="0"/>
                  </a:lnTo>
                  <a:lnTo>
                    <a:pt x="87" y="0"/>
                  </a:lnTo>
                  <a:lnTo>
                    <a:pt x="87" y="0"/>
                  </a:lnTo>
                  <a:lnTo>
                    <a:pt x="87" y="0"/>
                  </a:lnTo>
                  <a:lnTo>
                    <a:pt x="87" y="0"/>
                  </a:lnTo>
                  <a:lnTo>
                    <a:pt x="87" y="0"/>
                  </a:lnTo>
                  <a:lnTo>
                    <a:pt x="87" y="0"/>
                  </a:lnTo>
                  <a:lnTo>
                    <a:pt x="87" y="0"/>
                  </a:lnTo>
                  <a:lnTo>
                    <a:pt x="87" y="0"/>
                  </a:lnTo>
                  <a:lnTo>
                    <a:pt x="87" y="0"/>
                  </a:lnTo>
                  <a:lnTo>
                    <a:pt x="87" y="0"/>
                  </a:lnTo>
                  <a:lnTo>
                    <a:pt x="87" y="0"/>
                  </a:lnTo>
                  <a:lnTo>
                    <a:pt x="88" y="0"/>
                  </a:lnTo>
                  <a:lnTo>
                    <a:pt x="88" y="0"/>
                  </a:lnTo>
                  <a:lnTo>
                    <a:pt x="88" y="0"/>
                  </a:lnTo>
                  <a:lnTo>
                    <a:pt x="88" y="0"/>
                  </a:lnTo>
                  <a:lnTo>
                    <a:pt x="88" y="0"/>
                  </a:lnTo>
                  <a:lnTo>
                    <a:pt x="88" y="0"/>
                  </a:lnTo>
                  <a:lnTo>
                    <a:pt x="88" y="0"/>
                  </a:lnTo>
                  <a:lnTo>
                    <a:pt x="88" y="0"/>
                  </a:lnTo>
                  <a:lnTo>
                    <a:pt x="88" y="0"/>
                  </a:lnTo>
                  <a:lnTo>
                    <a:pt x="89" y="0"/>
                  </a:lnTo>
                  <a:lnTo>
                    <a:pt x="89" y="0"/>
                  </a:lnTo>
                  <a:lnTo>
                    <a:pt x="89" y="0"/>
                  </a:lnTo>
                  <a:lnTo>
                    <a:pt x="89" y="0"/>
                  </a:lnTo>
                  <a:lnTo>
                    <a:pt x="89" y="0"/>
                  </a:lnTo>
                  <a:lnTo>
                    <a:pt x="89" y="0"/>
                  </a:lnTo>
                  <a:lnTo>
                    <a:pt x="89" y="0"/>
                  </a:lnTo>
                  <a:lnTo>
                    <a:pt x="90" y="0"/>
                  </a:lnTo>
                  <a:lnTo>
                    <a:pt x="90" y="0"/>
                  </a:lnTo>
                  <a:lnTo>
                    <a:pt x="90" y="0"/>
                  </a:lnTo>
                  <a:lnTo>
                    <a:pt x="90" y="0"/>
                  </a:lnTo>
                  <a:lnTo>
                    <a:pt x="90" y="0"/>
                  </a:lnTo>
                  <a:lnTo>
                    <a:pt x="90" y="0"/>
                  </a:lnTo>
                  <a:lnTo>
                    <a:pt x="91" y="0"/>
                  </a:lnTo>
                  <a:lnTo>
                    <a:pt x="91" y="0"/>
                  </a:lnTo>
                  <a:lnTo>
                    <a:pt x="91" y="0"/>
                  </a:lnTo>
                  <a:lnTo>
                    <a:pt x="91" y="0"/>
                  </a:lnTo>
                  <a:lnTo>
                    <a:pt x="92" y="0"/>
                  </a:lnTo>
                  <a:lnTo>
                    <a:pt x="92" y="1"/>
                  </a:lnTo>
                  <a:lnTo>
                    <a:pt x="92" y="1"/>
                  </a:lnTo>
                  <a:lnTo>
                    <a:pt x="92" y="1"/>
                  </a:lnTo>
                  <a:lnTo>
                    <a:pt x="92" y="1"/>
                  </a:lnTo>
                  <a:lnTo>
                    <a:pt x="93" y="1"/>
                  </a:lnTo>
                  <a:lnTo>
                    <a:pt x="93" y="1"/>
                  </a:lnTo>
                  <a:lnTo>
                    <a:pt x="93" y="1"/>
                  </a:lnTo>
                  <a:lnTo>
                    <a:pt x="93" y="1"/>
                  </a:lnTo>
                  <a:lnTo>
                    <a:pt x="94" y="2"/>
                  </a:lnTo>
                  <a:lnTo>
                    <a:pt x="95" y="2"/>
                  </a:lnTo>
                  <a:lnTo>
                    <a:pt x="95" y="2"/>
                  </a:lnTo>
                  <a:lnTo>
                    <a:pt x="95" y="2"/>
                  </a:lnTo>
                  <a:lnTo>
                    <a:pt x="95" y="2"/>
                  </a:lnTo>
                  <a:lnTo>
                    <a:pt x="95" y="2"/>
                  </a:lnTo>
                  <a:lnTo>
                    <a:pt x="96" y="3"/>
                  </a:lnTo>
                  <a:lnTo>
                    <a:pt x="98" y="4"/>
                  </a:lnTo>
                  <a:lnTo>
                    <a:pt x="98" y="4"/>
                  </a:lnTo>
                  <a:lnTo>
                    <a:pt x="98" y="4"/>
                  </a:lnTo>
                  <a:lnTo>
                    <a:pt x="98" y="4"/>
                  </a:lnTo>
                  <a:lnTo>
                    <a:pt x="98" y="5"/>
                  </a:lnTo>
                  <a:lnTo>
                    <a:pt x="99" y="5"/>
                  </a:lnTo>
                  <a:lnTo>
                    <a:pt x="100" y="6"/>
                  </a:lnTo>
                  <a:lnTo>
                    <a:pt x="100" y="7"/>
                  </a:lnTo>
                  <a:lnTo>
                    <a:pt x="100" y="7"/>
                  </a:lnTo>
                  <a:lnTo>
                    <a:pt x="101" y="7"/>
                  </a:lnTo>
                  <a:lnTo>
                    <a:pt x="101" y="7"/>
                  </a:lnTo>
                  <a:lnTo>
                    <a:pt x="102" y="8"/>
                  </a:lnTo>
                  <a:lnTo>
                    <a:pt x="103" y="10"/>
                  </a:lnTo>
                  <a:lnTo>
                    <a:pt x="103" y="10"/>
                  </a:lnTo>
                  <a:lnTo>
                    <a:pt x="103" y="10"/>
                  </a:lnTo>
                  <a:lnTo>
                    <a:pt x="104" y="10"/>
                  </a:lnTo>
                  <a:lnTo>
                    <a:pt x="104" y="10"/>
                  </a:lnTo>
                  <a:lnTo>
                    <a:pt x="105" y="12"/>
                  </a:lnTo>
                  <a:lnTo>
                    <a:pt x="106" y="14"/>
                  </a:lnTo>
                  <a:lnTo>
                    <a:pt x="109" y="18"/>
                  </a:lnTo>
                  <a:lnTo>
                    <a:pt x="109" y="18"/>
                  </a:lnTo>
                  <a:lnTo>
                    <a:pt x="109" y="18"/>
                  </a:lnTo>
                  <a:lnTo>
                    <a:pt x="110" y="18"/>
                  </a:lnTo>
                  <a:lnTo>
                    <a:pt x="110" y="19"/>
                  </a:lnTo>
                  <a:lnTo>
                    <a:pt x="110" y="20"/>
                  </a:lnTo>
                  <a:lnTo>
                    <a:pt x="112" y="22"/>
                  </a:lnTo>
                  <a:lnTo>
                    <a:pt x="115" y="28"/>
                  </a:lnTo>
                  <a:lnTo>
                    <a:pt x="120" y="38"/>
                  </a:lnTo>
                  <a:lnTo>
                    <a:pt x="126" y="51"/>
                  </a:lnTo>
                  <a:lnTo>
                    <a:pt x="132" y="63"/>
                  </a:lnTo>
                  <a:lnTo>
                    <a:pt x="138" y="76"/>
                  </a:lnTo>
                  <a:lnTo>
                    <a:pt x="144" y="88"/>
                  </a:lnTo>
                  <a:lnTo>
                    <a:pt x="144" y="88"/>
                  </a:lnTo>
                  <a:lnTo>
                    <a:pt x="144" y="88"/>
                  </a:lnTo>
                  <a:lnTo>
                    <a:pt x="144" y="89"/>
                  </a:lnTo>
                  <a:lnTo>
                    <a:pt x="145" y="89"/>
                  </a:lnTo>
                  <a:lnTo>
                    <a:pt x="145" y="90"/>
                  </a:lnTo>
                  <a:lnTo>
                    <a:pt x="147" y="93"/>
                  </a:lnTo>
                  <a:lnTo>
                    <a:pt x="149" y="98"/>
                  </a:lnTo>
                  <a:lnTo>
                    <a:pt x="150" y="98"/>
                  </a:lnTo>
                  <a:lnTo>
                    <a:pt x="150" y="98"/>
                  </a:lnTo>
                  <a:lnTo>
                    <a:pt x="150" y="98"/>
                  </a:lnTo>
                  <a:lnTo>
                    <a:pt x="150" y="99"/>
                  </a:lnTo>
                  <a:lnTo>
                    <a:pt x="151" y="100"/>
                  </a:lnTo>
                  <a:lnTo>
                    <a:pt x="153" y="102"/>
                  </a:lnTo>
                  <a:lnTo>
                    <a:pt x="153" y="102"/>
                  </a:lnTo>
                  <a:lnTo>
                    <a:pt x="153" y="103"/>
                  </a:lnTo>
                  <a:lnTo>
                    <a:pt x="153" y="103"/>
                  </a:lnTo>
                  <a:lnTo>
                    <a:pt x="153" y="103"/>
                  </a:lnTo>
                  <a:lnTo>
                    <a:pt x="154" y="104"/>
                  </a:lnTo>
                  <a:lnTo>
                    <a:pt x="155" y="106"/>
                  </a:lnTo>
                  <a:lnTo>
                    <a:pt x="156" y="106"/>
                  </a:lnTo>
                  <a:lnTo>
                    <a:pt x="156" y="106"/>
                  </a:lnTo>
                  <a:lnTo>
                    <a:pt x="156" y="107"/>
                  </a:lnTo>
                  <a:lnTo>
                    <a:pt x="156" y="107"/>
                  </a:lnTo>
                  <a:lnTo>
                    <a:pt x="157" y="108"/>
                  </a:lnTo>
                  <a:lnTo>
                    <a:pt x="158" y="109"/>
                  </a:lnTo>
                  <a:lnTo>
                    <a:pt x="158" y="110"/>
                  </a:lnTo>
                  <a:lnTo>
                    <a:pt x="159" y="110"/>
                  </a:lnTo>
                  <a:lnTo>
                    <a:pt x="159" y="110"/>
                  </a:lnTo>
                  <a:lnTo>
                    <a:pt x="159" y="110"/>
                  </a:lnTo>
                  <a:lnTo>
                    <a:pt x="160" y="111"/>
                  </a:lnTo>
                  <a:lnTo>
                    <a:pt x="161" y="112"/>
                  </a:lnTo>
                  <a:lnTo>
                    <a:pt x="161" y="112"/>
                  </a:lnTo>
                  <a:lnTo>
                    <a:pt x="161" y="112"/>
                  </a:lnTo>
                  <a:lnTo>
                    <a:pt x="161" y="112"/>
                  </a:lnTo>
                  <a:lnTo>
                    <a:pt x="162" y="112"/>
                  </a:lnTo>
                  <a:lnTo>
                    <a:pt x="163" y="113"/>
                  </a:lnTo>
                  <a:lnTo>
                    <a:pt x="163" y="113"/>
                  </a:lnTo>
                  <a:lnTo>
                    <a:pt x="163" y="113"/>
                  </a:lnTo>
                  <a:lnTo>
                    <a:pt x="163" y="113"/>
                  </a:lnTo>
                  <a:lnTo>
                    <a:pt x="163" y="114"/>
                  </a:lnTo>
                  <a:lnTo>
                    <a:pt x="164" y="114"/>
                  </a:lnTo>
                  <a:lnTo>
                    <a:pt x="164" y="114"/>
                  </a:lnTo>
                  <a:lnTo>
                    <a:pt x="164" y="114"/>
                  </a:lnTo>
                  <a:lnTo>
                    <a:pt x="165" y="114"/>
                  </a:lnTo>
                  <a:lnTo>
                    <a:pt x="165" y="114"/>
                  </a:lnTo>
                  <a:lnTo>
                    <a:pt x="165" y="114"/>
                  </a:lnTo>
                  <a:lnTo>
                    <a:pt x="165" y="114"/>
                  </a:lnTo>
                  <a:lnTo>
                    <a:pt x="165" y="114"/>
                  </a:lnTo>
                  <a:lnTo>
                    <a:pt x="166" y="115"/>
                  </a:lnTo>
                  <a:lnTo>
                    <a:pt x="166" y="115"/>
                  </a:lnTo>
                  <a:lnTo>
                    <a:pt x="166" y="115"/>
                  </a:lnTo>
                  <a:lnTo>
                    <a:pt x="166" y="115"/>
                  </a:lnTo>
                  <a:lnTo>
                    <a:pt x="167" y="115"/>
                  </a:lnTo>
                  <a:lnTo>
                    <a:pt x="167" y="115"/>
                  </a:lnTo>
                  <a:lnTo>
                    <a:pt x="167" y="115"/>
                  </a:lnTo>
                  <a:lnTo>
                    <a:pt x="167" y="115"/>
                  </a:lnTo>
                  <a:lnTo>
                    <a:pt x="167" y="115"/>
                  </a:lnTo>
                  <a:lnTo>
                    <a:pt x="167" y="115"/>
                  </a:lnTo>
                  <a:lnTo>
                    <a:pt x="167" y="115"/>
                  </a:lnTo>
                  <a:lnTo>
                    <a:pt x="168" y="115"/>
                  </a:lnTo>
                  <a:lnTo>
                    <a:pt x="168" y="115"/>
                  </a:lnTo>
                  <a:lnTo>
                    <a:pt x="168" y="115"/>
                  </a:lnTo>
                  <a:lnTo>
                    <a:pt x="168" y="115"/>
                  </a:lnTo>
                  <a:lnTo>
                    <a:pt x="168" y="115"/>
                  </a:lnTo>
                  <a:lnTo>
                    <a:pt x="168" y="115"/>
                  </a:lnTo>
                  <a:lnTo>
                    <a:pt x="168" y="115"/>
                  </a:lnTo>
                  <a:lnTo>
                    <a:pt x="169" y="115"/>
                  </a:lnTo>
                  <a:lnTo>
                    <a:pt x="169" y="115"/>
                  </a:lnTo>
                  <a:lnTo>
                    <a:pt x="169" y="116"/>
                  </a:lnTo>
                  <a:lnTo>
                    <a:pt x="169" y="116"/>
                  </a:lnTo>
                  <a:lnTo>
                    <a:pt x="169" y="116"/>
                  </a:lnTo>
                  <a:lnTo>
                    <a:pt x="169" y="116"/>
                  </a:lnTo>
                  <a:lnTo>
                    <a:pt x="169" y="116"/>
                  </a:lnTo>
                  <a:lnTo>
                    <a:pt x="169" y="116"/>
                  </a:lnTo>
                  <a:lnTo>
                    <a:pt x="169" y="116"/>
                  </a:lnTo>
                  <a:lnTo>
                    <a:pt x="169" y="116"/>
                  </a:lnTo>
                  <a:lnTo>
                    <a:pt x="169" y="116"/>
                  </a:lnTo>
                  <a:lnTo>
                    <a:pt x="170" y="116"/>
                  </a:lnTo>
                  <a:lnTo>
                    <a:pt x="170" y="116"/>
                  </a:lnTo>
                  <a:lnTo>
                    <a:pt x="170" y="116"/>
                  </a:lnTo>
                  <a:lnTo>
                    <a:pt x="170" y="116"/>
                  </a:lnTo>
                  <a:lnTo>
                    <a:pt x="170" y="116"/>
                  </a:lnTo>
                  <a:lnTo>
                    <a:pt x="170" y="116"/>
                  </a:lnTo>
                  <a:lnTo>
                    <a:pt x="170" y="116"/>
                  </a:lnTo>
                  <a:lnTo>
                    <a:pt x="170" y="116"/>
                  </a:lnTo>
                  <a:lnTo>
                    <a:pt x="170" y="116"/>
                  </a:lnTo>
                  <a:lnTo>
                    <a:pt x="170" y="116"/>
                  </a:lnTo>
                  <a:lnTo>
                    <a:pt x="171" y="116"/>
                  </a:lnTo>
                  <a:lnTo>
                    <a:pt x="171" y="116"/>
                  </a:lnTo>
                  <a:lnTo>
                    <a:pt x="171" y="116"/>
                  </a:lnTo>
                  <a:lnTo>
                    <a:pt x="171" y="116"/>
                  </a:lnTo>
                  <a:lnTo>
                    <a:pt x="171" y="116"/>
                  </a:lnTo>
                  <a:lnTo>
                    <a:pt x="171" y="116"/>
                  </a:lnTo>
                  <a:lnTo>
                    <a:pt x="171" y="116"/>
                  </a:lnTo>
                  <a:lnTo>
                    <a:pt x="171" y="116"/>
                  </a:lnTo>
                  <a:lnTo>
                    <a:pt x="171" y="116"/>
                  </a:lnTo>
                  <a:lnTo>
                    <a:pt x="171" y="116"/>
                  </a:lnTo>
                  <a:lnTo>
                    <a:pt x="171" y="116"/>
                  </a:lnTo>
                  <a:lnTo>
                    <a:pt x="171" y="116"/>
                  </a:lnTo>
                  <a:lnTo>
                    <a:pt x="172" y="115"/>
                  </a:lnTo>
                  <a:lnTo>
                    <a:pt x="172" y="115"/>
                  </a:lnTo>
                  <a:lnTo>
                    <a:pt x="172" y="115"/>
                  </a:lnTo>
                  <a:lnTo>
                    <a:pt x="172" y="115"/>
                  </a:lnTo>
                  <a:lnTo>
                    <a:pt x="172" y="115"/>
                  </a:lnTo>
                  <a:lnTo>
                    <a:pt x="172" y="115"/>
                  </a:lnTo>
                  <a:lnTo>
                    <a:pt x="173" y="115"/>
                  </a:lnTo>
                  <a:lnTo>
                    <a:pt x="173" y="115"/>
                  </a:lnTo>
                  <a:lnTo>
                    <a:pt x="173" y="115"/>
                  </a:lnTo>
                  <a:lnTo>
                    <a:pt x="173" y="115"/>
                  </a:lnTo>
                  <a:lnTo>
                    <a:pt x="173" y="115"/>
                  </a:lnTo>
                  <a:lnTo>
                    <a:pt x="173" y="115"/>
                  </a:lnTo>
                  <a:lnTo>
                    <a:pt x="173" y="115"/>
                  </a:lnTo>
                  <a:lnTo>
                    <a:pt x="174" y="115"/>
                  </a:lnTo>
                  <a:lnTo>
                    <a:pt x="174" y="115"/>
                  </a:lnTo>
                  <a:lnTo>
                    <a:pt x="174" y="115"/>
                  </a:lnTo>
                  <a:lnTo>
                    <a:pt x="174" y="115"/>
                  </a:lnTo>
                  <a:lnTo>
                    <a:pt x="174" y="115"/>
                  </a:lnTo>
                  <a:lnTo>
                    <a:pt x="175" y="115"/>
                  </a:lnTo>
                  <a:lnTo>
                    <a:pt x="175" y="115"/>
                  </a:lnTo>
                  <a:lnTo>
                    <a:pt x="175" y="115"/>
                  </a:lnTo>
                  <a:lnTo>
                    <a:pt x="175" y="114"/>
                  </a:lnTo>
                  <a:lnTo>
                    <a:pt x="175" y="114"/>
                  </a:lnTo>
                  <a:lnTo>
                    <a:pt x="176" y="114"/>
                  </a:lnTo>
                  <a:lnTo>
                    <a:pt x="176" y="114"/>
                  </a:lnTo>
                  <a:lnTo>
                    <a:pt x="176" y="114"/>
                  </a:lnTo>
                  <a:lnTo>
                    <a:pt x="176" y="114"/>
                  </a:lnTo>
                  <a:lnTo>
                    <a:pt x="177" y="114"/>
                  </a:lnTo>
                  <a:lnTo>
                    <a:pt x="177" y="113"/>
                  </a:lnTo>
                  <a:lnTo>
                    <a:pt x="177" y="113"/>
                  </a:lnTo>
                  <a:lnTo>
                    <a:pt x="178" y="113"/>
                  </a:lnTo>
                  <a:lnTo>
                    <a:pt x="178" y="113"/>
                  </a:lnTo>
                  <a:lnTo>
                    <a:pt x="178" y="113"/>
                  </a:lnTo>
                  <a:lnTo>
                    <a:pt x="179" y="112"/>
                  </a:lnTo>
                  <a:lnTo>
                    <a:pt x="179" y="112"/>
                  </a:lnTo>
                  <a:lnTo>
                    <a:pt x="179" y="112"/>
                  </a:lnTo>
                  <a:lnTo>
                    <a:pt x="179" y="112"/>
                  </a:lnTo>
                  <a:lnTo>
                    <a:pt x="179" y="112"/>
                  </a:lnTo>
                  <a:lnTo>
                    <a:pt x="180" y="111"/>
                  </a:lnTo>
                  <a:lnTo>
                    <a:pt x="180" y="111"/>
                  </a:lnTo>
                  <a:lnTo>
                    <a:pt x="181" y="111"/>
                  </a:lnTo>
                  <a:lnTo>
                    <a:pt x="181" y="111"/>
                  </a:lnTo>
                  <a:lnTo>
                    <a:pt x="181" y="110"/>
                  </a:lnTo>
                  <a:lnTo>
                    <a:pt x="182" y="110"/>
                  </a:lnTo>
                  <a:lnTo>
                    <a:pt x="182" y="109"/>
                  </a:lnTo>
                  <a:lnTo>
                    <a:pt x="182" y="109"/>
                  </a:lnTo>
                  <a:lnTo>
                    <a:pt x="182" y="109"/>
                  </a:lnTo>
                  <a:lnTo>
                    <a:pt x="183" y="109"/>
                  </a:lnTo>
                  <a:lnTo>
                    <a:pt x="183" y="108"/>
                  </a:lnTo>
                  <a:lnTo>
                    <a:pt x="185" y="106"/>
                  </a:lnTo>
                  <a:lnTo>
                    <a:pt x="185" y="106"/>
                  </a:lnTo>
                  <a:lnTo>
                    <a:pt x="185" y="106"/>
                  </a:lnTo>
                  <a:lnTo>
                    <a:pt x="185" y="106"/>
                  </a:lnTo>
                  <a:lnTo>
                    <a:pt x="185" y="105"/>
                  </a:lnTo>
                  <a:lnTo>
                    <a:pt x="186" y="104"/>
                  </a:lnTo>
                  <a:lnTo>
                    <a:pt x="188" y="102"/>
                  </a:lnTo>
                  <a:lnTo>
                    <a:pt x="191" y="98"/>
                  </a:lnTo>
                  <a:lnTo>
                    <a:pt x="191" y="97"/>
                  </a:lnTo>
                  <a:lnTo>
                    <a:pt x="191" y="97"/>
                  </a:lnTo>
                  <a:lnTo>
                    <a:pt x="191" y="97"/>
                  </a:lnTo>
                  <a:lnTo>
                    <a:pt x="191" y="96"/>
                  </a:lnTo>
                  <a:lnTo>
                    <a:pt x="192" y="95"/>
                  </a:lnTo>
                  <a:lnTo>
                    <a:pt x="193" y="93"/>
                  </a:lnTo>
                  <a:lnTo>
                    <a:pt x="196" y="87"/>
                  </a:lnTo>
                  <a:lnTo>
                    <a:pt x="202" y="74"/>
                  </a:lnTo>
                  <a:lnTo>
                    <a:pt x="208" y="61"/>
                  </a:lnTo>
                  <a:lnTo>
                    <a:pt x="214" y="47"/>
                  </a:lnTo>
                  <a:lnTo>
                    <a:pt x="220" y="33"/>
                  </a:lnTo>
                  <a:lnTo>
                    <a:pt x="220" y="33"/>
                  </a:lnTo>
                  <a:lnTo>
                    <a:pt x="220" y="33"/>
                  </a:lnTo>
                  <a:lnTo>
                    <a:pt x="220" y="32"/>
                  </a:lnTo>
                  <a:lnTo>
                    <a:pt x="220" y="32"/>
                  </a:lnTo>
                  <a:lnTo>
                    <a:pt x="221" y="30"/>
                  </a:lnTo>
                  <a:lnTo>
                    <a:pt x="222" y="27"/>
                  </a:lnTo>
                  <a:lnTo>
                    <a:pt x="225" y="22"/>
                  </a:lnTo>
                  <a:lnTo>
                    <a:pt x="225" y="22"/>
                  </a:lnTo>
                  <a:lnTo>
                    <a:pt x="226" y="21"/>
                  </a:lnTo>
                  <a:lnTo>
                    <a:pt x="226" y="21"/>
                  </a:lnTo>
                  <a:lnTo>
                    <a:pt x="226" y="20"/>
                  </a:lnTo>
                  <a:lnTo>
                    <a:pt x="227" y="19"/>
                  </a:lnTo>
                  <a:lnTo>
                    <a:pt x="228" y="16"/>
                  </a:lnTo>
                  <a:lnTo>
                    <a:pt x="228" y="16"/>
                  </a:lnTo>
                  <a:lnTo>
                    <a:pt x="228" y="16"/>
                  </a:lnTo>
                  <a:lnTo>
                    <a:pt x="229" y="16"/>
                  </a:lnTo>
                  <a:lnTo>
                    <a:pt x="229" y="15"/>
                  </a:lnTo>
                  <a:lnTo>
                    <a:pt x="230" y="14"/>
                  </a:lnTo>
                  <a:lnTo>
                    <a:pt x="231" y="11"/>
                  </a:lnTo>
                  <a:lnTo>
                    <a:pt x="231" y="11"/>
                  </a:lnTo>
                  <a:lnTo>
                    <a:pt x="232" y="11"/>
                  </a:lnTo>
                  <a:lnTo>
                    <a:pt x="232" y="11"/>
                  </a:lnTo>
                  <a:lnTo>
                    <a:pt x="232" y="10"/>
                  </a:lnTo>
                  <a:lnTo>
                    <a:pt x="233" y="9"/>
                  </a:lnTo>
                  <a:lnTo>
                    <a:pt x="234" y="8"/>
                  </a:lnTo>
                  <a:lnTo>
                    <a:pt x="234" y="8"/>
                  </a:lnTo>
                  <a:lnTo>
                    <a:pt x="234" y="7"/>
                  </a:lnTo>
                  <a:lnTo>
                    <a:pt x="234" y="7"/>
                  </a:lnTo>
                  <a:lnTo>
                    <a:pt x="235" y="7"/>
                  </a:lnTo>
                  <a:lnTo>
                    <a:pt x="236" y="6"/>
                  </a:lnTo>
                  <a:lnTo>
                    <a:pt x="237" y="4"/>
                  </a:lnTo>
                  <a:lnTo>
                    <a:pt x="237" y="4"/>
                  </a:lnTo>
                  <a:lnTo>
                    <a:pt x="237" y="4"/>
                  </a:lnTo>
                  <a:lnTo>
                    <a:pt x="237" y="4"/>
                  </a:lnTo>
                  <a:lnTo>
                    <a:pt x="238" y="4"/>
                  </a:lnTo>
                  <a:lnTo>
                    <a:pt x="238" y="3"/>
                  </a:lnTo>
                  <a:lnTo>
                    <a:pt x="238" y="3"/>
                  </a:lnTo>
                  <a:lnTo>
                    <a:pt x="238" y="3"/>
                  </a:lnTo>
                  <a:lnTo>
                    <a:pt x="239" y="3"/>
                  </a:lnTo>
                  <a:lnTo>
                    <a:pt x="239" y="3"/>
                  </a:lnTo>
                  <a:lnTo>
                    <a:pt x="240" y="2"/>
                  </a:lnTo>
                  <a:lnTo>
                    <a:pt x="240" y="2"/>
                  </a:lnTo>
                  <a:lnTo>
                    <a:pt x="240" y="2"/>
                  </a:lnTo>
                  <a:lnTo>
                    <a:pt x="240" y="2"/>
                  </a:lnTo>
                  <a:lnTo>
                    <a:pt x="240" y="2"/>
                  </a:lnTo>
                  <a:lnTo>
                    <a:pt x="240" y="2"/>
                  </a:lnTo>
                  <a:lnTo>
                    <a:pt x="240" y="2"/>
                  </a:lnTo>
                  <a:lnTo>
                    <a:pt x="241" y="1"/>
                  </a:lnTo>
                  <a:lnTo>
                    <a:pt x="241" y="1"/>
                  </a:lnTo>
                  <a:lnTo>
                    <a:pt x="241" y="1"/>
                  </a:lnTo>
                  <a:lnTo>
                    <a:pt x="241" y="1"/>
                  </a:lnTo>
                  <a:lnTo>
                    <a:pt x="241" y="1"/>
                  </a:lnTo>
                  <a:lnTo>
                    <a:pt x="242" y="1"/>
                  </a:lnTo>
                  <a:lnTo>
                    <a:pt x="242" y="0"/>
                  </a:lnTo>
                  <a:lnTo>
                    <a:pt x="242" y="0"/>
                  </a:lnTo>
                  <a:lnTo>
                    <a:pt x="243" y="0"/>
                  </a:lnTo>
                  <a:lnTo>
                    <a:pt x="243" y="0"/>
                  </a:lnTo>
                  <a:lnTo>
                    <a:pt x="243" y="0"/>
                  </a:lnTo>
                  <a:lnTo>
                    <a:pt x="243" y="0"/>
                  </a:lnTo>
                  <a:lnTo>
                    <a:pt x="243" y="0"/>
                  </a:lnTo>
                  <a:lnTo>
                    <a:pt x="244" y="0"/>
                  </a:lnTo>
                  <a:lnTo>
                    <a:pt x="244" y="0"/>
                  </a:lnTo>
                  <a:lnTo>
                    <a:pt x="244" y="0"/>
                  </a:lnTo>
                  <a:lnTo>
                    <a:pt x="244" y="0"/>
                  </a:lnTo>
                  <a:lnTo>
                    <a:pt x="244" y="0"/>
                  </a:lnTo>
                  <a:lnTo>
                    <a:pt x="244" y="0"/>
                  </a:lnTo>
                  <a:lnTo>
                    <a:pt x="244" y="0"/>
                  </a:lnTo>
                  <a:lnTo>
                    <a:pt x="245" y="0"/>
                  </a:lnTo>
                  <a:lnTo>
                    <a:pt x="245" y="0"/>
                  </a:lnTo>
                  <a:lnTo>
                    <a:pt x="245" y="0"/>
                  </a:lnTo>
                  <a:lnTo>
                    <a:pt x="245" y="0"/>
                  </a:lnTo>
                  <a:lnTo>
                    <a:pt x="245" y="0"/>
                  </a:lnTo>
                  <a:lnTo>
                    <a:pt x="245" y="0"/>
                  </a:lnTo>
                  <a:lnTo>
                    <a:pt x="245" y="0"/>
                  </a:lnTo>
                  <a:lnTo>
                    <a:pt x="245" y="0"/>
                  </a:lnTo>
                  <a:lnTo>
                    <a:pt x="246" y="0"/>
                  </a:lnTo>
                  <a:lnTo>
                    <a:pt x="246" y="0"/>
                  </a:lnTo>
                  <a:lnTo>
                    <a:pt x="246" y="0"/>
                  </a:lnTo>
                  <a:lnTo>
                    <a:pt x="246" y="0"/>
                  </a:lnTo>
                  <a:lnTo>
                    <a:pt x="246" y="0"/>
                  </a:lnTo>
                  <a:lnTo>
                    <a:pt x="246" y="0"/>
                  </a:lnTo>
                  <a:lnTo>
                    <a:pt x="246" y="0"/>
                  </a:lnTo>
                  <a:lnTo>
                    <a:pt x="246" y="0"/>
                  </a:lnTo>
                  <a:lnTo>
                    <a:pt x="246" y="0"/>
                  </a:lnTo>
                  <a:lnTo>
                    <a:pt x="246" y="0"/>
                  </a:lnTo>
                  <a:lnTo>
                    <a:pt x="246" y="0"/>
                  </a:lnTo>
                  <a:lnTo>
                    <a:pt x="247" y="0"/>
                  </a:lnTo>
                  <a:lnTo>
                    <a:pt x="247" y="0"/>
                  </a:lnTo>
                  <a:lnTo>
                    <a:pt x="247" y="0"/>
                  </a:lnTo>
                  <a:lnTo>
                    <a:pt x="247" y="0"/>
                  </a:lnTo>
                  <a:lnTo>
                    <a:pt x="247" y="0"/>
                  </a:lnTo>
                  <a:lnTo>
                    <a:pt x="247" y="0"/>
                  </a:lnTo>
                  <a:lnTo>
                    <a:pt x="247" y="0"/>
                  </a:lnTo>
                  <a:lnTo>
                    <a:pt x="247" y="0"/>
                  </a:lnTo>
                  <a:lnTo>
                    <a:pt x="247" y="0"/>
                  </a:lnTo>
                  <a:lnTo>
                    <a:pt x="247" y="0"/>
                  </a:lnTo>
                  <a:lnTo>
                    <a:pt x="248" y="0"/>
                  </a:lnTo>
                  <a:lnTo>
                    <a:pt x="248" y="0"/>
                  </a:lnTo>
                  <a:lnTo>
                    <a:pt x="248" y="0"/>
                  </a:lnTo>
                  <a:lnTo>
                    <a:pt x="248" y="0"/>
                  </a:lnTo>
                  <a:lnTo>
                    <a:pt x="248" y="0"/>
                  </a:lnTo>
                  <a:lnTo>
                    <a:pt x="248" y="0"/>
                  </a:lnTo>
                  <a:lnTo>
                    <a:pt x="248" y="0"/>
                  </a:lnTo>
                  <a:lnTo>
                    <a:pt x="248" y="0"/>
                  </a:lnTo>
                  <a:lnTo>
                    <a:pt x="248" y="0"/>
                  </a:lnTo>
                  <a:lnTo>
                    <a:pt x="248" y="0"/>
                  </a:lnTo>
                  <a:lnTo>
                    <a:pt x="248" y="0"/>
                  </a:lnTo>
                  <a:lnTo>
                    <a:pt x="249" y="0"/>
                  </a:lnTo>
                  <a:lnTo>
                    <a:pt x="249" y="0"/>
                  </a:lnTo>
                  <a:lnTo>
                    <a:pt x="249" y="0"/>
                  </a:lnTo>
                  <a:lnTo>
                    <a:pt x="249" y="0"/>
                  </a:lnTo>
                  <a:lnTo>
                    <a:pt x="249" y="0"/>
                  </a:lnTo>
                  <a:lnTo>
                    <a:pt x="249" y="0"/>
                  </a:lnTo>
                  <a:lnTo>
                    <a:pt x="249" y="0"/>
                  </a:lnTo>
                  <a:lnTo>
                    <a:pt x="250" y="0"/>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2" name="Freeform 59"/>
            <p:cNvSpPr>
              <a:spLocks/>
            </p:cNvSpPr>
            <p:nvPr/>
          </p:nvSpPr>
          <p:spPr bwMode="auto">
            <a:xfrm>
              <a:off x="1850" y="2186"/>
              <a:ext cx="200" cy="116"/>
            </a:xfrm>
            <a:custGeom>
              <a:avLst/>
              <a:gdLst/>
              <a:ahLst/>
              <a:cxnLst>
                <a:cxn ang="0">
                  <a:pos x="1" y="0"/>
                </a:cxn>
                <a:cxn ang="0">
                  <a:pos x="3" y="2"/>
                </a:cxn>
                <a:cxn ang="0">
                  <a:pos x="5" y="3"/>
                </a:cxn>
                <a:cxn ang="0">
                  <a:pos x="7" y="6"/>
                </a:cxn>
                <a:cxn ang="0">
                  <a:pos x="11" y="10"/>
                </a:cxn>
                <a:cxn ang="0">
                  <a:pos x="17" y="21"/>
                </a:cxn>
                <a:cxn ang="0">
                  <a:pos x="45" y="89"/>
                </a:cxn>
                <a:cxn ang="0">
                  <a:pos x="49" y="96"/>
                </a:cxn>
                <a:cxn ang="0">
                  <a:pos x="54" y="105"/>
                </a:cxn>
                <a:cxn ang="0">
                  <a:pos x="57" y="109"/>
                </a:cxn>
                <a:cxn ang="0">
                  <a:pos x="59" y="112"/>
                </a:cxn>
                <a:cxn ang="0">
                  <a:pos x="61" y="113"/>
                </a:cxn>
                <a:cxn ang="0">
                  <a:pos x="63" y="115"/>
                </a:cxn>
                <a:cxn ang="0">
                  <a:pos x="64" y="115"/>
                </a:cxn>
                <a:cxn ang="0">
                  <a:pos x="65" y="115"/>
                </a:cxn>
                <a:cxn ang="0">
                  <a:pos x="66" y="116"/>
                </a:cxn>
                <a:cxn ang="0">
                  <a:pos x="67" y="116"/>
                </a:cxn>
                <a:cxn ang="0">
                  <a:pos x="68" y="116"/>
                </a:cxn>
                <a:cxn ang="0">
                  <a:pos x="68" y="116"/>
                </a:cxn>
                <a:cxn ang="0">
                  <a:pos x="69" y="115"/>
                </a:cxn>
                <a:cxn ang="0">
                  <a:pos x="70" y="115"/>
                </a:cxn>
                <a:cxn ang="0">
                  <a:pos x="72" y="114"/>
                </a:cxn>
                <a:cxn ang="0">
                  <a:pos x="74" y="113"/>
                </a:cxn>
                <a:cxn ang="0">
                  <a:pos x="77" y="110"/>
                </a:cxn>
                <a:cxn ang="0">
                  <a:pos x="80" y="106"/>
                </a:cxn>
                <a:cxn ang="0">
                  <a:pos x="86" y="95"/>
                </a:cxn>
                <a:cxn ang="0">
                  <a:pos x="109" y="36"/>
                </a:cxn>
                <a:cxn ang="0">
                  <a:pos x="112" y="27"/>
                </a:cxn>
                <a:cxn ang="0">
                  <a:pos x="116" y="18"/>
                </a:cxn>
                <a:cxn ang="0">
                  <a:pos x="121" y="10"/>
                </a:cxn>
                <a:cxn ang="0">
                  <a:pos x="123" y="7"/>
                </a:cxn>
                <a:cxn ang="0">
                  <a:pos x="125" y="4"/>
                </a:cxn>
                <a:cxn ang="0">
                  <a:pos x="127" y="2"/>
                </a:cxn>
                <a:cxn ang="0">
                  <a:pos x="129" y="1"/>
                </a:cxn>
                <a:cxn ang="0">
                  <a:pos x="130" y="0"/>
                </a:cxn>
                <a:cxn ang="0">
                  <a:pos x="131" y="0"/>
                </a:cxn>
                <a:cxn ang="0">
                  <a:pos x="132" y="0"/>
                </a:cxn>
                <a:cxn ang="0">
                  <a:pos x="133" y="0"/>
                </a:cxn>
                <a:cxn ang="0">
                  <a:pos x="133" y="0"/>
                </a:cxn>
                <a:cxn ang="0">
                  <a:pos x="134" y="0"/>
                </a:cxn>
                <a:cxn ang="0">
                  <a:pos x="135" y="0"/>
                </a:cxn>
                <a:cxn ang="0">
                  <a:pos x="136" y="0"/>
                </a:cxn>
                <a:cxn ang="0">
                  <a:pos x="138" y="2"/>
                </a:cxn>
                <a:cxn ang="0">
                  <a:pos x="140" y="3"/>
                </a:cxn>
                <a:cxn ang="0">
                  <a:pos x="144" y="8"/>
                </a:cxn>
                <a:cxn ang="0">
                  <a:pos x="147" y="13"/>
                </a:cxn>
                <a:cxn ang="0">
                  <a:pos x="151" y="22"/>
                </a:cxn>
                <a:cxn ang="0">
                  <a:pos x="173" y="83"/>
                </a:cxn>
                <a:cxn ang="0">
                  <a:pos x="177" y="94"/>
                </a:cxn>
                <a:cxn ang="0">
                  <a:pos x="182" y="103"/>
                </a:cxn>
                <a:cxn ang="0">
                  <a:pos x="185" y="108"/>
                </a:cxn>
                <a:cxn ang="0">
                  <a:pos x="187" y="111"/>
                </a:cxn>
                <a:cxn ang="0">
                  <a:pos x="189" y="113"/>
                </a:cxn>
                <a:cxn ang="0">
                  <a:pos x="191" y="114"/>
                </a:cxn>
                <a:cxn ang="0">
                  <a:pos x="192" y="115"/>
                </a:cxn>
                <a:cxn ang="0">
                  <a:pos x="193" y="115"/>
                </a:cxn>
                <a:cxn ang="0">
                  <a:pos x="194" y="116"/>
                </a:cxn>
                <a:cxn ang="0">
                  <a:pos x="195" y="116"/>
                </a:cxn>
                <a:cxn ang="0">
                  <a:pos x="195" y="116"/>
                </a:cxn>
                <a:cxn ang="0">
                  <a:pos x="197" y="115"/>
                </a:cxn>
                <a:cxn ang="0">
                  <a:pos x="198" y="115"/>
                </a:cxn>
                <a:cxn ang="0">
                  <a:pos x="199" y="114"/>
                </a:cxn>
              </a:cxnLst>
              <a:rect l="0" t="0" r="r" b="b"/>
              <a:pathLst>
                <a:path w="200" h="116">
                  <a:moveTo>
                    <a:pt x="0" y="0"/>
                  </a:moveTo>
                  <a:lnTo>
                    <a:pt x="0" y="0"/>
                  </a:lnTo>
                  <a:lnTo>
                    <a:pt x="0" y="0"/>
                  </a:lnTo>
                  <a:lnTo>
                    <a:pt x="0" y="0"/>
                  </a:lnTo>
                  <a:lnTo>
                    <a:pt x="0" y="0"/>
                  </a:lnTo>
                  <a:lnTo>
                    <a:pt x="0" y="0"/>
                  </a:lnTo>
                  <a:lnTo>
                    <a:pt x="1" y="0"/>
                  </a:lnTo>
                  <a:lnTo>
                    <a:pt x="1" y="0"/>
                  </a:lnTo>
                  <a:lnTo>
                    <a:pt x="1" y="1"/>
                  </a:lnTo>
                  <a:lnTo>
                    <a:pt x="1" y="1"/>
                  </a:lnTo>
                  <a:lnTo>
                    <a:pt x="1" y="1"/>
                  </a:lnTo>
                  <a:lnTo>
                    <a:pt x="1" y="1"/>
                  </a:lnTo>
                  <a:lnTo>
                    <a:pt x="2" y="1"/>
                  </a:lnTo>
                  <a:lnTo>
                    <a:pt x="2" y="1"/>
                  </a:lnTo>
                  <a:lnTo>
                    <a:pt x="3" y="2"/>
                  </a:lnTo>
                  <a:lnTo>
                    <a:pt x="3" y="2"/>
                  </a:lnTo>
                  <a:lnTo>
                    <a:pt x="3" y="2"/>
                  </a:lnTo>
                  <a:lnTo>
                    <a:pt x="3" y="2"/>
                  </a:lnTo>
                  <a:lnTo>
                    <a:pt x="3" y="2"/>
                  </a:lnTo>
                  <a:lnTo>
                    <a:pt x="4" y="3"/>
                  </a:lnTo>
                  <a:lnTo>
                    <a:pt x="4" y="3"/>
                  </a:lnTo>
                  <a:lnTo>
                    <a:pt x="4" y="3"/>
                  </a:lnTo>
                  <a:lnTo>
                    <a:pt x="4" y="3"/>
                  </a:lnTo>
                  <a:lnTo>
                    <a:pt x="5" y="3"/>
                  </a:lnTo>
                  <a:lnTo>
                    <a:pt x="6" y="4"/>
                  </a:lnTo>
                  <a:lnTo>
                    <a:pt x="6" y="4"/>
                  </a:lnTo>
                  <a:lnTo>
                    <a:pt x="6" y="4"/>
                  </a:lnTo>
                  <a:lnTo>
                    <a:pt x="6" y="4"/>
                  </a:lnTo>
                  <a:lnTo>
                    <a:pt x="6" y="5"/>
                  </a:lnTo>
                  <a:lnTo>
                    <a:pt x="7" y="6"/>
                  </a:lnTo>
                  <a:lnTo>
                    <a:pt x="7" y="6"/>
                  </a:lnTo>
                  <a:lnTo>
                    <a:pt x="7" y="6"/>
                  </a:lnTo>
                  <a:lnTo>
                    <a:pt x="7" y="6"/>
                  </a:lnTo>
                  <a:lnTo>
                    <a:pt x="8" y="6"/>
                  </a:lnTo>
                  <a:lnTo>
                    <a:pt x="8" y="7"/>
                  </a:lnTo>
                  <a:lnTo>
                    <a:pt x="10" y="9"/>
                  </a:lnTo>
                  <a:lnTo>
                    <a:pt x="10" y="9"/>
                  </a:lnTo>
                  <a:lnTo>
                    <a:pt x="10" y="10"/>
                  </a:lnTo>
                  <a:lnTo>
                    <a:pt x="10" y="10"/>
                  </a:lnTo>
                  <a:lnTo>
                    <a:pt x="11" y="10"/>
                  </a:lnTo>
                  <a:lnTo>
                    <a:pt x="12" y="11"/>
                  </a:lnTo>
                  <a:lnTo>
                    <a:pt x="13" y="14"/>
                  </a:lnTo>
                  <a:lnTo>
                    <a:pt x="16" y="18"/>
                  </a:lnTo>
                  <a:lnTo>
                    <a:pt x="16" y="19"/>
                  </a:lnTo>
                  <a:lnTo>
                    <a:pt x="16" y="19"/>
                  </a:lnTo>
                  <a:lnTo>
                    <a:pt x="16" y="19"/>
                  </a:lnTo>
                  <a:lnTo>
                    <a:pt x="16" y="20"/>
                  </a:lnTo>
                  <a:lnTo>
                    <a:pt x="17" y="21"/>
                  </a:lnTo>
                  <a:lnTo>
                    <a:pt x="18" y="24"/>
                  </a:lnTo>
                  <a:lnTo>
                    <a:pt x="21" y="30"/>
                  </a:lnTo>
                  <a:lnTo>
                    <a:pt x="27" y="44"/>
                  </a:lnTo>
                  <a:lnTo>
                    <a:pt x="33" y="59"/>
                  </a:lnTo>
                  <a:lnTo>
                    <a:pt x="39" y="74"/>
                  </a:lnTo>
                  <a:lnTo>
                    <a:pt x="45" y="88"/>
                  </a:lnTo>
                  <a:lnTo>
                    <a:pt x="45" y="89"/>
                  </a:lnTo>
                  <a:lnTo>
                    <a:pt x="45" y="89"/>
                  </a:lnTo>
                  <a:lnTo>
                    <a:pt x="45" y="89"/>
                  </a:lnTo>
                  <a:lnTo>
                    <a:pt x="46" y="90"/>
                  </a:lnTo>
                  <a:lnTo>
                    <a:pt x="46" y="91"/>
                  </a:lnTo>
                  <a:lnTo>
                    <a:pt x="48" y="94"/>
                  </a:lnTo>
                  <a:lnTo>
                    <a:pt x="48" y="94"/>
                  </a:lnTo>
                  <a:lnTo>
                    <a:pt x="48" y="95"/>
                  </a:lnTo>
                  <a:lnTo>
                    <a:pt x="48" y="95"/>
                  </a:lnTo>
                  <a:lnTo>
                    <a:pt x="49" y="96"/>
                  </a:lnTo>
                  <a:lnTo>
                    <a:pt x="49" y="97"/>
                  </a:lnTo>
                  <a:lnTo>
                    <a:pt x="51" y="100"/>
                  </a:lnTo>
                  <a:lnTo>
                    <a:pt x="51" y="100"/>
                  </a:lnTo>
                  <a:lnTo>
                    <a:pt x="51" y="100"/>
                  </a:lnTo>
                  <a:lnTo>
                    <a:pt x="51" y="100"/>
                  </a:lnTo>
                  <a:lnTo>
                    <a:pt x="51" y="101"/>
                  </a:lnTo>
                  <a:lnTo>
                    <a:pt x="52" y="102"/>
                  </a:lnTo>
                  <a:lnTo>
                    <a:pt x="54" y="105"/>
                  </a:lnTo>
                  <a:lnTo>
                    <a:pt x="54" y="105"/>
                  </a:lnTo>
                  <a:lnTo>
                    <a:pt x="54" y="105"/>
                  </a:lnTo>
                  <a:lnTo>
                    <a:pt x="54" y="105"/>
                  </a:lnTo>
                  <a:lnTo>
                    <a:pt x="54" y="106"/>
                  </a:lnTo>
                  <a:lnTo>
                    <a:pt x="55" y="107"/>
                  </a:lnTo>
                  <a:lnTo>
                    <a:pt x="57" y="109"/>
                  </a:lnTo>
                  <a:lnTo>
                    <a:pt x="57" y="109"/>
                  </a:lnTo>
                  <a:lnTo>
                    <a:pt x="57" y="109"/>
                  </a:lnTo>
                  <a:lnTo>
                    <a:pt x="57" y="109"/>
                  </a:lnTo>
                  <a:lnTo>
                    <a:pt x="57" y="110"/>
                  </a:lnTo>
                  <a:lnTo>
                    <a:pt x="58" y="110"/>
                  </a:lnTo>
                  <a:lnTo>
                    <a:pt x="58" y="111"/>
                  </a:lnTo>
                  <a:lnTo>
                    <a:pt x="58" y="111"/>
                  </a:lnTo>
                  <a:lnTo>
                    <a:pt x="58" y="111"/>
                  </a:lnTo>
                  <a:lnTo>
                    <a:pt x="59" y="111"/>
                  </a:lnTo>
                  <a:lnTo>
                    <a:pt x="59" y="112"/>
                  </a:lnTo>
                  <a:lnTo>
                    <a:pt x="59" y="112"/>
                  </a:lnTo>
                  <a:lnTo>
                    <a:pt x="60" y="112"/>
                  </a:lnTo>
                  <a:lnTo>
                    <a:pt x="60" y="112"/>
                  </a:lnTo>
                  <a:lnTo>
                    <a:pt x="60" y="113"/>
                  </a:lnTo>
                  <a:lnTo>
                    <a:pt x="61" y="113"/>
                  </a:lnTo>
                  <a:lnTo>
                    <a:pt x="61" y="113"/>
                  </a:lnTo>
                  <a:lnTo>
                    <a:pt x="61" y="113"/>
                  </a:lnTo>
                  <a:lnTo>
                    <a:pt x="61" y="113"/>
                  </a:lnTo>
                  <a:lnTo>
                    <a:pt x="61" y="114"/>
                  </a:lnTo>
                  <a:lnTo>
                    <a:pt x="62" y="114"/>
                  </a:lnTo>
                  <a:lnTo>
                    <a:pt x="62" y="114"/>
                  </a:lnTo>
                  <a:lnTo>
                    <a:pt x="62" y="114"/>
                  </a:lnTo>
                  <a:lnTo>
                    <a:pt x="63" y="114"/>
                  </a:lnTo>
                  <a:lnTo>
                    <a:pt x="63" y="114"/>
                  </a:lnTo>
                  <a:lnTo>
                    <a:pt x="63" y="114"/>
                  </a:lnTo>
                  <a:lnTo>
                    <a:pt x="63" y="115"/>
                  </a:lnTo>
                  <a:lnTo>
                    <a:pt x="63" y="115"/>
                  </a:lnTo>
                  <a:lnTo>
                    <a:pt x="64" y="115"/>
                  </a:lnTo>
                  <a:lnTo>
                    <a:pt x="64" y="115"/>
                  </a:lnTo>
                  <a:lnTo>
                    <a:pt x="64" y="115"/>
                  </a:lnTo>
                  <a:lnTo>
                    <a:pt x="64" y="115"/>
                  </a:lnTo>
                  <a:lnTo>
                    <a:pt x="64" y="115"/>
                  </a:lnTo>
                  <a:lnTo>
                    <a:pt x="64" y="115"/>
                  </a:lnTo>
                  <a:lnTo>
                    <a:pt x="64" y="115"/>
                  </a:lnTo>
                  <a:lnTo>
                    <a:pt x="64" y="115"/>
                  </a:lnTo>
                  <a:lnTo>
                    <a:pt x="65" y="115"/>
                  </a:lnTo>
                  <a:lnTo>
                    <a:pt x="65" y="115"/>
                  </a:lnTo>
                  <a:lnTo>
                    <a:pt x="65" y="115"/>
                  </a:lnTo>
                  <a:lnTo>
                    <a:pt x="65" y="115"/>
                  </a:lnTo>
                  <a:lnTo>
                    <a:pt x="65" y="115"/>
                  </a:lnTo>
                  <a:lnTo>
                    <a:pt x="65" y="115"/>
                  </a:lnTo>
                  <a:lnTo>
                    <a:pt x="65" y="115"/>
                  </a:lnTo>
                  <a:lnTo>
                    <a:pt x="65" y="115"/>
                  </a:lnTo>
                  <a:lnTo>
                    <a:pt x="66" y="115"/>
                  </a:lnTo>
                  <a:lnTo>
                    <a:pt x="66" y="115"/>
                  </a:lnTo>
                  <a:lnTo>
                    <a:pt x="66" y="116"/>
                  </a:lnTo>
                  <a:lnTo>
                    <a:pt x="66" y="116"/>
                  </a:lnTo>
                  <a:lnTo>
                    <a:pt x="66" y="116"/>
                  </a:lnTo>
                  <a:lnTo>
                    <a:pt x="66" y="116"/>
                  </a:lnTo>
                  <a:lnTo>
                    <a:pt x="66" y="116"/>
                  </a:lnTo>
                  <a:lnTo>
                    <a:pt x="66" y="116"/>
                  </a:lnTo>
                  <a:lnTo>
                    <a:pt x="66" y="116"/>
                  </a:lnTo>
                  <a:lnTo>
                    <a:pt x="67" y="116"/>
                  </a:lnTo>
                  <a:lnTo>
                    <a:pt x="67" y="116"/>
                  </a:lnTo>
                  <a:lnTo>
                    <a:pt x="67" y="116"/>
                  </a:lnTo>
                  <a:lnTo>
                    <a:pt x="67" y="116"/>
                  </a:lnTo>
                  <a:lnTo>
                    <a:pt x="67" y="116"/>
                  </a:lnTo>
                  <a:lnTo>
                    <a:pt x="67" y="116"/>
                  </a:lnTo>
                  <a:lnTo>
                    <a:pt x="67" y="116"/>
                  </a:lnTo>
                  <a:lnTo>
                    <a:pt x="67" y="116"/>
                  </a:lnTo>
                  <a:lnTo>
                    <a:pt x="67" y="116"/>
                  </a:lnTo>
                  <a:lnTo>
                    <a:pt x="67" y="116"/>
                  </a:lnTo>
                  <a:lnTo>
                    <a:pt x="67" y="116"/>
                  </a:lnTo>
                  <a:lnTo>
                    <a:pt x="67" y="116"/>
                  </a:lnTo>
                  <a:lnTo>
                    <a:pt x="67" y="116"/>
                  </a:lnTo>
                  <a:lnTo>
                    <a:pt x="68" y="116"/>
                  </a:lnTo>
                  <a:lnTo>
                    <a:pt x="68" y="116"/>
                  </a:lnTo>
                  <a:lnTo>
                    <a:pt x="68" y="116"/>
                  </a:lnTo>
                  <a:lnTo>
                    <a:pt x="68" y="116"/>
                  </a:lnTo>
                  <a:lnTo>
                    <a:pt x="68" y="116"/>
                  </a:lnTo>
                  <a:lnTo>
                    <a:pt x="68" y="116"/>
                  </a:lnTo>
                  <a:lnTo>
                    <a:pt x="68" y="116"/>
                  </a:lnTo>
                  <a:lnTo>
                    <a:pt x="68" y="116"/>
                  </a:lnTo>
                  <a:lnTo>
                    <a:pt x="68" y="116"/>
                  </a:lnTo>
                  <a:lnTo>
                    <a:pt x="69" y="115"/>
                  </a:lnTo>
                  <a:lnTo>
                    <a:pt x="69" y="115"/>
                  </a:lnTo>
                  <a:lnTo>
                    <a:pt x="69" y="115"/>
                  </a:lnTo>
                  <a:lnTo>
                    <a:pt x="69" y="115"/>
                  </a:lnTo>
                  <a:lnTo>
                    <a:pt x="69" y="115"/>
                  </a:lnTo>
                  <a:lnTo>
                    <a:pt x="69" y="115"/>
                  </a:lnTo>
                  <a:lnTo>
                    <a:pt x="69" y="115"/>
                  </a:lnTo>
                  <a:lnTo>
                    <a:pt x="69" y="115"/>
                  </a:lnTo>
                  <a:lnTo>
                    <a:pt x="69" y="115"/>
                  </a:lnTo>
                  <a:lnTo>
                    <a:pt x="70" y="115"/>
                  </a:lnTo>
                  <a:lnTo>
                    <a:pt x="70" y="115"/>
                  </a:lnTo>
                  <a:lnTo>
                    <a:pt x="70" y="115"/>
                  </a:lnTo>
                  <a:lnTo>
                    <a:pt x="70" y="115"/>
                  </a:lnTo>
                  <a:lnTo>
                    <a:pt x="70" y="115"/>
                  </a:lnTo>
                  <a:lnTo>
                    <a:pt x="70" y="115"/>
                  </a:lnTo>
                  <a:lnTo>
                    <a:pt x="70" y="115"/>
                  </a:lnTo>
                  <a:lnTo>
                    <a:pt x="71" y="115"/>
                  </a:lnTo>
                  <a:lnTo>
                    <a:pt x="71" y="115"/>
                  </a:lnTo>
                  <a:lnTo>
                    <a:pt x="71" y="115"/>
                  </a:lnTo>
                  <a:lnTo>
                    <a:pt x="71" y="114"/>
                  </a:lnTo>
                  <a:lnTo>
                    <a:pt x="71" y="114"/>
                  </a:lnTo>
                  <a:lnTo>
                    <a:pt x="72" y="114"/>
                  </a:lnTo>
                  <a:lnTo>
                    <a:pt x="72" y="114"/>
                  </a:lnTo>
                  <a:lnTo>
                    <a:pt x="72" y="114"/>
                  </a:lnTo>
                  <a:lnTo>
                    <a:pt x="72" y="114"/>
                  </a:lnTo>
                  <a:lnTo>
                    <a:pt x="72" y="114"/>
                  </a:lnTo>
                  <a:lnTo>
                    <a:pt x="73" y="114"/>
                  </a:lnTo>
                  <a:lnTo>
                    <a:pt x="73" y="114"/>
                  </a:lnTo>
                  <a:lnTo>
                    <a:pt x="73" y="113"/>
                  </a:lnTo>
                  <a:lnTo>
                    <a:pt x="74" y="113"/>
                  </a:lnTo>
                  <a:lnTo>
                    <a:pt x="74" y="113"/>
                  </a:lnTo>
                  <a:lnTo>
                    <a:pt x="74" y="113"/>
                  </a:lnTo>
                  <a:lnTo>
                    <a:pt x="74" y="112"/>
                  </a:lnTo>
                  <a:lnTo>
                    <a:pt x="75" y="112"/>
                  </a:lnTo>
                  <a:lnTo>
                    <a:pt x="75" y="112"/>
                  </a:lnTo>
                  <a:lnTo>
                    <a:pt x="75" y="112"/>
                  </a:lnTo>
                  <a:lnTo>
                    <a:pt x="75" y="111"/>
                  </a:lnTo>
                  <a:lnTo>
                    <a:pt x="75" y="111"/>
                  </a:lnTo>
                  <a:lnTo>
                    <a:pt x="76" y="111"/>
                  </a:lnTo>
                  <a:lnTo>
                    <a:pt x="77" y="110"/>
                  </a:lnTo>
                  <a:lnTo>
                    <a:pt x="77" y="110"/>
                  </a:lnTo>
                  <a:lnTo>
                    <a:pt x="77" y="110"/>
                  </a:lnTo>
                  <a:lnTo>
                    <a:pt x="77" y="110"/>
                  </a:lnTo>
                  <a:lnTo>
                    <a:pt x="77" y="109"/>
                  </a:lnTo>
                  <a:lnTo>
                    <a:pt x="78" y="108"/>
                  </a:lnTo>
                  <a:lnTo>
                    <a:pt x="79" y="106"/>
                  </a:lnTo>
                  <a:lnTo>
                    <a:pt x="79" y="106"/>
                  </a:lnTo>
                  <a:lnTo>
                    <a:pt x="80" y="106"/>
                  </a:lnTo>
                  <a:lnTo>
                    <a:pt x="80" y="106"/>
                  </a:lnTo>
                  <a:lnTo>
                    <a:pt x="80" y="105"/>
                  </a:lnTo>
                  <a:lnTo>
                    <a:pt x="81" y="104"/>
                  </a:lnTo>
                  <a:lnTo>
                    <a:pt x="82" y="102"/>
                  </a:lnTo>
                  <a:lnTo>
                    <a:pt x="85" y="96"/>
                  </a:lnTo>
                  <a:lnTo>
                    <a:pt x="85" y="96"/>
                  </a:lnTo>
                  <a:lnTo>
                    <a:pt x="86" y="95"/>
                  </a:lnTo>
                  <a:lnTo>
                    <a:pt x="86" y="95"/>
                  </a:lnTo>
                  <a:lnTo>
                    <a:pt x="86" y="94"/>
                  </a:lnTo>
                  <a:lnTo>
                    <a:pt x="87" y="92"/>
                  </a:lnTo>
                  <a:lnTo>
                    <a:pt x="88" y="89"/>
                  </a:lnTo>
                  <a:lnTo>
                    <a:pt x="92" y="82"/>
                  </a:lnTo>
                  <a:lnTo>
                    <a:pt x="97" y="68"/>
                  </a:lnTo>
                  <a:lnTo>
                    <a:pt x="103" y="51"/>
                  </a:lnTo>
                  <a:lnTo>
                    <a:pt x="109" y="36"/>
                  </a:lnTo>
                  <a:lnTo>
                    <a:pt x="109" y="36"/>
                  </a:lnTo>
                  <a:lnTo>
                    <a:pt x="109" y="35"/>
                  </a:lnTo>
                  <a:lnTo>
                    <a:pt x="109" y="35"/>
                  </a:lnTo>
                  <a:lnTo>
                    <a:pt x="109" y="34"/>
                  </a:lnTo>
                  <a:lnTo>
                    <a:pt x="110" y="32"/>
                  </a:lnTo>
                  <a:lnTo>
                    <a:pt x="112" y="28"/>
                  </a:lnTo>
                  <a:lnTo>
                    <a:pt x="112" y="28"/>
                  </a:lnTo>
                  <a:lnTo>
                    <a:pt x="112" y="28"/>
                  </a:lnTo>
                  <a:lnTo>
                    <a:pt x="112" y="27"/>
                  </a:lnTo>
                  <a:lnTo>
                    <a:pt x="112" y="26"/>
                  </a:lnTo>
                  <a:lnTo>
                    <a:pt x="113" y="24"/>
                  </a:lnTo>
                  <a:lnTo>
                    <a:pt x="115" y="21"/>
                  </a:lnTo>
                  <a:lnTo>
                    <a:pt x="115" y="21"/>
                  </a:lnTo>
                  <a:lnTo>
                    <a:pt x="115" y="21"/>
                  </a:lnTo>
                  <a:lnTo>
                    <a:pt x="115" y="20"/>
                  </a:lnTo>
                  <a:lnTo>
                    <a:pt x="116" y="20"/>
                  </a:lnTo>
                  <a:lnTo>
                    <a:pt x="116" y="18"/>
                  </a:lnTo>
                  <a:lnTo>
                    <a:pt x="118" y="15"/>
                  </a:lnTo>
                  <a:lnTo>
                    <a:pt x="118" y="15"/>
                  </a:lnTo>
                  <a:lnTo>
                    <a:pt x="118" y="15"/>
                  </a:lnTo>
                  <a:lnTo>
                    <a:pt x="118" y="14"/>
                  </a:lnTo>
                  <a:lnTo>
                    <a:pt x="118" y="14"/>
                  </a:lnTo>
                  <a:lnTo>
                    <a:pt x="119" y="12"/>
                  </a:lnTo>
                  <a:lnTo>
                    <a:pt x="121" y="10"/>
                  </a:lnTo>
                  <a:lnTo>
                    <a:pt x="121" y="10"/>
                  </a:lnTo>
                  <a:lnTo>
                    <a:pt x="121" y="10"/>
                  </a:lnTo>
                  <a:lnTo>
                    <a:pt x="121" y="9"/>
                  </a:lnTo>
                  <a:lnTo>
                    <a:pt x="121" y="9"/>
                  </a:lnTo>
                  <a:lnTo>
                    <a:pt x="122" y="8"/>
                  </a:lnTo>
                  <a:lnTo>
                    <a:pt x="122" y="8"/>
                  </a:lnTo>
                  <a:lnTo>
                    <a:pt x="122" y="7"/>
                  </a:lnTo>
                  <a:lnTo>
                    <a:pt x="122" y="7"/>
                  </a:lnTo>
                  <a:lnTo>
                    <a:pt x="123" y="7"/>
                  </a:lnTo>
                  <a:lnTo>
                    <a:pt x="124" y="6"/>
                  </a:lnTo>
                  <a:lnTo>
                    <a:pt x="124" y="6"/>
                  </a:lnTo>
                  <a:lnTo>
                    <a:pt x="124" y="6"/>
                  </a:lnTo>
                  <a:lnTo>
                    <a:pt x="124" y="5"/>
                  </a:lnTo>
                  <a:lnTo>
                    <a:pt x="124" y="5"/>
                  </a:lnTo>
                  <a:lnTo>
                    <a:pt x="125" y="4"/>
                  </a:lnTo>
                  <a:lnTo>
                    <a:pt x="125" y="4"/>
                  </a:lnTo>
                  <a:lnTo>
                    <a:pt x="125" y="4"/>
                  </a:lnTo>
                  <a:lnTo>
                    <a:pt x="125" y="4"/>
                  </a:lnTo>
                  <a:lnTo>
                    <a:pt x="126" y="3"/>
                  </a:lnTo>
                  <a:lnTo>
                    <a:pt x="126" y="3"/>
                  </a:lnTo>
                  <a:lnTo>
                    <a:pt x="126" y="3"/>
                  </a:lnTo>
                  <a:lnTo>
                    <a:pt x="126" y="2"/>
                  </a:lnTo>
                  <a:lnTo>
                    <a:pt x="127" y="2"/>
                  </a:lnTo>
                  <a:lnTo>
                    <a:pt x="127" y="2"/>
                  </a:lnTo>
                  <a:lnTo>
                    <a:pt x="127" y="2"/>
                  </a:lnTo>
                  <a:lnTo>
                    <a:pt x="127" y="2"/>
                  </a:lnTo>
                  <a:lnTo>
                    <a:pt x="128" y="2"/>
                  </a:lnTo>
                  <a:lnTo>
                    <a:pt x="128" y="2"/>
                  </a:lnTo>
                  <a:lnTo>
                    <a:pt x="128" y="1"/>
                  </a:lnTo>
                  <a:lnTo>
                    <a:pt x="128" y="1"/>
                  </a:lnTo>
                  <a:lnTo>
                    <a:pt x="128" y="1"/>
                  </a:lnTo>
                  <a:lnTo>
                    <a:pt x="129" y="1"/>
                  </a:lnTo>
                  <a:lnTo>
                    <a:pt x="129" y="1"/>
                  </a:lnTo>
                  <a:lnTo>
                    <a:pt x="129" y="1"/>
                  </a:lnTo>
                  <a:lnTo>
                    <a:pt x="129" y="1"/>
                  </a:lnTo>
                  <a:lnTo>
                    <a:pt x="129" y="0"/>
                  </a:lnTo>
                  <a:lnTo>
                    <a:pt x="129" y="0"/>
                  </a:lnTo>
                  <a:lnTo>
                    <a:pt x="130" y="0"/>
                  </a:lnTo>
                  <a:lnTo>
                    <a:pt x="130" y="0"/>
                  </a:lnTo>
                  <a:lnTo>
                    <a:pt x="130" y="0"/>
                  </a:lnTo>
                  <a:lnTo>
                    <a:pt x="130" y="0"/>
                  </a:lnTo>
                  <a:lnTo>
                    <a:pt x="130" y="0"/>
                  </a:lnTo>
                  <a:lnTo>
                    <a:pt x="130" y="0"/>
                  </a:lnTo>
                  <a:lnTo>
                    <a:pt x="130" y="0"/>
                  </a:lnTo>
                  <a:lnTo>
                    <a:pt x="130" y="0"/>
                  </a:lnTo>
                  <a:lnTo>
                    <a:pt x="131" y="0"/>
                  </a:lnTo>
                  <a:lnTo>
                    <a:pt x="131" y="0"/>
                  </a:lnTo>
                  <a:lnTo>
                    <a:pt x="131" y="0"/>
                  </a:lnTo>
                  <a:lnTo>
                    <a:pt x="131" y="0"/>
                  </a:lnTo>
                  <a:lnTo>
                    <a:pt x="131" y="0"/>
                  </a:lnTo>
                  <a:lnTo>
                    <a:pt x="131" y="0"/>
                  </a:lnTo>
                  <a:lnTo>
                    <a:pt x="131" y="0"/>
                  </a:lnTo>
                  <a:lnTo>
                    <a:pt x="131" y="0"/>
                  </a:lnTo>
                  <a:lnTo>
                    <a:pt x="132" y="0"/>
                  </a:lnTo>
                  <a:lnTo>
                    <a:pt x="132" y="0"/>
                  </a:lnTo>
                  <a:lnTo>
                    <a:pt x="132" y="0"/>
                  </a:lnTo>
                  <a:lnTo>
                    <a:pt x="132" y="0"/>
                  </a:lnTo>
                  <a:lnTo>
                    <a:pt x="132" y="0"/>
                  </a:lnTo>
                  <a:lnTo>
                    <a:pt x="132" y="0"/>
                  </a:lnTo>
                  <a:lnTo>
                    <a:pt x="132" y="0"/>
                  </a:lnTo>
                  <a:lnTo>
                    <a:pt x="132" y="0"/>
                  </a:lnTo>
                  <a:lnTo>
                    <a:pt x="132" y="0"/>
                  </a:lnTo>
                  <a:lnTo>
                    <a:pt x="132" y="0"/>
                  </a:lnTo>
                  <a:lnTo>
                    <a:pt x="132" y="0"/>
                  </a:lnTo>
                  <a:lnTo>
                    <a:pt x="133" y="0"/>
                  </a:lnTo>
                  <a:lnTo>
                    <a:pt x="133" y="0"/>
                  </a:lnTo>
                  <a:lnTo>
                    <a:pt x="133" y="0"/>
                  </a:lnTo>
                  <a:lnTo>
                    <a:pt x="133" y="0"/>
                  </a:lnTo>
                  <a:lnTo>
                    <a:pt x="133" y="0"/>
                  </a:lnTo>
                  <a:lnTo>
                    <a:pt x="133" y="0"/>
                  </a:lnTo>
                  <a:lnTo>
                    <a:pt x="133" y="0"/>
                  </a:lnTo>
                  <a:lnTo>
                    <a:pt x="133" y="0"/>
                  </a:lnTo>
                  <a:lnTo>
                    <a:pt x="133" y="0"/>
                  </a:lnTo>
                  <a:lnTo>
                    <a:pt x="133" y="0"/>
                  </a:lnTo>
                  <a:lnTo>
                    <a:pt x="134" y="0"/>
                  </a:lnTo>
                  <a:lnTo>
                    <a:pt x="134" y="0"/>
                  </a:lnTo>
                  <a:lnTo>
                    <a:pt x="134" y="0"/>
                  </a:lnTo>
                  <a:lnTo>
                    <a:pt x="134" y="0"/>
                  </a:lnTo>
                  <a:lnTo>
                    <a:pt x="134" y="0"/>
                  </a:lnTo>
                  <a:lnTo>
                    <a:pt x="134" y="0"/>
                  </a:lnTo>
                  <a:lnTo>
                    <a:pt x="134" y="0"/>
                  </a:lnTo>
                  <a:lnTo>
                    <a:pt x="134" y="0"/>
                  </a:lnTo>
                  <a:lnTo>
                    <a:pt x="134" y="0"/>
                  </a:lnTo>
                  <a:lnTo>
                    <a:pt x="134" y="0"/>
                  </a:lnTo>
                  <a:lnTo>
                    <a:pt x="134" y="0"/>
                  </a:lnTo>
                  <a:lnTo>
                    <a:pt x="135" y="0"/>
                  </a:lnTo>
                  <a:lnTo>
                    <a:pt x="135" y="0"/>
                  </a:lnTo>
                  <a:lnTo>
                    <a:pt x="135" y="0"/>
                  </a:lnTo>
                  <a:lnTo>
                    <a:pt x="135" y="0"/>
                  </a:lnTo>
                  <a:lnTo>
                    <a:pt x="135" y="0"/>
                  </a:lnTo>
                  <a:lnTo>
                    <a:pt x="135" y="0"/>
                  </a:lnTo>
                  <a:lnTo>
                    <a:pt x="135" y="0"/>
                  </a:lnTo>
                  <a:lnTo>
                    <a:pt x="135" y="0"/>
                  </a:lnTo>
                  <a:lnTo>
                    <a:pt x="136" y="0"/>
                  </a:lnTo>
                  <a:lnTo>
                    <a:pt x="136" y="0"/>
                  </a:lnTo>
                  <a:lnTo>
                    <a:pt x="136" y="0"/>
                  </a:lnTo>
                  <a:lnTo>
                    <a:pt x="136" y="0"/>
                  </a:lnTo>
                  <a:lnTo>
                    <a:pt x="136" y="0"/>
                  </a:lnTo>
                  <a:lnTo>
                    <a:pt x="137" y="1"/>
                  </a:lnTo>
                  <a:lnTo>
                    <a:pt x="137" y="1"/>
                  </a:lnTo>
                  <a:lnTo>
                    <a:pt x="137" y="1"/>
                  </a:lnTo>
                  <a:lnTo>
                    <a:pt x="137" y="1"/>
                  </a:lnTo>
                  <a:lnTo>
                    <a:pt x="137" y="1"/>
                  </a:lnTo>
                  <a:lnTo>
                    <a:pt x="138" y="1"/>
                  </a:lnTo>
                  <a:lnTo>
                    <a:pt x="138" y="2"/>
                  </a:lnTo>
                  <a:lnTo>
                    <a:pt x="138" y="2"/>
                  </a:lnTo>
                  <a:lnTo>
                    <a:pt x="138" y="2"/>
                  </a:lnTo>
                  <a:lnTo>
                    <a:pt x="139" y="2"/>
                  </a:lnTo>
                  <a:lnTo>
                    <a:pt x="139" y="3"/>
                  </a:lnTo>
                  <a:lnTo>
                    <a:pt x="140" y="3"/>
                  </a:lnTo>
                  <a:lnTo>
                    <a:pt x="140" y="3"/>
                  </a:lnTo>
                  <a:lnTo>
                    <a:pt x="140" y="3"/>
                  </a:lnTo>
                  <a:lnTo>
                    <a:pt x="140" y="3"/>
                  </a:lnTo>
                  <a:lnTo>
                    <a:pt x="141" y="4"/>
                  </a:lnTo>
                  <a:lnTo>
                    <a:pt x="141" y="4"/>
                  </a:lnTo>
                  <a:lnTo>
                    <a:pt x="141" y="4"/>
                  </a:lnTo>
                  <a:lnTo>
                    <a:pt x="141" y="4"/>
                  </a:lnTo>
                  <a:lnTo>
                    <a:pt x="142" y="5"/>
                  </a:lnTo>
                  <a:lnTo>
                    <a:pt x="142" y="6"/>
                  </a:lnTo>
                  <a:lnTo>
                    <a:pt x="144" y="8"/>
                  </a:lnTo>
                  <a:lnTo>
                    <a:pt x="144" y="8"/>
                  </a:lnTo>
                  <a:lnTo>
                    <a:pt x="144" y="8"/>
                  </a:lnTo>
                  <a:lnTo>
                    <a:pt x="144" y="8"/>
                  </a:lnTo>
                  <a:lnTo>
                    <a:pt x="144" y="9"/>
                  </a:lnTo>
                  <a:lnTo>
                    <a:pt x="145" y="10"/>
                  </a:lnTo>
                  <a:lnTo>
                    <a:pt x="146" y="12"/>
                  </a:lnTo>
                  <a:lnTo>
                    <a:pt x="147" y="13"/>
                  </a:lnTo>
                  <a:lnTo>
                    <a:pt x="147" y="13"/>
                  </a:lnTo>
                  <a:lnTo>
                    <a:pt x="147" y="13"/>
                  </a:lnTo>
                  <a:lnTo>
                    <a:pt x="147" y="14"/>
                  </a:lnTo>
                  <a:lnTo>
                    <a:pt x="148" y="15"/>
                  </a:lnTo>
                  <a:lnTo>
                    <a:pt x="150" y="18"/>
                  </a:lnTo>
                  <a:lnTo>
                    <a:pt x="150" y="18"/>
                  </a:lnTo>
                  <a:lnTo>
                    <a:pt x="150" y="19"/>
                  </a:lnTo>
                  <a:lnTo>
                    <a:pt x="150" y="19"/>
                  </a:lnTo>
                  <a:lnTo>
                    <a:pt x="150" y="20"/>
                  </a:lnTo>
                  <a:lnTo>
                    <a:pt x="151" y="22"/>
                  </a:lnTo>
                  <a:lnTo>
                    <a:pt x="152" y="25"/>
                  </a:lnTo>
                  <a:lnTo>
                    <a:pt x="155" y="32"/>
                  </a:lnTo>
                  <a:lnTo>
                    <a:pt x="161" y="49"/>
                  </a:lnTo>
                  <a:lnTo>
                    <a:pt x="167" y="66"/>
                  </a:lnTo>
                  <a:lnTo>
                    <a:pt x="173" y="82"/>
                  </a:lnTo>
                  <a:lnTo>
                    <a:pt x="173" y="82"/>
                  </a:lnTo>
                  <a:lnTo>
                    <a:pt x="173" y="82"/>
                  </a:lnTo>
                  <a:lnTo>
                    <a:pt x="173" y="83"/>
                  </a:lnTo>
                  <a:lnTo>
                    <a:pt x="174" y="84"/>
                  </a:lnTo>
                  <a:lnTo>
                    <a:pt x="174" y="86"/>
                  </a:lnTo>
                  <a:lnTo>
                    <a:pt x="176" y="90"/>
                  </a:lnTo>
                  <a:lnTo>
                    <a:pt x="176" y="90"/>
                  </a:lnTo>
                  <a:lnTo>
                    <a:pt x="176" y="90"/>
                  </a:lnTo>
                  <a:lnTo>
                    <a:pt x="176" y="91"/>
                  </a:lnTo>
                  <a:lnTo>
                    <a:pt x="177" y="92"/>
                  </a:lnTo>
                  <a:lnTo>
                    <a:pt x="177" y="94"/>
                  </a:lnTo>
                  <a:lnTo>
                    <a:pt x="179" y="97"/>
                  </a:lnTo>
                  <a:lnTo>
                    <a:pt x="179" y="97"/>
                  </a:lnTo>
                  <a:lnTo>
                    <a:pt x="179" y="97"/>
                  </a:lnTo>
                  <a:lnTo>
                    <a:pt x="179" y="98"/>
                  </a:lnTo>
                  <a:lnTo>
                    <a:pt x="180" y="98"/>
                  </a:lnTo>
                  <a:lnTo>
                    <a:pt x="180" y="100"/>
                  </a:lnTo>
                  <a:lnTo>
                    <a:pt x="182" y="103"/>
                  </a:lnTo>
                  <a:lnTo>
                    <a:pt x="182" y="103"/>
                  </a:lnTo>
                  <a:lnTo>
                    <a:pt x="182" y="103"/>
                  </a:lnTo>
                  <a:lnTo>
                    <a:pt x="182" y="103"/>
                  </a:lnTo>
                  <a:lnTo>
                    <a:pt x="182" y="104"/>
                  </a:lnTo>
                  <a:lnTo>
                    <a:pt x="183" y="105"/>
                  </a:lnTo>
                  <a:lnTo>
                    <a:pt x="185" y="108"/>
                  </a:lnTo>
                  <a:lnTo>
                    <a:pt x="185" y="108"/>
                  </a:lnTo>
                  <a:lnTo>
                    <a:pt x="185" y="108"/>
                  </a:lnTo>
                  <a:lnTo>
                    <a:pt x="185" y="108"/>
                  </a:lnTo>
                  <a:lnTo>
                    <a:pt x="185" y="108"/>
                  </a:lnTo>
                  <a:lnTo>
                    <a:pt x="186" y="110"/>
                  </a:lnTo>
                  <a:lnTo>
                    <a:pt x="186" y="110"/>
                  </a:lnTo>
                  <a:lnTo>
                    <a:pt x="186" y="110"/>
                  </a:lnTo>
                  <a:lnTo>
                    <a:pt x="186" y="110"/>
                  </a:lnTo>
                  <a:lnTo>
                    <a:pt x="187" y="110"/>
                  </a:lnTo>
                  <a:lnTo>
                    <a:pt x="187" y="111"/>
                  </a:lnTo>
                  <a:lnTo>
                    <a:pt x="187" y="111"/>
                  </a:lnTo>
                  <a:lnTo>
                    <a:pt x="187" y="111"/>
                  </a:lnTo>
                  <a:lnTo>
                    <a:pt x="188" y="112"/>
                  </a:lnTo>
                  <a:lnTo>
                    <a:pt x="188" y="112"/>
                  </a:lnTo>
                  <a:lnTo>
                    <a:pt x="189" y="113"/>
                  </a:lnTo>
                  <a:lnTo>
                    <a:pt x="189" y="113"/>
                  </a:lnTo>
                  <a:lnTo>
                    <a:pt x="189" y="113"/>
                  </a:lnTo>
                  <a:lnTo>
                    <a:pt x="189" y="113"/>
                  </a:lnTo>
                  <a:lnTo>
                    <a:pt x="189" y="113"/>
                  </a:lnTo>
                  <a:lnTo>
                    <a:pt x="190" y="114"/>
                  </a:lnTo>
                  <a:lnTo>
                    <a:pt x="190" y="114"/>
                  </a:lnTo>
                  <a:lnTo>
                    <a:pt x="190" y="114"/>
                  </a:lnTo>
                  <a:lnTo>
                    <a:pt x="190" y="114"/>
                  </a:lnTo>
                  <a:lnTo>
                    <a:pt x="191" y="114"/>
                  </a:lnTo>
                  <a:lnTo>
                    <a:pt x="191" y="114"/>
                  </a:lnTo>
                  <a:lnTo>
                    <a:pt x="191" y="114"/>
                  </a:lnTo>
                  <a:lnTo>
                    <a:pt x="191" y="114"/>
                  </a:lnTo>
                  <a:lnTo>
                    <a:pt x="191" y="115"/>
                  </a:lnTo>
                  <a:lnTo>
                    <a:pt x="192" y="115"/>
                  </a:lnTo>
                  <a:lnTo>
                    <a:pt x="192" y="115"/>
                  </a:lnTo>
                  <a:lnTo>
                    <a:pt x="192" y="115"/>
                  </a:lnTo>
                  <a:lnTo>
                    <a:pt x="192" y="115"/>
                  </a:lnTo>
                  <a:lnTo>
                    <a:pt x="192" y="115"/>
                  </a:lnTo>
                  <a:lnTo>
                    <a:pt x="192" y="115"/>
                  </a:lnTo>
                  <a:lnTo>
                    <a:pt x="192" y="115"/>
                  </a:lnTo>
                  <a:lnTo>
                    <a:pt x="193" y="115"/>
                  </a:lnTo>
                  <a:lnTo>
                    <a:pt x="193" y="115"/>
                  </a:lnTo>
                  <a:lnTo>
                    <a:pt x="193" y="115"/>
                  </a:lnTo>
                  <a:lnTo>
                    <a:pt x="193" y="115"/>
                  </a:lnTo>
                  <a:lnTo>
                    <a:pt x="193" y="115"/>
                  </a:lnTo>
                  <a:lnTo>
                    <a:pt x="193" y="115"/>
                  </a:lnTo>
                  <a:lnTo>
                    <a:pt x="193" y="115"/>
                  </a:lnTo>
                  <a:lnTo>
                    <a:pt x="193" y="115"/>
                  </a:lnTo>
                  <a:lnTo>
                    <a:pt x="193" y="115"/>
                  </a:lnTo>
                  <a:lnTo>
                    <a:pt x="193" y="115"/>
                  </a:lnTo>
                  <a:lnTo>
                    <a:pt x="194" y="116"/>
                  </a:lnTo>
                  <a:lnTo>
                    <a:pt x="194" y="116"/>
                  </a:lnTo>
                  <a:lnTo>
                    <a:pt x="194" y="116"/>
                  </a:lnTo>
                  <a:lnTo>
                    <a:pt x="194" y="116"/>
                  </a:lnTo>
                  <a:lnTo>
                    <a:pt x="194" y="116"/>
                  </a:lnTo>
                  <a:lnTo>
                    <a:pt x="194" y="116"/>
                  </a:lnTo>
                  <a:lnTo>
                    <a:pt x="194" y="116"/>
                  </a:lnTo>
                  <a:lnTo>
                    <a:pt x="194" y="116"/>
                  </a:lnTo>
                  <a:lnTo>
                    <a:pt x="194" y="116"/>
                  </a:lnTo>
                  <a:lnTo>
                    <a:pt x="194" y="116"/>
                  </a:lnTo>
                  <a:lnTo>
                    <a:pt x="195" y="116"/>
                  </a:lnTo>
                  <a:lnTo>
                    <a:pt x="195" y="116"/>
                  </a:lnTo>
                  <a:lnTo>
                    <a:pt x="195" y="116"/>
                  </a:lnTo>
                  <a:lnTo>
                    <a:pt x="195" y="116"/>
                  </a:lnTo>
                  <a:lnTo>
                    <a:pt x="195" y="116"/>
                  </a:lnTo>
                  <a:lnTo>
                    <a:pt x="195" y="116"/>
                  </a:lnTo>
                  <a:lnTo>
                    <a:pt x="195" y="116"/>
                  </a:lnTo>
                  <a:lnTo>
                    <a:pt x="195" y="116"/>
                  </a:lnTo>
                  <a:lnTo>
                    <a:pt x="195" y="116"/>
                  </a:lnTo>
                  <a:lnTo>
                    <a:pt x="195" y="116"/>
                  </a:lnTo>
                  <a:lnTo>
                    <a:pt x="195" y="116"/>
                  </a:lnTo>
                  <a:lnTo>
                    <a:pt x="195" y="116"/>
                  </a:lnTo>
                  <a:lnTo>
                    <a:pt x="196" y="116"/>
                  </a:lnTo>
                  <a:lnTo>
                    <a:pt x="196" y="116"/>
                  </a:lnTo>
                  <a:lnTo>
                    <a:pt x="196" y="116"/>
                  </a:lnTo>
                  <a:lnTo>
                    <a:pt x="196" y="115"/>
                  </a:lnTo>
                  <a:lnTo>
                    <a:pt x="196" y="115"/>
                  </a:lnTo>
                  <a:lnTo>
                    <a:pt x="196" y="115"/>
                  </a:lnTo>
                  <a:lnTo>
                    <a:pt x="196" y="115"/>
                  </a:lnTo>
                  <a:lnTo>
                    <a:pt x="197" y="115"/>
                  </a:lnTo>
                  <a:lnTo>
                    <a:pt x="197" y="115"/>
                  </a:lnTo>
                  <a:lnTo>
                    <a:pt x="197" y="115"/>
                  </a:lnTo>
                  <a:lnTo>
                    <a:pt x="197" y="115"/>
                  </a:lnTo>
                  <a:lnTo>
                    <a:pt x="197" y="115"/>
                  </a:lnTo>
                  <a:lnTo>
                    <a:pt x="197" y="115"/>
                  </a:lnTo>
                  <a:lnTo>
                    <a:pt x="197" y="115"/>
                  </a:lnTo>
                  <a:lnTo>
                    <a:pt x="197" y="115"/>
                  </a:lnTo>
                  <a:lnTo>
                    <a:pt x="198" y="115"/>
                  </a:lnTo>
                  <a:lnTo>
                    <a:pt x="198" y="115"/>
                  </a:lnTo>
                  <a:lnTo>
                    <a:pt x="198" y="115"/>
                  </a:lnTo>
                  <a:lnTo>
                    <a:pt x="198" y="115"/>
                  </a:lnTo>
                  <a:lnTo>
                    <a:pt x="198" y="114"/>
                  </a:lnTo>
                  <a:lnTo>
                    <a:pt x="199" y="114"/>
                  </a:lnTo>
                  <a:lnTo>
                    <a:pt x="199" y="114"/>
                  </a:lnTo>
                  <a:lnTo>
                    <a:pt x="199" y="114"/>
                  </a:lnTo>
                  <a:lnTo>
                    <a:pt x="199" y="114"/>
                  </a:lnTo>
                  <a:lnTo>
                    <a:pt x="199" y="114"/>
                  </a:lnTo>
                  <a:lnTo>
                    <a:pt x="199" y="114"/>
                  </a:lnTo>
                  <a:lnTo>
                    <a:pt x="200" y="114"/>
                  </a:lnTo>
                  <a:lnTo>
                    <a:pt x="200"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3" name="Freeform 60"/>
            <p:cNvSpPr>
              <a:spLocks/>
            </p:cNvSpPr>
            <p:nvPr/>
          </p:nvSpPr>
          <p:spPr bwMode="auto">
            <a:xfrm>
              <a:off x="2050" y="2186"/>
              <a:ext cx="194" cy="116"/>
            </a:xfrm>
            <a:custGeom>
              <a:avLst/>
              <a:gdLst/>
              <a:ahLst/>
              <a:cxnLst>
                <a:cxn ang="0">
                  <a:pos x="2" y="112"/>
                </a:cxn>
                <a:cxn ang="0">
                  <a:pos x="3" y="109"/>
                </a:cxn>
                <a:cxn ang="0">
                  <a:pos x="8" y="102"/>
                </a:cxn>
                <a:cxn ang="0">
                  <a:pos x="13" y="89"/>
                </a:cxn>
                <a:cxn ang="0">
                  <a:pos x="31" y="38"/>
                </a:cxn>
                <a:cxn ang="0">
                  <a:pos x="34" y="29"/>
                </a:cxn>
                <a:cxn ang="0">
                  <a:pos x="37" y="20"/>
                </a:cxn>
                <a:cxn ang="0">
                  <a:pos x="43" y="9"/>
                </a:cxn>
                <a:cxn ang="0">
                  <a:pos x="44" y="6"/>
                </a:cxn>
                <a:cxn ang="0">
                  <a:pos x="47" y="3"/>
                </a:cxn>
                <a:cxn ang="0">
                  <a:pos x="49" y="1"/>
                </a:cxn>
                <a:cxn ang="0">
                  <a:pos x="50" y="0"/>
                </a:cxn>
                <a:cxn ang="0">
                  <a:pos x="51" y="0"/>
                </a:cxn>
                <a:cxn ang="0">
                  <a:pos x="52" y="0"/>
                </a:cxn>
                <a:cxn ang="0">
                  <a:pos x="53" y="0"/>
                </a:cxn>
                <a:cxn ang="0">
                  <a:pos x="54" y="0"/>
                </a:cxn>
                <a:cxn ang="0">
                  <a:pos x="54" y="0"/>
                </a:cxn>
                <a:cxn ang="0">
                  <a:pos x="55" y="0"/>
                </a:cxn>
                <a:cxn ang="0">
                  <a:pos x="56" y="1"/>
                </a:cxn>
                <a:cxn ang="0">
                  <a:pos x="58" y="2"/>
                </a:cxn>
                <a:cxn ang="0">
                  <a:pos x="60" y="4"/>
                </a:cxn>
                <a:cxn ang="0">
                  <a:pos x="62" y="7"/>
                </a:cxn>
                <a:cxn ang="0">
                  <a:pos x="66" y="13"/>
                </a:cxn>
                <a:cxn ang="0">
                  <a:pos x="72" y="28"/>
                </a:cxn>
                <a:cxn ang="0">
                  <a:pos x="89" y="84"/>
                </a:cxn>
                <a:cxn ang="0">
                  <a:pos x="92" y="92"/>
                </a:cxn>
                <a:cxn ang="0">
                  <a:pos x="96" y="102"/>
                </a:cxn>
                <a:cxn ang="0">
                  <a:pos x="98" y="106"/>
                </a:cxn>
                <a:cxn ang="0">
                  <a:pos x="101" y="110"/>
                </a:cxn>
                <a:cxn ang="0">
                  <a:pos x="103" y="113"/>
                </a:cxn>
                <a:cxn ang="0">
                  <a:pos x="105" y="114"/>
                </a:cxn>
                <a:cxn ang="0">
                  <a:pos x="106" y="115"/>
                </a:cxn>
                <a:cxn ang="0">
                  <a:pos x="107" y="115"/>
                </a:cxn>
                <a:cxn ang="0">
                  <a:pos x="107" y="116"/>
                </a:cxn>
                <a:cxn ang="0">
                  <a:pos x="108" y="116"/>
                </a:cxn>
                <a:cxn ang="0">
                  <a:pos x="109" y="116"/>
                </a:cxn>
                <a:cxn ang="0">
                  <a:pos x="110" y="115"/>
                </a:cxn>
                <a:cxn ang="0">
                  <a:pos x="111" y="115"/>
                </a:cxn>
                <a:cxn ang="0">
                  <a:pos x="113" y="114"/>
                </a:cxn>
                <a:cxn ang="0">
                  <a:pos x="114" y="112"/>
                </a:cxn>
                <a:cxn ang="0">
                  <a:pos x="116" y="109"/>
                </a:cxn>
                <a:cxn ang="0">
                  <a:pos x="121" y="100"/>
                </a:cxn>
                <a:cxn ang="0">
                  <a:pos x="124" y="92"/>
                </a:cxn>
                <a:cxn ang="0">
                  <a:pos x="141" y="36"/>
                </a:cxn>
                <a:cxn ang="0">
                  <a:pos x="145" y="25"/>
                </a:cxn>
                <a:cxn ang="0">
                  <a:pos x="149" y="15"/>
                </a:cxn>
                <a:cxn ang="0">
                  <a:pos x="153" y="6"/>
                </a:cxn>
                <a:cxn ang="0">
                  <a:pos x="155" y="3"/>
                </a:cxn>
                <a:cxn ang="0">
                  <a:pos x="157" y="1"/>
                </a:cxn>
                <a:cxn ang="0">
                  <a:pos x="158" y="0"/>
                </a:cxn>
                <a:cxn ang="0">
                  <a:pos x="159" y="0"/>
                </a:cxn>
                <a:cxn ang="0">
                  <a:pos x="160" y="0"/>
                </a:cxn>
                <a:cxn ang="0">
                  <a:pos x="161" y="0"/>
                </a:cxn>
                <a:cxn ang="0">
                  <a:pos x="162" y="0"/>
                </a:cxn>
                <a:cxn ang="0">
                  <a:pos x="162" y="0"/>
                </a:cxn>
                <a:cxn ang="0">
                  <a:pos x="164" y="0"/>
                </a:cxn>
                <a:cxn ang="0">
                  <a:pos x="165" y="2"/>
                </a:cxn>
                <a:cxn ang="0">
                  <a:pos x="167" y="4"/>
                </a:cxn>
                <a:cxn ang="0">
                  <a:pos x="171" y="10"/>
                </a:cxn>
                <a:cxn ang="0">
                  <a:pos x="174" y="18"/>
                </a:cxn>
                <a:cxn ang="0">
                  <a:pos x="178" y="29"/>
                </a:cxn>
                <a:cxn ang="0">
                  <a:pos x="189" y="69"/>
                </a:cxn>
              </a:cxnLst>
              <a:rect l="0" t="0" r="r" b="b"/>
              <a:pathLst>
                <a:path w="194" h="116">
                  <a:moveTo>
                    <a:pt x="0" y="114"/>
                  </a:moveTo>
                  <a:lnTo>
                    <a:pt x="0" y="113"/>
                  </a:lnTo>
                  <a:lnTo>
                    <a:pt x="0" y="113"/>
                  </a:lnTo>
                  <a:lnTo>
                    <a:pt x="0" y="113"/>
                  </a:lnTo>
                  <a:lnTo>
                    <a:pt x="0" y="113"/>
                  </a:lnTo>
                  <a:lnTo>
                    <a:pt x="1" y="113"/>
                  </a:lnTo>
                  <a:lnTo>
                    <a:pt x="1" y="112"/>
                  </a:lnTo>
                  <a:lnTo>
                    <a:pt x="2" y="112"/>
                  </a:lnTo>
                  <a:lnTo>
                    <a:pt x="2" y="112"/>
                  </a:lnTo>
                  <a:lnTo>
                    <a:pt x="2" y="112"/>
                  </a:lnTo>
                  <a:lnTo>
                    <a:pt x="2" y="111"/>
                  </a:lnTo>
                  <a:lnTo>
                    <a:pt x="2" y="111"/>
                  </a:lnTo>
                  <a:lnTo>
                    <a:pt x="3" y="110"/>
                  </a:lnTo>
                  <a:lnTo>
                    <a:pt x="3" y="110"/>
                  </a:lnTo>
                  <a:lnTo>
                    <a:pt x="3" y="110"/>
                  </a:lnTo>
                  <a:lnTo>
                    <a:pt x="3" y="109"/>
                  </a:lnTo>
                  <a:lnTo>
                    <a:pt x="4" y="109"/>
                  </a:lnTo>
                  <a:lnTo>
                    <a:pt x="5" y="108"/>
                  </a:lnTo>
                  <a:lnTo>
                    <a:pt x="5" y="108"/>
                  </a:lnTo>
                  <a:lnTo>
                    <a:pt x="5" y="108"/>
                  </a:lnTo>
                  <a:lnTo>
                    <a:pt x="5" y="107"/>
                  </a:lnTo>
                  <a:lnTo>
                    <a:pt x="5" y="107"/>
                  </a:lnTo>
                  <a:lnTo>
                    <a:pt x="6" y="105"/>
                  </a:lnTo>
                  <a:lnTo>
                    <a:pt x="8" y="102"/>
                  </a:lnTo>
                  <a:lnTo>
                    <a:pt x="8" y="102"/>
                  </a:lnTo>
                  <a:lnTo>
                    <a:pt x="8" y="102"/>
                  </a:lnTo>
                  <a:lnTo>
                    <a:pt x="8" y="102"/>
                  </a:lnTo>
                  <a:lnTo>
                    <a:pt x="8" y="101"/>
                  </a:lnTo>
                  <a:lnTo>
                    <a:pt x="9" y="100"/>
                  </a:lnTo>
                  <a:lnTo>
                    <a:pt x="11" y="96"/>
                  </a:lnTo>
                  <a:lnTo>
                    <a:pt x="13" y="90"/>
                  </a:lnTo>
                  <a:lnTo>
                    <a:pt x="13" y="89"/>
                  </a:lnTo>
                  <a:lnTo>
                    <a:pt x="13" y="89"/>
                  </a:lnTo>
                  <a:lnTo>
                    <a:pt x="14" y="89"/>
                  </a:lnTo>
                  <a:lnTo>
                    <a:pt x="14" y="88"/>
                  </a:lnTo>
                  <a:lnTo>
                    <a:pt x="15" y="86"/>
                  </a:lnTo>
                  <a:lnTo>
                    <a:pt x="16" y="82"/>
                  </a:lnTo>
                  <a:lnTo>
                    <a:pt x="19" y="74"/>
                  </a:lnTo>
                  <a:lnTo>
                    <a:pt x="25" y="56"/>
                  </a:lnTo>
                  <a:lnTo>
                    <a:pt x="31" y="38"/>
                  </a:lnTo>
                  <a:lnTo>
                    <a:pt x="31" y="38"/>
                  </a:lnTo>
                  <a:lnTo>
                    <a:pt x="31" y="38"/>
                  </a:lnTo>
                  <a:lnTo>
                    <a:pt x="31" y="37"/>
                  </a:lnTo>
                  <a:lnTo>
                    <a:pt x="31" y="36"/>
                  </a:lnTo>
                  <a:lnTo>
                    <a:pt x="32" y="34"/>
                  </a:lnTo>
                  <a:lnTo>
                    <a:pt x="34" y="30"/>
                  </a:lnTo>
                  <a:lnTo>
                    <a:pt x="34" y="29"/>
                  </a:lnTo>
                  <a:lnTo>
                    <a:pt x="34" y="29"/>
                  </a:lnTo>
                  <a:lnTo>
                    <a:pt x="34" y="28"/>
                  </a:lnTo>
                  <a:lnTo>
                    <a:pt x="34" y="27"/>
                  </a:lnTo>
                  <a:lnTo>
                    <a:pt x="35" y="25"/>
                  </a:lnTo>
                  <a:lnTo>
                    <a:pt x="37" y="22"/>
                  </a:lnTo>
                  <a:lnTo>
                    <a:pt x="37" y="21"/>
                  </a:lnTo>
                  <a:lnTo>
                    <a:pt x="37" y="21"/>
                  </a:lnTo>
                  <a:lnTo>
                    <a:pt x="37" y="21"/>
                  </a:lnTo>
                  <a:lnTo>
                    <a:pt x="37" y="20"/>
                  </a:lnTo>
                  <a:lnTo>
                    <a:pt x="38" y="18"/>
                  </a:lnTo>
                  <a:lnTo>
                    <a:pt x="40" y="15"/>
                  </a:lnTo>
                  <a:lnTo>
                    <a:pt x="40" y="14"/>
                  </a:lnTo>
                  <a:lnTo>
                    <a:pt x="40" y="14"/>
                  </a:lnTo>
                  <a:lnTo>
                    <a:pt x="40" y="14"/>
                  </a:lnTo>
                  <a:lnTo>
                    <a:pt x="40" y="13"/>
                  </a:lnTo>
                  <a:lnTo>
                    <a:pt x="41" y="12"/>
                  </a:lnTo>
                  <a:lnTo>
                    <a:pt x="43" y="9"/>
                  </a:lnTo>
                  <a:lnTo>
                    <a:pt x="43" y="9"/>
                  </a:lnTo>
                  <a:lnTo>
                    <a:pt x="43" y="8"/>
                  </a:lnTo>
                  <a:lnTo>
                    <a:pt x="43" y="8"/>
                  </a:lnTo>
                  <a:lnTo>
                    <a:pt x="43" y="8"/>
                  </a:lnTo>
                  <a:lnTo>
                    <a:pt x="44" y="7"/>
                  </a:lnTo>
                  <a:lnTo>
                    <a:pt x="44" y="6"/>
                  </a:lnTo>
                  <a:lnTo>
                    <a:pt x="44" y="6"/>
                  </a:lnTo>
                  <a:lnTo>
                    <a:pt x="44" y="6"/>
                  </a:lnTo>
                  <a:lnTo>
                    <a:pt x="45" y="6"/>
                  </a:lnTo>
                  <a:lnTo>
                    <a:pt x="45" y="5"/>
                  </a:lnTo>
                  <a:lnTo>
                    <a:pt x="46" y="4"/>
                  </a:lnTo>
                  <a:lnTo>
                    <a:pt x="46" y="4"/>
                  </a:lnTo>
                  <a:lnTo>
                    <a:pt x="46" y="4"/>
                  </a:lnTo>
                  <a:lnTo>
                    <a:pt x="46" y="4"/>
                  </a:lnTo>
                  <a:lnTo>
                    <a:pt x="47" y="3"/>
                  </a:lnTo>
                  <a:lnTo>
                    <a:pt x="47" y="3"/>
                  </a:lnTo>
                  <a:lnTo>
                    <a:pt x="47" y="3"/>
                  </a:lnTo>
                  <a:lnTo>
                    <a:pt x="47" y="3"/>
                  </a:lnTo>
                  <a:lnTo>
                    <a:pt x="48" y="2"/>
                  </a:lnTo>
                  <a:lnTo>
                    <a:pt x="48" y="2"/>
                  </a:lnTo>
                  <a:lnTo>
                    <a:pt x="48" y="2"/>
                  </a:lnTo>
                  <a:lnTo>
                    <a:pt x="48" y="2"/>
                  </a:lnTo>
                  <a:lnTo>
                    <a:pt x="49" y="1"/>
                  </a:lnTo>
                  <a:lnTo>
                    <a:pt x="49" y="1"/>
                  </a:lnTo>
                  <a:lnTo>
                    <a:pt x="49" y="1"/>
                  </a:lnTo>
                  <a:lnTo>
                    <a:pt x="49" y="1"/>
                  </a:lnTo>
                  <a:lnTo>
                    <a:pt x="49" y="1"/>
                  </a:lnTo>
                  <a:lnTo>
                    <a:pt x="50" y="1"/>
                  </a:lnTo>
                  <a:lnTo>
                    <a:pt x="50" y="0"/>
                  </a:lnTo>
                  <a:lnTo>
                    <a:pt x="50" y="0"/>
                  </a:lnTo>
                  <a:lnTo>
                    <a:pt x="50" y="0"/>
                  </a:lnTo>
                  <a:lnTo>
                    <a:pt x="50" y="0"/>
                  </a:lnTo>
                  <a:lnTo>
                    <a:pt x="50" y="0"/>
                  </a:lnTo>
                  <a:lnTo>
                    <a:pt x="50" y="0"/>
                  </a:lnTo>
                  <a:lnTo>
                    <a:pt x="51" y="0"/>
                  </a:lnTo>
                  <a:lnTo>
                    <a:pt x="51" y="0"/>
                  </a:lnTo>
                  <a:lnTo>
                    <a:pt x="51" y="0"/>
                  </a:lnTo>
                  <a:lnTo>
                    <a:pt x="51" y="0"/>
                  </a:lnTo>
                  <a:lnTo>
                    <a:pt x="51" y="0"/>
                  </a:lnTo>
                  <a:lnTo>
                    <a:pt x="51" y="0"/>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4" y="0"/>
                  </a:lnTo>
                  <a:lnTo>
                    <a:pt x="54" y="0"/>
                  </a:lnTo>
                  <a:lnTo>
                    <a:pt x="54" y="0"/>
                  </a:lnTo>
                  <a:lnTo>
                    <a:pt x="54" y="0"/>
                  </a:lnTo>
                  <a:lnTo>
                    <a:pt x="54" y="0"/>
                  </a:lnTo>
                  <a:lnTo>
                    <a:pt x="54" y="0"/>
                  </a:lnTo>
                  <a:lnTo>
                    <a:pt x="54" y="0"/>
                  </a:lnTo>
                  <a:lnTo>
                    <a:pt x="54" y="0"/>
                  </a:lnTo>
                  <a:lnTo>
                    <a:pt x="54" y="0"/>
                  </a:lnTo>
                  <a:lnTo>
                    <a:pt x="54" y="0"/>
                  </a:lnTo>
                  <a:lnTo>
                    <a:pt x="54" y="0"/>
                  </a:lnTo>
                  <a:lnTo>
                    <a:pt x="55" y="0"/>
                  </a:lnTo>
                  <a:lnTo>
                    <a:pt x="55" y="0"/>
                  </a:lnTo>
                  <a:lnTo>
                    <a:pt x="55" y="0"/>
                  </a:lnTo>
                  <a:lnTo>
                    <a:pt x="55" y="0"/>
                  </a:lnTo>
                  <a:lnTo>
                    <a:pt x="55" y="0"/>
                  </a:lnTo>
                  <a:lnTo>
                    <a:pt x="55" y="0"/>
                  </a:lnTo>
                  <a:lnTo>
                    <a:pt x="55" y="0"/>
                  </a:lnTo>
                  <a:lnTo>
                    <a:pt x="56" y="0"/>
                  </a:lnTo>
                  <a:lnTo>
                    <a:pt x="56" y="0"/>
                  </a:lnTo>
                  <a:lnTo>
                    <a:pt x="56" y="0"/>
                  </a:lnTo>
                  <a:lnTo>
                    <a:pt x="56" y="0"/>
                  </a:lnTo>
                  <a:lnTo>
                    <a:pt x="56" y="1"/>
                  </a:lnTo>
                  <a:lnTo>
                    <a:pt x="56" y="1"/>
                  </a:lnTo>
                  <a:lnTo>
                    <a:pt x="56" y="1"/>
                  </a:lnTo>
                  <a:lnTo>
                    <a:pt x="57" y="1"/>
                  </a:lnTo>
                  <a:lnTo>
                    <a:pt x="57" y="1"/>
                  </a:lnTo>
                  <a:lnTo>
                    <a:pt x="57" y="1"/>
                  </a:lnTo>
                  <a:lnTo>
                    <a:pt x="57" y="1"/>
                  </a:lnTo>
                  <a:lnTo>
                    <a:pt x="57" y="1"/>
                  </a:lnTo>
                  <a:lnTo>
                    <a:pt x="58" y="2"/>
                  </a:lnTo>
                  <a:lnTo>
                    <a:pt x="58" y="2"/>
                  </a:lnTo>
                  <a:lnTo>
                    <a:pt x="58" y="2"/>
                  </a:lnTo>
                  <a:lnTo>
                    <a:pt x="58" y="2"/>
                  </a:lnTo>
                  <a:lnTo>
                    <a:pt x="58" y="2"/>
                  </a:lnTo>
                  <a:lnTo>
                    <a:pt x="59" y="2"/>
                  </a:lnTo>
                  <a:lnTo>
                    <a:pt x="59" y="2"/>
                  </a:lnTo>
                  <a:lnTo>
                    <a:pt x="59" y="3"/>
                  </a:lnTo>
                  <a:lnTo>
                    <a:pt x="59" y="3"/>
                  </a:lnTo>
                  <a:lnTo>
                    <a:pt x="60" y="4"/>
                  </a:lnTo>
                  <a:lnTo>
                    <a:pt x="60" y="4"/>
                  </a:lnTo>
                  <a:lnTo>
                    <a:pt x="60" y="4"/>
                  </a:lnTo>
                  <a:lnTo>
                    <a:pt x="60" y="4"/>
                  </a:lnTo>
                  <a:lnTo>
                    <a:pt x="61" y="5"/>
                  </a:lnTo>
                  <a:lnTo>
                    <a:pt x="61" y="6"/>
                  </a:lnTo>
                  <a:lnTo>
                    <a:pt x="61" y="6"/>
                  </a:lnTo>
                  <a:lnTo>
                    <a:pt x="61" y="6"/>
                  </a:lnTo>
                  <a:lnTo>
                    <a:pt x="62" y="6"/>
                  </a:lnTo>
                  <a:lnTo>
                    <a:pt x="62" y="7"/>
                  </a:lnTo>
                  <a:lnTo>
                    <a:pt x="63" y="8"/>
                  </a:lnTo>
                  <a:lnTo>
                    <a:pt x="63" y="8"/>
                  </a:lnTo>
                  <a:lnTo>
                    <a:pt x="63" y="8"/>
                  </a:lnTo>
                  <a:lnTo>
                    <a:pt x="63" y="8"/>
                  </a:lnTo>
                  <a:lnTo>
                    <a:pt x="63" y="9"/>
                  </a:lnTo>
                  <a:lnTo>
                    <a:pt x="64" y="10"/>
                  </a:lnTo>
                  <a:lnTo>
                    <a:pt x="65" y="13"/>
                  </a:lnTo>
                  <a:lnTo>
                    <a:pt x="66" y="13"/>
                  </a:lnTo>
                  <a:lnTo>
                    <a:pt x="66" y="13"/>
                  </a:lnTo>
                  <a:lnTo>
                    <a:pt x="66" y="14"/>
                  </a:lnTo>
                  <a:lnTo>
                    <a:pt x="66" y="15"/>
                  </a:lnTo>
                  <a:lnTo>
                    <a:pt x="67" y="16"/>
                  </a:lnTo>
                  <a:lnTo>
                    <a:pt x="68" y="20"/>
                  </a:lnTo>
                  <a:lnTo>
                    <a:pt x="71" y="28"/>
                  </a:lnTo>
                  <a:lnTo>
                    <a:pt x="72" y="28"/>
                  </a:lnTo>
                  <a:lnTo>
                    <a:pt x="72" y="28"/>
                  </a:lnTo>
                  <a:lnTo>
                    <a:pt x="72" y="29"/>
                  </a:lnTo>
                  <a:lnTo>
                    <a:pt x="72" y="30"/>
                  </a:lnTo>
                  <a:lnTo>
                    <a:pt x="73" y="32"/>
                  </a:lnTo>
                  <a:lnTo>
                    <a:pt x="74" y="36"/>
                  </a:lnTo>
                  <a:lnTo>
                    <a:pt x="77" y="45"/>
                  </a:lnTo>
                  <a:lnTo>
                    <a:pt x="83" y="65"/>
                  </a:lnTo>
                  <a:lnTo>
                    <a:pt x="89" y="84"/>
                  </a:lnTo>
                  <a:lnTo>
                    <a:pt x="89" y="84"/>
                  </a:lnTo>
                  <a:lnTo>
                    <a:pt x="89" y="84"/>
                  </a:lnTo>
                  <a:lnTo>
                    <a:pt x="89" y="84"/>
                  </a:lnTo>
                  <a:lnTo>
                    <a:pt x="90" y="86"/>
                  </a:lnTo>
                  <a:lnTo>
                    <a:pt x="91" y="88"/>
                  </a:lnTo>
                  <a:lnTo>
                    <a:pt x="92" y="91"/>
                  </a:lnTo>
                  <a:lnTo>
                    <a:pt x="92" y="92"/>
                  </a:lnTo>
                  <a:lnTo>
                    <a:pt x="92" y="92"/>
                  </a:lnTo>
                  <a:lnTo>
                    <a:pt x="92" y="92"/>
                  </a:lnTo>
                  <a:lnTo>
                    <a:pt x="93" y="93"/>
                  </a:lnTo>
                  <a:lnTo>
                    <a:pt x="93" y="95"/>
                  </a:lnTo>
                  <a:lnTo>
                    <a:pt x="95" y="98"/>
                  </a:lnTo>
                  <a:lnTo>
                    <a:pt x="95" y="99"/>
                  </a:lnTo>
                  <a:lnTo>
                    <a:pt x="95" y="99"/>
                  </a:lnTo>
                  <a:lnTo>
                    <a:pt x="95" y="99"/>
                  </a:lnTo>
                  <a:lnTo>
                    <a:pt x="95" y="100"/>
                  </a:lnTo>
                  <a:lnTo>
                    <a:pt x="96" y="102"/>
                  </a:lnTo>
                  <a:lnTo>
                    <a:pt x="96" y="102"/>
                  </a:lnTo>
                  <a:lnTo>
                    <a:pt x="96" y="102"/>
                  </a:lnTo>
                  <a:lnTo>
                    <a:pt x="97" y="103"/>
                  </a:lnTo>
                  <a:lnTo>
                    <a:pt x="97" y="104"/>
                  </a:lnTo>
                  <a:lnTo>
                    <a:pt x="98" y="105"/>
                  </a:lnTo>
                  <a:lnTo>
                    <a:pt x="98" y="105"/>
                  </a:lnTo>
                  <a:lnTo>
                    <a:pt x="98" y="105"/>
                  </a:lnTo>
                  <a:lnTo>
                    <a:pt x="98" y="106"/>
                  </a:lnTo>
                  <a:lnTo>
                    <a:pt x="99" y="106"/>
                  </a:lnTo>
                  <a:lnTo>
                    <a:pt x="99" y="108"/>
                  </a:lnTo>
                  <a:lnTo>
                    <a:pt x="99" y="108"/>
                  </a:lnTo>
                  <a:lnTo>
                    <a:pt x="99" y="108"/>
                  </a:lnTo>
                  <a:lnTo>
                    <a:pt x="100" y="108"/>
                  </a:lnTo>
                  <a:lnTo>
                    <a:pt x="100" y="109"/>
                  </a:lnTo>
                  <a:lnTo>
                    <a:pt x="101" y="110"/>
                  </a:lnTo>
                  <a:lnTo>
                    <a:pt x="101" y="110"/>
                  </a:lnTo>
                  <a:lnTo>
                    <a:pt x="101" y="110"/>
                  </a:lnTo>
                  <a:lnTo>
                    <a:pt x="101" y="110"/>
                  </a:lnTo>
                  <a:lnTo>
                    <a:pt x="101" y="111"/>
                  </a:lnTo>
                  <a:lnTo>
                    <a:pt x="102" y="112"/>
                  </a:lnTo>
                  <a:lnTo>
                    <a:pt x="102" y="112"/>
                  </a:lnTo>
                  <a:lnTo>
                    <a:pt x="102" y="112"/>
                  </a:lnTo>
                  <a:lnTo>
                    <a:pt x="103" y="112"/>
                  </a:lnTo>
                  <a:lnTo>
                    <a:pt x="103" y="113"/>
                  </a:lnTo>
                  <a:lnTo>
                    <a:pt x="103" y="113"/>
                  </a:lnTo>
                  <a:lnTo>
                    <a:pt x="104" y="114"/>
                  </a:lnTo>
                  <a:lnTo>
                    <a:pt x="104" y="114"/>
                  </a:lnTo>
                  <a:lnTo>
                    <a:pt x="104" y="114"/>
                  </a:lnTo>
                  <a:lnTo>
                    <a:pt x="104" y="114"/>
                  </a:lnTo>
                  <a:lnTo>
                    <a:pt x="104" y="114"/>
                  </a:lnTo>
                  <a:lnTo>
                    <a:pt x="104" y="114"/>
                  </a:lnTo>
                  <a:lnTo>
                    <a:pt x="105" y="114"/>
                  </a:lnTo>
                  <a:lnTo>
                    <a:pt x="105" y="114"/>
                  </a:lnTo>
                  <a:lnTo>
                    <a:pt x="105" y="114"/>
                  </a:lnTo>
                  <a:lnTo>
                    <a:pt x="105" y="115"/>
                  </a:lnTo>
                  <a:lnTo>
                    <a:pt x="105" y="115"/>
                  </a:lnTo>
                  <a:lnTo>
                    <a:pt x="105" y="115"/>
                  </a:lnTo>
                  <a:lnTo>
                    <a:pt x="105" y="115"/>
                  </a:lnTo>
                  <a:lnTo>
                    <a:pt x="106" y="115"/>
                  </a:lnTo>
                  <a:lnTo>
                    <a:pt x="106" y="115"/>
                  </a:lnTo>
                  <a:lnTo>
                    <a:pt x="106" y="115"/>
                  </a:lnTo>
                  <a:lnTo>
                    <a:pt x="106" y="115"/>
                  </a:lnTo>
                  <a:lnTo>
                    <a:pt x="106" y="115"/>
                  </a:lnTo>
                  <a:lnTo>
                    <a:pt x="106" y="115"/>
                  </a:lnTo>
                  <a:lnTo>
                    <a:pt x="106" y="115"/>
                  </a:lnTo>
                  <a:lnTo>
                    <a:pt x="106" y="115"/>
                  </a:lnTo>
                  <a:lnTo>
                    <a:pt x="107" y="115"/>
                  </a:lnTo>
                  <a:lnTo>
                    <a:pt x="107" y="115"/>
                  </a:lnTo>
                  <a:lnTo>
                    <a:pt x="107" y="115"/>
                  </a:lnTo>
                  <a:lnTo>
                    <a:pt x="107" y="115"/>
                  </a:lnTo>
                  <a:lnTo>
                    <a:pt x="107" y="115"/>
                  </a:lnTo>
                  <a:lnTo>
                    <a:pt x="107" y="115"/>
                  </a:lnTo>
                  <a:lnTo>
                    <a:pt x="107" y="115"/>
                  </a:lnTo>
                  <a:lnTo>
                    <a:pt x="107" y="116"/>
                  </a:lnTo>
                  <a:lnTo>
                    <a:pt x="107" y="116"/>
                  </a:lnTo>
                  <a:lnTo>
                    <a:pt x="107" y="116"/>
                  </a:lnTo>
                  <a:lnTo>
                    <a:pt x="108" y="116"/>
                  </a:lnTo>
                  <a:lnTo>
                    <a:pt x="108" y="116"/>
                  </a:lnTo>
                  <a:lnTo>
                    <a:pt x="108" y="116"/>
                  </a:lnTo>
                  <a:lnTo>
                    <a:pt x="108" y="116"/>
                  </a:lnTo>
                  <a:lnTo>
                    <a:pt x="108" y="116"/>
                  </a:lnTo>
                  <a:lnTo>
                    <a:pt x="108" y="116"/>
                  </a:lnTo>
                  <a:lnTo>
                    <a:pt x="108" y="116"/>
                  </a:lnTo>
                  <a:lnTo>
                    <a:pt x="108" y="116"/>
                  </a:lnTo>
                  <a:lnTo>
                    <a:pt x="108" y="116"/>
                  </a:lnTo>
                  <a:lnTo>
                    <a:pt x="108" y="116"/>
                  </a:lnTo>
                  <a:lnTo>
                    <a:pt x="109" y="116"/>
                  </a:lnTo>
                  <a:lnTo>
                    <a:pt x="109" y="116"/>
                  </a:lnTo>
                  <a:lnTo>
                    <a:pt x="109" y="116"/>
                  </a:lnTo>
                  <a:lnTo>
                    <a:pt x="109" y="116"/>
                  </a:lnTo>
                  <a:lnTo>
                    <a:pt x="109" y="116"/>
                  </a:lnTo>
                  <a:lnTo>
                    <a:pt x="109" y="116"/>
                  </a:lnTo>
                  <a:lnTo>
                    <a:pt x="109" y="116"/>
                  </a:lnTo>
                  <a:lnTo>
                    <a:pt x="109" y="116"/>
                  </a:lnTo>
                  <a:lnTo>
                    <a:pt x="109" y="115"/>
                  </a:lnTo>
                  <a:lnTo>
                    <a:pt x="109" y="115"/>
                  </a:lnTo>
                  <a:lnTo>
                    <a:pt x="109" y="115"/>
                  </a:lnTo>
                  <a:lnTo>
                    <a:pt x="110" y="115"/>
                  </a:lnTo>
                  <a:lnTo>
                    <a:pt x="110" y="115"/>
                  </a:lnTo>
                  <a:lnTo>
                    <a:pt x="110" y="115"/>
                  </a:lnTo>
                  <a:lnTo>
                    <a:pt x="110" y="115"/>
                  </a:lnTo>
                  <a:lnTo>
                    <a:pt x="110" y="115"/>
                  </a:lnTo>
                  <a:lnTo>
                    <a:pt x="110" y="115"/>
                  </a:lnTo>
                  <a:lnTo>
                    <a:pt x="110" y="115"/>
                  </a:lnTo>
                  <a:lnTo>
                    <a:pt x="110" y="115"/>
                  </a:lnTo>
                  <a:lnTo>
                    <a:pt x="111" y="115"/>
                  </a:lnTo>
                  <a:lnTo>
                    <a:pt x="111" y="115"/>
                  </a:lnTo>
                  <a:lnTo>
                    <a:pt x="111" y="115"/>
                  </a:lnTo>
                  <a:lnTo>
                    <a:pt x="111" y="115"/>
                  </a:lnTo>
                  <a:lnTo>
                    <a:pt x="111" y="115"/>
                  </a:lnTo>
                  <a:lnTo>
                    <a:pt x="112" y="114"/>
                  </a:lnTo>
                  <a:lnTo>
                    <a:pt x="112" y="114"/>
                  </a:lnTo>
                  <a:lnTo>
                    <a:pt x="112" y="114"/>
                  </a:lnTo>
                  <a:lnTo>
                    <a:pt x="112" y="114"/>
                  </a:lnTo>
                  <a:lnTo>
                    <a:pt x="112" y="114"/>
                  </a:lnTo>
                  <a:lnTo>
                    <a:pt x="113" y="114"/>
                  </a:lnTo>
                  <a:lnTo>
                    <a:pt x="113" y="114"/>
                  </a:lnTo>
                  <a:lnTo>
                    <a:pt x="113" y="114"/>
                  </a:lnTo>
                  <a:lnTo>
                    <a:pt x="113" y="113"/>
                  </a:lnTo>
                  <a:lnTo>
                    <a:pt x="113" y="113"/>
                  </a:lnTo>
                  <a:lnTo>
                    <a:pt x="113" y="113"/>
                  </a:lnTo>
                  <a:lnTo>
                    <a:pt x="113" y="113"/>
                  </a:lnTo>
                  <a:lnTo>
                    <a:pt x="114" y="112"/>
                  </a:lnTo>
                  <a:lnTo>
                    <a:pt x="114" y="112"/>
                  </a:lnTo>
                  <a:lnTo>
                    <a:pt x="114" y="112"/>
                  </a:lnTo>
                  <a:lnTo>
                    <a:pt x="114" y="112"/>
                  </a:lnTo>
                  <a:lnTo>
                    <a:pt x="115" y="112"/>
                  </a:lnTo>
                  <a:lnTo>
                    <a:pt x="115" y="110"/>
                  </a:lnTo>
                  <a:lnTo>
                    <a:pt x="115" y="110"/>
                  </a:lnTo>
                  <a:lnTo>
                    <a:pt x="116" y="110"/>
                  </a:lnTo>
                  <a:lnTo>
                    <a:pt x="116" y="110"/>
                  </a:lnTo>
                  <a:lnTo>
                    <a:pt x="116" y="109"/>
                  </a:lnTo>
                  <a:lnTo>
                    <a:pt x="117" y="108"/>
                  </a:lnTo>
                  <a:lnTo>
                    <a:pt x="118" y="106"/>
                  </a:lnTo>
                  <a:lnTo>
                    <a:pt x="119" y="105"/>
                  </a:lnTo>
                  <a:lnTo>
                    <a:pt x="119" y="105"/>
                  </a:lnTo>
                  <a:lnTo>
                    <a:pt x="119" y="105"/>
                  </a:lnTo>
                  <a:lnTo>
                    <a:pt x="119" y="104"/>
                  </a:lnTo>
                  <a:lnTo>
                    <a:pt x="120" y="103"/>
                  </a:lnTo>
                  <a:lnTo>
                    <a:pt x="121" y="100"/>
                  </a:lnTo>
                  <a:lnTo>
                    <a:pt x="121" y="99"/>
                  </a:lnTo>
                  <a:lnTo>
                    <a:pt x="121" y="99"/>
                  </a:lnTo>
                  <a:lnTo>
                    <a:pt x="121" y="99"/>
                  </a:lnTo>
                  <a:lnTo>
                    <a:pt x="122" y="98"/>
                  </a:lnTo>
                  <a:lnTo>
                    <a:pt x="123" y="96"/>
                  </a:lnTo>
                  <a:lnTo>
                    <a:pt x="124" y="92"/>
                  </a:lnTo>
                  <a:lnTo>
                    <a:pt x="124" y="92"/>
                  </a:lnTo>
                  <a:lnTo>
                    <a:pt x="124" y="92"/>
                  </a:lnTo>
                  <a:lnTo>
                    <a:pt x="124" y="91"/>
                  </a:lnTo>
                  <a:lnTo>
                    <a:pt x="125" y="90"/>
                  </a:lnTo>
                  <a:lnTo>
                    <a:pt x="125" y="88"/>
                  </a:lnTo>
                  <a:lnTo>
                    <a:pt x="127" y="84"/>
                  </a:lnTo>
                  <a:lnTo>
                    <a:pt x="130" y="74"/>
                  </a:lnTo>
                  <a:lnTo>
                    <a:pt x="136" y="54"/>
                  </a:lnTo>
                  <a:lnTo>
                    <a:pt x="141" y="36"/>
                  </a:lnTo>
                  <a:lnTo>
                    <a:pt x="141" y="36"/>
                  </a:lnTo>
                  <a:lnTo>
                    <a:pt x="141" y="35"/>
                  </a:lnTo>
                  <a:lnTo>
                    <a:pt x="142" y="35"/>
                  </a:lnTo>
                  <a:lnTo>
                    <a:pt x="142" y="33"/>
                  </a:lnTo>
                  <a:lnTo>
                    <a:pt x="143" y="31"/>
                  </a:lnTo>
                  <a:lnTo>
                    <a:pt x="144" y="26"/>
                  </a:lnTo>
                  <a:lnTo>
                    <a:pt x="144" y="26"/>
                  </a:lnTo>
                  <a:lnTo>
                    <a:pt x="144" y="26"/>
                  </a:lnTo>
                  <a:lnTo>
                    <a:pt x="145" y="25"/>
                  </a:lnTo>
                  <a:lnTo>
                    <a:pt x="145" y="24"/>
                  </a:lnTo>
                  <a:lnTo>
                    <a:pt x="146" y="22"/>
                  </a:lnTo>
                  <a:lnTo>
                    <a:pt x="147" y="18"/>
                  </a:lnTo>
                  <a:lnTo>
                    <a:pt x="147" y="18"/>
                  </a:lnTo>
                  <a:lnTo>
                    <a:pt x="148" y="18"/>
                  </a:lnTo>
                  <a:lnTo>
                    <a:pt x="148" y="17"/>
                  </a:lnTo>
                  <a:lnTo>
                    <a:pt x="148" y="16"/>
                  </a:lnTo>
                  <a:lnTo>
                    <a:pt x="149" y="15"/>
                  </a:lnTo>
                  <a:lnTo>
                    <a:pt x="150" y="12"/>
                  </a:lnTo>
                  <a:lnTo>
                    <a:pt x="150" y="11"/>
                  </a:lnTo>
                  <a:lnTo>
                    <a:pt x="150" y="11"/>
                  </a:lnTo>
                  <a:lnTo>
                    <a:pt x="150" y="11"/>
                  </a:lnTo>
                  <a:lnTo>
                    <a:pt x="151" y="10"/>
                  </a:lnTo>
                  <a:lnTo>
                    <a:pt x="152" y="9"/>
                  </a:lnTo>
                  <a:lnTo>
                    <a:pt x="153" y="6"/>
                  </a:lnTo>
                  <a:lnTo>
                    <a:pt x="153" y="6"/>
                  </a:lnTo>
                  <a:lnTo>
                    <a:pt x="153" y="6"/>
                  </a:lnTo>
                  <a:lnTo>
                    <a:pt x="153" y="6"/>
                  </a:lnTo>
                  <a:lnTo>
                    <a:pt x="154" y="5"/>
                  </a:lnTo>
                  <a:lnTo>
                    <a:pt x="154" y="4"/>
                  </a:lnTo>
                  <a:lnTo>
                    <a:pt x="155" y="4"/>
                  </a:lnTo>
                  <a:lnTo>
                    <a:pt x="155" y="4"/>
                  </a:lnTo>
                  <a:lnTo>
                    <a:pt x="155" y="4"/>
                  </a:lnTo>
                  <a:lnTo>
                    <a:pt x="155" y="3"/>
                  </a:lnTo>
                  <a:lnTo>
                    <a:pt x="156" y="2"/>
                  </a:lnTo>
                  <a:lnTo>
                    <a:pt x="156" y="2"/>
                  </a:lnTo>
                  <a:lnTo>
                    <a:pt x="156" y="2"/>
                  </a:lnTo>
                  <a:lnTo>
                    <a:pt x="156" y="2"/>
                  </a:lnTo>
                  <a:lnTo>
                    <a:pt x="157" y="1"/>
                  </a:lnTo>
                  <a:lnTo>
                    <a:pt x="157" y="1"/>
                  </a:lnTo>
                  <a:lnTo>
                    <a:pt x="157" y="1"/>
                  </a:lnTo>
                  <a:lnTo>
                    <a:pt x="157" y="1"/>
                  </a:lnTo>
                  <a:lnTo>
                    <a:pt x="158" y="1"/>
                  </a:lnTo>
                  <a:lnTo>
                    <a:pt x="158" y="1"/>
                  </a:lnTo>
                  <a:lnTo>
                    <a:pt x="158" y="1"/>
                  </a:lnTo>
                  <a:lnTo>
                    <a:pt x="158" y="1"/>
                  </a:lnTo>
                  <a:lnTo>
                    <a:pt x="158" y="0"/>
                  </a:lnTo>
                  <a:lnTo>
                    <a:pt x="158" y="0"/>
                  </a:lnTo>
                  <a:lnTo>
                    <a:pt x="158" y="0"/>
                  </a:lnTo>
                  <a:lnTo>
                    <a:pt x="158" y="0"/>
                  </a:lnTo>
                  <a:lnTo>
                    <a:pt x="158" y="0"/>
                  </a:lnTo>
                  <a:lnTo>
                    <a:pt x="159" y="0"/>
                  </a:lnTo>
                  <a:lnTo>
                    <a:pt x="159" y="0"/>
                  </a:lnTo>
                  <a:lnTo>
                    <a:pt x="159" y="0"/>
                  </a:lnTo>
                  <a:lnTo>
                    <a:pt x="159" y="0"/>
                  </a:lnTo>
                  <a:lnTo>
                    <a:pt x="159" y="0"/>
                  </a:lnTo>
                  <a:lnTo>
                    <a:pt x="159" y="0"/>
                  </a:lnTo>
                  <a:lnTo>
                    <a:pt x="159" y="0"/>
                  </a:lnTo>
                  <a:lnTo>
                    <a:pt x="159" y="0"/>
                  </a:lnTo>
                  <a:lnTo>
                    <a:pt x="160" y="0"/>
                  </a:lnTo>
                  <a:lnTo>
                    <a:pt x="160" y="0"/>
                  </a:lnTo>
                  <a:lnTo>
                    <a:pt x="160" y="0"/>
                  </a:lnTo>
                  <a:lnTo>
                    <a:pt x="160" y="0"/>
                  </a:lnTo>
                  <a:lnTo>
                    <a:pt x="160" y="0"/>
                  </a:lnTo>
                  <a:lnTo>
                    <a:pt x="160" y="0"/>
                  </a:lnTo>
                  <a:lnTo>
                    <a:pt x="160" y="0"/>
                  </a:lnTo>
                  <a:lnTo>
                    <a:pt x="160" y="0"/>
                  </a:lnTo>
                  <a:lnTo>
                    <a:pt x="160" y="0"/>
                  </a:lnTo>
                  <a:lnTo>
                    <a:pt x="160" y="0"/>
                  </a:lnTo>
                  <a:lnTo>
                    <a:pt x="160" y="0"/>
                  </a:lnTo>
                  <a:lnTo>
                    <a:pt x="161" y="0"/>
                  </a:lnTo>
                  <a:lnTo>
                    <a:pt x="161" y="0"/>
                  </a:lnTo>
                  <a:lnTo>
                    <a:pt x="161" y="0"/>
                  </a:lnTo>
                  <a:lnTo>
                    <a:pt x="161" y="0"/>
                  </a:lnTo>
                  <a:lnTo>
                    <a:pt x="161" y="0"/>
                  </a:lnTo>
                  <a:lnTo>
                    <a:pt x="161" y="0"/>
                  </a:lnTo>
                  <a:lnTo>
                    <a:pt x="161" y="0"/>
                  </a:lnTo>
                  <a:lnTo>
                    <a:pt x="161" y="0"/>
                  </a:lnTo>
                  <a:lnTo>
                    <a:pt x="161" y="0"/>
                  </a:lnTo>
                  <a:lnTo>
                    <a:pt x="161" y="0"/>
                  </a:lnTo>
                  <a:lnTo>
                    <a:pt x="162" y="0"/>
                  </a:lnTo>
                  <a:lnTo>
                    <a:pt x="162" y="0"/>
                  </a:lnTo>
                  <a:lnTo>
                    <a:pt x="162" y="0"/>
                  </a:lnTo>
                  <a:lnTo>
                    <a:pt x="162" y="0"/>
                  </a:lnTo>
                  <a:lnTo>
                    <a:pt x="162" y="0"/>
                  </a:lnTo>
                  <a:lnTo>
                    <a:pt x="162" y="0"/>
                  </a:lnTo>
                  <a:lnTo>
                    <a:pt x="162" y="0"/>
                  </a:lnTo>
                  <a:lnTo>
                    <a:pt x="162" y="0"/>
                  </a:lnTo>
                  <a:lnTo>
                    <a:pt x="162" y="0"/>
                  </a:lnTo>
                  <a:lnTo>
                    <a:pt x="162" y="0"/>
                  </a:lnTo>
                  <a:lnTo>
                    <a:pt x="162" y="0"/>
                  </a:lnTo>
                  <a:lnTo>
                    <a:pt x="163" y="0"/>
                  </a:lnTo>
                  <a:lnTo>
                    <a:pt x="163" y="0"/>
                  </a:lnTo>
                  <a:lnTo>
                    <a:pt x="163" y="0"/>
                  </a:lnTo>
                  <a:lnTo>
                    <a:pt x="163" y="0"/>
                  </a:lnTo>
                  <a:lnTo>
                    <a:pt x="163" y="0"/>
                  </a:lnTo>
                  <a:lnTo>
                    <a:pt x="164" y="0"/>
                  </a:lnTo>
                  <a:lnTo>
                    <a:pt x="164" y="0"/>
                  </a:lnTo>
                  <a:lnTo>
                    <a:pt x="164" y="0"/>
                  </a:lnTo>
                  <a:lnTo>
                    <a:pt x="164" y="1"/>
                  </a:lnTo>
                  <a:lnTo>
                    <a:pt x="164" y="1"/>
                  </a:lnTo>
                  <a:lnTo>
                    <a:pt x="164" y="1"/>
                  </a:lnTo>
                  <a:lnTo>
                    <a:pt x="164" y="1"/>
                  </a:lnTo>
                  <a:lnTo>
                    <a:pt x="165" y="1"/>
                  </a:lnTo>
                  <a:lnTo>
                    <a:pt x="165" y="2"/>
                  </a:lnTo>
                  <a:lnTo>
                    <a:pt x="165" y="2"/>
                  </a:lnTo>
                  <a:lnTo>
                    <a:pt x="165" y="2"/>
                  </a:lnTo>
                  <a:lnTo>
                    <a:pt x="165" y="2"/>
                  </a:lnTo>
                  <a:lnTo>
                    <a:pt x="166" y="2"/>
                  </a:lnTo>
                  <a:lnTo>
                    <a:pt x="166" y="3"/>
                  </a:lnTo>
                  <a:lnTo>
                    <a:pt x="166" y="3"/>
                  </a:lnTo>
                  <a:lnTo>
                    <a:pt x="166" y="3"/>
                  </a:lnTo>
                  <a:lnTo>
                    <a:pt x="167" y="3"/>
                  </a:lnTo>
                  <a:lnTo>
                    <a:pt x="167" y="4"/>
                  </a:lnTo>
                  <a:lnTo>
                    <a:pt x="168" y="5"/>
                  </a:lnTo>
                  <a:lnTo>
                    <a:pt x="168" y="5"/>
                  </a:lnTo>
                  <a:lnTo>
                    <a:pt x="168" y="5"/>
                  </a:lnTo>
                  <a:lnTo>
                    <a:pt x="168" y="5"/>
                  </a:lnTo>
                  <a:lnTo>
                    <a:pt x="168" y="6"/>
                  </a:lnTo>
                  <a:lnTo>
                    <a:pt x="169" y="7"/>
                  </a:lnTo>
                  <a:lnTo>
                    <a:pt x="170" y="10"/>
                  </a:lnTo>
                  <a:lnTo>
                    <a:pt x="171" y="10"/>
                  </a:lnTo>
                  <a:lnTo>
                    <a:pt x="171" y="10"/>
                  </a:lnTo>
                  <a:lnTo>
                    <a:pt x="171" y="10"/>
                  </a:lnTo>
                  <a:lnTo>
                    <a:pt x="171" y="11"/>
                  </a:lnTo>
                  <a:lnTo>
                    <a:pt x="172" y="13"/>
                  </a:lnTo>
                  <a:lnTo>
                    <a:pt x="174" y="17"/>
                  </a:lnTo>
                  <a:lnTo>
                    <a:pt x="174" y="17"/>
                  </a:lnTo>
                  <a:lnTo>
                    <a:pt x="174" y="17"/>
                  </a:lnTo>
                  <a:lnTo>
                    <a:pt x="174" y="18"/>
                  </a:lnTo>
                  <a:lnTo>
                    <a:pt x="174" y="18"/>
                  </a:lnTo>
                  <a:lnTo>
                    <a:pt x="175" y="21"/>
                  </a:lnTo>
                  <a:lnTo>
                    <a:pt x="177" y="25"/>
                  </a:lnTo>
                  <a:lnTo>
                    <a:pt x="177" y="25"/>
                  </a:lnTo>
                  <a:lnTo>
                    <a:pt x="177" y="25"/>
                  </a:lnTo>
                  <a:lnTo>
                    <a:pt x="177" y="26"/>
                  </a:lnTo>
                  <a:lnTo>
                    <a:pt x="177" y="27"/>
                  </a:lnTo>
                  <a:lnTo>
                    <a:pt x="178" y="29"/>
                  </a:lnTo>
                  <a:lnTo>
                    <a:pt x="179" y="34"/>
                  </a:lnTo>
                  <a:lnTo>
                    <a:pt x="182" y="43"/>
                  </a:lnTo>
                  <a:lnTo>
                    <a:pt x="188" y="63"/>
                  </a:lnTo>
                  <a:lnTo>
                    <a:pt x="188" y="64"/>
                  </a:lnTo>
                  <a:lnTo>
                    <a:pt x="188" y="64"/>
                  </a:lnTo>
                  <a:lnTo>
                    <a:pt x="188" y="65"/>
                  </a:lnTo>
                  <a:lnTo>
                    <a:pt x="188" y="66"/>
                  </a:lnTo>
                  <a:lnTo>
                    <a:pt x="189" y="69"/>
                  </a:lnTo>
                  <a:lnTo>
                    <a:pt x="191" y="74"/>
                  </a:lnTo>
                  <a:lnTo>
                    <a:pt x="194" y="84"/>
                  </a:lnTo>
                  <a:lnTo>
                    <a:pt x="194" y="84"/>
                  </a:lnTo>
                  <a:lnTo>
                    <a:pt x="194" y="85"/>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4" name="Freeform 61"/>
            <p:cNvSpPr>
              <a:spLocks/>
            </p:cNvSpPr>
            <p:nvPr/>
          </p:nvSpPr>
          <p:spPr bwMode="auto">
            <a:xfrm>
              <a:off x="2244" y="2186"/>
              <a:ext cx="155" cy="116"/>
            </a:xfrm>
            <a:custGeom>
              <a:avLst/>
              <a:gdLst/>
              <a:ahLst/>
              <a:cxnLst>
                <a:cxn ang="0">
                  <a:pos x="3" y="94"/>
                </a:cxn>
                <a:cxn ang="0">
                  <a:pos x="7" y="104"/>
                </a:cxn>
                <a:cxn ang="0">
                  <a:pos x="9" y="108"/>
                </a:cxn>
                <a:cxn ang="0">
                  <a:pos x="12" y="112"/>
                </a:cxn>
                <a:cxn ang="0">
                  <a:pos x="13" y="114"/>
                </a:cxn>
                <a:cxn ang="0">
                  <a:pos x="15" y="115"/>
                </a:cxn>
                <a:cxn ang="0">
                  <a:pos x="15" y="115"/>
                </a:cxn>
                <a:cxn ang="0">
                  <a:pos x="16" y="116"/>
                </a:cxn>
                <a:cxn ang="0">
                  <a:pos x="17" y="116"/>
                </a:cxn>
                <a:cxn ang="0">
                  <a:pos x="18" y="116"/>
                </a:cxn>
                <a:cxn ang="0">
                  <a:pos x="19" y="115"/>
                </a:cxn>
                <a:cxn ang="0">
                  <a:pos x="19" y="115"/>
                </a:cxn>
                <a:cxn ang="0">
                  <a:pos x="21" y="114"/>
                </a:cxn>
                <a:cxn ang="0">
                  <a:pos x="22" y="113"/>
                </a:cxn>
                <a:cxn ang="0">
                  <a:pos x="25" y="109"/>
                </a:cxn>
                <a:cxn ang="0">
                  <a:pos x="27" y="105"/>
                </a:cxn>
                <a:cxn ang="0">
                  <a:pos x="32" y="91"/>
                </a:cxn>
                <a:cxn ang="0">
                  <a:pos x="41" y="60"/>
                </a:cxn>
                <a:cxn ang="0">
                  <a:pos x="49" y="28"/>
                </a:cxn>
                <a:cxn ang="0">
                  <a:pos x="53" y="18"/>
                </a:cxn>
                <a:cxn ang="0">
                  <a:pos x="55" y="11"/>
                </a:cxn>
                <a:cxn ang="0">
                  <a:pos x="57" y="7"/>
                </a:cxn>
                <a:cxn ang="0">
                  <a:pos x="59" y="4"/>
                </a:cxn>
                <a:cxn ang="0">
                  <a:pos x="61" y="2"/>
                </a:cxn>
                <a:cxn ang="0">
                  <a:pos x="63" y="0"/>
                </a:cxn>
                <a:cxn ang="0">
                  <a:pos x="64" y="0"/>
                </a:cxn>
                <a:cxn ang="0">
                  <a:pos x="64" y="0"/>
                </a:cxn>
                <a:cxn ang="0">
                  <a:pos x="65" y="0"/>
                </a:cxn>
                <a:cxn ang="0">
                  <a:pos x="66" y="0"/>
                </a:cxn>
                <a:cxn ang="0">
                  <a:pos x="66" y="0"/>
                </a:cxn>
                <a:cxn ang="0">
                  <a:pos x="67" y="0"/>
                </a:cxn>
                <a:cxn ang="0">
                  <a:pos x="69" y="1"/>
                </a:cxn>
                <a:cxn ang="0">
                  <a:pos x="70" y="3"/>
                </a:cxn>
                <a:cxn ang="0">
                  <a:pos x="73" y="7"/>
                </a:cxn>
                <a:cxn ang="0">
                  <a:pos x="76" y="15"/>
                </a:cxn>
                <a:cxn ang="0">
                  <a:pos x="83" y="35"/>
                </a:cxn>
                <a:cxn ang="0">
                  <a:pos x="95" y="81"/>
                </a:cxn>
                <a:cxn ang="0">
                  <a:pos x="99" y="95"/>
                </a:cxn>
                <a:cxn ang="0">
                  <a:pos x="101" y="102"/>
                </a:cxn>
                <a:cxn ang="0">
                  <a:pos x="104" y="107"/>
                </a:cxn>
                <a:cxn ang="0">
                  <a:pos x="106" y="111"/>
                </a:cxn>
                <a:cxn ang="0">
                  <a:pos x="107" y="113"/>
                </a:cxn>
                <a:cxn ang="0">
                  <a:pos x="108" y="114"/>
                </a:cxn>
                <a:cxn ang="0">
                  <a:pos x="109" y="115"/>
                </a:cxn>
                <a:cxn ang="0">
                  <a:pos x="110" y="115"/>
                </a:cxn>
                <a:cxn ang="0">
                  <a:pos x="111" y="116"/>
                </a:cxn>
                <a:cxn ang="0">
                  <a:pos x="112" y="116"/>
                </a:cxn>
                <a:cxn ang="0">
                  <a:pos x="112" y="115"/>
                </a:cxn>
                <a:cxn ang="0">
                  <a:pos x="113" y="115"/>
                </a:cxn>
                <a:cxn ang="0">
                  <a:pos x="114" y="114"/>
                </a:cxn>
                <a:cxn ang="0">
                  <a:pos x="116" y="112"/>
                </a:cxn>
                <a:cxn ang="0">
                  <a:pos x="118" y="109"/>
                </a:cxn>
                <a:cxn ang="0">
                  <a:pos x="122" y="100"/>
                </a:cxn>
                <a:cxn ang="0">
                  <a:pos x="128" y="82"/>
                </a:cxn>
                <a:cxn ang="0">
                  <a:pos x="139" y="35"/>
                </a:cxn>
                <a:cxn ang="0">
                  <a:pos x="143" y="23"/>
                </a:cxn>
                <a:cxn ang="0">
                  <a:pos x="147" y="12"/>
                </a:cxn>
                <a:cxn ang="0">
                  <a:pos x="149" y="7"/>
                </a:cxn>
                <a:cxn ang="0">
                  <a:pos x="151" y="3"/>
                </a:cxn>
                <a:cxn ang="0">
                  <a:pos x="152" y="1"/>
                </a:cxn>
                <a:cxn ang="0">
                  <a:pos x="154" y="0"/>
                </a:cxn>
                <a:cxn ang="0">
                  <a:pos x="155" y="0"/>
                </a:cxn>
              </a:cxnLst>
              <a:rect l="0" t="0" r="r" b="b"/>
              <a:pathLst>
                <a:path w="155" h="116">
                  <a:moveTo>
                    <a:pt x="0" y="85"/>
                  </a:moveTo>
                  <a:lnTo>
                    <a:pt x="0" y="85"/>
                  </a:lnTo>
                  <a:lnTo>
                    <a:pt x="0" y="86"/>
                  </a:lnTo>
                  <a:lnTo>
                    <a:pt x="1" y="88"/>
                  </a:lnTo>
                  <a:lnTo>
                    <a:pt x="2" y="93"/>
                  </a:lnTo>
                  <a:lnTo>
                    <a:pt x="3" y="93"/>
                  </a:lnTo>
                  <a:lnTo>
                    <a:pt x="3" y="93"/>
                  </a:lnTo>
                  <a:lnTo>
                    <a:pt x="3" y="94"/>
                  </a:lnTo>
                  <a:lnTo>
                    <a:pt x="3" y="95"/>
                  </a:lnTo>
                  <a:lnTo>
                    <a:pt x="4" y="97"/>
                  </a:lnTo>
                  <a:lnTo>
                    <a:pt x="5" y="100"/>
                  </a:lnTo>
                  <a:lnTo>
                    <a:pt x="5" y="100"/>
                  </a:lnTo>
                  <a:lnTo>
                    <a:pt x="6" y="101"/>
                  </a:lnTo>
                  <a:lnTo>
                    <a:pt x="6" y="101"/>
                  </a:lnTo>
                  <a:lnTo>
                    <a:pt x="6" y="102"/>
                  </a:lnTo>
                  <a:lnTo>
                    <a:pt x="7" y="104"/>
                  </a:lnTo>
                  <a:lnTo>
                    <a:pt x="7" y="104"/>
                  </a:lnTo>
                  <a:lnTo>
                    <a:pt x="7" y="104"/>
                  </a:lnTo>
                  <a:lnTo>
                    <a:pt x="7" y="105"/>
                  </a:lnTo>
                  <a:lnTo>
                    <a:pt x="8" y="106"/>
                  </a:lnTo>
                  <a:lnTo>
                    <a:pt x="8" y="107"/>
                  </a:lnTo>
                  <a:lnTo>
                    <a:pt x="8" y="107"/>
                  </a:lnTo>
                  <a:lnTo>
                    <a:pt x="8" y="107"/>
                  </a:lnTo>
                  <a:lnTo>
                    <a:pt x="9" y="108"/>
                  </a:lnTo>
                  <a:lnTo>
                    <a:pt x="9" y="108"/>
                  </a:lnTo>
                  <a:lnTo>
                    <a:pt x="10" y="110"/>
                  </a:lnTo>
                  <a:lnTo>
                    <a:pt x="10" y="110"/>
                  </a:lnTo>
                  <a:lnTo>
                    <a:pt x="10" y="110"/>
                  </a:lnTo>
                  <a:lnTo>
                    <a:pt x="10" y="110"/>
                  </a:lnTo>
                  <a:lnTo>
                    <a:pt x="11" y="111"/>
                  </a:lnTo>
                  <a:lnTo>
                    <a:pt x="11" y="112"/>
                  </a:lnTo>
                  <a:lnTo>
                    <a:pt x="12" y="112"/>
                  </a:lnTo>
                  <a:lnTo>
                    <a:pt x="12" y="112"/>
                  </a:lnTo>
                  <a:lnTo>
                    <a:pt x="12" y="112"/>
                  </a:lnTo>
                  <a:lnTo>
                    <a:pt x="12" y="113"/>
                  </a:lnTo>
                  <a:lnTo>
                    <a:pt x="12" y="113"/>
                  </a:lnTo>
                  <a:lnTo>
                    <a:pt x="12" y="113"/>
                  </a:lnTo>
                  <a:lnTo>
                    <a:pt x="13" y="113"/>
                  </a:lnTo>
                  <a:lnTo>
                    <a:pt x="13" y="114"/>
                  </a:lnTo>
                  <a:lnTo>
                    <a:pt x="13" y="114"/>
                  </a:lnTo>
                  <a:lnTo>
                    <a:pt x="13" y="114"/>
                  </a:lnTo>
                  <a:lnTo>
                    <a:pt x="13" y="114"/>
                  </a:lnTo>
                  <a:lnTo>
                    <a:pt x="14" y="114"/>
                  </a:lnTo>
                  <a:lnTo>
                    <a:pt x="14" y="114"/>
                  </a:lnTo>
                  <a:lnTo>
                    <a:pt x="14" y="114"/>
                  </a:lnTo>
                  <a:lnTo>
                    <a:pt x="14" y="114"/>
                  </a:lnTo>
                  <a:lnTo>
                    <a:pt x="15" y="115"/>
                  </a:lnTo>
                  <a:lnTo>
                    <a:pt x="15" y="115"/>
                  </a:lnTo>
                  <a:lnTo>
                    <a:pt x="15" y="115"/>
                  </a:lnTo>
                  <a:lnTo>
                    <a:pt x="15" y="115"/>
                  </a:lnTo>
                  <a:lnTo>
                    <a:pt x="15" y="115"/>
                  </a:lnTo>
                  <a:lnTo>
                    <a:pt x="15" y="115"/>
                  </a:lnTo>
                  <a:lnTo>
                    <a:pt x="15" y="115"/>
                  </a:lnTo>
                  <a:lnTo>
                    <a:pt x="15" y="115"/>
                  </a:lnTo>
                  <a:lnTo>
                    <a:pt x="15" y="115"/>
                  </a:lnTo>
                  <a:lnTo>
                    <a:pt x="15" y="115"/>
                  </a:lnTo>
                  <a:lnTo>
                    <a:pt x="16" y="115"/>
                  </a:lnTo>
                  <a:lnTo>
                    <a:pt x="16" y="115"/>
                  </a:lnTo>
                  <a:lnTo>
                    <a:pt x="16" y="115"/>
                  </a:lnTo>
                  <a:lnTo>
                    <a:pt x="16" y="115"/>
                  </a:lnTo>
                  <a:lnTo>
                    <a:pt x="16" y="115"/>
                  </a:lnTo>
                  <a:lnTo>
                    <a:pt x="16" y="115"/>
                  </a:lnTo>
                  <a:lnTo>
                    <a:pt x="16" y="116"/>
                  </a:lnTo>
                  <a:lnTo>
                    <a:pt x="16" y="116"/>
                  </a:lnTo>
                  <a:lnTo>
                    <a:pt x="16" y="116"/>
                  </a:lnTo>
                  <a:lnTo>
                    <a:pt x="17" y="116"/>
                  </a:lnTo>
                  <a:lnTo>
                    <a:pt x="17" y="116"/>
                  </a:lnTo>
                  <a:lnTo>
                    <a:pt x="17" y="116"/>
                  </a:lnTo>
                  <a:lnTo>
                    <a:pt x="17" y="116"/>
                  </a:lnTo>
                  <a:lnTo>
                    <a:pt x="17" y="116"/>
                  </a:lnTo>
                  <a:lnTo>
                    <a:pt x="17" y="116"/>
                  </a:lnTo>
                  <a:lnTo>
                    <a:pt x="17" y="116"/>
                  </a:lnTo>
                  <a:lnTo>
                    <a:pt x="17" y="116"/>
                  </a:lnTo>
                  <a:lnTo>
                    <a:pt x="17" y="116"/>
                  </a:lnTo>
                  <a:lnTo>
                    <a:pt x="17" y="116"/>
                  </a:lnTo>
                  <a:lnTo>
                    <a:pt x="17" y="116"/>
                  </a:lnTo>
                  <a:lnTo>
                    <a:pt x="17" y="116"/>
                  </a:lnTo>
                  <a:lnTo>
                    <a:pt x="18" y="116"/>
                  </a:lnTo>
                  <a:lnTo>
                    <a:pt x="18" y="116"/>
                  </a:lnTo>
                  <a:lnTo>
                    <a:pt x="18" y="116"/>
                  </a:lnTo>
                  <a:lnTo>
                    <a:pt x="18" y="116"/>
                  </a:lnTo>
                  <a:lnTo>
                    <a:pt x="18" y="116"/>
                  </a:lnTo>
                  <a:lnTo>
                    <a:pt x="18" y="115"/>
                  </a:lnTo>
                  <a:lnTo>
                    <a:pt x="18" y="115"/>
                  </a:lnTo>
                  <a:lnTo>
                    <a:pt x="18" y="115"/>
                  </a:lnTo>
                  <a:lnTo>
                    <a:pt x="18" y="115"/>
                  </a:lnTo>
                  <a:lnTo>
                    <a:pt x="18" y="115"/>
                  </a:lnTo>
                  <a:lnTo>
                    <a:pt x="19" y="115"/>
                  </a:lnTo>
                  <a:lnTo>
                    <a:pt x="19" y="115"/>
                  </a:lnTo>
                  <a:lnTo>
                    <a:pt x="19" y="115"/>
                  </a:lnTo>
                  <a:lnTo>
                    <a:pt x="19" y="115"/>
                  </a:lnTo>
                  <a:lnTo>
                    <a:pt x="19" y="115"/>
                  </a:lnTo>
                  <a:lnTo>
                    <a:pt x="19" y="115"/>
                  </a:lnTo>
                  <a:lnTo>
                    <a:pt x="19" y="115"/>
                  </a:lnTo>
                  <a:lnTo>
                    <a:pt x="19" y="115"/>
                  </a:lnTo>
                  <a:lnTo>
                    <a:pt x="19" y="115"/>
                  </a:lnTo>
                  <a:lnTo>
                    <a:pt x="19" y="115"/>
                  </a:lnTo>
                  <a:lnTo>
                    <a:pt x="20" y="115"/>
                  </a:lnTo>
                  <a:lnTo>
                    <a:pt x="20" y="115"/>
                  </a:lnTo>
                  <a:lnTo>
                    <a:pt x="20" y="115"/>
                  </a:lnTo>
                  <a:lnTo>
                    <a:pt x="20" y="114"/>
                  </a:lnTo>
                  <a:lnTo>
                    <a:pt x="20" y="114"/>
                  </a:lnTo>
                  <a:lnTo>
                    <a:pt x="20" y="114"/>
                  </a:lnTo>
                  <a:lnTo>
                    <a:pt x="21" y="114"/>
                  </a:lnTo>
                  <a:lnTo>
                    <a:pt x="21" y="114"/>
                  </a:lnTo>
                  <a:lnTo>
                    <a:pt x="21" y="114"/>
                  </a:lnTo>
                  <a:lnTo>
                    <a:pt x="21" y="114"/>
                  </a:lnTo>
                  <a:lnTo>
                    <a:pt x="21" y="114"/>
                  </a:lnTo>
                  <a:lnTo>
                    <a:pt x="22" y="113"/>
                  </a:lnTo>
                  <a:lnTo>
                    <a:pt x="22" y="113"/>
                  </a:lnTo>
                  <a:lnTo>
                    <a:pt x="22" y="113"/>
                  </a:lnTo>
                  <a:lnTo>
                    <a:pt x="22" y="113"/>
                  </a:lnTo>
                  <a:lnTo>
                    <a:pt x="22" y="112"/>
                  </a:lnTo>
                  <a:lnTo>
                    <a:pt x="23" y="111"/>
                  </a:lnTo>
                  <a:lnTo>
                    <a:pt x="23" y="111"/>
                  </a:lnTo>
                  <a:lnTo>
                    <a:pt x="23" y="111"/>
                  </a:lnTo>
                  <a:lnTo>
                    <a:pt x="23" y="111"/>
                  </a:lnTo>
                  <a:lnTo>
                    <a:pt x="24" y="110"/>
                  </a:lnTo>
                  <a:lnTo>
                    <a:pt x="25" y="109"/>
                  </a:lnTo>
                  <a:lnTo>
                    <a:pt x="25" y="109"/>
                  </a:lnTo>
                  <a:lnTo>
                    <a:pt x="25" y="109"/>
                  </a:lnTo>
                  <a:lnTo>
                    <a:pt x="25" y="108"/>
                  </a:lnTo>
                  <a:lnTo>
                    <a:pt x="25" y="108"/>
                  </a:lnTo>
                  <a:lnTo>
                    <a:pt x="26" y="106"/>
                  </a:lnTo>
                  <a:lnTo>
                    <a:pt x="26" y="106"/>
                  </a:lnTo>
                  <a:lnTo>
                    <a:pt x="26" y="106"/>
                  </a:lnTo>
                  <a:lnTo>
                    <a:pt x="26" y="106"/>
                  </a:lnTo>
                  <a:lnTo>
                    <a:pt x="27" y="105"/>
                  </a:lnTo>
                  <a:lnTo>
                    <a:pt x="27" y="103"/>
                  </a:lnTo>
                  <a:lnTo>
                    <a:pt x="29" y="99"/>
                  </a:lnTo>
                  <a:lnTo>
                    <a:pt x="29" y="99"/>
                  </a:lnTo>
                  <a:lnTo>
                    <a:pt x="29" y="99"/>
                  </a:lnTo>
                  <a:lnTo>
                    <a:pt x="29" y="98"/>
                  </a:lnTo>
                  <a:lnTo>
                    <a:pt x="30" y="97"/>
                  </a:lnTo>
                  <a:lnTo>
                    <a:pt x="30" y="96"/>
                  </a:lnTo>
                  <a:lnTo>
                    <a:pt x="32" y="91"/>
                  </a:lnTo>
                  <a:lnTo>
                    <a:pt x="35" y="82"/>
                  </a:lnTo>
                  <a:lnTo>
                    <a:pt x="35" y="82"/>
                  </a:lnTo>
                  <a:lnTo>
                    <a:pt x="35" y="82"/>
                  </a:lnTo>
                  <a:lnTo>
                    <a:pt x="35" y="81"/>
                  </a:lnTo>
                  <a:lnTo>
                    <a:pt x="35" y="80"/>
                  </a:lnTo>
                  <a:lnTo>
                    <a:pt x="36" y="77"/>
                  </a:lnTo>
                  <a:lnTo>
                    <a:pt x="38" y="71"/>
                  </a:lnTo>
                  <a:lnTo>
                    <a:pt x="41" y="60"/>
                  </a:lnTo>
                  <a:lnTo>
                    <a:pt x="47" y="38"/>
                  </a:lnTo>
                  <a:lnTo>
                    <a:pt x="47" y="37"/>
                  </a:lnTo>
                  <a:lnTo>
                    <a:pt x="47" y="37"/>
                  </a:lnTo>
                  <a:lnTo>
                    <a:pt x="47" y="36"/>
                  </a:lnTo>
                  <a:lnTo>
                    <a:pt x="47" y="35"/>
                  </a:lnTo>
                  <a:lnTo>
                    <a:pt x="48" y="33"/>
                  </a:lnTo>
                  <a:lnTo>
                    <a:pt x="49" y="28"/>
                  </a:lnTo>
                  <a:lnTo>
                    <a:pt x="49" y="28"/>
                  </a:lnTo>
                  <a:lnTo>
                    <a:pt x="50" y="28"/>
                  </a:lnTo>
                  <a:lnTo>
                    <a:pt x="50" y="27"/>
                  </a:lnTo>
                  <a:lnTo>
                    <a:pt x="50" y="26"/>
                  </a:lnTo>
                  <a:lnTo>
                    <a:pt x="51" y="24"/>
                  </a:lnTo>
                  <a:lnTo>
                    <a:pt x="52" y="20"/>
                  </a:lnTo>
                  <a:lnTo>
                    <a:pt x="52" y="19"/>
                  </a:lnTo>
                  <a:lnTo>
                    <a:pt x="52" y="19"/>
                  </a:lnTo>
                  <a:lnTo>
                    <a:pt x="53" y="18"/>
                  </a:lnTo>
                  <a:lnTo>
                    <a:pt x="53" y="17"/>
                  </a:lnTo>
                  <a:lnTo>
                    <a:pt x="54" y="15"/>
                  </a:lnTo>
                  <a:lnTo>
                    <a:pt x="54" y="15"/>
                  </a:lnTo>
                  <a:lnTo>
                    <a:pt x="54" y="15"/>
                  </a:lnTo>
                  <a:lnTo>
                    <a:pt x="54" y="14"/>
                  </a:lnTo>
                  <a:lnTo>
                    <a:pt x="55" y="13"/>
                  </a:lnTo>
                  <a:lnTo>
                    <a:pt x="55" y="12"/>
                  </a:lnTo>
                  <a:lnTo>
                    <a:pt x="55" y="11"/>
                  </a:lnTo>
                  <a:lnTo>
                    <a:pt x="55" y="11"/>
                  </a:lnTo>
                  <a:lnTo>
                    <a:pt x="56" y="11"/>
                  </a:lnTo>
                  <a:lnTo>
                    <a:pt x="56" y="10"/>
                  </a:lnTo>
                  <a:lnTo>
                    <a:pt x="57" y="8"/>
                  </a:lnTo>
                  <a:lnTo>
                    <a:pt x="57" y="8"/>
                  </a:lnTo>
                  <a:lnTo>
                    <a:pt x="57" y="8"/>
                  </a:lnTo>
                  <a:lnTo>
                    <a:pt x="57" y="8"/>
                  </a:lnTo>
                  <a:lnTo>
                    <a:pt x="57" y="7"/>
                  </a:lnTo>
                  <a:lnTo>
                    <a:pt x="58" y="6"/>
                  </a:lnTo>
                  <a:lnTo>
                    <a:pt x="58" y="5"/>
                  </a:lnTo>
                  <a:lnTo>
                    <a:pt x="59" y="5"/>
                  </a:lnTo>
                  <a:lnTo>
                    <a:pt x="59" y="5"/>
                  </a:lnTo>
                  <a:lnTo>
                    <a:pt x="59" y="4"/>
                  </a:lnTo>
                  <a:lnTo>
                    <a:pt x="59" y="4"/>
                  </a:lnTo>
                  <a:lnTo>
                    <a:pt x="59" y="4"/>
                  </a:lnTo>
                  <a:lnTo>
                    <a:pt x="59" y="4"/>
                  </a:lnTo>
                  <a:lnTo>
                    <a:pt x="60" y="3"/>
                  </a:lnTo>
                  <a:lnTo>
                    <a:pt x="60" y="3"/>
                  </a:lnTo>
                  <a:lnTo>
                    <a:pt x="60" y="3"/>
                  </a:lnTo>
                  <a:lnTo>
                    <a:pt x="60" y="3"/>
                  </a:lnTo>
                  <a:lnTo>
                    <a:pt x="60" y="2"/>
                  </a:lnTo>
                  <a:lnTo>
                    <a:pt x="61" y="2"/>
                  </a:lnTo>
                  <a:lnTo>
                    <a:pt x="61" y="2"/>
                  </a:lnTo>
                  <a:lnTo>
                    <a:pt x="61" y="2"/>
                  </a:lnTo>
                  <a:lnTo>
                    <a:pt x="61" y="1"/>
                  </a:lnTo>
                  <a:lnTo>
                    <a:pt x="62" y="1"/>
                  </a:lnTo>
                  <a:lnTo>
                    <a:pt x="62" y="1"/>
                  </a:lnTo>
                  <a:lnTo>
                    <a:pt x="62" y="1"/>
                  </a:lnTo>
                  <a:lnTo>
                    <a:pt x="62" y="1"/>
                  </a:lnTo>
                  <a:lnTo>
                    <a:pt x="63" y="0"/>
                  </a:lnTo>
                  <a:lnTo>
                    <a:pt x="63" y="0"/>
                  </a:lnTo>
                  <a:lnTo>
                    <a:pt x="63" y="0"/>
                  </a:lnTo>
                  <a:lnTo>
                    <a:pt x="63" y="0"/>
                  </a:lnTo>
                  <a:lnTo>
                    <a:pt x="63" y="0"/>
                  </a:lnTo>
                  <a:lnTo>
                    <a:pt x="63" y="0"/>
                  </a:lnTo>
                  <a:lnTo>
                    <a:pt x="63" y="0"/>
                  </a:lnTo>
                  <a:lnTo>
                    <a:pt x="63" y="0"/>
                  </a:lnTo>
                  <a:lnTo>
                    <a:pt x="63" y="0"/>
                  </a:lnTo>
                  <a:lnTo>
                    <a:pt x="63" y="0"/>
                  </a:lnTo>
                  <a:lnTo>
                    <a:pt x="64" y="0"/>
                  </a:lnTo>
                  <a:lnTo>
                    <a:pt x="64" y="0"/>
                  </a:lnTo>
                  <a:lnTo>
                    <a:pt x="64" y="0"/>
                  </a:lnTo>
                  <a:lnTo>
                    <a:pt x="64" y="0"/>
                  </a:lnTo>
                  <a:lnTo>
                    <a:pt x="64" y="0"/>
                  </a:lnTo>
                  <a:lnTo>
                    <a:pt x="64" y="0"/>
                  </a:lnTo>
                  <a:lnTo>
                    <a:pt x="64" y="0"/>
                  </a:lnTo>
                  <a:lnTo>
                    <a:pt x="64" y="0"/>
                  </a:lnTo>
                  <a:lnTo>
                    <a:pt x="64" y="0"/>
                  </a:lnTo>
                  <a:lnTo>
                    <a:pt x="65" y="0"/>
                  </a:lnTo>
                  <a:lnTo>
                    <a:pt x="65" y="0"/>
                  </a:lnTo>
                  <a:lnTo>
                    <a:pt x="65" y="0"/>
                  </a:lnTo>
                  <a:lnTo>
                    <a:pt x="65" y="0"/>
                  </a:lnTo>
                  <a:lnTo>
                    <a:pt x="65" y="0"/>
                  </a:lnTo>
                  <a:lnTo>
                    <a:pt x="65" y="0"/>
                  </a:lnTo>
                  <a:lnTo>
                    <a:pt x="65" y="0"/>
                  </a:lnTo>
                  <a:lnTo>
                    <a:pt x="65" y="0"/>
                  </a:lnTo>
                  <a:lnTo>
                    <a:pt x="65" y="0"/>
                  </a:lnTo>
                  <a:lnTo>
                    <a:pt x="65" y="0"/>
                  </a:lnTo>
                  <a:lnTo>
                    <a:pt x="65" y="0"/>
                  </a:lnTo>
                  <a:lnTo>
                    <a:pt x="65" y="0"/>
                  </a:lnTo>
                  <a:lnTo>
                    <a:pt x="65" y="0"/>
                  </a:lnTo>
                  <a:lnTo>
                    <a:pt x="66" y="0"/>
                  </a:lnTo>
                  <a:lnTo>
                    <a:pt x="66" y="0"/>
                  </a:lnTo>
                  <a:lnTo>
                    <a:pt x="66" y="0"/>
                  </a:lnTo>
                  <a:lnTo>
                    <a:pt x="66" y="0"/>
                  </a:lnTo>
                  <a:lnTo>
                    <a:pt x="66" y="0"/>
                  </a:lnTo>
                  <a:lnTo>
                    <a:pt x="66" y="0"/>
                  </a:lnTo>
                  <a:lnTo>
                    <a:pt x="66" y="0"/>
                  </a:lnTo>
                  <a:lnTo>
                    <a:pt x="66" y="0"/>
                  </a:lnTo>
                  <a:lnTo>
                    <a:pt x="66" y="0"/>
                  </a:lnTo>
                  <a:lnTo>
                    <a:pt x="66" y="0"/>
                  </a:lnTo>
                  <a:lnTo>
                    <a:pt x="66" y="0"/>
                  </a:lnTo>
                  <a:lnTo>
                    <a:pt x="67" y="0"/>
                  </a:lnTo>
                  <a:lnTo>
                    <a:pt x="67" y="0"/>
                  </a:lnTo>
                  <a:lnTo>
                    <a:pt x="67" y="0"/>
                  </a:lnTo>
                  <a:lnTo>
                    <a:pt x="67" y="0"/>
                  </a:lnTo>
                  <a:lnTo>
                    <a:pt x="67" y="0"/>
                  </a:lnTo>
                  <a:lnTo>
                    <a:pt x="67" y="0"/>
                  </a:lnTo>
                  <a:lnTo>
                    <a:pt x="67" y="0"/>
                  </a:lnTo>
                  <a:lnTo>
                    <a:pt x="67" y="0"/>
                  </a:lnTo>
                  <a:lnTo>
                    <a:pt x="67" y="0"/>
                  </a:lnTo>
                  <a:lnTo>
                    <a:pt x="68" y="0"/>
                  </a:lnTo>
                  <a:lnTo>
                    <a:pt x="68" y="0"/>
                  </a:lnTo>
                  <a:lnTo>
                    <a:pt x="68" y="1"/>
                  </a:lnTo>
                  <a:lnTo>
                    <a:pt x="68" y="1"/>
                  </a:lnTo>
                  <a:lnTo>
                    <a:pt x="68" y="1"/>
                  </a:lnTo>
                  <a:lnTo>
                    <a:pt x="68" y="1"/>
                  </a:lnTo>
                  <a:lnTo>
                    <a:pt x="69" y="1"/>
                  </a:lnTo>
                  <a:lnTo>
                    <a:pt x="69" y="2"/>
                  </a:lnTo>
                  <a:lnTo>
                    <a:pt x="69" y="2"/>
                  </a:lnTo>
                  <a:lnTo>
                    <a:pt x="69" y="2"/>
                  </a:lnTo>
                  <a:lnTo>
                    <a:pt x="69" y="2"/>
                  </a:lnTo>
                  <a:lnTo>
                    <a:pt x="69" y="2"/>
                  </a:lnTo>
                  <a:lnTo>
                    <a:pt x="70" y="2"/>
                  </a:lnTo>
                  <a:lnTo>
                    <a:pt x="70" y="2"/>
                  </a:lnTo>
                  <a:lnTo>
                    <a:pt x="70" y="3"/>
                  </a:lnTo>
                  <a:lnTo>
                    <a:pt x="71" y="4"/>
                  </a:lnTo>
                  <a:lnTo>
                    <a:pt x="71" y="4"/>
                  </a:lnTo>
                  <a:lnTo>
                    <a:pt x="71" y="4"/>
                  </a:lnTo>
                  <a:lnTo>
                    <a:pt x="71" y="5"/>
                  </a:lnTo>
                  <a:lnTo>
                    <a:pt x="72" y="5"/>
                  </a:lnTo>
                  <a:lnTo>
                    <a:pt x="73" y="7"/>
                  </a:lnTo>
                  <a:lnTo>
                    <a:pt x="73" y="7"/>
                  </a:lnTo>
                  <a:lnTo>
                    <a:pt x="73" y="7"/>
                  </a:lnTo>
                  <a:lnTo>
                    <a:pt x="73" y="7"/>
                  </a:lnTo>
                  <a:lnTo>
                    <a:pt x="73" y="8"/>
                  </a:lnTo>
                  <a:lnTo>
                    <a:pt x="74" y="10"/>
                  </a:lnTo>
                  <a:lnTo>
                    <a:pt x="76" y="13"/>
                  </a:lnTo>
                  <a:lnTo>
                    <a:pt x="76" y="13"/>
                  </a:lnTo>
                  <a:lnTo>
                    <a:pt x="76" y="14"/>
                  </a:lnTo>
                  <a:lnTo>
                    <a:pt x="76" y="14"/>
                  </a:lnTo>
                  <a:lnTo>
                    <a:pt x="76" y="15"/>
                  </a:lnTo>
                  <a:lnTo>
                    <a:pt x="77" y="17"/>
                  </a:lnTo>
                  <a:lnTo>
                    <a:pt x="78" y="21"/>
                  </a:lnTo>
                  <a:lnTo>
                    <a:pt x="81" y="30"/>
                  </a:lnTo>
                  <a:lnTo>
                    <a:pt x="81" y="30"/>
                  </a:lnTo>
                  <a:lnTo>
                    <a:pt x="81" y="31"/>
                  </a:lnTo>
                  <a:lnTo>
                    <a:pt x="82" y="31"/>
                  </a:lnTo>
                  <a:lnTo>
                    <a:pt x="82" y="33"/>
                  </a:lnTo>
                  <a:lnTo>
                    <a:pt x="83" y="35"/>
                  </a:lnTo>
                  <a:lnTo>
                    <a:pt x="84" y="41"/>
                  </a:lnTo>
                  <a:lnTo>
                    <a:pt x="87" y="53"/>
                  </a:lnTo>
                  <a:lnTo>
                    <a:pt x="93" y="76"/>
                  </a:lnTo>
                  <a:lnTo>
                    <a:pt x="93" y="76"/>
                  </a:lnTo>
                  <a:lnTo>
                    <a:pt x="93" y="77"/>
                  </a:lnTo>
                  <a:lnTo>
                    <a:pt x="94" y="77"/>
                  </a:lnTo>
                  <a:lnTo>
                    <a:pt x="94" y="78"/>
                  </a:lnTo>
                  <a:lnTo>
                    <a:pt x="95" y="81"/>
                  </a:lnTo>
                  <a:lnTo>
                    <a:pt x="96" y="86"/>
                  </a:lnTo>
                  <a:lnTo>
                    <a:pt x="96" y="86"/>
                  </a:lnTo>
                  <a:lnTo>
                    <a:pt x="96" y="87"/>
                  </a:lnTo>
                  <a:lnTo>
                    <a:pt x="96" y="87"/>
                  </a:lnTo>
                  <a:lnTo>
                    <a:pt x="97" y="88"/>
                  </a:lnTo>
                  <a:lnTo>
                    <a:pt x="97" y="91"/>
                  </a:lnTo>
                  <a:lnTo>
                    <a:pt x="99" y="95"/>
                  </a:lnTo>
                  <a:lnTo>
                    <a:pt x="99" y="95"/>
                  </a:lnTo>
                  <a:lnTo>
                    <a:pt x="99" y="96"/>
                  </a:lnTo>
                  <a:lnTo>
                    <a:pt x="99" y="96"/>
                  </a:lnTo>
                  <a:lnTo>
                    <a:pt x="100" y="97"/>
                  </a:lnTo>
                  <a:lnTo>
                    <a:pt x="100" y="100"/>
                  </a:lnTo>
                  <a:lnTo>
                    <a:pt x="100" y="100"/>
                  </a:lnTo>
                  <a:lnTo>
                    <a:pt x="100" y="100"/>
                  </a:lnTo>
                  <a:lnTo>
                    <a:pt x="101" y="100"/>
                  </a:lnTo>
                  <a:lnTo>
                    <a:pt x="101" y="102"/>
                  </a:lnTo>
                  <a:lnTo>
                    <a:pt x="102" y="103"/>
                  </a:lnTo>
                  <a:lnTo>
                    <a:pt x="102" y="104"/>
                  </a:lnTo>
                  <a:lnTo>
                    <a:pt x="102" y="104"/>
                  </a:lnTo>
                  <a:lnTo>
                    <a:pt x="102" y="104"/>
                  </a:lnTo>
                  <a:lnTo>
                    <a:pt x="102" y="105"/>
                  </a:lnTo>
                  <a:lnTo>
                    <a:pt x="103" y="107"/>
                  </a:lnTo>
                  <a:lnTo>
                    <a:pt x="103" y="107"/>
                  </a:lnTo>
                  <a:lnTo>
                    <a:pt x="104" y="107"/>
                  </a:lnTo>
                  <a:lnTo>
                    <a:pt x="104" y="108"/>
                  </a:lnTo>
                  <a:lnTo>
                    <a:pt x="104" y="108"/>
                  </a:lnTo>
                  <a:lnTo>
                    <a:pt x="105" y="110"/>
                  </a:lnTo>
                  <a:lnTo>
                    <a:pt x="105" y="110"/>
                  </a:lnTo>
                  <a:lnTo>
                    <a:pt x="105" y="110"/>
                  </a:lnTo>
                  <a:lnTo>
                    <a:pt x="105" y="110"/>
                  </a:lnTo>
                  <a:lnTo>
                    <a:pt x="106" y="111"/>
                  </a:lnTo>
                  <a:lnTo>
                    <a:pt x="106" y="111"/>
                  </a:lnTo>
                  <a:lnTo>
                    <a:pt x="106" y="111"/>
                  </a:lnTo>
                  <a:lnTo>
                    <a:pt x="106" y="111"/>
                  </a:lnTo>
                  <a:lnTo>
                    <a:pt x="106" y="112"/>
                  </a:lnTo>
                  <a:lnTo>
                    <a:pt x="106" y="112"/>
                  </a:lnTo>
                  <a:lnTo>
                    <a:pt x="106" y="112"/>
                  </a:lnTo>
                  <a:lnTo>
                    <a:pt x="106" y="112"/>
                  </a:lnTo>
                  <a:lnTo>
                    <a:pt x="107" y="113"/>
                  </a:lnTo>
                  <a:lnTo>
                    <a:pt x="107" y="113"/>
                  </a:lnTo>
                  <a:lnTo>
                    <a:pt x="107" y="113"/>
                  </a:lnTo>
                  <a:lnTo>
                    <a:pt x="107" y="113"/>
                  </a:lnTo>
                  <a:lnTo>
                    <a:pt x="108" y="114"/>
                  </a:lnTo>
                  <a:lnTo>
                    <a:pt x="108" y="114"/>
                  </a:lnTo>
                  <a:lnTo>
                    <a:pt x="108" y="114"/>
                  </a:lnTo>
                  <a:lnTo>
                    <a:pt x="108" y="114"/>
                  </a:lnTo>
                  <a:lnTo>
                    <a:pt x="108" y="114"/>
                  </a:lnTo>
                  <a:lnTo>
                    <a:pt x="108" y="114"/>
                  </a:lnTo>
                  <a:lnTo>
                    <a:pt x="108" y="114"/>
                  </a:lnTo>
                  <a:lnTo>
                    <a:pt x="108" y="114"/>
                  </a:lnTo>
                  <a:lnTo>
                    <a:pt x="108" y="114"/>
                  </a:lnTo>
                  <a:lnTo>
                    <a:pt x="109" y="115"/>
                  </a:lnTo>
                  <a:lnTo>
                    <a:pt x="109" y="115"/>
                  </a:lnTo>
                  <a:lnTo>
                    <a:pt x="109" y="115"/>
                  </a:lnTo>
                  <a:lnTo>
                    <a:pt x="109" y="115"/>
                  </a:lnTo>
                  <a:lnTo>
                    <a:pt x="109" y="115"/>
                  </a:lnTo>
                  <a:lnTo>
                    <a:pt x="109" y="115"/>
                  </a:lnTo>
                  <a:lnTo>
                    <a:pt x="110" y="115"/>
                  </a:lnTo>
                  <a:lnTo>
                    <a:pt x="110" y="115"/>
                  </a:lnTo>
                  <a:lnTo>
                    <a:pt x="110" y="115"/>
                  </a:lnTo>
                  <a:lnTo>
                    <a:pt x="110" y="115"/>
                  </a:lnTo>
                  <a:lnTo>
                    <a:pt x="110" y="115"/>
                  </a:lnTo>
                  <a:lnTo>
                    <a:pt x="110" y="115"/>
                  </a:lnTo>
                  <a:lnTo>
                    <a:pt x="110" y="115"/>
                  </a:lnTo>
                  <a:lnTo>
                    <a:pt x="110" y="115"/>
                  </a:lnTo>
                  <a:lnTo>
                    <a:pt x="110" y="115"/>
                  </a:lnTo>
                  <a:lnTo>
                    <a:pt x="110" y="115"/>
                  </a:lnTo>
                  <a:lnTo>
                    <a:pt x="110" y="116"/>
                  </a:lnTo>
                  <a:lnTo>
                    <a:pt x="111" y="116"/>
                  </a:lnTo>
                  <a:lnTo>
                    <a:pt x="111" y="116"/>
                  </a:lnTo>
                  <a:lnTo>
                    <a:pt x="111" y="116"/>
                  </a:lnTo>
                  <a:lnTo>
                    <a:pt x="111" y="116"/>
                  </a:lnTo>
                  <a:lnTo>
                    <a:pt x="111" y="116"/>
                  </a:lnTo>
                  <a:lnTo>
                    <a:pt x="111" y="116"/>
                  </a:lnTo>
                  <a:lnTo>
                    <a:pt x="111" y="116"/>
                  </a:lnTo>
                  <a:lnTo>
                    <a:pt x="111" y="116"/>
                  </a:lnTo>
                  <a:lnTo>
                    <a:pt x="111" y="116"/>
                  </a:lnTo>
                  <a:lnTo>
                    <a:pt x="111" y="116"/>
                  </a:lnTo>
                  <a:lnTo>
                    <a:pt x="111" y="116"/>
                  </a:lnTo>
                  <a:lnTo>
                    <a:pt x="112" y="116"/>
                  </a:lnTo>
                  <a:lnTo>
                    <a:pt x="112" y="116"/>
                  </a:lnTo>
                  <a:lnTo>
                    <a:pt x="112" y="116"/>
                  </a:lnTo>
                  <a:lnTo>
                    <a:pt x="112" y="116"/>
                  </a:lnTo>
                  <a:lnTo>
                    <a:pt x="112" y="116"/>
                  </a:lnTo>
                  <a:lnTo>
                    <a:pt x="112" y="116"/>
                  </a:lnTo>
                  <a:lnTo>
                    <a:pt x="112" y="116"/>
                  </a:lnTo>
                  <a:lnTo>
                    <a:pt x="112" y="116"/>
                  </a:lnTo>
                  <a:lnTo>
                    <a:pt x="112" y="115"/>
                  </a:lnTo>
                  <a:lnTo>
                    <a:pt x="112" y="115"/>
                  </a:lnTo>
                  <a:lnTo>
                    <a:pt x="112" y="115"/>
                  </a:lnTo>
                  <a:lnTo>
                    <a:pt x="113" y="115"/>
                  </a:lnTo>
                  <a:lnTo>
                    <a:pt x="113" y="115"/>
                  </a:lnTo>
                  <a:lnTo>
                    <a:pt x="113" y="115"/>
                  </a:lnTo>
                  <a:lnTo>
                    <a:pt x="113" y="115"/>
                  </a:lnTo>
                  <a:lnTo>
                    <a:pt x="113" y="115"/>
                  </a:lnTo>
                  <a:lnTo>
                    <a:pt x="113" y="115"/>
                  </a:lnTo>
                  <a:lnTo>
                    <a:pt x="113" y="115"/>
                  </a:lnTo>
                  <a:lnTo>
                    <a:pt x="113" y="115"/>
                  </a:lnTo>
                  <a:lnTo>
                    <a:pt x="114" y="115"/>
                  </a:lnTo>
                  <a:lnTo>
                    <a:pt x="114" y="115"/>
                  </a:lnTo>
                  <a:lnTo>
                    <a:pt x="114" y="115"/>
                  </a:lnTo>
                  <a:lnTo>
                    <a:pt x="114" y="115"/>
                  </a:lnTo>
                  <a:lnTo>
                    <a:pt x="114" y="115"/>
                  </a:lnTo>
                  <a:lnTo>
                    <a:pt x="114" y="114"/>
                  </a:lnTo>
                  <a:lnTo>
                    <a:pt x="114" y="114"/>
                  </a:lnTo>
                  <a:lnTo>
                    <a:pt x="114" y="114"/>
                  </a:lnTo>
                  <a:lnTo>
                    <a:pt x="115" y="114"/>
                  </a:lnTo>
                  <a:lnTo>
                    <a:pt x="115" y="114"/>
                  </a:lnTo>
                  <a:lnTo>
                    <a:pt x="115" y="114"/>
                  </a:lnTo>
                  <a:lnTo>
                    <a:pt x="115" y="113"/>
                  </a:lnTo>
                  <a:lnTo>
                    <a:pt x="116" y="113"/>
                  </a:lnTo>
                  <a:lnTo>
                    <a:pt x="116" y="112"/>
                  </a:lnTo>
                  <a:lnTo>
                    <a:pt x="116" y="112"/>
                  </a:lnTo>
                  <a:lnTo>
                    <a:pt x="116" y="112"/>
                  </a:lnTo>
                  <a:lnTo>
                    <a:pt x="117" y="112"/>
                  </a:lnTo>
                  <a:lnTo>
                    <a:pt x="117" y="110"/>
                  </a:lnTo>
                  <a:lnTo>
                    <a:pt x="118" y="110"/>
                  </a:lnTo>
                  <a:lnTo>
                    <a:pt x="118" y="110"/>
                  </a:lnTo>
                  <a:lnTo>
                    <a:pt x="118" y="110"/>
                  </a:lnTo>
                  <a:lnTo>
                    <a:pt x="118" y="109"/>
                  </a:lnTo>
                  <a:lnTo>
                    <a:pt x="119" y="108"/>
                  </a:lnTo>
                  <a:lnTo>
                    <a:pt x="119" y="107"/>
                  </a:lnTo>
                  <a:lnTo>
                    <a:pt x="119" y="107"/>
                  </a:lnTo>
                  <a:lnTo>
                    <a:pt x="119" y="107"/>
                  </a:lnTo>
                  <a:lnTo>
                    <a:pt x="120" y="106"/>
                  </a:lnTo>
                  <a:lnTo>
                    <a:pt x="120" y="104"/>
                  </a:lnTo>
                  <a:lnTo>
                    <a:pt x="122" y="100"/>
                  </a:lnTo>
                  <a:lnTo>
                    <a:pt x="122" y="100"/>
                  </a:lnTo>
                  <a:lnTo>
                    <a:pt x="122" y="100"/>
                  </a:lnTo>
                  <a:lnTo>
                    <a:pt x="122" y="99"/>
                  </a:lnTo>
                  <a:lnTo>
                    <a:pt x="123" y="98"/>
                  </a:lnTo>
                  <a:lnTo>
                    <a:pt x="123" y="96"/>
                  </a:lnTo>
                  <a:lnTo>
                    <a:pt x="125" y="92"/>
                  </a:lnTo>
                  <a:lnTo>
                    <a:pt x="128" y="82"/>
                  </a:lnTo>
                  <a:lnTo>
                    <a:pt x="128" y="82"/>
                  </a:lnTo>
                  <a:lnTo>
                    <a:pt x="128" y="82"/>
                  </a:lnTo>
                  <a:lnTo>
                    <a:pt x="128" y="81"/>
                  </a:lnTo>
                  <a:lnTo>
                    <a:pt x="128" y="79"/>
                  </a:lnTo>
                  <a:lnTo>
                    <a:pt x="129" y="76"/>
                  </a:lnTo>
                  <a:lnTo>
                    <a:pt x="130" y="70"/>
                  </a:lnTo>
                  <a:lnTo>
                    <a:pt x="134" y="58"/>
                  </a:lnTo>
                  <a:lnTo>
                    <a:pt x="139" y="36"/>
                  </a:lnTo>
                  <a:lnTo>
                    <a:pt x="139" y="35"/>
                  </a:lnTo>
                  <a:lnTo>
                    <a:pt x="139" y="35"/>
                  </a:lnTo>
                  <a:lnTo>
                    <a:pt x="140" y="34"/>
                  </a:lnTo>
                  <a:lnTo>
                    <a:pt x="140" y="33"/>
                  </a:lnTo>
                  <a:lnTo>
                    <a:pt x="141" y="30"/>
                  </a:lnTo>
                  <a:lnTo>
                    <a:pt x="142" y="26"/>
                  </a:lnTo>
                  <a:lnTo>
                    <a:pt x="142" y="25"/>
                  </a:lnTo>
                  <a:lnTo>
                    <a:pt x="142" y="25"/>
                  </a:lnTo>
                  <a:lnTo>
                    <a:pt x="142" y="24"/>
                  </a:lnTo>
                  <a:lnTo>
                    <a:pt x="143" y="23"/>
                  </a:lnTo>
                  <a:lnTo>
                    <a:pt x="143" y="21"/>
                  </a:lnTo>
                  <a:lnTo>
                    <a:pt x="145" y="17"/>
                  </a:lnTo>
                  <a:lnTo>
                    <a:pt x="145" y="16"/>
                  </a:lnTo>
                  <a:lnTo>
                    <a:pt x="145" y="16"/>
                  </a:lnTo>
                  <a:lnTo>
                    <a:pt x="145" y="16"/>
                  </a:lnTo>
                  <a:lnTo>
                    <a:pt x="146" y="14"/>
                  </a:lnTo>
                  <a:lnTo>
                    <a:pt x="146" y="12"/>
                  </a:lnTo>
                  <a:lnTo>
                    <a:pt x="147" y="12"/>
                  </a:lnTo>
                  <a:lnTo>
                    <a:pt x="147" y="12"/>
                  </a:lnTo>
                  <a:lnTo>
                    <a:pt x="147" y="12"/>
                  </a:lnTo>
                  <a:lnTo>
                    <a:pt x="147" y="11"/>
                  </a:lnTo>
                  <a:lnTo>
                    <a:pt x="148" y="9"/>
                  </a:lnTo>
                  <a:lnTo>
                    <a:pt x="148" y="9"/>
                  </a:lnTo>
                  <a:lnTo>
                    <a:pt x="148" y="8"/>
                  </a:lnTo>
                  <a:lnTo>
                    <a:pt x="148" y="8"/>
                  </a:lnTo>
                  <a:lnTo>
                    <a:pt x="149" y="7"/>
                  </a:lnTo>
                  <a:lnTo>
                    <a:pt x="149" y="6"/>
                  </a:lnTo>
                  <a:lnTo>
                    <a:pt x="149" y="6"/>
                  </a:lnTo>
                  <a:lnTo>
                    <a:pt x="149" y="5"/>
                  </a:lnTo>
                  <a:lnTo>
                    <a:pt x="150" y="5"/>
                  </a:lnTo>
                  <a:lnTo>
                    <a:pt x="150" y="4"/>
                  </a:lnTo>
                  <a:lnTo>
                    <a:pt x="151" y="3"/>
                  </a:lnTo>
                  <a:lnTo>
                    <a:pt x="151" y="3"/>
                  </a:lnTo>
                  <a:lnTo>
                    <a:pt x="151" y="3"/>
                  </a:lnTo>
                  <a:lnTo>
                    <a:pt x="151" y="3"/>
                  </a:lnTo>
                  <a:lnTo>
                    <a:pt x="152" y="2"/>
                  </a:lnTo>
                  <a:lnTo>
                    <a:pt x="152" y="2"/>
                  </a:lnTo>
                  <a:lnTo>
                    <a:pt x="152" y="2"/>
                  </a:lnTo>
                  <a:lnTo>
                    <a:pt x="152" y="2"/>
                  </a:lnTo>
                  <a:lnTo>
                    <a:pt x="152" y="2"/>
                  </a:lnTo>
                  <a:lnTo>
                    <a:pt x="152" y="1"/>
                  </a:lnTo>
                  <a:lnTo>
                    <a:pt x="152" y="1"/>
                  </a:lnTo>
                  <a:lnTo>
                    <a:pt x="153" y="1"/>
                  </a:lnTo>
                  <a:lnTo>
                    <a:pt x="153" y="1"/>
                  </a:lnTo>
                  <a:lnTo>
                    <a:pt x="153" y="1"/>
                  </a:lnTo>
                  <a:lnTo>
                    <a:pt x="153" y="1"/>
                  </a:lnTo>
                  <a:lnTo>
                    <a:pt x="153" y="1"/>
                  </a:lnTo>
                  <a:lnTo>
                    <a:pt x="153" y="1"/>
                  </a:lnTo>
                  <a:lnTo>
                    <a:pt x="153" y="1"/>
                  </a:lnTo>
                  <a:lnTo>
                    <a:pt x="154" y="0"/>
                  </a:lnTo>
                  <a:lnTo>
                    <a:pt x="154" y="0"/>
                  </a:lnTo>
                  <a:lnTo>
                    <a:pt x="154" y="0"/>
                  </a:lnTo>
                  <a:lnTo>
                    <a:pt x="154" y="0"/>
                  </a:lnTo>
                  <a:lnTo>
                    <a:pt x="154" y="0"/>
                  </a:lnTo>
                  <a:lnTo>
                    <a:pt x="154" y="0"/>
                  </a:lnTo>
                  <a:lnTo>
                    <a:pt x="154" y="0"/>
                  </a:lnTo>
                  <a:lnTo>
                    <a:pt x="155" y="0"/>
                  </a:lnTo>
                  <a:lnTo>
                    <a:pt x="155" y="0"/>
                  </a:lnTo>
                  <a:lnTo>
                    <a:pt x="155" y="0"/>
                  </a:lnTo>
                  <a:lnTo>
                    <a:pt x="155" y="0"/>
                  </a:lnTo>
                  <a:lnTo>
                    <a:pt x="155" y="0"/>
                  </a:lnTo>
                  <a:lnTo>
                    <a:pt x="155" y="0"/>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5" name="Freeform 62"/>
            <p:cNvSpPr>
              <a:spLocks/>
            </p:cNvSpPr>
            <p:nvPr/>
          </p:nvSpPr>
          <p:spPr bwMode="auto">
            <a:xfrm>
              <a:off x="2399" y="2186"/>
              <a:ext cx="154" cy="116"/>
            </a:xfrm>
            <a:custGeom>
              <a:avLst/>
              <a:gdLst/>
              <a:ahLst/>
              <a:cxnLst>
                <a:cxn ang="0">
                  <a:pos x="0" y="0"/>
                </a:cxn>
                <a:cxn ang="0">
                  <a:pos x="1" y="0"/>
                </a:cxn>
                <a:cxn ang="0">
                  <a:pos x="2" y="0"/>
                </a:cxn>
                <a:cxn ang="0">
                  <a:pos x="3" y="0"/>
                </a:cxn>
                <a:cxn ang="0">
                  <a:pos x="4" y="1"/>
                </a:cxn>
                <a:cxn ang="0">
                  <a:pos x="6" y="3"/>
                </a:cxn>
                <a:cxn ang="0">
                  <a:pos x="8" y="7"/>
                </a:cxn>
                <a:cxn ang="0">
                  <a:pos x="10" y="12"/>
                </a:cxn>
                <a:cxn ang="0">
                  <a:pos x="14" y="23"/>
                </a:cxn>
                <a:cxn ang="0">
                  <a:pos x="25" y="70"/>
                </a:cxn>
                <a:cxn ang="0">
                  <a:pos x="28" y="82"/>
                </a:cxn>
                <a:cxn ang="0">
                  <a:pos x="32" y="96"/>
                </a:cxn>
                <a:cxn ang="0">
                  <a:pos x="36" y="107"/>
                </a:cxn>
                <a:cxn ang="0">
                  <a:pos x="38" y="110"/>
                </a:cxn>
                <a:cxn ang="0">
                  <a:pos x="40" y="114"/>
                </a:cxn>
                <a:cxn ang="0">
                  <a:pos x="41" y="115"/>
                </a:cxn>
                <a:cxn ang="0">
                  <a:pos x="42" y="115"/>
                </a:cxn>
                <a:cxn ang="0">
                  <a:pos x="43" y="116"/>
                </a:cxn>
                <a:cxn ang="0">
                  <a:pos x="44" y="116"/>
                </a:cxn>
                <a:cxn ang="0">
                  <a:pos x="44" y="116"/>
                </a:cxn>
                <a:cxn ang="0">
                  <a:pos x="45" y="115"/>
                </a:cxn>
                <a:cxn ang="0">
                  <a:pos x="46" y="114"/>
                </a:cxn>
                <a:cxn ang="0">
                  <a:pos x="48" y="113"/>
                </a:cxn>
                <a:cxn ang="0">
                  <a:pos x="49" y="111"/>
                </a:cxn>
                <a:cxn ang="0">
                  <a:pos x="51" y="107"/>
                </a:cxn>
                <a:cxn ang="0">
                  <a:pos x="55" y="97"/>
                </a:cxn>
                <a:cxn ang="0">
                  <a:pos x="66" y="50"/>
                </a:cxn>
                <a:cxn ang="0">
                  <a:pos x="72" y="28"/>
                </a:cxn>
                <a:cxn ang="0">
                  <a:pos x="75" y="18"/>
                </a:cxn>
                <a:cxn ang="0">
                  <a:pos x="78" y="8"/>
                </a:cxn>
                <a:cxn ang="0">
                  <a:pos x="80" y="3"/>
                </a:cxn>
                <a:cxn ang="0">
                  <a:pos x="82" y="1"/>
                </a:cxn>
                <a:cxn ang="0">
                  <a:pos x="83" y="0"/>
                </a:cxn>
                <a:cxn ang="0">
                  <a:pos x="84" y="0"/>
                </a:cxn>
                <a:cxn ang="0">
                  <a:pos x="85" y="0"/>
                </a:cxn>
                <a:cxn ang="0">
                  <a:pos x="85" y="0"/>
                </a:cxn>
                <a:cxn ang="0">
                  <a:pos x="86" y="0"/>
                </a:cxn>
                <a:cxn ang="0">
                  <a:pos x="87" y="0"/>
                </a:cxn>
                <a:cxn ang="0">
                  <a:pos x="89" y="2"/>
                </a:cxn>
                <a:cxn ang="0">
                  <a:pos x="91" y="5"/>
                </a:cxn>
                <a:cxn ang="0">
                  <a:pos x="92" y="9"/>
                </a:cxn>
                <a:cxn ang="0">
                  <a:pos x="96" y="20"/>
                </a:cxn>
                <a:cxn ang="0">
                  <a:pos x="104" y="50"/>
                </a:cxn>
                <a:cxn ang="0">
                  <a:pos x="110" y="76"/>
                </a:cxn>
                <a:cxn ang="0">
                  <a:pos x="112" y="88"/>
                </a:cxn>
                <a:cxn ang="0">
                  <a:pos x="115" y="98"/>
                </a:cxn>
                <a:cxn ang="0">
                  <a:pos x="117" y="105"/>
                </a:cxn>
                <a:cxn ang="0">
                  <a:pos x="119" y="109"/>
                </a:cxn>
                <a:cxn ang="0">
                  <a:pos x="121" y="112"/>
                </a:cxn>
                <a:cxn ang="0">
                  <a:pos x="122" y="114"/>
                </a:cxn>
                <a:cxn ang="0">
                  <a:pos x="124" y="115"/>
                </a:cxn>
                <a:cxn ang="0">
                  <a:pos x="124" y="115"/>
                </a:cxn>
                <a:cxn ang="0">
                  <a:pos x="125" y="116"/>
                </a:cxn>
                <a:cxn ang="0">
                  <a:pos x="126" y="116"/>
                </a:cxn>
                <a:cxn ang="0">
                  <a:pos x="127" y="115"/>
                </a:cxn>
                <a:cxn ang="0">
                  <a:pos x="128" y="114"/>
                </a:cxn>
                <a:cxn ang="0">
                  <a:pos x="129" y="113"/>
                </a:cxn>
                <a:cxn ang="0">
                  <a:pos x="131" y="109"/>
                </a:cxn>
                <a:cxn ang="0">
                  <a:pos x="133" y="104"/>
                </a:cxn>
                <a:cxn ang="0">
                  <a:pos x="137" y="91"/>
                </a:cxn>
                <a:cxn ang="0">
                  <a:pos x="149" y="39"/>
                </a:cxn>
                <a:cxn ang="0">
                  <a:pos x="153" y="21"/>
                </a:cxn>
              </a:cxnLst>
              <a:rect l="0" t="0" r="r" b="b"/>
              <a:pathLst>
                <a:path w="154" h="116">
                  <a:moveTo>
                    <a:pt x="0" y="0"/>
                  </a:moveTo>
                  <a:lnTo>
                    <a:pt x="0" y="0"/>
                  </a:lnTo>
                  <a:lnTo>
                    <a:pt x="0" y="0"/>
                  </a:lnTo>
                  <a:lnTo>
                    <a:pt x="0" y="0"/>
                  </a:lnTo>
                  <a:lnTo>
                    <a:pt x="0" y="0"/>
                  </a:lnTo>
                  <a:lnTo>
                    <a:pt x="0" y="0"/>
                  </a:lnTo>
                  <a:lnTo>
                    <a:pt x="0" y="0"/>
                  </a:lnTo>
                  <a:lnTo>
                    <a:pt x="0"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0"/>
                  </a:lnTo>
                  <a:lnTo>
                    <a:pt x="2" y="0"/>
                  </a:lnTo>
                  <a:lnTo>
                    <a:pt x="2" y="0"/>
                  </a:lnTo>
                  <a:lnTo>
                    <a:pt x="2" y="0"/>
                  </a:lnTo>
                  <a:lnTo>
                    <a:pt x="2" y="0"/>
                  </a:lnTo>
                  <a:lnTo>
                    <a:pt x="2" y="0"/>
                  </a:lnTo>
                  <a:lnTo>
                    <a:pt x="2" y="0"/>
                  </a:lnTo>
                  <a:lnTo>
                    <a:pt x="2" y="0"/>
                  </a:lnTo>
                  <a:lnTo>
                    <a:pt x="3" y="0"/>
                  </a:lnTo>
                  <a:lnTo>
                    <a:pt x="3" y="0"/>
                  </a:lnTo>
                  <a:lnTo>
                    <a:pt x="3" y="0"/>
                  </a:lnTo>
                  <a:lnTo>
                    <a:pt x="3" y="0"/>
                  </a:lnTo>
                  <a:lnTo>
                    <a:pt x="3" y="0"/>
                  </a:lnTo>
                  <a:lnTo>
                    <a:pt x="3" y="0"/>
                  </a:lnTo>
                  <a:lnTo>
                    <a:pt x="3" y="1"/>
                  </a:lnTo>
                  <a:lnTo>
                    <a:pt x="4" y="1"/>
                  </a:lnTo>
                  <a:lnTo>
                    <a:pt x="4" y="1"/>
                  </a:lnTo>
                  <a:lnTo>
                    <a:pt x="4" y="1"/>
                  </a:lnTo>
                  <a:lnTo>
                    <a:pt x="4" y="1"/>
                  </a:lnTo>
                  <a:lnTo>
                    <a:pt x="4" y="1"/>
                  </a:lnTo>
                  <a:lnTo>
                    <a:pt x="4" y="1"/>
                  </a:lnTo>
                  <a:lnTo>
                    <a:pt x="4" y="2"/>
                  </a:lnTo>
                  <a:lnTo>
                    <a:pt x="5" y="2"/>
                  </a:lnTo>
                  <a:lnTo>
                    <a:pt x="5" y="2"/>
                  </a:lnTo>
                  <a:lnTo>
                    <a:pt x="5" y="2"/>
                  </a:lnTo>
                  <a:lnTo>
                    <a:pt x="5" y="3"/>
                  </a:lnTo>
                  <a:lnTo>
                    <a:pt x="5" y="3"/>
                  </a:lnTo>
                  <a:lnTo>
                    <a:pt x="6" y="3"/>
                  </a:lnTo>
                  <a:lnTo>
                    <a:pt x="6" y="3"/>
                  </a:lnTo>
                  <a:lnTo>
                    <a:pt x="6" y="4"/>
                  </a:lnTo>
                  <a:lnTo>
                    <a:pt x="6" y="4"/>
                  </a:lnTo>
                  <a:lnTo>
                    <a:pt x="6" y="4"/>
                  </a:lnTo>
                  <a:lnTo>
                    <a:pt x="6" y="4"/>
                  </a:lnTo>
                  <a:lnTo>
                    <a:pt x="7" y="5"/>
                  </a:lnTo>
                  <a:lnTo>
                    <a:pt x="8" y="6"/>
                  </a:lnTo>
                  <a:lnTo>
                    <a:pt x="8" y="7"/>
                  </a:lnTo>
                  <a:lnTo>
                    <a:pt x="8" y="7"/>
                  </a:lnTo>
                  <a:lnTo>
                    <a:pt x="8" y="7"/>
                  </a:lnTo>
                  <a:lnTo>
                    <a:pt x="8" y="8"/>
                  </a:lnTo>
                  <a:lnTo>
                    <a:pt x="9" y="10"/>
                  </a:lnTo>
                  <a:lnTo>
                    <a:pt x="9" y="10"/>
                  </a:lnTo>
                  <a:lnTo>
                    <a:pt x="9" y="10"/>
                  </a:lnTo>
                  <a:lnTo>
                    <a:pt x="9" y="10"/>
                  </a:lnTo>
                  <a:lnTo>
                    <a:pt x="10" y="12"/>
                  </a:lnTo>
                  <a:lnTo>
                    <a:pt x="10" y="13"/>
                  </a:lnTo>
                  <a:lnTo>
                    <a:pt x="11" y="14"/>
                  </a:lnTo>
                  <a:lnTo>
                    <a:pt x="11" y="14"/>
                  </a:lnTo>
                  <a:lnTo>
                    <a:pt x="11" y="14"/>
                  </a:lnTo>
                  <a:lnTo>
                    <a:pt x="11" y="16"/>
                  </a:lnTo>
                  <a:lnTo>
                    <a:pt x="12" y="18"/>
                  </a:lnTo>
                  <a:lnTo>
                    <a:pt x="14" y="22"/>
                  </a:lnTo>
                  <a:lnTo>
                    <a:pt x="14" y="23"/>
                  </a:lnTo>
                  <a:lnTo>
                    <a:pt x="14" y="23"/>
                  </a:lnTo>
                  <a:lnTo>
                    <a:pt x="14" y="24"/>
                  </a:lnTo>
                  <a:lnTo>
                    <a:pt x="14" y="25"/>
                  </a:lnTo>
                  <a:lnTo>
                    <a:pt x="15" y="27"/>
                  </a:lnTo>
                  <a:lnTo>
                    <a:pt x="16" y="33"/>
                  </a:lnTo>
                  <a:lnTo>
                    <a:pt x="19" y="44"/>
                  </a:lnTo>
                  <a:lnTo>
                    <a:pt x="25" y="69"/>
                  </a:lnTo>
                  <a:lnTo>
                    <a:pt x="25" y="70"/>
                  </a:lnTo>
                  <a:lnTo>
                    <a:pt x="25" y="70"/>
                  </a:lnTo>
                  <a:lnTo>
                    <a:pt x="26" y="71"/>
                  </a:lnTo>
                  <a:lnTo>
                    <a:pt x="26" y="72"/>
                  </a:lnTo>
                  <a:lnTo>
                    <a:pt x="26" y="75"/>
                  </a:lnTo>
                  <a:lnTo>
                    <a:pt x="28" y="81"/>
                  </a:lnTo>
                  <a:lnTo>
                    <a:pt x="28" y="81"/>
                  </a:lnTo>
                  <a:lnTo>
                    <a:pt x="28" y="81"/>
                  </a:lnTo>
                  <a:lnTo>
                    <a:pt x="28" y="82"/>
                  </a:lnTo>
                  <a:lnTo>
                    <a:pt x="29" y="83"/>
                  </a:lnTo>
                  <a:lnTo>
                    <a:pt x="29" y="86"/>
                  </a:lnTo>
                  <a:lnTo>
                    <a:pt x="31" y="91"/>
                  </a:lnTo>
                  <a:lnTo>
                    <a:pt x="31" y="91"/>
                  </a:lnTo>
                  <a:lnTo>
                    <a:pt x="31" y="92"/>
                  </a:lnTo>
                  <a:lnTo>
                    <a:pt x="31" y="92"/>
                  </a:lnTo>
                  <a:lnTo>
                    <a:pt x="32" y="93"/>
                  </a:lnTo>
                  <a:lnTo>
                    <a:pt x="32" y="96"/>
                  </a:lnTo>
                  <a:lnTo>
                    <a:pt x="34" y="100"/>
                  </a:lnTo>
                  <a:lnTo>
                    <a:pt x="34" y="100"/>
                  </a:lnTo>
                  <a:lnTo>
                    <a:pt x="34" y="100"/>
                  </a:lnTo>
                  <a:lnTo>
                    <a:pt x="34" y="101"/>
                  </a:lnTo>
                  <a:lnTo>
                    <a:pt x="34" y="102"/>
                  </a:lnTo>
                  <a:lnTo>
                    <a:pt x="35" y="104"/>
                  </a:lnTo>
                  <a:lnTo>
                    <a:pt x="36" y="107"/>
                  </a:lnTo>
                  <a:lnTo>
                    <a:pt x="36" y="107"/>
                  </a:lnTo>
                  <a:lnTo>
                    <a:pt x="36" y="108"/>
                  </a:lnTo>
                  <a:lnTo>
                    <a:pt x="37" y="108"/>
                  </a:lnTo>
                  <a:lnTo>
                    <a:pt x="37" y="109"/>
                  </a:lnTo>
                  <a:lnTo>
                    <a:pt x="37" y="109"/>
                  </a:lnTo>
                  <a:lnTo>
                    <a:pt x="37" y="109"/>
                  </a:lnTo>
                  <a:lnTo>
                    <a:pt x="37" y="110"/>
                  </a:lnTo>
                  <a:lnTo>
                    <a:pt x="38" y="110"/>
                  </a:lnTo>
                  <a:lnTo>
                    <a:pt x="38" y="110"/>
                  </a:lnTo>
                  <a:lnTo>
                    <a:pt x="38" y="110"/>
                  </a:lnTo>
                  <a:lnTo>
                    <a:pt x="38" y="111"/>
                  </a:lnTo>
                  <a:lnTo>
                    <a:pt x="38" y="111"/>
                  </a:lnTo>
                  <a:lnTo>
                    <a:pt x="39" y="112"/>
                  </a:lnTo>
                  <a:lnTo>
                    <a:pt x="39" y="113"/>
                  </a:lnTo>
                  <a:lnTo>
                    <a:pt x="40" y="113"/>
                  </a:lnTo>
                  <a:lnTo>
                    <a:pt x="40" y="113"/>
                  </a:lnTo>
                  <a:lnTo>
                    <a:pt x="40" y="114"/>
                  </a:lnTo>
                  <a:lnTo>
                    <a:pt x="40" y="114"/>
                  </a:lnTo>
                  <a:lnTo>
                    <a:pt x="40" y="114"/>
                  </a:lnTo>
                  <a:lnTo>
                    <a:pt x="40" y="114"/>
                  </a:lnTo>
                  <a:lnTo>
                    <a:pt x="41" y="114"/>
                  </a:lnTo>
                  <a:lnTo>
                    <a:pt x="41" y="114"/>
                  </a:lnTo>
                  <a:lnTo>
                    <a:pt x="41" y="114"/>
                  </a:lnTo>
                  <a:lnTo>
                    <a:pt x="41" y="115"/>
                  </a:lnTo>
                  <a:lnTo>
                    <a:pt x="41" y="115"/>
                  </a:lnTo>
                  <a:lnTo>
                    <a:pt x="41" y="115"/>
                  </a:lnTo>
                  <a:lnTo>
                    <a:pt x="42" y="115"/>
                  </a:lnTo>
                  <a:lnTo>
                    <a:pt x="42" y="115"/>
                  </a:lnTo>
                  <a:lnTo>
                    <a:pt x="42" y="115"/>
                  </a:lnTo>
                  <a:lnTo>
                    <a:pt x="42" y="115"/>
                  </a:lnTo>
                  <a:lnTo>
                    <a:pt x="42" y="115"/>
                  </a:lnTo>
                  <a:lnTo>
                    <a:pt x="42" y="115"/>
                  </a:lnTo>
                  <a:lnTo>
                    <a:pt x="42" y="115"/>
                  </a:lnTo>
                  <a:lnTo>
                    <a:pt x="42" y="115"/>
                  </a:lnTo>
                  <a:lnTo>
                    <a:pt x="42" y="115"/>
                  </a:lnTo>
                  <a:lnTo>
                    <a:pt x="42" y="115"/>
                  </a:lnTo>
                  <a:lnTo>
                    <a:pt x="43" y="115"/>
                  </a:lnTo>
                  <a:lnTo>
                    <a:pt x="43" y="115"/>
                  </a:lnTo>
                  <a:lnTo>
                    <a:pt x="43" y="115"/>
                  </a:lnTo>
                  <a:lnTo>
                    <a:pt x="43" y="116"/>
                  </a:lnTo>
                  <a:lnTo>
                    <a:pt x="43" y="116"/>
                  </a:lnTo>
                  <a:lnTo>
                    <a:pt x="43" y="116"/>
                  </a:lnTo>
                  <a:lnTo>
                    <a:pt x="43" y="116"/>
                  </a:lnTo>
                  <a:lnTo>
                    <a:pt x="43" y="116"/>
                  </a:lnTo>
                  <a:lnTo>
                    <a:pt x="43" y="116"/>
                  </a:lnTo>
                  <a:lnTo>
                    <a:pt x="43" y="116"/>
                  </a:lnTo>
                  <a:lnTo>
                    <a:pt x="44" y="116"/>
                  </a:lnTo>
                  <a:lnTo>
                    <a:pt x="44" y="116"/>
                  </a:lnTo>
                  <a:lnTo>
                    <a:pt x="44" y="116"/>
                  </a:lnTo>
                  <a:lnTo>
                    <a:pt x="44" y="116"/>
                  </a:lnTo>
                  <a:lnTo>
                    <a:pt x="44" y="116"/>
                  </a:lnTo>
                  <a:lnTo>
                    <a:pt x="44" y="116"/>
                  </a:lnTo>
                  <a:lnTo>
                    <a:pt x="44" y="116"/>
                  </a:lnTo>
                  <a:lnTo>
                    <a:pt x="44" y="116"/>
                  </a:lnTo>
                  <a:lnTo>
                    <a:pt x="44" y="116"/>
                  </a:lnTo>
                  <a:lnTo>
                    <a:pt x="44" y="116"/>
                  </a:lnTo>
                  <a:lnTo>
                    <a:pt x="44" y="116"/>
                  </a:lnTo>
                  <a:lnTo>
                    <a:pt x="44" y="115"/>
                  </a:lnTo>
                  <a:lnTo>
                    <a:pt x="44" y="115"/>
                  </a:lnTo>
                  <a:lnTo>
                    <a:pt x="45" y="115"/>
                  </a:lnTo>
                  <a:lnTo>
                    <a:pt x="45" y="115"/>
                  </a:lnTo>
                  <a:lnTo>
                    <a:pt x="45" y="115"/>
                  </a:lnTo>
                  <a:lnTo>
                    <a:pt x="45" y="115"/>
                  </a:lnTo>
                  <a:lnTo>
                    <a:pt x="45" y="115"/>
                  </a:lnTo>
                  <a:lnTo>
                    <a:pt x="45" y="115"/>
                  </a:lnTo>
                  <a:lnTo>
                    <a:pt x="45" y="115"/>
                  </a:lnTo>
                  <a:lnTo>
                    <a:pt x="45" y="115"/>
                  </a:lnTo>
                  <a:lnTo>
                    <a:pt x="46" y="115"/>
                  </a:lnTo>
                  <a:lnTo>
                    <a:pt x="46" y="115"/>
                  </a:lnTo>
                  <a:lnTo>
                    <a:pt x="46" y="115"/>
                  </a:lnTo>
                  <a:lnTo>
                    <a:pt x="46" y="115"/>
                  </a:lnTo>
                  <a:lnTo>
                    <a:pt x="46" y="115"/>
                  </a:lnTo>
                  <a:lnTo>
                    <a:pt x="46" y="114"/>
                  </a:lnTo>
                  <a:lnTo>
                    <a:pt x="47" y="114"/>
                  </a:lnTo>
                  <a:lnTo>
                    <a:pt x="47" y="114"/>
                  </a:lnTo>
                  <a:lnTo>
                    <a:pt x="47" y="114"/>
                  </a:lnTo>
                  <a:lnTo>
                    <a:pt x="47" y="114"/>
                  </a:lnTo>
                  <a:lnTo>
                    <a:pt x="47" y="114"/>
                  </a:lnTo>
                  <a:lnTo>
                    <a:pt x="47" y="113"/>
                  </a:lnTo>
                  <a:lnTo>
                    <a:pt x="47" y="113"/>
                  </a:lnTo>
                  <a:lnTo>
                    <a:pt x="48" y="113"/>
                  </a:lnTo>
                  <a:lnTo>
                    <a:pt x="48" y="113"/>
                  </a:lnTo>
                  <a:lnTo>
                    <a:pt x="48" y="112"/>
                  </a:lnTo>
                  <a:lnTo>
                    <a:pt x="48" y="112"/>
                  </a:lnTo>
                  <a:lnTo>
                    <a:pt x="48" y="112"/>
                  </a:lnTo>
                  <a:lnTo>
                    <a:pt x="49" y="112"/>
                  </a:lnTo>
                  <a:lnTo>
                    <a:pt x="49" y="111"/>
                  </a:lnTo>
                  <a:lnTo>
                    <a:pt x="49" y="111"/>
                  </a:lnTo>
                  <a:lnTo>
                    <a:pt x="49" y="111"/>
                  </a:lnTo>
                  <a:lnTo>
                    <a:pt x="49" y="110"/>
                  </a:lnTo>
                  <a:lnTo>
                    <a:pt x="50" y="110"/>
                  </a:lnTo>
                  <a:lnTo>
                    <a:pt x="50" y="110"/>
                  </a:lnTo>
                  <a:lnTo>
                    <a:pt x="50" y="110"/>
                  </a:lnTo>
                  <a:lnTo>
                    <a:pt x="50" y="109"/>
                  </a:lnTo>
                  <a:lnTo>
                    <a:pt x="51" y="107"/>
                  </a:lnTo>
                  <a:lnTo>
                    <a:pt x="51" y="107"/>
                  </a:lnTo>
                  <a:lnTo>
                    <a:pt x="51" y="107"/>
                  </a:lnTo>
                  <a:lnTo>
                    <a:pt x="51" y="106"/>
                  </a:lnTo>
                  <a:lnTo>
                    <a:pt x="52" y="105"/>
                  </a:lnTo>
                  <a:lnTo>
                    <a:pt x="53" y="103"/>
                  </a:lnTo>
                  <a:lnTo>
                    <a:pt x="54" y="99"/>
                  </a:lnTo>
                  <a:lnTo>
                    <a:pt x="54" y="99"/>
                  </a:lnTo>
                  <a:lnTo>
                    <a:pt x="54" y="98"/>
                  </a:lnTo>
                  <a:lnTo>
                    <a:pt x="54" y="98"/>
                  </a:lnTo>
                  <a:lnTo>
                    <a:pt x="55" y="97"/>
                  </a:lnTo>
                  <a:lnTo>
                    <a:pt x="55" y="94"/>
                  </a:lnTo>
                  <a:lnTo>
                    <a:pt x="57" y="89"/>
                  </a:lnTo>
                  <a:lnTo>
                    <a:pt x="60" y="77"/>
                  </a:lnTo>
                  <a:lnTo>
                    <a:pt x="65" y="53"/>
                  </a:lnTo>
                  <a:lnTo>
                    <a:pt x="66" y="53"/>
                  </a:lnTo>
                  <a:lnTo>
                    <a:pt x="66" y="52"/>
                  </a:lnTo>
                  <a:lnTo>
                    <a:pt x="66" y="52"/>
                  </a:lnTo>
                  <a:lnTo>
                    <a:pt x="66" y="50"/>
                  </a:lnTo>
                  <a:lnTo>
                    <a:pt x="67" y="47"/>
                  </a:lnTo>
                  <a:lnTo>
                    <a:pt x="69" y="40"/>
                  </a:lnTo>
                  <a:lnTo>
                    <a:pt x="69" y="40"/>
                  </a:lnTo>
                  <a:lnTo>
                    <a:pt x="69" y="40"/>
                  </a:lnTo>
                  <a:lnTo>
                    <a:pt x="69" y="39"/>
                  </a:lnTo>
                  <a:lnTo>
                    <a:pt x="69" y="37"/>
                  </a:lnTo>
                  <a:lnTo>
                    <a:pt x="70" y="34"/>
                  </a:lnTo>
                  <a:lnTo>
                    <a:pt x="72" y="28"/>
                  </a:lnTo>
                  <a:lnTo>
                    <a:pt x="72" y="28"/>
                  </a:lnTo>
                  <a:lnTo>
                    <a:pt x="72" y="28"/>
                  </a:lnTo>
                  <a:lnTo>
                    <a:pt x="72" y="27"/>
                  </a:lnTo>
                  <a:lnTo>
                    <a:pt x="72" y="26"/>
                  </a:lnTo>
                  <a:lnTo>
                    <a:pt x="73" y="23"/>
                  </a:lnTo>
                  <a:lnTo>
                    <a:pt x="74" y="18"/>
                  </a:lnTo>
                  <a:lnTo>
                    <a:pt x="75" y="18"/>
                  </a:lnTo>
                  <a:lnTo>
                    <a:pt x="75" y="18"/>
                  </a:lnTo>
                  <a:lnTo>
                    <a:pt x="75" y="17"/>
                  </a:lnTo>
                  <a:lnTo>
                    <a:pt x="75" y="16"/>
                  </a:lnTo>
                  <a:lnTo>
                    <a:pt x="76" y="14"/>
                  </a:lnTo>
                  <a:lnTo>
                    <a:pt x="77" y="10"/>
                  </a:lnTo>
                  <a:lnTo>
                    <a:pt x="77" y="10"/>
                  </a:lnTo>
                  <a:lnTo>
                    <a:pt x="77" y="10"/>
                  </a:lnTo>
                  <a:lnTo>
                    <a:pt x="78" y="9"/>
                  </a:lnTo>
                  <a:lnTo>
                    <a:pt x="78" y="8"/>
                  </a:lnTo>
                  <a:lnTo>
                    <a:pt x="79" y="6"/>
                  </a:lnTo>
                  <a:lnTo>
                    <a:pt x="79" y="6"/>
                  </a:lnTo>
                  <a:lnTo>
                    <a:pt x="79" y="6"/>
                  </a:lnTo>
                  <a:lnTo>
                    <a:pt x="79" y="6"/>
                  </a:lnTo>
                  <a:lnTo>
                    <a:pt x="79" y="5"/>
                  </a:lnTo>
                  <a:lnTo>
                    <a:pt x="80" y="4"/>
                  </a:lnTo>
                  <a:lnTo>
                    <a:pt x="80" y="4"/>
                  </a:lnTo>
                  <a:lnTo>
                    <a:pt x="80" y="3"/>
                  </a:lnTo>
                  <a:lnTo>
                    <a:pt x="81" y="3"/>
                  </a:lnTo>
                  <a:lnTo>
                    <a:pt x="81" y="2"/>
                  </a:lnTo>
                  <a:lnTo>
                    <a:pt x="81" y="2"/>
                  </a:lnTo>
                  <a:lnTo>
                    <a:pt x="81" y="2"/>
                  </a:lnTo>
                  <a:lnTo>
                    <a:pt x="81" y="2"/>
                  </a:lnTo>
                  <a:lnTo>
                    <a:pt x="82" y="2"/>
                  </a:lnTo>
                  <a:lnTo>
                    <a:pt x="82" y="1"/>
                  </a:lnTo>
                  <a:lnTo>
                    <a:pt x="82" y="1"/>
                  </a:lnTo>
                  <a:lnTo>
                    <a:pt x="82" y="1"/>
                  </a:lnTo>
                  <a:lnTo>
                    <a:pt x="82" y="1"/>
                  </a:lnTo>
                  <a:lnTo>
                    <a:pt x="82" y="1"/>
                  </a:lnTo>
                  <a:lnTo>
                    <a:pt x="83" y="1"/>
                  </a:lnTo>
                  <a:lnTo>
                    <a:pt x="83" y="1"/>
                  </a:lnTo>
                  <a:lnTo>
                    <a:pt x="83" y="1"/>
                  </a:lnTo>
                  <a:lnTo>
                    <a:pt x="83" y="0"/>
                  </a:lnTo>
                  <a:lnTo>
                    <a:pt x="83" y="0"/>
                  </a:lnTo>
                  <a:lnTo>
                    <a:pt x="83" y="0"/>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7" y="0"/>
                  </a:lnTo>
                  <a:lnTo>
                    <a:pt x="87" y="0"/>
                  </a:lnTo>
                  <a:lnTo>
                    <a:pt x="87" y="0"/>
                  </a:lnTo>
                  <a:lnTo>
                    <a:pt x="87" y="0"/>
                  </a:lnTo>
                  <a:lnTo>
                    <a:pt x="87" y="0"/>
                  </a:lnTo>
                  <a:lnTo>
                    <a:pt x="87" y="0"/>
                  </a:lnTo>
                  <a:lnTo>
                    <a:pt x="87" y="0"/>
                  </a:lnTo>
                  <a:lnTo>
                    <a:pt x="87" y="0"/>
                  </a:lnTo>
                  <a:lnTo>
                    <a:pt x="88" y="1"/>
                  </a:lnTo>
                  <a:lnTo>
                    <a:pt x="88" y="1"/>
                  </a:lnTo>
                  <a:lnTo>
                    <a:pt x="88" y="1"/>
                  </a:lnTo>
                  <a:lnTo>
                    <a:pt x="88" y="1"/>
                  </a:lnTo>
                  <a:lnTo>
                    <a:pt x="89" y="2"/>
                  </a:lnTo>
                  <a:lnTo>
                    <a:pt x="89" y="2"/>
                  </a:lnTo>
                  <a:lnTo>
                    <a:pt x="89" y="2"/>
                  </a:lnTo>
                  <a:lnTo>
                    <a:pt x="89" y="2"/>
                  </a:lnTo>
                  <a:lnTo>
                    <a:pt x="89" y="3"/>
                  </a:lnTo>
                  <a:lnTo>
                    <a:pt x="89" y="3"/>
                  </a:lnTo>
                  <a:lnTo>
                    <a:pt x="89" y="3"/>
                  </a:lnTo>
                  <a:lnTo>
                    <a:pt x="90" y="3"/>
                  </a:lnTo>
                  <a:lnTo>
                    <a:pt x="90" y="4"/>
                  </a:lnTo>
                  <a:lnTo>
                    <a:pt x="91" y="5"/>
                  </a:lnTo>
                  <a:lnTo>
                    <a:pt x="91" y="5"/>
                  </a:lnTo>
                  <a:lnTo>
                    <a:pt x="91" y="5"/>
                  </a:lnTo>
                  <a:lnTo>
                    <a:pt x="91" y="6"/>
                  </a:lnTo>
                  <a:lnTo>
                    <a:pt x="91" y="6"/>
                  </a:lnTo>
                  <a:lnTo>
                    <a:pt x="92" y="8"/>
                  </a:lnTo>
                  <a:lnTo>
                    <a:pt x="92" y="8"/>
                  </a:lnTo>
                  <a:lnTo>
                    <a:pt x="92" y="8"/>
                  </a:lnTo>
                  <a:lnTo>
                    <a:pt x="92" y="9"/>
                  </a:lnTo>
                  <a:lnTo>
                    <a:pt x="93" y="10"/>
                  </a:lnTo>
                  <a:lnTo>
                    <a:pt x="93" y="11"/>
                  </a:lnTo>
                  <a:lnTo>
                    <a:pt x="95" y="15"/>
                  </a:lnTo>
                  <a:lnTo>
                    <a:pt x="95" y="16"/>
                  </a:lnTo>
                  <a:lnTo>
                    <a:pt x="95" y="16"/>
                  </a:lnTo>
                  <a:lnTo>
                    <a:pt x="95" y="16"/>
                  </a:lnTo>
                  <a:lnTo>
                    <a:pt x="96" y="18"/>
                  </a:lnTo>
                  <a:lnTo>
                    <a:pt x="96" y="20"/>
                  </a:lnTo>
                  <a:lnTo>
                    <a:pt x="98" y="26"/>
                  </a:lnTo>
                  <a:lnTo>
                    <a:pt x="101" y="38"/>
                  </a:lnTo>
                  <a:lnTo>
                    <a:pt x="101" y="38"/>
                  </a:lnTo>
                  <a:lnTo>
                    <a:pt x="101" y="39"/>
                  </a:lnTo>
                  <a:lnTo>
                    <a:pt x="101" y="40"/>
                  </a:lnTo>
                  <a:lnTo>
                    <a:pt x="102" y="41"/>
                  </a:lnTo>
                  <a:lnTo>
                    <a:pt x="102" y="44"/>
                  </a:lnTo>
                  <a:lnTo>
                    <a:pt x="104" y="50"/>
                  </a:lnTo>
                  <a:lnTo>
                    <a:pt x="107" y="63"/>
                  </a:lnTo>
                  <a:lnTo>
                    <a:pt x="107" y="64"/>
                  </a:lnTo>
                  <a:lnTo>
                    <a:pt x="107" y="64"/>
                  </a:lnTo>
                  <a:lnTo>
                    <a:pt x="107" y="65"/>
                  </a:lnTo>
                  <a:lnTo>
                    <a:pt x="107" y="66"/>
                  </a:lnTo>
                  <a:lnTo>
                    <a:pt x="108" y="70"/>
                  </a:lnTo>
                  <a:lnTo>
                    <a:pt x="109" y="76"/>
                  </a:lnTo>
                  <a:lnTo>
                    <a:pt x="110" y="76"/>
                  </a:lnTo>
                  <a:lnTo>
                    <a:pt x="110" y="76"/>
                  </a:lnTo>
                  <a:lnTo>
                    <a:pt x="110" y="77"/>
                  </a:lnTo>
                  <a:lnTo>
                    <a:pt x="110" y="78"/>
                  </a:lnTo>
                  <a:lnTo>
                    <a:pt x="111" y="82"/>
                  </a:lnTo>
                  <a:lnTo>
                    <a:pt x="112" y="87"/>
                  </a:lnTo>
                  <a:lnTo>
                    <a:pt x="112" y="87"/>
                  </a:lnTo>
                  <a:lnTo>
                    <a:pt x="112" y="88"/>
                  </a:lnTo>
                  <a:lnTo>
                    <a:pt x="112" y="88"/>
                  </a:lnTo>
                  <a:lnTo>
                    <a:pt x="113" y="90"/>
                  </a:lnTo>
                  <a:lnTo>
                    <a:pt x="114" y="93"/>
                  </a:lnTo>
                  <a:lnTo>
                    <a:pt x="114" y="93"/>
                  </a:lnTo>
                  <a:lnTo>
                    <a:pt x="114" y="93"/>
                  </a:lnTo>
                  <a:lnTo>
                    <a:pt x="114" y="94"/>
                  </a:lnTo>
                  <a:lnTo>
                    <a:pt x="114" y="95"/>
                  </a:lnTo>
                  <a:lnTo>
                    <a:pt x="115" y="98"/>
                  </a:lnTo>
                  <a:lnTo>
                    <a:pt x="115" y="98"/>
                  </a:lnTo>
                  <a:lnTo>
                    <a:pt x="115" y="99"/>
                  </a:lnTo>
                  <a:lnTo>
                    <a:pt x="116" y="99"/>
                  </a:lnTo>
                  <a:lnTo>
                    <a:pt x="116" y="100"/>
                  </a:lnTo>
                  <a:lnTo>
                    <a:pt x="117" y="103"/>
                  </a:lnTo>
                  <a:lnTo>
                    <a:pt x="117" y="103"/>
                  </a:lnTo>
                  <a:lnTo>
                    <a:pt x="117" y="103"/>
                  </a:lnTo>
                  <a:lnTo>
                    <a:pt x="117" y="104"/>
                  </a:lnTo>
                  <a:lnTo>
                    <a:pt x="117" y="105"/>
                  </a:lnTo>
                  <a:lnTo>
                    <a:pt x="118" y="107"/>
                  </a:lnTo>
                  <a:lnTo>
                    <a:pt x="118" y="107"/>
                  </a:lnTo>
                  <a:lnTo>
                    <a:pt x="118" y="107"/>
                  </a:lnTo>
                  <a:lnTo>
                    <a:pt x="118" y="108"/>
                  </a:lnTo>
                  <a:lnTo>
                    <a:pt x="119" y="108"/>
                  </a:lnTo>
                  <a:lnTo>
                    <a:pt x="119" y="108"/>
                  </a:lnTo>
                  <a:lnTo>
                    <a:pt x="119" y="109"/>
                  </a:lnTo>
                  <a:lnTo>
                    <a:pt x="119" y="109"/>
                  </a:lnTo>
                  <a:lnTo>
                    <a:pt x="120" y="110"/>
                  </a:lnTo>
                  <a:lnTo>
                    <a:pt x="120" y="110"/>
                  </a:lnTo>
                  <a:lnTo>
                    <a:pt x="120" y="110"/>
                  </a:lnTo>
                  <a:lnTo>
                    <a:pt x="120" y="110"/>
                  </a:lnTo>
                  <a:lnTo>
                    <a:pt x="120" y="111"/>
                  </a:lnTo>
                  <a:lnTo>
                    <a:pt x="121" y="112"/>
                  </a:lnTo>
                  <a:lnTo>
                    <a:pt x="121" y="112"/>
                  </a:lnTo>
                  <a:lnTo>
                    <a:pt x="121" y="112"/>
                  </a:lnTo>
                  <a:lnTo>
                    <a:pt x="121" y="113"/>
                  </a:lnTo>
                  <a:lnTo>
                    <a:pt x="122" y="113"/>
                  </a:lnTo>
                  <a:lnTo>
                    <a:pt x="122" y="113"/>
                  </a:lnTo>
                  <a:lnTo>
                    <a:pt x="122" y="113"/>
                  </a:lnTo>
                  <a:lnTo>
                    <a:pt x="122" y="114"/>
                  </a:lnTo>
                  <a:lnTo>
                    <a:pt x="122" y="114"/>
                  </a:lnTo>
                  <a:lnTo>
                    <a:pt x="122" y="114"/>
                  </a:lnTo>
                  <a:lnTo>
                    <a:pt x="122" y="114"/>
                  </a:lnTo>
                  <a:lnTo>
                    <a:pt x="123" y="114"/>
                  </a:lnTo>
                  <a:lnTo>
                    <a:pt x="123" y="114"/>
                  </a:lnTo>
                  <a:lnTo>
                    <a:pt x="123" y="114"/>
                  </a:lnTo>
                  <a:lnTo>
                    <a:pt x="123" y="115"/>
                  </a:lnTo>
                  <a:lnTo>
                    <a:pt x="123" y="115"/>
                  </a:lnTo>
                  <a:lnTo>
                    <a:pt x="123" y="115"/>
                  </a:lnTo>
                  <a:lnTo>
                    <a:pt x="123" y="115"/>
                  </a:lnTo>
                  <a:lnTo>
                    <a:pt x="124" y="115"/>
                  </a:lnTo>
                  <a:lnTo>
                    <a:pt x="124" y="115"/>
                  </a:lnTo>
                  <a:lnTo>
                    <a:pt x="124" y="115"/>
                  </a:lnTo>
                  <a:lnTo>
                    <a:pt x="124" y="115"/>
                  </a:lnTo>
                  <a:lnTo>
                    <a:pt x="124" y="115"/>
                  </a:lnTo>
                  <a:lnTo>
                    <a:pt x="124" y="115"/>
                  </a:lnTo>
                  <a:lnTo>
                    <a:pt x="124" y="115"/>
                  </a:lnTo>
                  <a:lnTo>
                    <a:pt x="124" y="115"/>
                  </a:lnTo>
                  <a:lnTo>
                    <a:pt x="124" y="115"/>
                  </a:lnTo>
                  <a:lnTo>
                    <a:pt x="124" y="115"/>
                  </a:lnTo>
                  <a:lnTo>
                    <a:pt x="124" y="116"/>
                  </a:lnTo>
                  <a:lnTo>
                    <a:pt x="125" y="116"/>
                  </a:lnTo>
                  <a:lnTo>
                    <a:pt x="125" y="116"/>
                  </a:lnTo>
                  <a:lnTo>
                    <a:pt x="125" y="116"/>
                  </a:lnTo>
                  <a:lnTo>
                    <a:pt x="125" y="116"/>
                  </a:lnTo>
                  <a:lnTo>
                    <a:pt x="125" y="116"/>
                  </a:lnTo>
                  <a:lnTo>
                    <a:pt x="125" y="116"/>
                  </a:lnTo>
                  <a:lnTo>
                    <a:pt x="125" y="116"/>
                  </a:lnTo>
                  <a:lnTo>
                    <a:pt x="125" y="116"/>
                  </a:lnTo>
                  <a:lnTo>
                    <a:pt x="125" y="116"/>
                  </a:lnTo>
                  <a:lnTo>
                    <a:pt x="126" y="116"/>
                  </a:lnTo>
                  <a:lnTo>
                    <a:pt x="126" y="116"/>
                  </a:lnTo>
                  <a:lnTo>
                    <a:pt x="126" y="116"/>
                  </a:lnTo>
                  <a:lnTo>
                    <a:pt x="126" y="116"/>
                  </a:lnTo>
                  <a:lnTo>
                    <a:pt x="126" y="116"/>
                  </a:lnTo>
                  <a:lnTo>
                    <a:pt x="126" y="116"/>
                  </a:lnTo>
                  <a:lnTo>
                    <a:pt x="126" y="115"/>
                  </a:lnTo>
                  <a:lnTo>
                    <a:pt x="126" y="115"/>
                  </a:lnTo>
                  <a:lnTo>
                    <a:pt x="126" y="115"/>
                  </a:lnTo>
                  <a:lnTo>
                    <a:pt x="126" y="115"/>
                  </a:lnTo>
                  <a:lnTo>
                    <a:pt x="126" y="115"/>
                  </a:lnTo>
                  <a:lnTo>
                    <a:pt x="126" y="115"/>
                  </a:lnTo>
                  <a:lnTo>
                    <a:pt x="127" y="115"/>
                  </a:lnTo>
                  <a:lnTo>
                    <a:pt x="127" y="115"/>
                  </a:lnTo>
                  <a:lnTo>
                    <a:pt x="127" y="115"/>
                  </a:lnTo>
                  <a:lnTo>
                    <a:pt x="127" y="115"/>
                  </a:lnTo>
                  <a:lnTo>
                    <a:pt x="127" y="115"/>
                  </a:lnTo>
                  <a:lnTo>
                    <a:pt x="127" y="115"/>
                  </a:lnTo>
                  <a:lnTo>
                    <a:pt x="127" y="115"/>
                  </a:lnTo>
                  <a:lnTo>
                    <a:pt x="128" y="115"/>
                  </a:lnTo>
                  <a:lnTo>
                    <a:pt x="128" y="114"/>
                  </a:lnTo>
                  <a:lnTo>
                    <a:pt x="128" y="114"/>
                  </a:lnTo>
                  <a:lnTo>
                    <a:pt x="128" y="114"/>
                  </a:lnTo>
                  <a:lnTo>
                    <a:pt x="128" y="114"/>
                  </a:lnTo>
                  <a:lnTo>
                    <a:pt x="128" y="114"/>
                  </a:lnTo>
                  <a:lnTo>
                    <a:pt x="128" y="114"/>
                  </a:lnTo>
                  <a:lnTo>
                    <a:pt x="129" y="113"/>
                  </a:lnTo>
                  <a:lnTo>
                    <a:pt x="129" y="113"/>
                  </a:lnTo>
                  <a:lnTo>
                    <a:pt x="129" y="113"/>
                  </a:lnTo>
                  <a:lnTo>
                    <a:pt x="129" y="113"/>
                  </a:lnTo>
                  <a:lnTo>
                    <a:pt x="130" y="112"/>
                  </a:lnTo>
                  <a:lnTo>
                    <a:pt x="130" y="112"/>
                  </a:lnTo>
                  <a:lnTo>
                    <a:pt x="130" y="112"/>
                  </a:lnTo>
                  <a:lnTo>
                    <a:pt x="130" y="111"/>
                  </a:lnTo>
                  <a:lnTo>
                    <a:pt x="130" y="111"/>
                  </a:lnTo>
                  <a:lnTo>
                    <a:pt x="131" y="110"/>
                  </a:lnTo>
                  <a:lnTo>
                    <a:pt x="131" y="109"/>
                  </a:lnTo>
                  <a:lnTo>
                    <a:pt x="131" y="109"/>
                  </a:lnTo>
                  <a:lnTo>
                    <a:pt x="132" y="108"/>
                  </a:lnTo>
                  <a:lnTo>
                    <a:pt x="132" y="108"/>
                  </a:lnTo>
                  <a:lnTo>
                    <a:pt x="132" y="107"/>
                  </a:lnTo>
                  <a:lnTo>
                    <a:pt x="133" y="105"/>
                  </a:lnTo>
                  <a:lnTo>
                    <a:pt x="133" y="105"/>
                  </a:lnTo>
                  <a:lnTo>
                    <a:pt x="133" y="105"/>
                  </a:lnTo>
                  <a:lnTo>
                    <a:pt x="133" y="104"/>
                  </a:lnTo>
                  <a:lnTo>
                    <a:pt x="134" y="103"/>
                  </a:lnTo>
                  <a:lnTo>
                    <a:pt x="134" y="101"/>
                  </a:lnTo>
                  <a:lnTo>
                    <a:pt x="136" y="96"/>
                  </a:lnTo>
                  <a:lnTo>
                    <a:pt x="136" y="96"/>
                  </a:lnTo>
                  <a:lnTo>
                    <a:pt x="136" y="96"/>
                  </a:lnTo>
                  <a:lnTo>
                    <a:pt x="136" y="95"/>
                  </a:lnTo>
                  <a:lnTo>
                    <a:pt x="136" y="94"/>
                  </a:lnTo>
                  <a:lnTo>
                    <a:pt x="137" y="91"/>
                  </a:lnTo>
                  <a:lnTo>
                    <a:pt x="139" y="86"/>
                  </a:lnTo>
                  <a:lnTo>
                    <a:pt x="141" y="74"/>
                  </a:lnTo>
                  <a:lnTo>
                    <a:pt x="147" y="46"/>
                  </a:lnTo>
                  <a:lnTo>
                    <a:pt x="148" y="45"/>
                  </a:lnTo>
                  <a:lnTo>
                    <a:pt x="148" y="45"/>
                  </a:lnTo>
                  <a:lnTo>
                    <a:pt x="148" y="44"/>
                  </a:lnTo>
                  <a:lnTo>
                    <a:pt x="148" y="42"/>
                  </a:lnTo>
                  <a:lnTo>
                    <a:pt x="149" y="39"/>
                  </a:lnTo>
                  <a:lnTo>
                    <a:pt x="150" y="33"/>
                  </a:lnTo>
                  <a:lnTo>
                    <a:pt x="150" y="33"/>
                  </a:lnTo>
                  <a:lnTo>
                    <a:pt x="150" y="32"/>
                  </a:lnTo>
                  <a:lnTo>
                    <a:pt x="151" y="32"/>
                  </a:lnTo>
                  <a:lnTo>
                    <a:pt x="151" y="30"/>
                  </a:lnTo>
                  <a:lnTo>
                    <a:pt x="152" y="27"/>
                  </a:lnTo>
                  <a:lnTo>
                    <a:pt x="153" y="22"/>
                  </a:lnTo>
                  <a:lnTo>
                    <a:pt x="153" y="21"/>
                  </a:lnTo>
                  <a:lnTo>
                    <a:pt x="153" y="21"/>
                  </a:lnTo>
                  <a:lnTo>
                    <a:pt x="153" y="20"/>
                  </a:lnTo>
                  <a:lnTo>
                    <a:pt x="154" y="19"/>
                  </a:lnTo>
                  <a:lnTo>
                    <a:pt x="154" y="17"/>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6" name="Freeform 63"/>
            <p:cNvSpPr>
              <a:spLocks/>
            </p:cNvSpPr>
            <p:nvPr/>
          </p:nvSpPr>
          <p:spPr bwMode="auto">
            <a:xfrm>
              <a:off x="2553" y="2186"/>
              <a:ext cx="126" cy="116"/>
            </a:xfrm>
            <a:custGeom>
              <a:avLst/>
              <a:gdLst/>
              <a:ahLst/>
              <a:cxnLst>
                <a:cxn ang="0">
                  <a:pos x="2" y="12"/>
                </a:cxn>
                <a:cxn ang="0">
                  <a:pos x="4" y="6"/>
                </a:cxn>
                <a:cxn ang="0">
                  <a:pos x="6" y="3"/>
                </a:cxn>
                <a:cxn ang="0">
                  <a:pos x="8" y="1"/>
                </a:cxn>
                <a:cxn ang="0">
                  <a:pos x="8" y="0"/>
                </a:cxn>
                <a:cxn ang="0">
                  <a:pos x="9" y="0"/>
                </a:cxn>
                <a:cxn ang="0">
                  <a:pos x="10" y="0"/>
                </a:cxn>
                <a:cxn ang="0">
                  <a:pos x="11" y="0"/>
                </a:cxn>
                <a:cxn ang="0">
                  <a:pos x="11" y="0"/>
                </a:cxn>
                <a:cxn ang="0">
                  <a:pos x="12" y="1"/>
                </a:cxn>
                <a:cxn ang="0">
                  <a:pos x="14" y="2"/>
                </a:cxn>
                <a:cxn ang="0">
                  <a:pos x="15" y="4"/>
                </a:cxn>
                <a:cxn ang="0">
                  <a:pos x="18" y="10"/>
                </a:cxn>
                <a:cxn ang="0">
                  <a:pos x="20" y="16"/>
                </a:cxn>
                <a:cxn ang="0">
                  <a:pos x="24" y="32"/>
                </a:cxn>
                <a:cxn ang="0">
                  <a:pos x="31" y="65"/>
                </a:cxn>
                <a:cxn ang="0">
                  <a:pos x="34" y="79"/>
                </a:cxn>
                <a:cxn ang="0">
                  <a:pos x="37" y="94"/>
                </a:cxn>
                <a:cxn ang="0">
                  <a:pos x="41" y="106"/>
                </a:cxn>
                <a:cxn ang="0">
                  <a:pos x="43" y="111"/>
                </a:cxn>
                <a:cxn ang="0">
                  <a:pos x="44" y="113"/>
                </a:cxn>
                <a:cxn ang="0">
                  <a:pos x="46" y="114"/>
                </a:cxn>
                <a:cxn ang="0">
                  <a:pos x="47" y="115"/>
                </a:cxn>
                <a:cxn ang="0">
                  <a:pos x="47" y="116"/>
                </a:cxn>
                <a:cxn ang="0">
                  <a:pos x="48" y="116"/>
                </a:cxn>
                <a:cxn ang="0">
                  <a:pos x="49" y="115"/>
                </a:cxn>
                <a:cxn ang="0">
                  <a:pos x="50" y="115"/>
                </a:cxn>
                <a:cxn ang="0">
                  <a:pos x="51" y="114"/>
                </a:cxn>
                <a:cxn ang="0">
                  <a:pos x="52" y="112"/>
                </a:cxn>
                <a:cxn ang="0">
                  <a:pos x="54" y="107"/>
                </a:cxn>
                <a:cxn ang="0">
                  <a:pos x="57" y="97"/>
                </a:cxn>
                <a:cxn ang="0">
                  <a:pos x="69" y="44"/>
                </a:cxn>
                <a:cxn ang="0">
                  <a:pos x="73" y="26"/>
                </a:cxn>
                <a:cxn ang="0">
                  <a:pos x="76" y="15"/>
                </a:cxn>
                <a:cxn ang="0">
                  <a:pos x="79" y="7"/>
                </a:cxn>
                <a:cxn ang="0">
                  <a:pos x="80" y="3"/>
                </a:cxn>
                <a:cxn ang="0">
                  <a:pos x="82" y="1"/>
                </a:cxn>
                <a:cxn ang="0">
                  <a:pos x="83" y="0"/>
                </a:cxn>
                <a:cxn ang="0">
                  <a:pos x="84" y="0"/>
                </a:cxn>
                <a:cxn ang="0">
                  <a:pos x="84" y="0"/>
                </a:cxn>
                <a:cxn ang="0">
                  <a:pos x="85" y="0"/>
                </a:cxn>
                <a:cxn ang="0">
                  <a:pos x="86" y="0"/>
                </a:cxn>
                <a:cxn ang="0">
                  <a:pos x="87" y="1"/>
                </a:cxn>
                <a:cxn ang="0">
                  <a:pos x="88" y="3"/>
                </a:cxn>
                <a:cxn ang="0">
                  <a:pos x="90" y="7"/>
                </a:cxn>
                <a:cxn ang="0">
                  <a:pos x="92" y="12"/>
                </a:cxn>
                <a:cxn ang="0">
                  <a:pos x="98" y="34"/>
                </a:cxn>
                <a:cxn ang="0">
                  <a:pos x="104" y="64"/>
                </a:cxn>
                <a:cxn ang="0">
                  <a:pos x="107" y="79"/>
                </a:cxn>
                <a:cxn ang="0">
                  <a:pos x="111" y="96"/>
                </a:cxn>
                <a:cxn ang="0">
                  <a:pos x="113" y="103"/>
                </a:cxn>
                <a:cxn ang="0">
                  <a:pos x="115" y="110"/>
                </a:cxn>
                <a:cxn ang="0">
                  <a:pos x="117" y="113"/>
                </a:cxn>
                <a:cxn ang="0">
                  <a:pos x="118" y="114"/>
                </a:cxn>
                <a:cxn ang="0">
                  <a:pos x="119" y="115"/>
                </a:cxn>
                <a:cxn ang="0">
                  <a:pos x="120" y="115"/>
                </a:cxn>
                <a:cxn ang="0">
                  <a:pos x="120" y="116"/>
                </a:cxn>
                <a:cxn ang="0">
                  <a:pos x="121" y="115"/>
                </a:cxn>
                <a:cxn ang="0">
                  <a:pos x="122" y="115"/>
                </a:cxn>
                <a:cxn ang="0">
                  <a:pos x="123" y="114"/>
                </a:cxn>
                <a:cxn ang="0">
                  <a:pos x="124" y="113"/>
                </a:cxn>
                <a:cxn ang="0">
                  <a:pos x="125" y="110"/>
                </a:cxn>
              </a:cxnLst>
              <a:rect l="0" t="0" r="r" b="b"/>
              <a:pathLst>
                <a:path w="126" h="116">
                  <a:moveTo>
                    <a:pt x="0" y="17"/>
                  </a:moveTo>
                  <a:lnTo>
                    <a:pt x="0" y="16"/>
                  </a:lnTo>
                  <a:lnTo>
                    <a:pt x="1" y="16"/>
                  </a:lnTo>
                  <a:lnTo>
                    <a:pt x="1" y="16"/>
                  </a:lnTo>
                  <a:lnTo>
                    <a:pt x="1" y="15"/>
                  </a:lnTo>
                  <a:lnTo>
                    <a:pt x="2" y="12"/>
                  </a:lnTo>
                  <a:lnTo>
                    <a:pt x="2" y="12"/>
                  </a:lnTo>
                  <a:lnTo>
                    <a:pt x="2" y="12"/>
                  </a:lnTo>
                  <a:lnTo>
                    <a:pt x="2" y="12"/>
                  </a:lnTo>
                  <a:lnTo>
                    <a:pt x="2" y="10"/>
                  </a:lnTo>
                  <a:lnTo>
                    <a:pt x="3" y="9"/>
                  </a:lnTo>
                  <a:lnTo>
                    <a:pt x="3" y="8"/>
                  </a:lnTo>
                  <a:lnTo>
                    <a:pt x="3" y="8"/>
                  </a:lnTo>
                  <a:lnTo>
                    <a:pt x="4" y="8"/>
                  </a:lnTo>
                  <a:lnTo>
                    <a:pt x="4" y="7"/>
                  </a:lnTo>
                  <a:lnTo>
                    <a:pt x="4" y="6"/>
                  </a:lnTo>
                  <a:lnTo>
                    <a:pt x="5" y="5"/>
                  </a:lnTo>
                  <a:lnTo>
                    <a:pt x="5" y="5"/>
                  </a:lnTo>
                  <a:lnTo>
                    <a:pt x="5" y="5"/>
                  </a:lnTo>
                  <a:lnTo>
                    <a:pt x="5" y="4"/>
                  </a:lnTo>
                  <a:lnTo>
                    <a:pt x="5" y="4"/>
                  </a:lnTo>
                  <a:lnTo>
                    <a:pt x="6" y="4"/>
                  </a:lnTo>
                  <a:lnTo>
                    <a:pt x="6" y="3"/>
                  </a:lnTo>
                  <a:lnTo>
                    <a:pt x="6" y="3"/>
                  </a:lnTo>
                  <a:lnTo>
                    <a:pt x="6" y="3"/>
                  </a:lnTo>
                  <a:lnTo>
                    <a:pt x="6" y="2"/>
                  </a:lnTo>
                  <a:lnTo>
                    <a:pt x="6" y="2"/>
                  </a:lnTo>
                  <a:lnTo>
                    <a:pt x="7" y="2"/>
                  </a:lnTo>
                  <a:lnTo>
                    <a:pt x="7" y="2"/>
                  </a:lnTo>
                  <a:lnTo>
                    <a:pt x="7" y="2"/>
                  </a:lnTo>
                  <a:lnTo>
                    <a:pt x="7" y="1"/>
                  </a:lnTo>
                  <a:lnTo>
                    <a:pt x="8" y="1"/>
                  </a:lnTo>
                  <a:lnTo>
                    <a:pt x="8" y="1"/>
                  </a:lnTo>
                  <a:lnTo>
                    <a:pt x="8" y="1"/>
                  </a:lnTo>
                  <a:lnTo>
                    <a:pt x="8" y="0"/>
                  </a:lnTo>
                  <a:lnTo>
                    <a:pt x="8" y="0"/>
                  </a:lnTo>
                  <a:lnTo>
                    <a:pt x="8" y="0"/>
                  </a:lnTo>
                  <a:lnTo>
                    <a:pt x="8" y="0"/>
                  </a:lnTo>
                  <a:lnTo>
                    <a:pt x="8" y="0"/>
                  </a:lnTo>
                  <a:lnTo>
                    <a:pt x="8" y="0"/>
                  </a:lnTo>
                  <a:lnTo>
                    <a:pt x="9" y="0"/>
                  </a:lnTo>
                  <a:lnTo>
                    <a:pt x="9" y="0"/>
                  </a:lnTo>
                  <a:lnTo>
                    <a:pt x="9" y="0"/>
                  </a:lnTo>
                  <a:lnTo>
                    <a:pt x="9" y="0"/>
                  </a:lnTo>
                  <a:lnTo>
                    <a:pt x="9" y="0"/>
                  </a:lnTo>
                  <a:lnTo>
                    <a:pt x="9" y="0"/>
                  </a:lnTo>
                  <a:lnTo>
                    <a:pt x="9" y="0"/>
                  </a:lnTo>
                  <a:lnTo>
                    <a:pt x="9" y="0"/>
                  </a:lnTo>
                  <a:lnTo>
                    <a:pt x="9" y="0"/>
                  </a:lnTo>
                  <a:lnTo>
                    <a:pt x="9" y="0"/>
                  </a:lnTo>
                  <a:lnTo>
                    <a:pt x="10" y="0"/>
                  </a:lnTo>
                  <a:lnTo>
                    <a:pt x="10" y="0"/>
                  </a:lnTo>
                  <a:lnTo>
                    <a:pt x="10" y="0"/>
                  </a:lnTo>
                  <a:lnTo>
                    <a:pt x="10" y="0"/>
                  </a:lnTo>
                  <a:lnTo>
                    <a:pt x="10" y="0"/>
                  </a:lnTo>
                  <a:lnTo>
                    <a:pt x="10" y="0"/>
                  </a:lnTo>
                  <a:lnTo>
                    <a:pt x="10" y="0"/>
                  </a:lnTo>
                  <a:lnTo>
                    <a:pt x="10" y="0"/>
                  </a:lnTo>
                  <a:lnTo>
                    <a:pt x="10" y="0"/>
                  </a:lnTo>
                  <a:lnTo>
                    <a:pt x="10" y="0"/>
                  </a:lnTo>
                  <a:lnTo>
                    <a:pt x="10" y="0"/>
                  </a:lnTo>
                  <a:lnTo>
                    <a:pt x="10" y="0"/>
                  </a:lnTo>
                  <a:lnTo>
                    <a:pt x="11" y="0"/>
                  </a:lnTo>
                  <a:lnTo>
                    <a:pt x="11" y="0"/>
                  </a:lnTo>
                  <a:lnTo>
                    <a:pt x="11" y="0"/>
                  </a:lnTo>
                  <a:lnTo>
                    <a:pt x="11" y="0"/>
                  </a:lnTo>
                  <a:lnTo>
                    <a:pt x="11" y="0"/>
                  </a:lnTo>
                  <a:lnTo>
                    <a:pt x="11" y="0"/>
                  </a:lnTo>
                  <a:lnTo>
                    <a:pt x="11" y="0"/>
                  </a:lnTo>
                  <a:lnTo>
                    <a:pt x="11" y="0"/>
                  </a:lnTo>
                  <a:lnTo>
                    <a:pt x="11" y="0"/>
                  </a:lnTo>
                  <a:lnTo>
                    <a:pt x="11" y="0"/>
                  </a:lnTo>
                  <a:lnTo>
                    <a:pt x="12" y="0"/>
                  </a:lnTo>
                  <a:lnTo>
                    <a:pt x="12" y="0"/>
                  </a:lnTo>
                  <a:lnTo>
                    <a:pt x="12" y="0"/>
                  </a:lnTo>
                  <a:lnTo>
                    <a:pt x="12" y="0"/>
                  </a:lnTo>
                  <a:lnTo>
                    <a:pt x="12" y="0"/>
                  </a:lnTo>
                  <a:lnTo>
                    <a:pt x="12" y="0"/>
                  </a:lnTo>
                  <a:lnTo>
                    <a:pt x="12" y="1"/>
                  </a:lnTo>
                  <a:lnTo>
                    <a:pt x="12" y="1"/>
                  </a:lnTo>
                  <a:lnTo>
                    <a:pt x="12" y="1"/>
                  </a:lnTo>
                  <a:lnTo>
                    <a:pt x="13" y="1"/>
                  </a:lnTo>
                  <a:lnTo>
                    <a:pt x="13" y="1"/>
                  </a:lnTo>
                  <a:lnTo>
                    <a:pt x="13" y="1"/>
                  </a:lnTo>
                  <a:lnTo>
                    <a:pt x="13" y="1"/>
                  </a:lnTo>
                  <a:lnTo>
                    <a:pt x="13" y="2"/>
                  </a:lnTo>
                  <a:lnTo>
                    <a:pt x="13" y="2"/>
                  </a:lnTo>
                  <a:lnTo>
                    <a:pt x="14" y="2"/>
                  </a:lnTo>
                  <a:lnTo>
                    <a:pt x="14" y="2"/>
                  </a:lnTo>
                  <a:lnTo>
                    <a:pt x="14" y="3"/>
                  </a:lnTo>
                  <a:lnTo>
                    <a:pt x="14" y="3"/>
                  </a:lnTo>
                  <a:lnTo>
                    <a:pt x="14" y="3"/>
                  </a:lnTo>
                  <a:lnTo>
                    <a:pt x="14" y="3"/>
                  </a:lnTo>
                  <a:lnTo>
                    <a:pt x="15" y="4"/>
                  </a:lnTo>
                  <a:lnTo>
                    <a:pt x="15" y="4"/>
                  </a:lnTo>
                  <a:lnTo>
                    <a:pt x="15" y="4"/>
                  </a:lnTo>
                  <a:lnTo>
                    <a:pt x="15" y="4"/>
                  </a:lnTo>
                  <a:lnTo>
                    <a:pt x="15" y="5"/>
                  </a:lnTo>
                  <a:lnTo>
                    <a:pt x="16" y="7"/>
                  </a:lnTo>
                  <a:lnTo>
                    <a:pt x="16" y="7"/>
                  </a:lnTo>
                  <a:lnTo>
                    <a:pt x="16" y="7"/>
                  </a:lnTo>
                  <a:lnTo>
                    <a:pt x="16" y="8"/>
                  </a:lnTo>
                  <a:lnTo>
                    <a:pt x="17" y="8"/>
                  </a:lnTo>
                  <a:lnTo>
                    <a:pt x="18" y="10"/>
                  </a:lnTo>
                  <a:lnTo>
                    <a:pt x="18" y="11"/>
                  </a:lnTo>
                  <a:lnTo>
                    <a:pt x="18" y="11"/>
                  </a:lnTo>
                  <a:lnTo>
                    <a:pt x="18" y="12"/>
                  </a:lnTo>
                  <a:lnTo>
                    <a:pt x="19" y="13"/>
                  </a:lnTo>
                  <a:lnTo>
                    <a:pt x="19" y="15"/>
                  </a:lnTo>
                  <a:lnTo>
                    <a:pt x="19" y="15"/>
                  </a:lnTo>
                  <a:lnTo>
                    <a:pt x="19" y="16"/>
                  </a:lnTo>
                  <a:lnTo>
                    <a:pt x="20" y="16"/>
                  </a:lnTo>
                  <a:lnTo>
                    <a:pt x="20" y="18"/>
                  </a:lnTo>
                  <a:lnTo>
                    <a:pt x="21" y="20"/>
                  </a:lnTo>
                  <a:lnTo>
                    <a:pt x="22" y="26"/>
                  </a:lnTo>
                  <a:lnTo>
                    <a:pt x="22" y="27"/>
                  </a:lnTo>
                  <a:lnTo>
                    <a:pt x="23" y="27"/>
                  </a:lnTo>
                  <a:lnTo>
                    <a:pt x="23" y="28"/>
                  </a:lnTo>
                  <a:lnTo>
                    <a:pt x="23" y="29"/>
                  </a:lnTo>
                  <a:lnTo>
                    <a:pt x="24" y="32"/>
                  </a:lnTo>
                  <a:lnTo>
                    <a:pt x="25" y="38"/>
                  </a:lnTo>
                  <a:lnTo>
                    <a:pt x="28" y="52"/>
                  </a:lnTo>
                  <a:lnTo>
                    <a:pt x="28" y="52"/>
                  </a:lnTo>
                  <a:lnTo>
                    <a:pt x="28" y="52"/>
                  </a:lnTo>
                  <a:lnTo>
                    <a:pt x="28" y="53"/>
                  </a:lnTo>
                  <a:lnTo>
                    <a:pt x="29" y="55"/>
                  </a:lnTo>
                  <a:lnTo>
                    <a:pt x="29" y="58"/>
                  </a:lnTo>
                  <a:lnTo>
                    <a:pt x="31" y="65"/>
                  </a:lnTo>
                  <a:lnTo>
                    <a:pt x="31" y="66"/>
                  </a:lnTo>
                  <a:lnTo>
                    <a:pt x="31" y="66"/>
                  </a:lnTo>
                  <a:lnTo>
                    <a:pt x="31" y="67"/>
                  </a:lnTo>
                  <a:lnTo>
                    <a:pt x="31" y="68"/>
                  </a:lnTo>
                  <a:lnTo>
                    <a:pt x="32" y="72"/>
                  </a:lnTo>
                  <a:lnTo>
                    <a:pt x="33" y="78"/>
                  </a:lnTo>
                  <a:lnTo>
                    <a:pt x="34" y="78"/>
                  </a:lnTo>
                  <a:lnTo>
                    <a:pt x="34" y="79"/>
                  </a:lnTo>
                  <a:lnTo>
                    <a:pt x="34" y="80"/>
                  </a:lnTo>
                  <a:lnTo>
                    <a:pt x="34" y="81"/>
                  </a:lnTo>
                  <a:lnTo>
                    <a:pt x="35" y="85"/>
                  </a:lnTo>
                  <a:lnTo>
                    <a:pt x="37" y="91"/>
                  </a:lnTo>
                  <a:lnTo>
                    <a:pt x="37" y="91"/>
                  </a:lnTo>
                  <a:lnTo>
                    <a:pt x="37" y="92"/>
                  </a:lnTo>
                  <a:lnTo>
                    <a:pt x="37" y="92"/>
                  </a:lnTo>
                  <a:lnTo>
                    <a:pt x="37" y="94"/>
                  </a:lnTo>
                  <a:lnTo>
                    <a:pt x="38" y="97"/>
                  </a:lnTo>
                  <a:lnTo>
                    <a:pt x="39" y="102"/>
                  </a:lnTo>
                  <a:lnTo>
                    <a:pt x="40" y="102"/>
                  </a:lnTo>
                  <a:lnTo>
                    <a:pt x="40" y="102"/>
                  </a:lnTo>
                  <a:lnTo>
                    <a:pt x="40" y="103"/>
                  </a:lnTo>
                  <a:lnTo>
                    <a:pt x="40" y="104"/>
                  </a:lnTo>
                  <a:lnTo>
                    <a:pt x="41" y="106"/>
                  </a:lnTo>
                  <a:lnTo>
                    <a:pt x="41" y="106"/>
                  </a:lnTo>
                  <a:lnTo>
                    <a:pt x="41" y="106"/>
                  </a:lnTo>
                  <a:lnTo>
                    <a:pt x="41" y="107"/>
                  </a:lnTo>
                  <a:lnTo>
                    <a:pt x="42" y="108"/>
                  </a:lnTo>
                  <a:lnTo>
                    <a:pt x="42" y="109"/>
                  </a:lnTo>
                  <a:lnTo>
                    <a:pt x="42" y="110"/>
                  </a:lnTo>
                  <a:lnTo>
                    <a:pt x="43" y="110"/>
                  </a:lnTo>
                  <a:lnTo>
                    <a:pt x="43" y="110"/>
                  </a:lnTo>
                  <a:lnTo>
                    <a:pt x="43" y="111"/>
                  </a:lnTo>
                  <a:lnTo>
                    <a:pt x="43" y="111"/>
                  </a:lnTo>
                  <a:lnTo>
                    <a:pt x="43" y="111"/>
                  </a:lnTo>
                  <a:lnTo>
                    <a:pt x="43" y="111"/>
                  </a:lnTo>
                  <a:lnTo>
                    <a:pt x="44" y="112"/>
                  </a:lnTo>
                  <a:lnTo>
                    <a:pt x="44" y="112"/>
                  </a:lnTo>
                  <a:lnTo>
                    <a:pt x="44" y="112"/>
                  </a:lnTo>
                  <a:lnTo>
                    <a:pt x="44" y="113"/>
                  </a:lnTo>
                  <a:lnTo>
                    <a:pt x="44" y="113"/>
                  </a:lnTo>
                  <a:lnTo>
                    <a:pt x="45" y="113"/>
                  </a:lnTo>
                  <a:lnTo>
                    <a:pt x="45" y="113"/>
                  </a:lnTo>
                  <a:lnTo>
                    <a:pt x="45" y="114"/>
                  </a:lnTo>
                  <a:lnTo>
                    <a:pt x="45" y="114"/>
                  </a:lnTo>
                  <a:lnTo>
                    <a:pt x="45" y="114"/>
                  </a:lnTo>
                  <a:lnTo>
                    <a:pt x="45" y="114"/>
                  </a:lnTo>
                  <a:lnTo>
                    <a:pt x="45" y="114"/>
                  </a:lnTo>
                  <a:lnTo>
                    <a:pt x="46" y="114"/>
                  </a:lnTo>
                  <a:lnTo>
                    <a:pt x="46" y="115"/>
                  </a:lnTo>
                  <a:lnTo>
                    <a:pt x="46" y="115"/>
                  </a:lnTo>
                  <a:lnTo>
                    <a:pt x="46" y="115"/>
                  </a:lnTo>
                  <a:lnTo>
                    <a:pt x="46" y="115"/>
                  </a:lnTo>
                  <a:lnTo>
                    <a:pt x="46" y="115"/>
                  </a:lnTo>
                  <a:lnTo>
                    <a:pt x="46" y="115"/>
                  </a:lnTo>
                  <a:lnTo>
                    <a:pt x="46" y="115"/>
                  </a:lnTo>
                  <a:lnTo>
                    <a:pt x="47" y="115"/>
                  </a:lnTo>
                  <a:lnTo>
                    <a:pt x="47" y="115"/>
                  </a:lnTo>
                  <a:lnTo>
                    <a:pt x="47" y="115"/>
                  </a:lnTo>
                  <a:lnTo>
                    <a:pt x="47" y="115"/>
                  </a:lnTo>
                  <a:lnTo>
                    <a:pt x="47" y="115"/>
                  </a:lnTo>
                  <a:lnTo>
                    <a:pt x="47" y="115"/>
                  </a:lnTo>
                  <a:lnTo>
                    <a:pt x="47" y="115"/>
                  </a:lnTo>
                  <a:lnTo>
                    <a:pt x="47" y="116"/>
                  </a:lnTo>
                  <a:lnTo>
                    <a:pt x="47" y="116"/>
                  </a:lnTo>
                  <a:lnTo>
                    <a:pt x="47" y="116"/>
                  </a:lnTo>
                  <a:lnTo>
                    <a:pt x="47" y="116"/>
                  </a:lnTo>
                  <a:lnTo>
                    <a:pt x="48" y="116"/>
                  </a:lnTo>
                  <a:lnTo>
                    <a:pt x="48" y="116"/>
                  </a:lnTo>
                  <a:lnTo>
                    <a:pt x="48" y="116"/>
                  </a:lnTo>
                  <a:lnTo>
                    <a:pt x="48" y="116"/>
                  </a:lnTo>
                  <a:lnTo>
                    <a:pt x="48" y="116"/>
                  </a:lnTo>
                  <a:lnTo>
                    <a:pt x="48" y="116"/>
                  </a:lnTo>
                  <a:lnTo>
                    <a:pt x="48" y="116"/>
                  </a:lnTo>
                  <a:lnTo>
                    <a:pt x="48" y="116"/>
                  </a:lnTo>
                  <a:lnTo>
                    <a:pt x="48" y="116"/>
                  </a:lnTo>
                  <a:lnTo>
                    <a:pt x="49" y="116"/>
                  </a:lnTo>
                  <a:lnTo>
                    <a:pt x="49" y="116"/>
                  </a:lnTo>
                  <a:lnTo>
                    <a:pt x="49" y="115"/>
                  </a:lnTo>
                  <a:lnTo>
                    <a:pt x="49" y="115"/>
                  </a:lnTo>
                  <a:lnTo>
                    <a:pt x="49" y="115"/>
                  </a:lnTo>
                  <a:lnTo>
                    <a:pt x="49" y="115"/>
                  </a:lnTo>
                  <a:lnTo>
                    <a:pt x="49" y="115"/>
                  </a:lnTo>
                  <a:lnTo>
                    <a:pt x="49" y="115"/>
                  </a:lnTo>
                  <a:lnTo>
                    <a:pt x="49" y="115"/>
                  </a:lnTo>
                  <a:lnTo>
                    <a:pt x="49" y="115"/>
                  </a:lnTo>
                  <a:lnTo>
                    <a:pt x="49" y="115"/>
                  </a:lnTo>
                  <a:lnTo>
                    <a:pt x="49" y="115"/>
                  </a:lnTo>
                  <a:lnTo>
                    <a:pt x="50" y="115"/>
                  </a:lnTo>
                  <a:lnTo>
                    <a:pt x="50" y="115"/>
                  </a:lnTo>
                  <a:lnTo>
                    <a:pt x="50" y="115"/>
                  </a:lnTo>
                  <a:lnTo>
                    <a:pt x="50" y="115"/>
                  </a:lnTo>
                  <a:lnTo>
                    <a:pt x="50" y="114"/>
                  </a:lnTo>
                  <a:lnTo>
                    <a:pt x="50" y="114"/>
                  </a:lnTo>
                  <a:lnTo>
                    <a:pt x="51" y="114"/>
                  </a:lnTo>
                  <a:lnTo>
                    <a:pt x="51" y="114"/>
                  </a:lnTo>
                  <a:lnTo>
                    <a:pt x="51" y="114"/>
                  </a:lnTo>
                  <a:lnTo>
                    <a:pt x="51" y="114"/>
                  </a:lnTo>
                  <a:lnTo>
                    <a:pt x="51" y="113"/>
                  </a:lnTo>
                  <a:lnTo>
                    <a:pt x="51" y="113"/>
                  </a:lnTo>
                  <a:lnTo>
                    <a:pt x="51" y="113"/>
                  </a:lnTo>
                  <a:lnTo>
                    <a:pt x="52" y="113"/>
                  </a:lnTo>
                  <a:lnTo>
                    <a:pt x="52" y="112"/>
                  </a:lnTo>
                  <a:lnTo>
                    <a:pt x="52" y="112"/>
                  </a:lnTo>
                  <a:lnTo>
                    <a:pt x="52" y="112"/>
                  </a:lnTo>
                  <a:lnTo>
                    <a:pt x="52" y="112"/>
                  </a:lnTo>
                  <a:lnTo>
                    <a:pt x="53" y="111"/>
                  </a:lnTo>
                  <a:lnTo>
                    <a:pt x="53" y="111"/>
                  </a:lnTo>
                  <a:lnTo>
                    <a:pt x="53" y="110"/>
                  </a:lnTo>
                  <a:lnTo>
                    <a:pt x="53" y="110"/>
                  </a:lnTo>
                  <a:lnTo>
                    <a:pt x="53" y="109"/>
                  </a:lnTo>
                  <a:lnTo>
                    <a:pt x="54" y="108"/>
                  </a:lnTo>
                  <a:lnTo>
                    <a:pt x="54" y="107"/>
                  </a:lnTo>
                  <a:lnTo>
                    <a:pt x="54" y="107"/>
                  </a:lnTo>
                  <a:lnTo>
                    <a:pt x="55" y="106"/>
                  </a:lnTo>
                  <a:lnTo>
                    <a:pt x="55" y="106"/>
                  </a:lnTo>
                  <a:lnTo>
                    <a:pt x="56" y="103"/>
                  </a:lnTo>
                  <a:lnTo>
                    <a:pt x="57" y="98"/>
                  </a:lnTo>
                  <a:lnTo>
                    <a:pt x="57" y="98"/>
                  </a:lnTo>
                  <a:lnTo>
                    <a:pt x="57" y="98"/>
                  </a:lnTo>
                  <a:lnTo>
                    <a:pt x="57" y="97"/>
                  </a:lnTo>
                  <a:lnTo>
                    <a:pt x="58" y="96"/>
                  </a:lnTo>
                  <a:lnTo>
                    <a:pt x="59" y="93"/>
                  </a:lnTo>
                  <a:lnTo>
                    <a:pt x="60" y="88"/>
                  </a:lnTo>
                  <a:lnTo>
                    <a:pt x="63" y="75"/>
                  </a:lnTo>
                  <a:lnTo>
                    <a:pt x="69" y="45"/>
                  </a:lnTo>
                  <a:lnTo>
                    <a:pt x="69" y="45"/>
                  </a:lnTo>
                  <a:lnTo>
                    <a:pt x="69" y="45"/>
                  </a:lnTo>
                  <a:lnTo>
                    <a:pt x="69" y="44"/>
                  </a:lnTo>
                  <a:lnTo>
                    <a:pt x="69" y="42"/>
                  </a:lnTo>
                  <a:lnTo>
                    <a:pt x="70" y="39"/>
                  </a:lnTo>
                  <a:lnTo>
                    <a:pt x="72" y="32"/>
                  </a:lnTo>
                  <a:lnTo>
                    <a:pt x="72" y="32"/>
                  </a:lnTo>
                  <a:lnTo>
                    <a:pt x="72" y="31"/>
                  </a:lnTo>
                  <a:lnTo>
                    <a:pt x="72" y="31"/>
                  </a:lnTo>
                  <a:lnTo>
                    <a:pt x="72" y="29"/>
                  </a:lnTo>
                  <a:lnTo>
                    <a:pt x="73" y="26"/>
                  </a:lnTo>
                  <a:lnTo>
                    <a:pt x="74" y="20"/>
                  </a:lnTo>
                  <a:lnTo>
                    <a:pt x="75" y="20"/>
                  </a:lnTo>
                  <a:lnTo>
                    <a:pt x="75" y="20"/>
                  </a:lnTo>
                  <a:lnTo>
                    <a:pt x="75" y="19"/>
                  </a:lnTo>
                  <a:lnTo>
                    <a:pt x="75" y="18"/>
                  </a:lnTo>
                  <a:lnTo>
                    <a:pt x="76" y="15"/>
                  </a:lnTo>
                  <a:lnTo>
                    <a:pt x="76" y="15"/>
                  </a:lnTo>
                  <a:lnTo>
                    <a:pt x="76" y="15"/>
                  </a:lnTo>
                  <a:lnTo>
                    <a:pt x="76" y="14"/>
                  </a:lnTo>
                  <a:lnTo>
                    <a:pt x="77" y="13"/>
                  </a:lnTo>
                  <a:lnTo>
                    <a:pt x="77" y="11"/>
                  </a:lnTo>
                  <a:lnTo>
                    <a:pt x="77" y="11"/>
                  </a:lnTo>
                  <a:lnTo>
                    <a:pt x="77" y="10"/>
                  </a:lnTo>
                  <a:lnTo>
                    <a:pt x="77" y="10"/>
                  </a:lnTo>
                  <a:lnTo>
                    <a:pt x="78" y="9"/>
                  </a:lnTo>
                  <a:lnTo>
                    <a:pt x="79" y="7"/>
                  </a:lnTo>
                  <a:lnTo>
                    <a:pt x="79" y="7"/>
                  </a:lnTo>
                  <a:lnTo>
                    <a:pt x="79" y="7"/>
                  </a:lnTo>
                  <a:lnTo>
                    <a:pt x="79" y="6"/>
                  </a:lnTo>
                  <a:lnTo>
                    <a:pt x="79" y="6"/>
                  </a:lnTo>
                  <a:lnTo>
                    <a:pt x="80" y="4"/>
                  </a:lnTo>
                  <a:lnTo>
                    <a:pt x="80" y="4"/>
                  </a:lnTo>
                  <a:lnTo>
                    <a:pt x="80" y="4"/>
                  </a:lnTo>
                  <a:lnTo>
                    <a:pt x="80" y="3"/>
                  </a:lnTo>
                  <a:lnTo>
                    <a:pt x="81" y="3"/>
                  </a:lnTo>
                  <a:lnTo>
                    <a:pt x="81" y="3"/>
                  </a:lnTo>
                  <a:lnTo>
                    <a:pt x="81" y="2"/>
                  </a:lnTo>
                  <a:lnTo>
                    <a:pt x="81" y="2"/>
                  </a:lnTo>
                  <a:lnTo>
                    <a:pt x="82" y="2"/>
                  </a:lnTo>
                  <a:lnTo>
                    <a:pt x="82" y="2"/>
                  </a:lnTo>
                  <a:lnTo>
                    <a:pt x="82" y="1"/>
                  </a:lnTo>
                  <a:lnTo>
                    <a:pt x="82" y="1"/>
                  </a:lnTo>
                  <a:lnTo>
                    <a:pt x="82" y="1"/>
                  </a:lnTo>
                  <a:lnTo>
                    <a:pt x="82" y="1"/>
                  </a:lnTo>
                  <a:lnTo>
                    <a:pt x="82" y="1"/>
                  </a:lnTo>
                  <a:lnTo>
                    <a:pt x="82" y="1"/>
                  </a:lnTo>
                  <a:lnTo>
                    <a:pt x="82" y="1"/>
                  </a:lnTo>
                  <a:lnTo>
                    <a:pt x="83" y="0"/>
                  </a:lnTo>
                  <a:lnTo>
                    <a:pt x="83" y="0"/>
                  </a:lnTo>
                  <a:lnTo>
                    <a:pt x="83" y="0"/>
                  </a:lnTo>
                  <a:lnTo>
                    <a:pt x="83" y="0"/>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6" y="0"/>
                  </a:lnTo>
                  <a:lnTo>
                    <a:pt x="87" y="0"/>
                  </a:lnTo>
                  <a:lnTo>
                    <a:pt x="87" y="1"/>
                  </a:lnTo>
                  <a:lnTo>
                    <a:pt x="87" y="1"/>
                  </a:lnTo>
                  <a:lnTo>
                    <a:pt x="87" y="1"/>
                  </a:lnTo>
                  <a:lnTo>
                    <a:pt x="87" y="1"/>
                  </a:lnTo>
                  <a:lnTo>
                    <a:pt x="88" y="1"/>
                  </a:lnTo>
                  <a:lnTo>
                    <a:pt x="88" y="2"/>
                  </a:lnTo>
                  <a:lnTo>
                    <a:pt x="88" y="2"/>
                  </a:lnTo>
                  <a:lnTo>
                    <a:pt x="88" y="2"/>
                  </a:lnTo>
                  <a:lnTo>
                    <a:pt x="88" y="2"/>
                  </a:lnTo>
                  <a:lnTo>
                    <a:pt x="88" y="2"/>
                  </a:lnTo>
                  <a:lnTo>
                    <a:pt x="88" y="3"/>
                  </a:lnTo>
                  <a:lnTo>
                    <a:pt x="88" y="3"/>
                  </a:lnTo>
                  <a:lnTo>
                    <a:pt x="89" y="4"/>
                  </a:lnTo>
                  <a:lnTo>
                    <a:pt x="89" y="4"/>
                  </a:lnTo>
                  <a:lnTo>
                    <a:pt x="89" y="4"/>
                  </a:lnTo>
                  <a:lnTo>
                    <a:pt x="89" y="4"/>
                  </a:lnTo>
                  <a:lnTo>
                    <a:pt x="90" y="5"/>
                  </a:lnTo>
                  <a:lnTo>
                    <a:pt x="90" y="6"/>
                  </a:lnTo>
                  <a:lnTo>
                    <a:pt x="90" y="7"/>
                  </a:lnTo>
                  <a:lnTo>
                    <a:pt x="90" y="7"/>
                  </a:lnTo>
                  <a:lnTo>
                    <a:pt x="91" y="7"/>
                  </a:lnTo>
                  <a:lnTo>
                    <a:pt x="91" y="8"/>
                  </a:lnTo>
                  <a:lnTo>
                    <a:pt x="92" y="10"/>
                  </a:lnTo>
                  <a:lnTo>
                    <a:pt x="92" y="10"/>
                  </a:lnTo>
                  <a:lnTo>
                    <a:pt x="92" y="11"/>
                  </a:lnTo>
                  <a:lnTo>
                    <a:pt x="92" y="11"/>
                  </a:lnTo>
                  <a:lnTo>
                    <a:pt x="92" y="12"/>
                  </a:lnTo>
                  <a:lnTo>
                    <a:pt x="93" y="15"/>
                  </a:lnTo>
                  <a:lnTo>
                    <a:pt x="95" y="21"/>
                  </a:lnTo>
                  <a:lnTo>
                    <a:pt x="95" y="21"/>
                  </a:lnTo>
                  <a:lnTo>
                    <a:pt x="95" y="21"/>
                  </a:lnTo>
                  <a:lnTo>
                    <a:pt x="95" y="22"/>
                  </a:lnTo>
                  <a:lnTo>
                    <a:pt x="96" y="24"/>
                  </a:lnTo>
                  <a:lnTo>
                    <a:pt x="96" y="27"/>
                  </a:lnTo>
                  <a:lnTo>
                    <a:pt x="98" y="34"/>
                  </a:lnTo>
                  <a:lnTo>
                    <a:pt x="98" y="34"/>
                  </a:lnTo>
                  <a:lnTo>
                    <a:pt x="98" y="34"/>
                  </a:lnTo>
                  <a:lnTo>
                    <a:pt x="98" y="35"/>
                  </a:lnTo>
                  <a:lnTo>
                    <a:pt x="98" y="37"/>
                  </a:lnTo>
                  <a:lnTo>
                    <a:pt x="99" y="41"/>
                  </a:lnTo>
                  <a:lnTo>
                    <a:pt x="101" y="48"/>
                  </a:lnTo>
                  <a:lnTo>
                    <a:pt x="104" y="63"/>
                  </a:lnTo>
                  <a:lnTo>
                    <a:pt x="104" y="64"/>
                  </a:lnTo>
                  <a:lnTo>
                    <a:pt x="104" y="64"/>
                  </a:lnTo>
                  <a:lnTo>
                    <a:pt x="104" y="65"/>
                  </a:lnTo>
                  <a:lnTo>
                    <a:pt x="104" y="67"/>
                  </a:lnTo>
                  <a:lnTo>
                    <a:pt x="105" y="70"/>
                  </a:lnTo>
                  <a:lnTo>
                    <a:pt x="106" y="77"/>
                  </a:lnTo>
                  <a:lnTo>
                    <a:pt x="106" y="78"/>
                  </a:lnTo>
                  <a:lnTo>
                    <a:pt x="107" y="78"/>
                  </a:lnTo>
                  <a:lnTo>
                    <a:pt x="107" y="79"/>
                  </a:lnTo>
                  <a:lnTo>
                    <a:pt x="107" y="80"/>
                  </a:lnTo>
                  <a:lnTo>
                    <a:pt x="108" y="84"/>
                  </a:lnTo>
                  <a:lnTo>
                    <a:pt x="109" y="90"/>
                  </a:lnTo>
                  <a:lnTo>
                    <a:pt x="109" y="90"/>
                  </a:lnTo>
                  <a:lnTo>
                    <a:pt x="109" y="91"/>
                  </a:lnTo>
                  <a:lnTo>
                    <a:pt x="110" y="91"/>
                  </a:lnTo>
                  <a:lnTo>
                    <a:pt x="110" y="93"/>
                  </a:lnTo>
                  <a:lnTo>
                    <a:pt x="111" y="96"/>
                  </a:lnTo>
                  <a:lnTo>
                    <a:pt x="111" y="96"/>
                  </a:lnTo>
                  <a:lnTo>
                    <a:pt x="111" y="97"/>
                  </a:lnTo>
                  <a:lnTo>
                    <a:pt x="111" y="97"/>
                  </a:lnTo>
                  <a:lnTo>
                    <a:pt x="112" y="99"/>
                  </a:lnTo>
                  <a:lnTo>
                    <a:pt x="112" y="101"/>
                  </a:lnTo>
                  <a:lnTo>
                    <a:pt x="112" y="102"/>
                  </a:lnTo>
                  <a:lnTo>
                    <a:pt x="112" y="102"/>
                  </a:lnTo>
                  <a:lnTo>
                    <a:pt x="113" y="103"/>
                  </a:lnTo>
                  <a:lnTo>
                    <a:pt x="113" y="104"/>
                  </a:lnTo>
                  <a:lnTo>
                    <a:pt x="114" y="106"/>
                  </a:lnTo>
                  <a:lnTo>
                    <a:pt x="114" y="106"/>
                  </a:lnTo>
                  <a:lnTo>
                    <a:pt x="114" y="107"/>
                  </a:lnTo>
                  <a:lnTo>
                    <a:pt x="114" y="107"/>
                  </a:lnTo>
                  <a:lnTo>
                    <a:pt x="114" y="108"/>
                  </a:lnTo>
                  <a:lnTo>
                    <a:pt x="115" y="110"/>
                  </a:lnTo>
                  <a:lnTo>
                    <a:pt x="115" y="110"/>
                  </a:lnTo>
                  <a:lnTo>
                    <a:pt x="116" y="110"/>
                  </a:lnTo>
                  <a:lnTo>
                    <a:pt x="116" y="111"/>
                  </a:lnTo>
                  <a:lnTo>
                    <a:pt x="116" y="111"/>
                  </a:lnTo>
                  <a:lnTo>
                    <a:pt x="116" y="112"/>
                  </a:lnTo>
                  <a:lnTo>
                    <a:pt x="116" y="112"/>
                  </a:lnTo>
                  <a:lnTo>
                    <a:pt x="116" y="112"/>
                  </a:lnTo>
                  <a:lnTo>
                    <a:pt x="117" y="113"/>
                  </a:lnTo>
                  <a:lnTo>
                    <a:pt x="117" y="113"/>
                  </a:lnTo>
                  <a:lnTo>
                    <a:pt x="117" y="113"/>
                  </a:lnTo>
                  <a:lnTo>
                    <a:pt x="117" y="113"/>
                  </a:lnTo>
                  <a:lnTo>
                    <a:pt x="117" y="113"/>
                  </a:lnTo>
                  <a:lnTo>
                    <a:pt x="117" y="113"/>
                  </a:lnTo>
                  <a:lnTo>
                    <a:pt x="117" y="114"/>
                  </a:lnTo>
                  <a:lnTo>
                    <a:pt x="118" y="114"/>
                  </a:lnTo>
                  <a:lnTo>
                    <a:pt x="118" y="114"/>
                  </a:lnTo>
                  <a:lnTo>
                    <a:pt x="118" y="114"/>
                  </a:lnTo>
                  <a:lnTo>
                    <a:pt x="118" y="114"/>
                  </a:lnTo>
                  <a:lnTo>
                    <a:pt x="118" y="114"/>
                  </a:lnTo>
                  <a:lnTo>
                    <a:pt x="118" y="115"/>
                  </a:lnTo>
                  <a:lnTo>
                    <a:pt x="118" y="115"/>
                  </a:lnTo>
                  <a:lnTo>
                    <a:pt x="118" y="115"/>
                  </a:lnTo>
                  <a:lnTo>
                    <a:pt x="119" y="115"/>
                  </a:lnTo>
                  <a:lnTo>
                    <a:pt x="119" y="115"/>
                  </a:lnTo>
                  <a:lnTo>
                    <a:pt x="119" y="115"/>
                  </a:lnTo>
                  <a:lnTo>
                    <a:pt x="119" y="115"/>
                  </a:lnTo>
                  <a:lnTo>
                    <a:pt x="119" y="115"/>
                  </a:lnTo>
                  <a:lnTo>
                    <a:pt x="119" y="115"/>
                  </a:lnTo>
                  <a:lnTo>
                    <a:pt x="119" y="115"/>
                  </a:lnTo>
                  <a:lnTo>
                    <a:pt x="119" y="115"/>
                  </a:lnTo>
                  <a:lnTo>
                    <a:pt x="119" y="115"/>
                  </a:lnTo>
                  <a:lnTo>
                    <a:pt x="120" y="115"/>
                  </a:lnTo>
                  <a:lnTo>
                    <a:pt x="120" y="115"/>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1" y="116"/>
                  </a:lnTo>
                  <a:lnTo>
                    <a:pt x="121" y="116"/>
                  </a:lnTo>
                  <a:lnTo>
                    <a:pt x="121" y="116"/>
                  </a:lnTo>
                  <a:lnTo>
                    <a:pt x="121" y="116"/>
                  </a:lnTo>
                  <a:lnTo>
                    <a:pt x="121" y="115"/>
                  </a:lnTo>
                  <a:lnTo>
                    <a:pt x="121" y="115"/>
                  </a:lnTo>
                  <a:lnTo>
                    <a:pt x="121" y="115"/>
                  </a:lnTo>
                  <a:lnTo>
                    <a:pt x="121" y="115"/>
                  </a:lnTo>
                  <a:lnTo>
                    <a:pt x="121" y="115"/>
                  </a:lnTo>
                  <a:lnTo>
                    <a:pt x="121" y="115"/>
                  </a:lnTo>
                  <a:lnTo>
                    <a:pt x="122" y="115"/>
                  </a:lnTo>
                  <a:lnTo>
                    <a:pt x="122" y="115"/>
                  </a:lnTo>
                  <a:lnTo>
                    <a:pt x="122" y="115"/>
                  </a:lnTo>
                  <a:lnTo>
                    <a:pt x="122" y="115"/>
                  </a:lnTo>
                  <a:lnTo>
                    <a:pt x="122" y="115"/>
                  </a:lnTo>
                  <a:lnTo>
                    <a:pt x="122" y="115"/>
                  </a:lnTo>
                  <a:lnTo>
                    <a:pt x="122" y="115"/>
                  </a:lnTo>
                  <a:lnTo>
                    <a:pt x="122" y="114"/>
                  </a:lnTo>
                  <a:lnTo>
                    <a:pt x="122" y="114"/>
                  </a:lnTo>
                  <a:lnTo>
                    <a:pt x="123" y="114"/>
                  </a:lnTo>
                  <a:lnTo>
                    <a:pt x="123" y="114"/>
                  </a:lnTo>
                  <a:lnTo>
                    <a:pt x="123" y="114"/>
                  </a:lnTo>
                  <a:lnTo>
                    <a:pt x="123" y="114"/>
                  </a:lnTo>
                  <a:lnTo>
                    <a:pt x="123" y="114"/>
                  </a:lnTo>
                  <a:lnTo>
                    <a:pt x="123" y="114"/>
                  </a:lnTo>
                  <a:lnTo>
                    <a:pt x="123" y="113"/>
                  </a:lnTo>
                  <a:lnTo>
                    <a:pt x="124" y="113"/>
                  </a:lnTo>
                  <a:lnTo>
                    <a:pt x="124" y="113"/>
                  </a:lnTo>
                  <a:lnTo>
                    <a:pt x="124" y="113"/>
                  </a:lnTo>
                  <a:lnTo>
                    <a:pt x="124" y="112"/>
                  </a:lnTo>
                  <a:lnTo>
                    <a:pt x="124" y="112"/>
                  </a:lnTo>
                  <a:lnTo>
                    <a:pt x="124" y="112"/>
                  </a:lnTo>
                  <a:lnTo>
                    <a:pt x="124" y="112"/>
                  </a:lnTo>
                  <a:lnTo>
                    <a:pt x="125" y="111"/>
                  </a:lnTo>
                  <a:lnTo>
                    <a:pt x="125" y="110"/>
                  </a:lnTo>
                  <a:lnTo>
                    <a:pt x="125" y="110"/>
                  </a:lnTo>
                  <a:lnTo>
                    <a:pt x="125" y="110"/>
                  </a:lnTo>
                  <a:lnTo>
                    <a:pt x="125" y="110"/>
                  </a:lnTo>
                  <a:lnTo>
                    <a:pt x="126" y="109"/>
                  </a:lnTo>
                  <a:lnTo>
                    <a:pt x="126" y="107"/>
                  </a:lnTo>
                  <a:lnTo>
                    <a:pt x="126" y="107"/>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7" name="Freeform 64"/>
            <p:cNvSpPr>
              <a:spLocks/>
            </p:cNvSpPr>
            <p:nvPr/>
          </p:nvSpPr>
          <p:spPr bwMode="auto">
            <a:xfrm>
              <a:off x="2679" y="2186"/>
              <a:ext cx="131" cy="116"/>
            </a:xfrm>
            <a:custGeom>
              <a:avLst/>
              <a:gdLst/>
              <a:ahLst/>
              <a:cxnLst>
                <a:cxn ang="0">
                  <a:pos x="2" y="101"/>
                </a:cxn>
                <a:cxn ang="0">
                  <a:pos x="6" y="85"/>
                </a:cxn>
                <a:cxn ang="0">
                  <a:pos x="12" y="56"/>
                </a:cxn>
                <a:cxn ang="0">
                  <a:pos x="15" y="39"/>
                </a:cxn>
                <a:cxn ang="0">
                  <a:pos x="19" y="20"/>
                </a:cxn>
                <a:cxn ang="0">
                  <a:pos x="21" y="14"/>
                </a:cxn>
                <a:cxn ang="0">
                  <a:pos x="24" y="6"/>
                </a:cxn>
                <a:cxn ang="0">
                  <a:pos x="25" y="3"/>
                </a:cxn>
                <a:cxn ang="0">
                  <a:pos x="27" y="1"/>
                </a:cxn>
                <a:cxn ang="0">
                  <a:pos x="28" y="0"/>
                </a:cxn>
                <a:cxn ang="0">
                  <a:pos x="28" y="0"/>
                </a:cxn>
                <a:cxn ang="0">
                  <a:pos x="29" y="0"/>
                </a:cxn>
                <a:cxn ang="0">
                  <a:pos x="30" y="0"/>
                </a:cxn>
                <a:cxn ang="0">
                  <a:pos x="31" y="0"/>
                </a:cxn>
                <a:cxn ang="0">
                  <a:pos x="32" y="1"/>
                </a:cxn>
                <a:cxn ang="0">
                  <a:pos x="33" y="3"/>
                </a:cxn>
                <a:cxn ang="0">
                  <a:pos x="35" y="7"/>
                </a:cxn>
                <a:cxn ang="0">
                  <a:pos x="38" y="19"/>
                </a:cxn>
                <a:cxn ang="0">
                  <a:pos x="41" y="32"/>
                </a:cxn>
                <a:cxn ang="0">
                  <a:pos x="48" y="66"/>
                </a:cxn>
                <a:cxn ang="0">
                  <a:pos x="53" y="92"/>
                </a:cxn>
                <a:cxn ang="0">
                  <a:pos x="55" y="99"/>
                </a:cxn>
                <a:cxn ang="0">
                  <a:pos x="57" y="107"/>
                </a:cxn>
                <a:cxn ang="0">
                  <a:pos x="59" y="112"/>
                </a:cxn>
                <a:cxn ang="0">
                  <a:pos x="61" y="114"/>
                </a:cxn>
                <a:cxn ang="0">
                  <a:pos x="62" y="115"/>
                </a:cxn>
                <a:cxn ang="0">
                  <a:pos x="62" y="115"/>
                </a:cxn>
                <a:cxn ang="0">
                  <a:pos x="63" y="116"/>
                </a:cxn>
                <a:cxn ang="0">
                  <a:pos x="64" y="115"/>
                </a:cxn>
                <a:cxn ang="0">
                  <a:pos x="65" y="115"/>
                </a:cxn>
                <a:cxn ang="0">
                  <a:pos x="66" y="114"/>
                </a:cxn>
                <a:cxn ang="0">
                  <a:pos x="67" y="111"/>
                </a:cxn>
                <a:cxn ang="0">
                  <a:pos x="69" y="107"/>
                </a:cxn>
                <a:cxn ang="0">
                  <a:pos x="72" y="98"/>
                </a:cxn>
                <a:cxn ang="0">
                  <a:pos x="76" y="78"/>
                </a:cxn>
                <a:cxn ang="0">
                  <a:pos x="82" y="45"/>
                </a:cxn>
                <a:cxn ang="0">
                  <a:pos x="85" y="28"/>
                </a:cxn>
                <a:cxn ang="0">
                  <a:pos x="89" y="13"/>
                </a:cxn>
                <a:cxn ang="0">
                  <a:pos x="91" y="6"/>
                </a:cxn>
                <a:cxn ang="0">
                  <a:pos x="93" y="3"/>
                </a:cxn>
                <a:cxn ang="0">
                  <a:pos x="94" y="1"/>
                </a:cxn>
                <a:cxn ang="0">
                  <a:pos x="95" y="0"/>
                </a:cxn>
                <a:cxn ang="0">
                  <a:pos x="96" y="0"/>
                </a:cxn>
                <a:cxn ang="0">
                  <a:pos x="96" y="0"/>
                </a:cxn>
                <a:cxn ang="0">
                  <a:pos x="97" y="0"/>
                </a:cxn>
                <a:cxn ang="0">
                  <a:pos x="98" y="0"/>
                </a:cxn>
                <a:cxn ang="0">
                  <a:pos x="99" y="2"/>
                </a:cxn>
                <a:cxn ang="0">
                  <a:pos x="100" y="4"/>
                </a:cxn>
                <a:cxn ang="0">
                  <a:pos x="102" y="10"/>
                </a:cxn>
                <a:cxn ang="0">
                  <a:pos x="105" y="21"/>
                </a:cxn>
                <a:cxn ang="0">
                  <a:pos x="112" y="54"/>
                </a:cxn>
                <a:cxn ang="0">
                  <a:pos x="117" y="81"/>
                </a:cxn>
                <a:cxn ang="0">
                  <a:pos x="118" y="90"/>
                </a:cxn>
                <a:cxn ang="0">
                  <a:pos x="121" y="102"/>
                </a:cxn>
                <a:cxn ang="0">
                  <a:pos x="124" y="109"/>
                </a:cxn>
                <a:cxn ang="0">
                  <a:pos x="125" y="112"/>
                </a:cxn>
                <a:cxn ang="0">
                  <a:pos x="126" y="114"/>
                </a:cxn>
                <a:cxn ang="0">
                  <a:pos x="127" y="115"/>
                </a:cxn>
                <a:cxn ang="0">
                  <a:pos x="128" y="116"/>
                </a:cxn>
                <a:cxn ang="0">
                  <a:pos x="129" y="116"/>
                </a:cxn>
                <a:cxn ang="0">
                  <a:pos x="129" y="115"/>
                </a:cxn>
                <a:cxn ang="0">
                  <a:pos x="130" y="115"/>
                </a:cxn>
              </a:cxnLst>
              <a:rect l="0" t="0" r="r" b="b"/>
              <a:pathLst>
                <a:path w="131" h="116">
                  <a:moveTo>
                    <a:pt x="0" y="107"/>
                  </a:moveTo>
                  <a:lnTo>
                    <a:pt x="1" y="106"/>
                  </a:lnTo>
                  <a:lnTo>
                    <a:pt x="1" y="106"/>
                  </a:lnTo>
                  <a:lnTo>
                    <a:pt x="1" y="105"/>
                  </a:lnTo>
                  <a:lnTo>
                    <a:pt x="2" y="103"/>
                  </a:lnTo>
                  <a:lnTo>
                    <a:pt x="2" y="102"/>
                  </a:lnTo>
                  <a:lnTo>
                    <a:pt x="2" y="102"/>
                  </a:lnTo>
                  <a:lnTo>
                    <a:pt x="2" y="101"/>
                  </a:lnTo>
                  <a:lnTo>
                    <a:pt x="3" y="100"/>
                  </a:lnTo>
                  <a:lnTo>
                    <a:pt x="3" y="97"/>
                  </a:lnTo>
                  <a:lnTo>
                    <a:pt x="4" y="97"/>
                  </a:lnTo>
                  <a:lnTo>
                    <a:pt x="4" y="96"/>
                  </a:lnTo>
                  <a:lnTo>
                    <a:pt x="4" y="96"/>
                  </a:lnTo>
                  <a:lnTo>
                    <a:pt x="4" y="94"/>
                  </a:lnTo>
                  <a:lnTo>
                    <a:pt x="5" y="91"/>
                  </a:lnTo>
                  <a:lnTo>
                    <a:pt x="6" y="85"/>
                  </a:lnTo>
                  <a:lnTo>
                    <a:pt x="6" y="84"/>
                  </a:lnTo>
                  <a:lnTo>
                    <a:pt x="7" y="84"/>
                  </a:lnTo>
                  <a:lnTo>
                    <a:pt x="7" y="83"/>
                  </a:lnTo>
                  <a:lnTo>
                    <a:pt x="7" y="81"/>
                  </a:lnTo>
                  <a:lnTo>
                    <a:pt x="8" y="78"/>
                  </a:lnTo>
                  <a:lnTo>
                    <a:pt x="9" y="71"/>
                  </a:lnTo>
                  <a:lnTo>
                    <a:pt x="12" y="56"/>
                  </a:lnTo>
                  <a:lnTo>
                    <a:pt x="12" y="56"/>
                  </a:lnTo>
                  <a:lnTo>
                    <a:pt x="12" y="56"/>
                  </a:lnTo>
                  <a:lnTo>
                    <a:pt x="12" y="54"/>
                  </a:lnTo>
                  <a:lnTo>
                    <a:pt x="13" y="52"/>
                  </a:lnTo>
                  <a:lnTo>
                    <a:pt x="14" y="49"/>
                  </a:lnTo>
                  <a:lnTo>
                    <a:pt x="15" y="41"/>
                  </a:lnTo>
                  <a:lnTo>
                    <a:pt x="15" y="40"/>
                  </a:lnTo>
                  <a:lnTo>
                    <a:pt x="15" y="40"/>
                  </a:lnTo>
                  <a:lnTo>
                    <a:pt x="15" y="39"/>
                  </a:lnTo>
                  <a:lnTo>
                    <a:pt x="16" y="37"/>
                  </a:lnTo>
                  <a:lnTo>
                    <a:pt x="17" y="33"/>
                  </a:lnTo>
                  <a:lnTo>
                    <a:pt x="18" y="26"/>
                  </a:lnTo>
                  <a:lnTo>
                    <a:pt x="18" y="26"/>
                  </a:lnTo>
                  <a:lnTo>
                    <a:pt x="18" y="26"/>
                  </a:lnTo>
                  <a:lnTo>
                    <a:pt x="19" y="25"/>
                  </a:lnTo>
                  <a:lnTo>
                    <a:pt x="19" y="23"/>
                  </a:lnTo>
                  <a:lnTo>
                    <a:pt x="19" y="20"/>
                  </a:lnTo>
                  <a:lnTo>
                    <a:pt x="20" y="20"/>
                  </a:lnTo>
                  <a:lnTo>
                    <a:pt x="20" y="20"/>
                  </a:lnTo>
                  <a:lnTo>
                    <a:pt x="20" y="19"/>
                  </a:lnTo>
                  <a:lnTo>
                    <a:pt x="20" y="18"/>
                  </a:lnTo>
                  <a:lnTo>
                    <a:pt x="21" y="15"/>
                  </a:lnTo>
                  <a:lnTo>
                    <a:pt x="21" y="15"/>
                  </a:lnTo>
                  <a:lnTo>
                    <a:pt x="21" y="14"/>
                  </a:lnTo>
                  <a:lnTo>
                    <a:pt x="21" y="14"/>
                  </a:lnTo>
                  <a:lnTo>
                    <a:pt x="22" y="13"/>
                  </a:lnTo>
                  <a:lnTo>
                    <a:pt x="22" y="10"/>
                  </a:lnTo>
                  <a:lnTo>
                    <a:pt x="23" y="10"/>
                  </a:lnTo>
                  <a:lnTo>
                    <a:pt x="23" y="10"/>
                  </a:lnTo>
                  <a:lnTo>
                    <a:pt x="23" y="9"/>
                  </a:lnTo>
                  <a:lnTo>
                    <a:pt x="23" y="8"/>
                  </a:lnTo>
                  <a:lnTo>
                    <a:pt x="24" y="6"/>
                  </a:lnTo>
                  <a:lnTo>
                    <a:pt x="24" y="6"/>
                  </a:lnTo>
                  <a:lnTo>
                    <a:pt x="24" y="6"/>
                  </a:lnTo>
                  <a:lnTo>
                    <a:pt x="24" y="6"/>
                  </a:lnTo>
                  <a:lnTo>
                    <a:pt x="25" y="5"/>
                  </a:lnTo>
                  <a:lnTo>
                    <a:pt x="25" y="5"/>
                  </a:lnTo>
                  <a:lnTo>
                    <a:pt x="25" y="4"/>
                  </a:lnTo>
                  <a:lnTo>
                    <a:pt x="25" y="4"/>
                  </a:lnTo>
                  <a:lnTo>
                    <a:pt x="25" y="3"/>
                  </a:lnTo>
                  <a:lnTo>
                    <a:pt x="25" y="3"/>
                  </a:lnTo>
                  <a:lnTo>
                    <a:pt x="25" y="3"/>
                  </a:lnTo>
                  <a:lnTo>
                    <a:pt x="25" y="3"/>
                  </a:lnTo>
                  <a:lnTo>
                    <a:pt x="26" y="2"/>
                  </a:lnTo>
                  <a:lnTo>
                    <a:pt x="26" y="2"/>
                  </a:lnTo>
                  <a:lnTo>
                    <a:pt x="26" y="2"/>
                  </a:lnTo>
                  <a:lnTo>
                    <a:pt x="26" y="2"/>
                  </a:lnTo>
                  <a:lnTo>
                    <a:pt x="27" y="1"/>
                  </a:lnTo>
                  <a:lnTo>
                    <a:pt x="27" y="1"/>
                  </a:lnTo>
                  <a:lnTo>
                    <a:pt x="27" y="1"/>
                  </a:lnTo>
                  <a:lnTo>
                    <a:pt x="27" y="1"/>
                  </a:lnTo>
                  <a:lnTo>
                    <a:pt x="27" y="1"/>
                  </a:lnTo>
                  <a:lnTo>
                    <a:pt x="27" y="1"/>
                  </a:lnTo>
                  <a:lnTo>
                    <a:pt x="27" y="0"/>
                  </a:lnTo>
                  <a:lnTo>
                    <a:pt x="27" y="0"/>
                  </a:lnTo>
                  <a:lnTo>
                    <a:pt x="27" y="0"/>
                  </a:lnTo>
                  <a:lnTo>
                    <a:pt x="28" y="0"/>
                  </a:lnTo>
                  <a:lnTo>
                    <a:pt x="28" y="0"/>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0"/>
                  </a:lnTo>
                  <a:lnTo>
                    <a:pt x="29" y="0"/>
                  </a:lnTo>
                  <a:lnTo>
                    <a:pt x="29" y="0"/>
                  </a:lnTo>
                  <a:lnTo>
                    <a:pt x="29" y="0"/>
                  </a:lnTo>
                  <a:lnTo>
                    <a:pt x="29" y="0"/>
                  </a:lnTo>
                  <a:lnTo>
                    <a:pt x="29" y="0"/>
                  </a:lnTo>
                  <a:lnTo>
                    <a:pt x="29" y="0"/>
                  </a:lnTo>
                  <a:lnTo>
                    <a:pt x="29" y="0"/>
                  </a:lnTo>
                  <a:lnTo>
                    <a:pt x="30" y="0"/>
                  </a:lnTo>
                  <a:lnTo>
                    <a:pt x="30" y="0"/>
                  </a:lnTo>
                  <a:lnTo>
                    <a:pt x="30" y="0"/>
                  </a:lnTo>
                  <a:lnTo>
                    <a:pt x="30" y="0"/>
                  </a:lnTo>
                  <a:lnTo>
                    <a:pt x="30" y="0"/>
                  </a:lnTo>
                  <a:lnTo>
                    <a:pt x="30" y="0"/>
                  </a:lnTo>
                  <a:lnTo>
                    <a:pt x="30" y="0"/>
                  </a:lnTo>
                  <a:lnTo>
                    <a:pt x="30" y="0"/>
                  </a:lnTo>
                  <a:lnTo>
                    <a:pt x="30" y="0"/>
                  </a:lnTo>
                  <a:lnTo>
                    <a:pt x="31" y="0"/>
                  </a:lnTo>
                  <a:lnTo>
                    <a:pt x="31" y="0"/>
                  </a:lnTo>
                  <a:lnTo>
                    <a:pt x="31" y="0"/>
                  </a:lnTo>
                  <a:lnTo>
                    <a:pt x="31" y="0"/>
                  </a:lnTo>
                  <a:lnTo>
                    <a:pt x="31" y="0"/>
                  </a:lnTo>
                  <a:lnTo>
                    <a:pt x="31" y="0"/>
                  </a:lnTo>
                  <a:lnTo>
                    <a:pt x="31" y="1"/>
                  </a:lnTo>
                  <a:lnTo>
                    <a:pt x="31" y="1"/>
                  </a:lnTo>
                  <a:lnTo>
                    <a:pt x="31" y="1"/>
                  </a:lnTo>
                  <a:lnTo>
                    <a:pt x="32" y="1"/>
                  </a:lnTo>
                  <a:lnTo>
                    <a:pt x="32" y="1"/>
                  </a:lnTo>
                  <a:lnTo>
                    <a:pt x="32" y="1"/>
                  </a:lnTo>
                  <a:lnTo>
                    <a:pt x="32" y="2"/>
                  </a:lnTo>
                  <a:lnTo>
                    <a:pt x="32" y="2"/>
                  </a:lnTo>
                  <a:lnTo>
                    <a:pt x="32" y="2"/>
                  </a:lnTo>
                  <a:lnTo>
                    <a:pt x="33" y="2"/>
                  </a:lnTo>
                  <a:lnTo>
                    <a:pt x="33" y="3"/>
                  </a:lnTo>
                  <a:lnTo>
                    <a:pt x="33" y="3"/>
                  </a:lnTo>
                  <a:lnTo>
                    <a:pt x="33" y="4"/>
                  </a:lnTo>
                  <a:lnTo>
                    <a:pt x="33" y="4"/>
                  </a:lnTo>
                  <a:lnTo>
                    <a:pt x="33" y="4"/>
                  </a:lnTo>
                  <a:lnTo>
                    <a:pt x="34" y="5"/>
                  </a:lnTo>
                  <a:lnTo>
                    <a:pt x="34" y="5"/>
                  </a:lnTo>
                  <a:lnTo>
                    <a:pt x="34" y="5"/>
                  </a:lnTo>
                  <a:lnTo>
                    <a:pt x="34" y="6"/>
                  </a:lnTo>
                  <a:lnTo>
                    <a:pt x="35" y="7"/>
                  </a:lnTo>
                  <a:lnTo>
                    <a:pt x="35" y="9"/>
                  </a:lnTo>
                  <a:lnTo>
                    <a:pt x="35" y="9"/>
                  </a:lnTo>
                  <a:lnTo>
                    <a:pt x="35" y="9"/>
                  </a:lnTo>
                  <a:lnTo>
                    <a:pt x="36" y="10"/>
                  </a:lnTo>
                  <a:lnTo>
                    <a:pt x="36" y="11"/>
                  </a:lnTo>
                  <a:lnTo>
                    <a:pt x="37" y="13"/>
                  </a:lnTo>
                  <a:lnTo>
                    <a:pt x="38" y="18"/>
                  </a:lnTo>
                  <a:lnTo>
                    <a:pt x="38" y="19"/>
                  </a:lnTo>
                  <a:lnTo>
                    <a:pt x="38" y="19"/>
                  </a:lnTo>
                  <a:lnTo>
                    <a:pt x="39" y="20"/>
                  </a:lnTo>
                  <a:lnTo>
                    <a:pt x="39" y="21"/>
                  </a:lnTo>
                  <a:lnTo>
                    <a:pt x="39" y="24"/>
                  </a:lnTo>
                  <a:lnTo>
                    <a:pt x="41" y="31"/>
                  </a:lnTo>
                  <a:lnTo>
                    <a:pt x="41" y="31"/>
                  </a:lnTo>
                  <a:lnTo>
                    <a:pt x="41" y="32"/>
                  </a:lnTo>
                  <a:lnTo>
                    <a:pt x="41" y="32"/>
                  </a:lnTo>
                  <a:lnTo>
                    <a:pt x="42" y="34"/>
                  </a:lnTo>
                  <a:lnTo>
                    <a:pt x="43" y="38"/>
                  </a:lnTo>
                  <a:lnTo>
                    <a:pt x="44" y="46"/>
                  </a:lnTo>
                  <a:lnTo>
                    <a:pt x="47" y="62"/>
                  </a:lnTo>
                  <a:lnTo>
                    <a:pt x="47" y="63"/>
                  </a:lnTo>
                  <a:lnTo>
                    <a:pt x="47" y="63"/>
                  </a:lnTo>
                  <a:lnTo>
                    <a:pt x="47" y="64"/>
                  </a:lnTo>
                  <a:lnTo>
                    <a:pt x="48" y="66"/>
                  </a:lnTo>
                  <a:lnTo>
                    <a:pt x="49" y="70"/>
                  </a:lnTo>
                  <a:lnTo>
                    <a:pt x="50" y="78"/>
                  </a:lnTo>
                  <a:lnTo>
                    <a:pt x="50" y="78"/>
                  </a:lnTo>
                  <a:lnTo>
                    <a:pt x="50" y="79"/>
                  </a:lnTo>
                  <a:lnTo>
                    <a:pt x="50" y="80"/>
                  </a:lnTo>
                  <a:lnTo>
                    <a:pt x="51" y="82"/>
                  </a:lnTo>
                  <a:lnTo>
                    <a:pt x="51" y="85"/>
                  </a:lnTo>
                  <a:lnTo>
                    <a:pt x="53" y="92"/>
                  </a:lnTo>
                  <a:lnTo>
                    <a:pt x="53" y="92"/>
                  </a:lnTo>
                  <a:lnTo>
                    <a:pt x="53" y="93"/>
                  </a:lnTo>
                  <a:lnTo>
                    <a:pt x="53" y="93"/>
                  </a:lnTo>
                  <a:lnTo>
                    <a:pt x="54" y="95"/>
                  </a:lnTo>
                  <a:lnTo>
                    <a:pt x="54" y="98"/>
                  </a:lnTo>
                  <a:lnTo>
                    <a:pt x="55" y="98"/>
                  </a:lnTo>
                  <a:lnTo>
                    <a:pt x="55" y="98"/>
                  </a:lnTo>
                  <a:lnTo>
                    <a:pt x="55" y="99"/>
                  </a:lnTo>
                  <a:lnTo>
                    <a:pt x="55" y="100"/>
                  </a:lnTo>
                  <a:lnTo>
                    <a:pt x="56" y="103"/>
                  </a:lnTo>
                  <a:lnTo>
                    <a:pt x="56" y="103"/>
                  </a:lnTo>
                  <a:lnTo>
                    <a:pt x="56" y="103"/>
                  </a:lnTo>
                  <a:lnTo>
                    <a:pt x="56" y="104"/>
                  </a:lnTo>
                  <a:lnTo>
                    <a:pt x="57" y="105"/>
                  </a:lnTo>
                  <a:lnTo>
                    <a:pt x="57" y="107"/>
                  </a:lnTo>
                  <a:lnTo>
                    <a:pt x="57" y="107"/>
                  </a:lnTo>
                  <a:lnTo>
                    <a:pt x="57" y="108"/>
                  </a:lnTo>
                  <a:lnTo>
                    <a:pt x="57" y="108"/>
                  </a:lnTo>
                  <a:lnTo>
                    <a:pt x="58" y="109"/>
                  </a:lnTo>
                  <a:lnTo>
                    <a:pt x="59" y="111"/>
                  </a:lnTo>
                  <a:lnTo>
                    <a:pt x="59" y="111"/>
                  </a:lnTo>
                  <a:lnTo>
                    <a:pt x="59" y="111"/>
                  </a:lnTo>
                  <a:lnTo>
                    <a:pt x="59" y="111"/>
                  </a:lnTo>
                  <a:lnTo>
                    <a:pt x="59" y="112"/>
                  </a:lnTo>
                  <a:lnTo>
                    <a:pt x="59" y="112"/>
                  </a:lnTo>
                  <a:lnTo>
                    <a:pt x="59" y="112"/>
                  </a:lnTo>
                  <a:lnTo>
                    <a:pt x="60" y="113"/>
                  </a:lnTo>
                  <a:lnTo>
                    <a:pt x="60" y="113"/>
                  </a:lnTo>
                  <a:lnTo>
                    <a:pt x="60" y="114"/>
                  </a:lnTo>
                  <a:lnTo>
                    <a:pt x="60" y="114"/>
                  </a:lnTo>
                  <a:lnTo>
                    <a:pt x="60" y="114"/>
                  </a:lnTo>
                  <a:lnTo>
                    <a:pt x="61" y="114"/>
                  </a:lnTo>
                  <a:lnTo>
                    <a:pt x="61" y="114"/>
                  </a:lnTo>
                  <a:lnTo>
                    <a:pt x="61" y="114"/>
                  </a:lnTo>
                  <a:lnTo>
                    <a:pt x="61" y="114"/>
                  </a:lnTo>
                  <a:lnTo>
                    <a:pt x="61" y="114"/>
                  </a:lnTo>
                  <a:lnTo>
                    <a:pt x="61" y="115"/>
                  </a:lnTo>
                  <a:lnTo>
                    <a:pt x="61" y="115"/>
                  </a:lnTo>
                  <a:lnTo>
                    <a:pt x="61" y="115"/>
                  </a:lnTo>
                  <a:lnTo>
                    <a:pt x="62" y="115"/>
                  </a:lnTo>
                  <a:lnTo>
                    <a:pt x="62" y="115"/>
                  </a:lnTo>
                  <a:lnTo>
                    <a:pt x="62" y="115"/>
                  </a:lnTo>
                  <a:lnTo>
                    <a:pt x="62" y="115"/>
                  </a:lnTo>
                  <a:lnTo>
                    <a:pt x="62" y="115"/>
                  </a:lnTo>
                  <a:lnTo>
                    <a:pt x="62" y="115"/>
                  </a:lnTo>
                  <a:lnTo>
                    <a:pt x="62" y="115"/>
                  </a:lnTo>
                  <a:lnTo>
                    <a:pt x="62" y="115"/>
                  </a:lnTo>
                  <a:lnTo>
                    <a:pt x="62" y="115"/>
                  </a:lnTo>
                  <a:lnTo>
                    <a:pt x="62" y="116"/>
                  </a:lnTo>
                  <a:lnTo>
                    <a:pt x="63" y="116"/>
                  </a:lnTo>
                  <a:lnTo>
                    <a:pt x="63" y="116"/>
                  </a:lnTo>
                  <a:lnTo>
                    <a:pt x="63" y="116"/>
                  </a:lnTo>
                  <a:lnTo>
                    <a:pt x="63" y="116"/>
                  </a:lnTo>
                  <a:lnTo>
                    <a:pt x="63" y="116"/>
                  </a:lnTo>
                  <a:lnTo>
                    <a:pt x="63" y="116"/>
                  </a:lnTo>
                  <a:lnTo>
                    <a:pt x="63" y="116"/>
                  </a:lnTo>
                  <a:lnTo>
                    <a:pt x="63" y="116"/>
                  </a:lnTo>
                  <a:lnTo>
                    <a:pt x="63" y="116"/>
                  </a:lnTo>
                  <a:lnTo>
                    <a:pt x="63" y="116"/>
                  </a:lnTo>
                  <a:lnTo>
                    <a:pt x="63" y="116"/>
                  </a:lnTo>
                  <a:lnTo>
                    <a:pt x="63" y="116"/>
                  </a:lnTo>
                  <a:lnTo>
                    <a:pt x="64" y="115"/>
                  </a:lnTo>
                  <a:lnTo>
                    <a:pt x="64" y="115"/>
                  </a:lnTo>
                  <a:lnTo>
                    <a:pt x="64" y="115"/>
                  </a:lnTo>
                  <a:lnTo>
                    <a:pt x="64" y="115"/>
                  </a:lnTo>
                  <a:lnTo>
                    <a:pt x="64" y="115"/>
                  </a:lnTo>
                  <a:lnTo>
                    <a:pt x="64" y="115"/>
                  </a:lnTo>
                  <a:lnTo>
                    <a:pt x="64" y="115"/>
                  </a:lnTo>
                  <a:lnTo>
                    <a:pt x="64" y="115"/>
                  </a:lnTo>
                  <a:lnTo>
                    <a:pt x="64" y="115"/>
                  </a:lnTo>
                  <a:lnTo>
                    <a:pt x="65" y="115"/>
                  </a:lnTo>
                  <a:lnTo>
                    <a:pt x="65" y="115"/>
                  </a:lnTo>
                  <a:lnTo>
                    <a:pt x="65" y="115"/>
                  </a:lnTo>
                  <a:lnTo>
                    <a:pt x="65" y="115"/>
                  </a:lnTo>
                  <a:lnTo>
                    <a:pt x="65" y="114"/>
                  </a:lnTo>
                  <a:lnTo>
                    <a:pt x="65" y="114"/>
                  </a:lnTo>
                  <a:lnTo>
                    <a:pt x="65" y="114"/>
                  </a:lnTo>
                  <a:lnTo>
                    <a:pt x="65" y="114"/>
                  </a:lnTo>
                  <a:lnTo>
                    <a:pt x="65" y="114"/>
                  </a:lnTo>
                  <a:lnTo>
                    <a:pt x="66" y="114"/>
                  </a:lnTo>
                  <a:lnTo>
                    <a:pt x="66" y="113"/>
                  </a:lnTo>
                  <a:lnTo>
                    <a:pt x="66" y="113"/>
                  </a:lnTo>
                  <a:lnTo>
                    <a:pt x="66" y="113"/>
                  </a:lnTo>
                  <a:lnTo>
                    <a:pt x="66" y="113"/>
                  </a:lnTo>
                  <a:lnTo>
                    <a:pt x="67" y="112"/>
                  </a:lnTo>
                  <a:lnTo>
                    <a:pt x="67" y="112"/>
                  </a:lnTo>
                  <a:lnTo>
                    <a:pt x="67" y="112"/>
                  </a:lnTo>
                  <a:lnTo>
                    <a:pt x="67" y="111"/>
                  </a:lnTo>
                  <a:lnTo>
                    <a:pt x="67" y="111"/>
                  </a:lnTo>
                  <a:lnTo>
                    <a:pt x="67" y="110"/>
                  </a:lnTo>
                  <a:lnTo>
                    <a:pt x="68" y="110"/>
                  </a:lnTo>
                  <a:lnTo>
                    <a:pt x="68" y="110"/>
                  </a:lnTo>
                  <a:lnTo>
                    <a:pt x="68" y="109"/>
                  </a:lnTo>
                  <a:lnTo>
                    <a:pt x="69" y="107"/>
                  </a:lnTo>
                  <a:lnTo>
                    <a:pt x="69" y="107"/>
                  </a:lnTo>
                  <a:lnTo>
                    <a:pt x="69" y="107"/>
                  </a:lnTo>
                  <a:lnTo>
                    <a:pt x="69" y="106"/>
                  </a:lnTo>
                  <a:lnTo>
                    <a:pt x="69" y="105"/>
                  </a:lnTo>
                  <a:lnTo>
                    <a:pt x="70" y="103"/>
                  </a:lnTo>
                  <a:lnTo>
                    <a:pt x="70" y="102"/>
                  </a:lnTo>
                  <a:lnTo>
                    <a:pt x="70" y="102"/>
                  </a:lnTo>
                  <a:lnTo>
                    <a:pt x="71" y="102"/>
                  </a:lnTo>
                  <a:lnTo>
                    <a:pt x="71" y="100"/>
                  </a:lnTo>
                  <a:lnTo>
                    <a:pt x="72" y="98"/>
                  </a:lnTo>
                  <a:lnTo>
                    <a:pt x="73" y="92"/>
                  </a:lnTo>
                  <a:lnTo>
                    <a:pt x="73" y="91"/>
                  </a:lnTo>
                  <a:lnTo>
                    <a:pt x="73" y="91"/>
                  </a:lnTo>
                  <a:lnTo>
                    <a:pt x="73" y="90"/>
                  </a:lnTo>
                  <a:lnTo>
                    <a:pt x="74" y="89"/>
                  </a:lnTo>
                  <a:lnTo>
                    <a:pt x="74" y="85"/>
                  </a:lnTo>
                  <a:lnTo>
                    <a:pt x="76" y="78"/>
                  </a:lnTo>
                  <a:lnTo>
                    <a:pt x="76" y="78"/>
                  </a:lnTo>
                  <a:lnTo>
                    <a:pt x="76" y="78"/>
                  </a:lnTo>
                  <a:lnTo>
                    <a:pt x="76" y="77"/>
                  </a:lnTo>
                  <a:lnTo>
                    <a:pt x="77" y="75"/>
                  </a:lnTo>
                  <a:lnTo>
                    <a:pt x="77" y="71"/>
                  </a:lnTo>
                  <a:lnTo>
                    <a:pt x="79" y="62"/>
                  </a:lnTo>
                  <a:lnTo>
                    <a:pt x="82" y="46"/>
                  </a:lnTo>
                  <a:lnTo>
                    <a:pt x="82" y="46"/>
                  </a:lnTo>
                  <a:lnTo>
                    <a:pt x="82" y="45"/>
                  </a:lnTo>
                  <a:lnTo>
                    <a:pt x="82" y="44"/>
                  </a:lnTo>
                  <a:lnTo>
                    <a:pt x="82" y="42"/>
                  </a:lnTo>
                  <a:lnTo>
                    <a:pt x="83" y="39"/>
                  </a:lnTo>
                  <a:lnTo>
                    <a:pt x="85" y="32"/>
                  </a:lnTo>
                  <a:lnTo>
                    <a:pt x="85" y="31"/>
                  </a:lnTo>
                  <a:lnTo>
                    <a:pt x="85" y="31"/>
                  </a:lnTo>
                  <a:lnTo>
                    <a:pt x="85" y="30"/>
                  </a:lnTo>
                  <a:lnTo>
                    <a:pt x="85" y="28"/>
                  </a:lnTo>
                  <a:lnTo>
                    <a:pt x="86" y="25"/>
                  </a:lnTo>
                  <a:lnTo>
                    <a:pt x="87" y="19"/>
                  </a:lnTo>
                  <a:lnTo>
                    <a:pt x="88" y="18"/>
                  </a:lnTo>
                  <a:lnTo>
                    <a:pt x="88" y="18"/>
                  </a:lnTo>
                  <a:lnTo>
                    <a:pt x="88" y="17"/>
                  </a:lnTo>
                  <a:lnTo>
                    <a:pt x="88" y="16"/>
                  </a:lnTo>
                  <a:lnTo>
                    <a:pt x="89" y="13"/>
                  </a:lnTo>
                  <a:lnTo>
                    <a:pt x="89" y="13"/>
                  </a:lnTo>
                  <a:lnTo>
                    <a:pt x="89" y="12"/>
                  </a:lnTo>
                  <a:lnTo>
                    <a:pt x="89" y="12"/>
                  </a:lnTo>
                  <a:lnTo>
                    <a:pt x="90" y="10"/>
                  </a:lnTo>
                  <a:lnTo>
                    <a:pt x="90" y="8"/>
                  </a:lnTo>
                  <a:lnTo>
                    <a:pt x="90" y="8"/>
                  </a:lnTo>
                  <a:lnTo>
                    <a:pt x="91" y="8"/>
                  </a:lnTo>
                  <a:lnTo>
                    <a:pt x="91" y="7"/>
                  </a:lnTo>
                  <a:lnTo>
                    <a:pt x="91" y="6"/>
                  </a:lnTo>
                  <a:lnTo>
                    <a:pt x="91" y="6"/>
                  </a:lnTo>
                  <a:lnTo>
                    <a:pt x="91" y="6"/>
                  </a:lnTo>
                  <a:lnTo>
                    <a:pt x="92" y="5"/>
                  </a:lnTo>
                  <a:lnTo>
                    <a:pt x="92" y="4"/>
                  </a:lnTo>
                  <a:lnTo>
                    <a:pt x="92" y="4"/>
                  </a:lnTo>
                  <a:lnTo>
                    <a:pt x="92" y="4"/>
                  </a:lnTo>
                  <a:lnTo>
                    <a:pt x="92" y="4"/>
                  </a:lnTo>
                  <a:lnTo>
                    <a:pt x="93" y="3"/>
                  </a:lnTo>
                  <a:lnTo>
                    <a:pt x="93" y="3"/>
                  </a:lnTo>
                  <a:lnTo>
                    <a:pt x="93" y="2"/>
                  </a:lnTo>
                  <a:lnTo>
                    <a:pt x="93" y="2"/>
                  </a:lnTo>
                  <a:lnTo>
                    <a:pt x="94" y="2"/>
                  </a:lnTo>
                  <a:lnTo>
                    <a:pt x="94" y="1"/>
                  </a:lnTo>
                  <a:lnTo>
                    <a:pt x="94" y="1"/>
                  </a:lnTo>
                  <a:lnTo>
                    <a:pt x="94" y="1"/>
                  </a:lnTo>
                  <a:lnTo>
                    <a:pt x="94" y="1"/>
                  </a:lnTo>
                  <a:lnTo>
                    <a:pt x="94" y="1"/>
                  </a:lnTo>
                  <a:lnTo>
                    <a:pt x="94" y="1"/>
                  </a:lnTo>
                  <a:lnTo>
                    <a:pt x="94" y="0"/>
                  </a:lnTo>
                  <a:lnTo>
                    <a:pt x="94" y="0"/>
                  </a:lnTo>
                  <a:lnTo>
                    <a:pt x="94" y="0"/>
                  </a:lnTo>
                  <a:lnTo>
                    <a:pt x="95" y="0"/>
                  </a:lnTo>
                  <a:lnTo>
                    <a:pt x="95" y="0"/>
                  </a:lnTo>
                  <a:lnTo>
                    <a:pt x="95" y="0"/>
                  </a:lnTo>
                  <a:lnTo>
                    <a:pt x="95" y="0"/>
                  </a:lnTo>
                  <a:lnTo>
                    <a:pt x="95" y="0"/>
                  </a:lnTo>
                  <a:lnTo>
                    <a:pt x="95" y="0"/>
                  </a:lnTo>
                  <a:lnTo>
                    <a:pt x="95" y="0"/>
                  </a:lnTo>
                  <a:lnTo>
                    <a:pt x="95" y="0"/>
                  </a:lnTo>
                  <a:lnTo>
                    <a:pt x="95" y="0"/>
                  </a:lnTo>
                  <a:lnTo>
                    <a:pt x="96" y="0"/>
                  </a:lnTo>
                  <a:lnTo>
                    <a:pt x="96" y="0"/>
                  </a:lnTo>
                  <a:lnTo>
                    <a:pt x="96" y="0"/>
                  </a:lnTo>
                  <a:lnTo>
                    <a:pt x="96" y="0"/>
                  </a:lnTo>
                  <a:lnTo>
                    <a:pt x="96" y="0"/>
                  </a:lnTo>
                  <a:lnTo>
                    <a:pt x="96" y="0"/>
                  </a:lnTo>
                  <a:lnTo>
                    <a:pt x="96" y="0"/>
                  </a:lnTo>
                  <a:lnTo>
                    <a:pt x="96" y="0"/>
                  </a:lnTo>
                  <a:lnTo>
                    <a:pt x="96" y="0"/>
                  </a:lnTo>
                  <a:lnTo>
                    <a:pt x="96" y="0"/>
                  </a:lnTo>
                  <a:lnTo>
                    <a:pt x="96" y="0"/>
                  </a:lnTo>
                  <a:lnTo>
                    <a:pt x="96" y="0"/>
                  </a:lnTo>
                  <a:lnTo>
                    <a:pt x="97" y="0"/>
                  </a:lnTo>
                  <a:lnTo>
                    <a:pt x="97" y="0"/>
                  </a:lnTo>
                  <a:lnTo>
                    <a:pt x="97" y="0"/>
                  </a:lnTo>
                  <a:lnTo>
                    <a:pt x="97" y="0"/>
                  </a:lnTo>
                  <a:lnTo>
                    <a:pt x="97" y="0"/>
                  </a:lnTo>
                  <a:lnTo>
                    <a:pt x="97" y="0"/>
                  </a:lnTo>
                  <a:lnTo>
                    <a:pt x="97" y="0"/>
                  </a:lnTo>
                  <a:lnTo>
                    <a:pt x="97" y="0"/>
                  </a:lnTo>
                  <a:lnTo>
                    <a:pt x="97" y="0"/>
                  </a:lnTo>
                  <a:lnTo>
                    <a:pt x="98" y="0"/>
                  </a:lnTo>
                  <a:lnTo>
                    <a:pt x="98" y="0"/>
                  </a:lnTo>
                  <a:lnTo>
                    <a:pt x="98" y="0"/>
                  </a:lnTo>
                  <a:lnTo>
                    <a:pt x="98" y="0"/>
                  </a:lnTo>
                  <a:lnTo>
                    <a:pt x="98" y="0"/>
                  </a:lnTo>
                  <a:lnTo>
                    <a:pt x="98" y="1"/>
                  </a:lnTo>
                  <a:lnTo>
                    <a:pt x="98" y="1"/>
                  </a:lnTo>
                  <a:lnTo>
                    <a:pt x="98" y="1"/>
                  </a:lnTo>
                  <a:lnTo>
                    <a:pt x="98" y="1"/>
                  </a:lnTo>
                  <a:lnTo>
                    <a:pt x="98" y="1"/>
                  </a:lnTo>
                  <a:lnTo>
                    <a:pt x="99" y="1"/>
                  </a:lnTo>
                  <a:lnTo>
                    <a:pt x="99" y="2"/>
                  </a:lnTo>
                  <a:lnTo>
                    <a:pt x="99" y="2"/>
                  </a:lnTo>
                  <a:lnTo>
                    <a:pt x="99" y="2"/>
                  </a:lnTo>
                  <a:lnTo>
                    <a:pt x="99" y="2"/>
                  </a:lnTo>
                  <a:lnTo>
                    <a:pt x="100" y="3"/>
                  </a:lnTo>
                  <a:lnTo>
                    <a:pt x="100" y="3"/>
                  </a:lnTo>
                  <a:lnTo>
                    <a:pt x="100" y="3"/>
                  </a:lnTo>
                  <a:lnTo>
                    <a:pt x="100" y="4"/>
                  </a:lnTo>
                  <a:lnTo>
                    <a:pt x="100" y="4"/>
                  </a:lnTo>
                  <a:lnTo>
                    <a:pt x="100" y="4"/>
                  </a:lnTo>
                  <a:lnTo>
                    <a:pt x="100" y="5"/>
                  </a:lnTo>
                  <a:lnTo>
                    <a:pt x="101" y="5"/>
                  </a:lnTo>
                  <a:lnTo>
                    <a:pt x="101" y="6"/>
                  </a:lnTo>
                  <a:lnTo>
                    <a:pt x="101" y="6"/>
                  </a:lnTo>
                  <a:lnTo>
                    <a:pt x="101" y="6"/>
                  </a:lnTo>
                  <a:lnTo>
                    <a:pt x="102" y="7"/>
                  </a:lnTo>
                  <a:lnTo>
                    <a:pt x="102" y="9"/>
                  </a:lnTo>
                  <a:lnTo>
                    <a:pt x="102" y="10"/>
                  </a:lnTo>
                  <a:lnTo>
                    <a:pt x="102" y="10"/>
                  </a:lnTo>
                  <a:lnTo>
                    <a:pt x="103" y="10"/>
                  </a:lnTo>
                  <a:lnTo>
                    <a:pt x="103" y="12"/>
                  </a:lnTo>
                  <a:lnTo>
                    <a:pt x="104" y="14"/>
                  </a:lnTo>
                  <a:lnTo>
                    <a:pt x="105" y="19"/>
                  </a:lnTo>
                  <a:lnTo>
                    <a:pt x="105" y="20"/>
                  </a:lnTo>
                  <a:lnTo>
                    <a:pt x="105" y="20"/>
                  </a:lnTo>
                  <a:lnTo>
                    <a:pt x="105" y="21"/>
                  </a:lnTo>
                  <a:lnTo>
                    <a:pt x="106" y="23"/>
                  </a:lnTo>
                  <a:lnTo>
                    <a:pt x="106" y="26"/>
                  </a:lnTo>
                  <a:lnTo>
                    <a:pt x="108" y="34"/>
                  </a:lnTo>
                  <a:lnTo>
                    <a:pt x="111" y="50"/>
                  </a:lnTo>
                  <a:lnTo>
                    <a:pt x="111" y="50"/>
                  </a:lnTo>
                  <a:lnTo>
                    <a:pt x="111" y="51"/>
                  </a:lnTo>
                  <a:lnTo>
                    <a:pt x="111" y="52"/>
                  </a:lnTo>
                  <a:lnTo>
                    <a:pt x="112" y="54"/>
                  </a:lnTo>
                  <a:lnTo>
                    <a:pt x="112" y="58"/>
                  </a:lnTo>
                  <a:lnTo>
                    <a:pt x="114" y="66"/>
                  </a:lnTo>
                  <a:lnTo>
                    <a:pt x="114" y="66"/>
                  </a:lnTo>
                  <a:lnTo>
                    <a:pt x="114" y="66"/>
                  </a:lnTo>
                  <a:lnTo>
                    <a:pt x="114" y="68"/>
                  </a:lnTo>
                  <a:lnTo>
                    <a:pt x="114" y="69"/>
                  </a:lnTo>
                  <a:lnTo>
                    <a:pt x="115" y="73"/>
                  </a:lnTo>
                  <a:lnTo>
                    <a:pt x="117" y="81"/>
                  </a:lnTo>
                  <a:lnTo>
                    <a:pt x="117" y="81"/>
                  </a:lnTo>
                  <a:lnTo>
                    <a:pt x="117" y="82"/>
                  </a:lnTo>
                  <a:lnTo>
                    <a:pt x="117" y="83"/>
                  </a:lnTo>
                  <a:lnTo>
                    <a:pt x="117" y="85"/>
                  </a:lnTo>
                  <a:lnTo>
                    <a:pt x="118" y="88"/>
                  </a:lnTo>
                  <a:lnTo>
                    <a:pt x="118" y="89"/>
                  </a:lnTo>
                  <a:lnTo>
                    <a:pt x="118" y="89"/>
                  </a:lnTo>
                  <a:lnTo>
                    <a:pt x="118" y="90"/>
                  </a:lnTo>
                  <a:lnTo>
                    <a:pt x="119" y="92"/>
                  </a:lnTo>
                  <a:lnTo>
                    <a:pt x="120" y="95"/>
                  </a:lnTo>
                  <a:lnTo>
                    <a:pt x="120" y="96"/>
                  </a:lnTo>
                  <a:lnTo>
                    <a:pt x="120" y="96"/>
                  </a:lnTo>
                  <a:lnTo>
                    <a:pt x="120" y="97"/>
                  </a:lnTo>
                  <a:lnTo>
                    <a:pt x="120" y="98"/>
                  </a:lnTo>
                  <a:lnTo>
                    <a:pt x="121" y="101"/>
                  </a:lnTo>
                  <a:lnTo>
                    <a:pt x="121" y="102"/>
                  </a:lnTo>
                  <a:lnTo>
                    <a:pt x="121" y="102"/>
                  </a:lnTo>
                  <a:lnTo>
                    <a:pt x="122" y="103"/>
                  </a:lnTo>
                  <a:lnTo>
                    <a:pt x="122" y="104"/>
                  </a:lnTo>
                  <a:lnTo>
                    <a:pt x="123" y="107"/>
                  </a:lnTo>
                  <a:lnTo>
                    <a:pt x="123" y="107"/>
                  </a:lnTo>
                  <a:lnTo>
                    <a:pt x="123" y="107"/>
                  </a:lnTo>
                  <a:lnTo>
                    <a:pt x="123" y="108"/>
                  </a:lnTo>
                  <a:lnTo>
                    <a:pt x="124" y="109"/>
                  </a:lnTo>
                  <a:lnTo>
                    <a:pt x="124" y="109"/>
                  </a:lnTo>
                  <a:lnTo>
                    <a:pt x="124" y="109"/>
                  </a:lnTo>
                  <a:lnTo>
                    <a:pt x="124" y="110"/>
                  </a:lnTo>
                  <a:lnTo>
                    <a:pt x="124" y="111"/>
                  </a:lnTo>
                  <a:lnTo>
                    <a:pt x="124" y="111"/>
                  </a:lnTo>
                  <a:lnTo>
                    <a:pt x="124" y="111"/>
                  </a:lnTo>
                  <a:lnTo>
                    <a:pt x="125" y="111"/>
                  </a:lnTo>
                  <a:lnTo>
                    <a:pt x="125" y="112"/>
                  </a:lnTo>
                  <a:lnTo>
                    <a:pt x="125" y="112"/>
                  </a:lnTo>
                  <a:lnTo>
                    <a:pt x="125" y="112"/>
                  </a:lnTo>
                  <a:lnTo>
                    <a:pt x="125" y="113"/>
                  </a:lnTo>
                  <a:lnTo>
                    <a:pt x="126" y="113"/>
                  </a:lnTo>
                  <a:lnTo>
                    <a:pt x="126" y="114"/>
                  </a:lnTo>
                  <a:lnTo>
                    <a:pt x="126" y="114"/>
                  </a:lnTo>
                  <a:lnTo>
                    <a:pt x="126" y="114"/>
                  </a:lnTo>
                  <a:lnTo>
                    <a:pt x="126" y="114"/>
                  </a:lnTo>
                  <a:lnTo>
                    <a:pt x="126" y="114"/>
                  </a:lnTo>
                  <a:lnTo>
                    <a:pt x="126" y="114"/>
                  </a:lnTo>
                  <a:lnTo>
                    <a:pt x="126" y="114"/>
                  </a:lnTo>
                  <a:lnTo>
                    <a:pt x="127" y="115"/>
                  </a:lnTo>
                  <a:lnTo>
                    <a:pt x="127" y="115"/>
                  </a:lnTo>
                  <a:lnTo>
                    <a:pt x="127" y="115"/>
                  </a:lnTo>
                  <a:lnTo>
                    <a:pt x="127" y="115"/>
                  </a:lnTo>
                  <a:lnTo>
                    <a:pt x="127" y="115"/>
                  </a:lnTo>
                  <a:lnTo>
                    <a:pt x="127" y="115"/>
                  </a:lnTo>
                  <a:lnTo>
                    <a:pt x="127" y="115"/>
                  </a:lnTo>
                  <a:lnTo>
                    <a:pt x="128" y="115"/>
                  </a:lnTo>
                  <a:lnTo>
                    <a:pt x="128" y="115"/>
                  </a:lnTo>
                  <a:lnTo>
                    <a:pt x="128" y="115"/>
                  </a:lnTo>
                  <a:lnTo>
                    <a:pt x="128" y="115"/>
                  </a:lnTo>
                  <a:lnTo>
                    <a:pt x="128" y="115"/>
                  </a:lnTo>
                  <a:lnTo>
                    <a:pt x="128" y="116"/>
                  </a:lnTo>
                  <a:lnTo>
                    <a:pt x="128" y="116"/>
                  </a:lnTo>
                  <a:lnTo>
                    <a:pt x="128" y="116"/>
                  </a:lnTo>
                  <a:lnTo>
                    <a:pt x="128" y="116"/>
                  </a:lnTo>
                  <a:lnTo>
                    <a:pt x="128" y="116"/>
                  </a:lnTo>
                  <a:lnTo>
                    <a:pt x="128" y="116"/>
                  </a:lnTo>
                  <a:lnTo>
                    <a:pt x="128" y="116"/>
                  </a:lnTo>
                  <a:lnTo>
                    <a:pt x="129" y="116"/>
                  </a:lnTo>
                  <a:lnTo>
                    <a:pt x="129" y="116"/>
                  </a:lnTo>
                  <a:lnTo>
                    <a:pt x="129" y="116"/>
                  </a:lnTo>
                  <a:lnTo>
                    <a:pt x="129" y="116"/>
                  </a:lnTo>
                  <a:lnTo>
                    <a:pt x="129" y="116"/>
                  </a:lnTo>
                  <a:lnTo>
                    <a:pt x="129" y="116"/>
                  </a:lnTo>
                  <a:lnTo>
                    <a:pt x="129" y="115"/>
                  </a:lnTo>
                  <a:lnTo>
                    <a:pt x="129" y="115"/>
                  </a:lnTo>
                  <a:lnTo>
                    <a:pt x="129" y="115"/>
                  </a:lnTo>
                  <a:lnTo>
                    <a:pt x="129" y="115"/>
                  </a:lnTo>
                  <a:lnTo>
                    <a:pt x="130" y="115"/>
                  </a:lnTo>
                  <a:lnTo>
                    <a:pt x="130" y="115"/>
                  </a:lnTo>
                  <a:lnTo>
                    <a:pt x="130" y="115"/>
                  </a:lnTo>
                  <a:lnTo>
                    <a:pt x="130" y="115"/>
                  </a:lnTo>
                  <a:lnTo>
                    <a:pt x="130" y="115"/>
                  </a:lnTo>
                  <a:lnTo>
                    <a:pt x="130" y="115"/>
                  </a:lnTo>
                  <a:lnTo>
                    <a:pt x="130" y="115"/>
                  </a:lnTo>
                  <a:lnTo>
                    <a:pt x="130" y="115"/>
                  </a:lnTo>
                  <a:lnTo>
                    <a:pt x="130" y="115"/>
                  </a:lnTo>
                  <a:lnTo>
                    <a:pt x="130" y="114"/>
                  </a:lnTo>
                  <a:lnTo>
                    <a:pt x="130" y="114"/>
                  </a:lnTo>
                  <a:lnTo>
                    <a:pt x="131"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8" name="Freeform 65"/>
            <p:cNvSpPr>
              <a:spLocks/>
            </p:cNvSpPr>
            <p:nvPr/>
          </p:nvSpPr>
          <p:spPr bwMode="auto">
            <a:xfrm>
              <a:off x="2810" y="2186"/>
              <a:ext cx="121" cy="116"/>
            </a:xfrm>
            <a:custGeom>
              <a:avLst/>
              <a:gdLst/>
              <a:ahLst/>
              <a:cxnLst>
                <a:cxn ang="0">
                  <a:pos x="1" y="113"/>
                </a:cxn>
                <a:cxn ang="0">
                  <a:pos x="2" y="110"/>
                </a:cxn>
                <a:cxn ang="0">
                  <a:pos x="5" y="101"/>
                </a:cxn>
                <a:cxn ang="0">
                  <a:pos x="9" y="80"/>
                </a:cxn>
                <a:cxn ang="0">
                  <a:pos x="15" y="47"/>
                </a:cxn>
                <a:cxn ang="0">
                  <a:pos x="18" y="30"/>
                </a:cxn>
                <a:cxn ang="0">
                  <a:pos x="22" y="13"/>
                </a:cxn>
                <a:cxn ang="0">
                  <a:pos x="24" y="6"/>
                </a:cxn>
                <a:cxn ang="0">
                  <a:pos x="26" y="3"/>
                </a:cxn>
                <a:cxn ang="0">
                  <a:pos x="27" y="1"/>
                </a:cxn>
                <a:cxn ang="0">
                  <a:pos x="28" y="0"/>
                </a:cxn>
                <a:cxn ang="0">
                  <a:pos x="29" y="0"/>
                </a:cxn>
                <a:cxn ang="0">
                  <a:pos x="29" y="0"/>
                </a:cxn>
                <a:cxn ang="0">
                  <a:pos x="30" y="0"/>
                </a:cxn>
                <a:cxn ang="0">
                  <a:pos x="31" y="0"/>
                </a:cxn>
                <a:cxn ang="0">
                  <a:pos x="32" y="2"/>
                </a:cxn>
                <a:cxn ang="0">
                  <a:pos x="33" y="4"/>
                </a:cxn>
                <a:cxn ang="0">
                  <a:pos x="35" y="10"/>
                </a:cxn>
                <a:cxn ang="0">
                  <a:pos x="39" y="24"/>
                </a:cxn>
                <a:cxn ang="0">
                  <a:pos x="45" y="59"/>
                </a:cxn>
                <a:cxn ang="0">
                  <a:pos x="50" y="86"/>
                </a:cxn>
                <a:cxn ang="0">
                  <a:pos x="52" y="96"/>
                </a:cxn>
                <a:cxn ang="0">
                  <a:pos x="54" y="104"/>
                </a:cxn>
                <a:cxn ang="0">
                  <a:pos x="56" y="110"/>
                </a:cxn>
                <a:cxn ang="0">
                  <a:pos x="57" y="113"/>
                </a:cxn>
                <a:cxn ang="0">
                  <a:pos x="58" y="115"/>
                </a:cxn>
                <a:cxn ang="0">
                  <a:pos x="59" y="115"/>
                </a:cxn>
                <a:cxn ang="0">
                  <a:pos x="60" y="116"/>
                </a:cxn>
                <a:cxn ang="0">
                  <a:pos x="60" y="116"/>
                </a:cxn>
                <a:cxn ang="0">
                  <a:pos x="61" y="115"/>
                </a:cxn>
                <a:cxn ang="0">
                  <a:pos x="62" y="114"/>
                </a:cxn>
                <a:cxn ang="0">
                  <a:pos x="64" y="112"/>
                </a:cxn>
                <a:cxn ang="0">
                  <a:pos x="65" y="108"/>
                </a:cxn>
                <a:cxn ang="0">
                  <a:pos x="67" y="101"/>
                </a:cxn>
                <a:cxn ang="0">
                  <a:pos x="71" y="84"/>
                </a:cxn>
                <a:cxn ang="0">
                  <a:pos x="76" y="54"/>
                </a:cxn>
                <a:cxn ang="0">
                  <a:pos x="79" y="37"/>
                </a:cxn>
                <a:cxn ang="0">
                  <a:pos x="82" y="22"/>
                </a:cxn>
                <a:cxn ang="0">
                  <a:pos x="83" y="14"/>
                </a:cxn>
                <a:cxn ang="0">
                  <a:pos x="86" y="7"/>
                </a:cxn>
                <a:cxn ang="0">
                  <a:pos x="87" y="3"/>
                </a:cxn>
                <a:cxn ang="0">
                  <a:pos x="88" y="1"/>
                </a:cxn>
                <a:cxn ang="0">
                  <a:pos x="89" y="0"/>
                </a:cxn>
                <a:cxn ang="0">
                  <a:pos x="90" y="0"/>
                </a:cxn>
                <a:cxn ang="0">
                  <a:pos x="91" y="0"/>
                </a:cxn>
                <a:cxn ang="0">
                  <a:pos x="91" y="0"/>
                </a:cxn>
                <a:cxn ang="0">
                  <a:pos x="92" y="0"/>
                </a:cxn>
                <a:cxn ang="0">
                  <a:pos x="93" y="2"/>
                </a:cxn>
                <a:cxn ang="0">
                  <a:pos x="95" y="5"/>
                </a:cxn>
                <a:cxn ang="0">
                  <a:pos x="97" y="12"/>
                </a:cxn>
                <a:cxn ang="0">
                  <a:pos x="99" y="22"/>
                </a:cxn>
                <a:cxn ang="0">
                  <a:pos x="103" y="41"/>
                </a:cxn>
                <a:cxn ang="0">
                  <a:pos x="109" y="80"/>
                </a:cxn>
                <a:cxn ang="0">
                  <a:pos x="112" y="97"/>
                </a:cxn>
                <a:cxn ang="0">
                  <a:pos x="114" y="106"/>
                </a:cxn>
                <a:cxn ang="0">
                  <a:pos x="116" y="110"/>
                </a:cxn>
                <a:cxn ang="0">
                  <a:pos x="117" y="113"/>
                </a:cxn>
                <a:cxn ang="0">
                  <a:pos x="118" y="114"/>
                </a:cxn>
                <a:cxn ang="0">
                  <a:pos x="119" y="115"/>
                </a:cxn>
                <a:cxn ang="0">
                  <a:pos x="120" y="116"/>
                </a:cxn>
                <a:cxn ang="0">
                  <a:pos x="120" y="116"/>
                </a:cxn>
                <a:cxn ang="0">
                  <a:pos x="121" y="115"/>
                </a:cxn>
              </a:cxnLst>
              <a:rect l="0" t="0" r="r" b="b"/>
              <a:pathLst>
                <a:path w="121" h="116">
                  <a:moveTo>
                    <a:pt x="0" y="114"/>
                  </a:moveTo>
                  <a:lnTo>
                    <a:pt x="0" y="114"/>
                  </a:lnTo>
                  <a:lnTo>
                    <a:pt x="0" y="114"/>
                  </a:lnTo>
                  <a:lnTo>
                    <a:pt x="0" y="114"/>
                  </a:lnTo>
                  <a:lnTo>
                    <a:pt x="0" y="114"/>
                  </a:lnTo>
                  <a:lnTo>
                    <a:pt x="1" y="113"/>
                  </a:lnTo>
                  <a:lnTo>
                    <a:pt x="1" y="113"/>
                  </a:lnTo>
                  <a:lnTo>
                    <a:pt x="1" y="113"/>
                  </a:lnTo>
                  <a:lnTo>
                    <a:pt x="1" y="112"/>
                  </a:lnTo>
                  <a:lnTo>
                    <a:pt x="1" y="112"/>
                  </a:lnTo>
                  <a:lnTo>
                    <a:pt x="1" y="112"/>
                  </a:lnTo>
                  <a:lnTo>
                    <a:pt x="1" y="111"/>
                  </a:lnTo>
                  <a:lnTo>
                    <a:pt x="1" y="111"/>
                  </a:lnTo>
                  <a:lnTo>
                    <a:pt x="2" y="110"/>
                  </a:lnTo>
                  <a:lnTo>
                    <a:pt x="2" y="110"/>
                  </a:lnTo>
                  <a:lnTo>
                    <a:pt x="2" y="110"/>
                  </a:lnTo>
                  <a:lnTo>
                    <a:pt x="2" y="109"/>
                  </a:lnTo>
                  <a:lnTo>
                    <a:pt x="3" y="108"/>
                  </a:lnTo>
                  <a:lnTo>
                    <a:pt x="3" y="106"/>
                  </a:lnTo>
                  <a:lnTo>
                    <a:pt x="3" y="106"/>
                  </a:lnTo>
                  <a:lnTo>
                    <a:pt x="3" y="106"/>
                  </a:lnTo>
                  <a:lnTo>
                    <a:pt x="4" y="105"/>
                  </a:lnTo>
                  <a:lnTo>
                    <a:pt x="4" y="104"/>
                  </a:lnTo>
                  <a:lnTo>
                    <a:pt x="5" y="101"/>
                  </a:lnTo>
                  <a:lnTo>
                    <a:pt x="6" y="95"/>
                  </a:lnTo>
                  <a:lnTo>
                    <a:pt x="6" y="94"/>
                  </a:lnTo>
                  <a:lnTo>
                    <a:pt x="7" y="94"/>
                  </a:lnTo>
                  <a:lnTo>
                    <a:pt x="7" y="93"/>
                  </a:lnTo>
                  <a:lnTo>
                    <a:pt x="7" y="92"/>
                  </a:lnTo>
                  <a:lnTo>
                    <a:pt x="8" y="88"/>
                  </a:lnTo>
                  <a:lnTo>
                    <a:pt x="9" y="80"/>
                  </a:lnTo>
                  <a:lnTo>
                    <a:pt x="9" y="80"/>
                  </a:lnTo>
                  <a:lnTo>
                    <a:pt x="9" y="79"/>
                  </a:lnTo>
                  <a:lnTo>
                    <a:pt x="10" y="78"/>
                  </a:lnTo>
                  <a:lnTo>
                    <a:pt x="10" y="76"/>
                  </a:lnTo>
                  <a:lnTo>
                    <a:pt x="11" y="72"/>
                  </a:lnTo>
                  <a:lnTo>
                    <a:pt x="12" y="64"/>
                  </a:lnTo>
                  <a:lnTo>
                    <a:pt x="15" y="48"/>
                  </a:lnTo>
                  <a:lnTo>
                    <a:pt x="15" y="48"/>
                  </a:lnTo>
                  <a:lnTo>
                    <a:pt x="15" y="47"/>
                  </a:lnTo>
                  <a:lnTo>
                    <a:pt x="15" y="46"/>
                  </a:lnTo>
                  <a:lnTo>
                    <a:pt x="16" y="44"/>
                  </a:lnTo>
                  <a:lnTo>
                    <a:pt x="16" y="40"/>
                  </a:lnTo>
                  <a:lnTo>
                    <a:pt x="18" y="33"/>
                  </a:lnTo>
                  <a:lnTo>
                    <a:pt x="18" y="33"/>
                  </a:lnTo>
                  <a:lnTo>
                    <a:pt x="18" y="32"/>
                  </a:lnTo>
                  <a:lnTo>
                    <a:pt x="18" y="31"/>
                  </a:lnTo>
                  <a:lnTo>
                    <a:pt x="18" y="30"/>
                  </a:lnTo>
                  <a:lnTo>
                    <a:pt x="19" y="26"/>
                  </a:lnTo>
                  <a:lnTo>
                    <a:pt x="21" y="20"/>
                  </a:lnTo>
                  <a:lnTo>
                    <a:pt x="21" y="19"/>
                  </a:lnTo>
                  <a:lnTo>
                    <a:pt x="21" y="19"/>
                  </a:lnTo>
                  <a:lnTo>
                    <a:pt x="21" y="18"/>
                  </a:lnTo>
                  <a:lnTo>
                    <a:pt x="21" y="16"/>
                  </a:lnTo>
                  <a:lnTo>
                    <a:pt x="22" y="14"/>
                  </a:lnTo>
                  <a:lnTo>
                    <a:pt x="22" y="13"/>
                  </a:lnTo>
                  <a:lnTo>
                    <a:pt x="22" y="13"/>
                  </a:lnTo>
                  <a:lnTo>
                    <a:pt x="22" y="12"/>
                  </a:lnTo>
                  <a:lnTo>
                    <a:pt x="23" y="11"/>
                  </a:lnTo>
                  <a:lnTo>
                    <a:pt x="24" y="8"/>
                  </a:lnTo>
                  <a:lnTo>
                    <a:pt x="24" y="8"/>
                  </a:lnTo>
                  <a:lnTo>
                    <a:pt x="24" y="8"/>
                  </a:lnTo>
                  <a:lnTo>
                    <a:pt x="24" y="7"/>
                  </a:lnTo>
                  <a:lnTo>
                    <a:pt x="24" y="6"/>
                  </a:lnTo>
                  <a:lnTo>
                    <a:pt x="24" y="6"/>
                  </a:lnTo>
                  <a:lnTo>
                    <a:pt x="24" y="6"/>
                  </a:lnTo>
                  <a:lnTo>
                    <a:pt x="25" y="5"/>
                  </a:lnTo>
                  <a:lnTo>
                    <a:pt x="25" y="4"/>
                  </a:lnTo>
                  <a:lnTo>
                    <a:pt x="25" y="4"/>
                  </a:lnTo>
                  <a:lnTo>
                    <a:pt x="25" y="4"/>
                  </a:lnTo>
                  <a:lnTo>
                    <a:pt x="26" y="4"/>
                  </a:lnTo>
                  <a:lnTo>
                    <a:pt x="26" y="3"/>
                  </a:lnTo>
                  <a:lnTo>
                    <a:pt x="26" y="3"/>
                  </a:lnTo>
                  <a:lnTo>
                    <a:pt x="26" y="2"/>
                  </a:lnTo>
                  <a:lnTo>
                    <a:pt x="26" y="2"/>
                  </a:lnTo>
                  <a:lnTo>
                    <a:pt x="27" y="2"/>
                  </a:lnTo>
                  <a:lnTo>
                    <a:pt x="27" y="1"/>
                  </a:lnTo>
                  <a:lnTo>
                    <a:pt x="27" y="1"/>
                  </a:lnTo>
                  <a:lnTo>
                    <a:pt x="27" y="1"/>
                  </a:lnTo>
                  <a:lnTo>
                    <a:pt x="27" y="1"/>
                  </a:lnTo>
                  <a:lnTo>
                    <a:pt x="27" y="1"/>
                  </a:lnTo>
                  <a:lnTo>
                    <a:pt x="27" y="1"/>
                  </a:lnTo>
                  <a:lnTo>
                    <a:pt x="27"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0"/>
                  </a:lnTo>
                  <a:lnTo>
                    <a:pt x="29" y="0"/>
                  </a:lnTo>
                  <a:lnTo>
                    <a:pt x="29" y="0"/>
                  </a:lnTo>
                  <a:lnTo>
                    <a:pt x="29" y="0"/>
                  </a:lnTo>
                  <a:lnTo>
                    <a:pt x="29"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1" y="0"/>
                  </a:lnTo>
                  <a:lnTo>
                    <a:pt x="31" y="0"/>
                  </a:lnTo>
                  <a:lnTo>
                    <a:pt x="31" y="0"/>
                  </a:lnTo>
                  <a:lnTo>
                    <a:pt x="31" y="1"/>
                  </a:lnTo>
                  <a:lnTo>
                    <a:pt x="31" y="1"/>
                  </a:lnTo>
                  <a:lnTo>
                    <a:pt x="31" y="1"/>
                  </a:lnTo>
                  <a:lnTo>
                    <a:pt x="31" y="1"/>
                  </a:lnTo>
                  <a:lnTo>
                    <a:pt x="32" y="1"/>
                  </a:lnTo>
                  <a:lnTo>
                    <a:pt x="32" y="1"/>
                  </a:lnTo>
                  <a:lnTo>
                    <a:pt x="32" y="2"/>
                  </a:lnTo>
                  <a:lnTo>
                    <a:pt x="32" y="2"/>
                  </a:lnTo>
                  <a:lnTo>
                    <a:pt x="32" y="2"/>
                  </a:lnTo>
                  <a:lnTo>
                    <a:pt x="32" y="2"/>
                  </a:lnTo>
                  <a:lnTo>
                    <a:pt x="32" y="3"/>
                  </a:lnTo>
                  <a:lnTo>
                    <a:pt x="33" y="3"/>
                  </a:lnTo>
                  <a:lnTo>
                    <a:pt x="33" y="4"/>
                  </a:lnTo>
                  <a:lnTo>
                    <a:pt x="33" y="4"/>
                  </a:lnTo>
                  <a:lnTo>
                    <a:pt x="33" y="4"/>
                  </a:lnTo>
                  <a:lnTo>
                    <a:pt x="33" y="5"/>
                  </a:lnTo>
                  <a:lnTo>
                    <a:pt x="34" y="6"/>
                  </a:lnTo>
                  <a:lnTo>
                    <a:pt x="34" y="6"/>
                  </a:lnTo>
                  <a:lnTo>
                    <a:pt x="34" y="6"/>
                  </a:lnTo>
                  <a:lnTo>
                    <a:pt x="34" y="7"/>
                  </a:lnTo>
                  <a:lnTo>
                    <a:pt x="34" y="8"/>
                  </a:lnTo>
                  <a:lnTo>
                    <a:pt x="35" y="10"/>
                  </a:lnTo>
                  <a:lnTo>
                    <a:pt x="35" y="10"/>
                  </a:lnTo>
                  <a:lnTo>
                    <a:pt x="35" y="11"/>
                  </a:lnTo>
                  <a:lnTo>
                    <a:pt x="36" y="12"/>
                  </a:lnTo>
                  <a:lnTo>
                    <a:pt x="36" y="13"/>
                  </a:lnTo>
                  <a:lnTo>
                    <a:pt x="37" y="16"/>
                  </a:lnTo>
                  <a:lnTo>
                    <a:pt x="38" y="22"/>
                  </a:lnTo>
                  <a:lnTo>
                    <a:pt x="38" y="23"/>
                  </a:lnTo>
                  <a:lnTo>
                    <a:pt x="38" y="23"/>
                  </a:lnTo>
                  <a:lnTo>
                    <a:pt x="39" y="24"/>
                  </a:lnTo>
                  <a:lnTo>
                    <a:pt x="39" y="26"/>
                  </a:lnTo>
                  <a:lnTo>
                    <a:pt x="40" y="30"/>
                  </a:lnTo>
                  <a:lnTo>
                    <a:pt x="41" y="38"/>
                  </a:lnTo>
                  <a:lnTo>
                    <a:pt x="44" y="55"/>
                  </a:lnTo>
                  <a:lnTo>
                    <a:pt x="44" y="56"/>
                  </a:lnTo>
                  <a:lnTo>
                    <a:pt x="44" y="56"/>
                  </a:lnTo>
                  <a:lnTo>
                    <a:pt x="45" y="57"/>
                  </a:lnTo>
                  <a:lnTo>
                    <a:pt x="45" y="59"/>
                  </a:lnTo>
                  <a:lnTo>
                    <a:pt x="46" y="63"/>
                  </a:lnTo>
                  <a:lnTo>
                    <a:pt x="47" y="71"/>
                  </a:lnTo>
                  <a:lnTo>
                    <a:pt x="47" y="72"/>
                  </a:lnTo>
                  <a:lnTo>
                    <a:pt x="47" y="72"/>
                  </a:lnTo>
                  <a:lnTo>
                    <a:pt x="47" y="73"/>
                  </a:lnTo>
                  <a:lnTo>
                    <a:pt x="48" y="75"/>
                  </a:lnTo>
                  <a:lnTo>
                    <a:pt x="48" y="79"/>
                  </a:lnTo>
                  <a:lnTo>
                    <a:pt x="50" y="86"/>
                  </a:lnTo>
                  <a:lnTo>
                    <a:pt x="50" y="87"/>
                  </a:lnTo>
                  <a:lnTo>
                    <a:pt x="50" y="87"/>
                  </a:lnTo>
                  <a:lnTo>
                    <a:pt x="50" y="88"/>
                  </a:lnTo>
                  <a:lnTo>
                    <a:pt x="50" y="90"/>
                  </a:lnTo>
                  <a:lnTo>
                    <a:pt x="51" y="94"/>
                  </a:lnTo>
                  <a:lnTo>
                    <a:pt x="51" y="94"/>
                  </a:lnTo>
                  <a:lnTo>
                    <a:pt x="52" y="95"/>
                  </a:lnTo>
                  <a:lnTo>
                    <a:pt x="52" y="96"/>
                  </a:lnTo>
                  <a:lnTo>
                    <a:pt x="52" y="97"/>
                  </a:lnTo>
                  <a:lnTo>
                    <a:pt x="53" y="100"/>
                  </a:lnTo>
                  <a:lnTo>
                    <a:pt x="53" y="101"/>
                  </a:lnTo>
                  <a:lnTo>
                    <a:pt x="53" y="101"/>
                  </a:lnTo>
                  <a:lnTo>
                    <a:pt x="53" y="102"/>
                  </a:lnTo>
                  <a:lnTo>
                    <a:pt x="54" y="103"/>
                  </a:lnTo>
                  <a:lnTo>
                    <a:pt x="54" y="104"/>
                  </a:lnTo>
                  <a:lnTo>
                    <a:pt x="54" y="104"/>
                  </a:lnTo>
                  <a:lnTo>
                    <a:pt x="54" y="105"/>
                  </a:lnTo>
                  <a:lnTo>
                    <a:pt x="54" y="106"/>
                  </a:lnTo>
                  <a:lnTo>
                    <a:pt x="54" y="106"/>
                  </a:lnTo>
                  <a:lnTo>
                    <a:pt x="54" y="106"/>
                  </a:lnTo>
                  <a:lnTo>
                    <a:pt x="55" y="107"/>
                  </a:lnTo>
                  <a:lnTo>
                    <a:pt x="55" y="108"/>
                  </a:lnTo>
                  <a:lnTo>
                    <a:pt x="56" y="110"/>
                  </a:lnTo>
                  <a:lnTo>
                    <a:pt x="56" y="110"/>
                  </a:lnTo>
                  <a:lnTo>
                    <a:pt x="56" y="111"/>
                  </a:lnTo>
                  <a:lnTo>
                    <a:pt x="56" y="111"/>
                  </a:lnTo>
                  <a:lnTo>
                    <a:pt x="56" y="112"/>
                  </a:lnTo>
                  <a:lnTo>
                    <a:pt x="57" y="112"/>
                  </a:lnTo>
                  <a:lnTo>
                    <a:pt x="57" y="112"/>
                  </a:lnTo>
                  <a:lnTo>
                    <a:pt x="57" y="112"/>
                  </a:lnTo>
                  <a:lnTo>
                    <a:pt x="57" y="113"/>
                  </a:lnTo>
                  <a:lnTo>
                    <a:pt x="57" y="113"/>
                  </a:lnTo>
                  <a:lnTo>
                    <a:pt x="57" y="113"/>
                  </a:lnTo>
                  <a:lnTo>
                    <a:pt x="58" y="114"/>
                  </a:lnTo>
                  <a:lnTo>
                    <a:pt x="58" y="114"/>
                  </a:lnTo>
                  <a:lnTo>
                    <a:pt x="58" y="114"/>
                  </a:lnTo>
                  <a:lnTo>
                    <a:pt x="58" y="114"/>
                  </a:lnTo>
                  <a:lnTo>
                    <a:pt x="58" y="114"/>
                  </a:lnTo>
                  <a:lnTo>
                    <a:pt x="58" y="114"/>
                  </a:lnTo>
                  <a:lnTo>
                    <a:pt x="58" y="115"/>
                  </a:lnTo>
                  <a:lnTo>
                    <a:pt x="58" y="115"/>
                  </a:lnTo>
                  <a:lnTo>
                    <a:pt x="58" y="115"/>
                  </a:lnTo>
                  <a:lnTo>
                    <a:pt x="59" y="115"/>
                  </a:lnTo>
                  <a:lnTo>
                    <a:pt x="59" y="115"/>
                  </a:lnTo>
                  <a:lnTo>
                    <a:pt x="59" y="115"/>
                  </a:lnTo>
                  <a:lnTo>
                    <a:pt x="59" y="115"/>
                  </a:lnTo>
                  <a:lnTo>
                    <a:pt x="59" y="115"/>
                  </a:lnTo>
                  <a:lnTo>
                    <a:pt x="59" y="115"/>
                  </a:lnTo>
                  <a:lnTo>
                    <a:pt x="59" y="115"/>
                  </a:lnTo>
                  <a:lnTo>
                    <a:pt x="59" y="115"/>
                  </a:lnTo>
                  <a:lnTo>
                    <a:pt x="59" y="115"/>
                  </a:lnTo>
                  <a:lnTo>
                    <a:pt x="59" y="115"/>
                  </a:lnTo>
                  <a:lnTo>
                    <a:pt x="60" y="116"/>
                  </a:lnTo>
                  <a:lnTo>
                    <a:pt x="60" y="116"/>
                  </a:lnTo>
                  <a:lnTo>
                    <a:pt x="60" y="116"/>
                  </a:lnTo>
                  <a:lnTo>
                    <a:pt x="60" y="116"/>
                  </a:lnTo>
                  <a:lnTo>
                    <a:pt x="60" y="116"/>
                  </a:lnTo>
                  <a:lnTo>
                    <a:pt x="60" y="116"/>
                  </a:lnTo>
                  <a:lnTo>
                    <a:pt x="60" y="116"/>
                  </a:lnTo>
                  <a:lnTo>
                    <a:pt x="60" y="116"/>
                  </a:lnTo>
                  <a:lnTo>
                    <a:pt x="60" y="116"/>
                  </a:lnTo>
                  <a:lnTo>
                    <a:pt x="60" y="116"/>
                  </a:lnTo>
                  <a:lnTo>
                    <a:pt x="60" y="116"/>
                  </a:lnTo>
                  <a:lnTo>
                    <a:pt x="60" y="116"/>
                  </a:lnTo>
                  <a:lnTo>
                    <a:pt x="61" y="116"/>
                  </a:lnTo>
                  <a:lnTo>
                    <a:pt x="61" y="115"/>
                  </a:lnTo>
                  <a:lnTo>
                    <a:pt x="61" y="115"/>
                  </a:lnTo>
                  <a:lnTo>
                    <a:pt x="61" y="115"/>
                  </a:lnTo>
                  <a:lnTo>
                    <a:pt x="61" y="115"/>
                  </a:lnTo>
                  <a:lnTo>
                    <a:pt x="61" y="115"/>
                  </a:lnTo>
                  <a:lnTo>
                    <a:pt x="61" y="115"/>
                  </a:lnTo>
                  <a:lnTo>
                    <a:pt x="61" y="115"/>
                  </a:lnTo>
                  <a:lnTo>
                    <a:pt x="61" y="115"/>
                  </a:lnTo>
                  <a:lnTo>
                    <a:pt x="61" y="115"/>
                  </a:lnTo>
                  <a:lnTo>
                    <a:pt x="62" y="115"/>
                  </a:lnTo>
                  <a:lnTo>
                    <a:pt x="62" y="115"/>
                  </a:lnTo>
                  <a:lnTo>
                    <a:pt x="62" y="115"/>
                  </a:lnTo>
                  <a:lnTo>
                    <a:pt x="62" y="114"/>
                  </a:lnTo>
                  <a:lnTo>
                    <a:pt x="62" y="114"/>
                  </a:lnTo>
                  <a:lnTo>
                    <a:pt x="62" y="114"/>
                  </a:lnTo>
                  <a:lnTo>
                    <a:pt x="62" y="114"/>
                  </a:lnTo>
                  <a:lnTo>
                    <a:pt x="62" y="114"/>
                  </a:lnTo>
                  <a:lnTo>
                    <a:pt x="62" y="114"/>
                  </a:lnTo>
                  <a:lnTo>
                    <a:pt x="63" y="113"/>
                  </a:lnTo>
                  <a:lnTo>
                    <a:pt x="63" y="113"/>
                  </a:lnTo>
                  <a:lnTo>
                    <a:pt x="63" y="113"/>
                  </a:lnTo>
                  <a:lnTo>
                    <a:pt x="63" y="112"/>
                  </a:lnTo>
                  <a:lnTo>
                    <a:pt x="64" y="112"/>
                  </a:lnTo>
                  <a:lnTo>
                    <a:pt x="64" y="112"/>
                  </a:lnTo>
                  <a:lnTo>
                    <a:pt x="64" y="112"/>
                  </a:lnTo>
                  <a:lnTo>
                    <a:pt x="64" y="111"/>
                  </a:lnTo>
                  <a:lnTo>
                    <a:pt x="64" y="110"/>
                  </a:lnTo>
                  <a:lnTo>
                    <a:pt x="64" y="110"/>
                  </a:lnTo>
                  <a:lnTo>
                    <a:pt x="64" y="110"/>
                  </a:lnTo>
                  <a:lnTo>
                    <a:pt x="64" y="109"/>
                  </a:lnTo>
                  <a:lnTo>
                    <a:pt x="65" y="108"/>
                  </a:lnTo>
                  <a:lnTo>
                    <a:pt x="66" y="106"/>
                  </a:lnTo>
                  <a:lnTo>
                    <a:pt x="66" y="106"/>
                  </a:lnTo>
                  <a:lnTo>
                    <a:pt x="66" y="106"/>
                  </a:lnTo>
                  <a:lnTo>
                    <a:pt x="66" y="105"/>
                  </a:lnTo>
                  <a:lnTo>
                    <a:pt x="66" y="104"/>
                  </a:lnTo>
                  <a:lnTo>
                    <a:pt x="67" y="101"/>
                  </a:lnTo>
                  <a:lnTo>
                    <a:pt x="67" y="101"/>
                  </a:lnTo>
                  <a:lnTo>
                    <a:pt x="67" y="101"/>
                  </a:lnTo>
                  <a:lnTo>
                    <a:pt x="67" y="100"/>
                  </a:lnTo>
                  <a:lnTo>
                    <a:pt x="68" y="98"/>
                  </a:lnTo>
                  <a:lnTo>
                    <a:pt x="68" y="95"/>
                  </a:lnTo>
                  <a:lnTo>
                    <a:pt x="70" y="88"/>
                  </a:lnTo>
                  <a:lnTo>
                    <a:pt x="70" y="87"/>
                  </a:lnTo>
                  <a:lnTo>
                    <a:pt x="70" y="87"/>
                  </a:lnTo>
                  <a:lnTo>
                    <a:pt x="70" y="86"/>
                  </a:lnTo>
                  <a:lnTo>
                    <a:pt x="71" y="84"/>
                  </a:lnTo>
                  <a:lnTo>
                    <a:pt x="71" y="80"/>
                  </a:lnTo>
                  <a:lnTo>
                    <a:pt x="73" y="71"/>
                  </a:lnTo>
                  <a:lnTo>
                    <a:pt x="73" y="71"/>
                  </a:lnTo>
                  <a:lnTo>
                    <a:pt x="73" y="70"/>
                  </a:lnTo>
                  <a:lnTo>
                    <a:pt x="73" y="69"/>
                  </a:lnTo>
                  <a:lnTo>
                    <a:pt x="74" y="67"/>
                  </a:lnTo>
                  <a:lnTo>
                    <a:pt x="75" y="63"/>
                  </a:lnTo>
                  <a:lnTo>
                    <a:pt x="76" y="54"/>
                  </a:lnTo>
                  <a:lnTo>
                    <a:pt x="76" y="54"/>
                  </a:lnTo>
                  <a:lnTo>
                    <a:pt x="76" y="54"/>
                  </a:lnTo>
                  <a:lnTo>
                    <a:pt x="76" y="52"/>
                  </a:lnTo>
                  <a:lnTo>
                    <a:pt x="77" y="50"/>
                  </a:lnTo>
                  <a:lnTo>
                    <a:pt x="77" y="46"/>
                  </a:lnTo>
                  <a:lnTo>
                    <a:pt x="79" y="38"/>
                  </a:lnTo>
                  <a:lnTo>
                    <a:pt x="79" y="38"/>
                  </a:lnTo>
                  <a:lnTo>
                    <a:pt x="79" y="37"/>
                  </a:lnTo>
                  <a:lnTo>
                    <a:pt x="79" y="36"/>
                  </a:lnTo>
                  <a:lnTo>
                    <a:pt x="79" y="34"/>
                  </a:lnTo>
                  <a:lnTo>
                    <a:pt x="80" y="30"/>
                  </a:lnTo>
                  <a:lnTo>
                    <a:pt x="80" y="29"/>
                  </a:lnTo>
                  <a:lnTo>
                    <a:pt x="80" y="29"/>
                  </a:lnTo>
                  <a:lnTo>
                    <a:pt x="81" y="28"/>
                  </a:lnTo>
                  <a:lnTo>
                    <a:pt x="81" y="26"/>
                  </a:lnTo>
                  <a:lnTo>
                    <a:pt x="82" y="22"/>
                  </a:lnTo>
                  <a:lnTo>
                    <a:pt x="82" y="22"/>
                  </a:lnTo>
                  <a:lnTo>
                    <a:pt x="82" y="21"/>
                  </a:lnTo>
                  <a:lnTo>
                    <a:pt x="82" y="20"/>
                  </a:lnTo>
                  <a:lnTo>
                    <a:pt x="82" y="19"/>
                  </a:lnTo>
                  <a:lnTo>
                    <a:pt x="83" y="15"/>
                  </a:lnTo>
                  <a:lnTo>
                    <a:pt x="83" y="15"/>
                  </a:lnTo>
                  <a:lnTo>
                    <a:pt x="83" y="15"/>
                  </a:lnTo>
                  <a:lnTo>
                    <a:pt x="83" y="14"/>
                  </a:lnTo>
                  <a:lnTo>
                    <a:pt x="84" y="12"/>
                  </a:lnTo>
                  <a:lnTo>
                    <a:pt x="85" y="10"/>
                  </a:lnTo>
                  <a:lnTo>
                    <a:pt x="85" y="9"/>
                  </a:lnTo>
                  <a:lnTo>
                    <a:pt x="85" y="9"/>
                  </a:lnTo>
                  <a:lnTo>
                    <a:pt x="85" y="8"/>
                  </a:lnTo>
                  <a:lnTo>
                    <a:pt x="85" y="7"/>
                  </a:lnTo>
                  <a:lnTo>
                    <a:pt x="85" y="7"/>
                  </a:lnTo>
                  <a:lnTo>
                    <a:pt x="86" y="7"/>
                  </a:lnTo>
                  <a:lnTo>
                    <a:pt x="86" y="6"/>
                  </a:lnTo>
                  <a:lnTo>
                    <a:pt x="86" y="5"/>
                  </a:lnTo>
                  <a:lnTo>
                    <a:pt x="86" y="5"/>
                  </a:lnTo>
                  <a:lnTo>
                    <a:pt x="86" y="5"/>
                  </a:lnTo>
                  <a:lnTo>
                    <a:pt x="87" y="4"/>
                  </a:lnTo>
                  <a:lnTo>
                    <a:pt x="87" y="4"/>
                  </a:lnTo>
                  <a:lnTo>
                    <a:pt x="87" y="3"/>
                  </a:lnTo>
                  <a:lnTo>
                    <a:pt x="87" y="3"/>
                  </a:lnTo>
                  <a:lnTo>
                    <a:pt x="87" y="3"/>
                  </a:lnTo>
                  <a:lnTo>
                    <a:pt x="87" y="2"/>
                  </a:lnTo>
                  <a:lnTo>
                    <a:pt x="88" y="2"/>
                  </a:lnTo>
                  <a:lnTo>
                    <a:pt x="88" y="2"/>
                  </a:lnTo>
                  <a:lnTo>
                    <a:pt x="88" y="2"/>
                  </a:lnTo>
                  <a:lnTo>
                    <a:pt x="88" y="2"/>
                  </a:lnTo>
                  <a:lnTo>
                    <a:pt x="88" y="1"/>
                  </a:lnTo>
                  <a:lnTo>
                    <a:pt x="88" y="1"/>
                  </a:lnTo>
                  <a:lnTo>
                    <a:pt x="88" y="1"/>
                  </a:lnTo>
                  <a:lnTo>
                    <a:pt x="88" y="1"/>
                  </a:lnTo>
                  <a:lnTo>
                    <a:pt x="89" y="1"/>
                  </a:lnTo>
                  <a:lnTo>
                    <a:pt x="89" y="1"/>
                  </a:lnTo>
                  <a:lnTo>
                    <a:pt x="89" y="0"/>
                  </a:lnTo>
                  <a:lnTo>
                    <a:pt x="89" y="0"/>
                  </a:lnTo>
                  <a:lnTo>
                    <a:pt x="89" y="0"/>
                  </a:lnTo>
                  <a:lnTo>
                    <a:pt x="89" y="0"/>
                  </a:lnTo>
                  <a:lnTo>
                    <a:pt x="89" y="0"/>
                  </a:lnTo>
                  <a:lnTo>
                    <a:pt x="89" y="0"/>
                  </a:lnTo>
                  <a:lnTo>
                    <a:pt x="89" y="0"/>
                  </a:lnTo>
                  <a:lnTo>
                    <a:pt x="89" y="0"/>
                  </a:lnTo>
                  <a:lnTo>
                    <a:pt x="89" y="0"/>
                  </a:lnTo>
                  <a:lnTo>
                    <a:pt x="90" y="0"/>
                  </a:lnTo>
                  <a:lnTo>
                    <a:pt x="90" y="0"/>
                  </a:lnTo>
                  <a:lnTo>
                    <a:pt x="90" y="0"/>
                  </a:lnTo>
                  <a:lnTo>
                    <a:pt x="90" y="0"/>
                  </a:lnTo>
                  <a:lnTo>
                    <a:pt x="90" y="0"/>
                  </a:lnTo>
                  <a:lnTo>
                    <a:pt x="90" y="0"/>
                  </a:lnTo>
                  <a:lnTo>
                    <a:pt x="90" y="0"/>
                  </a:lnTo>
                  <a:lnTo>
                    <a:pt x="90" y="0"/>
                  </a:lnTo>
                  <a:lnTo>
                    <a:pt x="90" y="0"/>
                  </a:lnTo>
                  <a:lnTo>
                    <a:pt x="90" y="0"/>
                  </a:lnTo>
                  <a:lnTo>
                    <a:pt x="91" y="0"/>
                  </a:lnTo>
                  <a:lnTo>
                    <a:pt x="91" y="0"/>
                  </a:lnTo>
                  <a:lnTo>
                    <a:pt x="91" y="0"/>
                  </a:lnTo>
                  <a:lnTo>
                    <a:pt x="91" y="0"/>
                  </a:lnTo>
                  <a:lnTo>
                    <a:pt x="91" y="0"/>
                  </a:lnTo>
                  <a:lnTo>
                    <a:pt x="91" y="0"/>
                  </a:lnTo>
                  <a:lnTo>
                    <a:pt x="91" y="0"/>
                  </a:lnTo>
                  <a:lnTo>
                    <a:pt x="91" y="0"/>
                  </a:lnTo>
                  <a:lnTo>
                    <a:pt x="91" y="0"/>
                  </a:lnTo>
                  <a:lnTo>
                    <a:pt x="91" y="0"/>
                  </a:lnTo>
                  <a:lnTo>
                    <a:pt x="91" y="0"/>
                  </a:lnTo>
                  <a:lnTo>
                    <a:pt x="91" y="0"/>
                  </a:lnTo>
                  <a:lnTo>
                    <a:pt x="92" y="0"/>
                  </a:lnTo>
                  <a:lnTo>
                    <a:pt x="92" y="0"/>
                  </a:lnTo>
                  <a:lnTo>
                    <a:pt x="92" y="0"/>
                  </a:lnTo>
                  <a:lnTo>
                    <a:pt x="92" y="0"/>
                  </a:lnTo>
                  <a:lnTo>
                    <a:pt x="92" y="0"/>
                  </a:lnTo>
                  <a:lnTo>
                    <a:pt x="92" y="1"/>
                  </a:lnTo>
                  <a:lnTo>
                    <a:pt x="92" y="1"/>
                  </a:lnTo>
                  <a:lnTo>
                    <a:pt x="92" y="1"/>
                  </a:lnTo>
                  <a:lnTo>
                    <a:pt x="93" y="1"/>
                  </a:lnTo>
                  <a:lnTo>
                    <a:pt x="93" y="1"/>
                  </a:lnTo>
                  <a:lnTo>
                    <a:pt x="93" y="2"/>
                  </a:lnTo>
                  <a:lnTo>
                    <a:pt x="93" y="2"/>
                  </a:lnTo>
                  <a:lnTo>
                    <a:pt x="93" y="2"/>
                  </a:lnTo>
                  <a:lnTo>
                    <a:pt x="93" y="2"/>
                  </a:lnTo>
                  <a:lnTo>
                    <a:pt x="93" y="3"/>
                  </a:lnTo>
                  <a:lnTo>
                    <a:pt x="94" y="3"/>
                  </a:lnTo>
                  <a:lnTo>
                    <a:pt x="94" y="4"/>
                  </a:lnTo>
                  <a:lnTo>
                    <a:pt x="94" y="4"/>
                  </a:lnTo>
                  <a:lnTo>
                    <a:pt x="94" y="4"/>
                  </a:lnTo>
                  <a:lnTo>
                    <a:pt x="95" y="5"/>
                  </a:lnTo>
                  <a:lnTo>
                    <a:pt x="95" y="5"/>
                  </a:lnTo>
                  <a:lnTo>
                    <a:pt x="95" y="5"/>
                  </a:lnTo>
                  <a:lnTo>
                    <a:pt x="95" y="6"/>
                  </a:lnTo>
                  <a:lnTo>
                    <a:pt x="95" y="7"/>
                  </a:lnTo>
                  <a:lnTo>
                    <a:pt x="96" y="9"/>
                  </a:lnTo>
                  <a:lnTo>
                    <a:pt x="96" y="9"/>
                  </a:lnTo>
                  <a:lnTo>
                    <a:pt x="96" y="10"/>
                  </a:lnTo>
                  <a:lnTo>
                    <a:pt x="96" y="10"/>
                  </a:lnTo>
                  <a:lnTo>
                    <a:pt x="97" y="12"/>
                  </a:lnTo>
                  <a:lnTo>
                    <a:pt x="97" y="15"/>
                  </a:lnTo>
                  <a:lnTo>
                    <a:pt x="97" y="15"/>
                  </a:lnTo>
                  <a:lnTo>
                    <a:pt x="98" y="16"/>
                  </a:lnTo>
                  <a:lnTo>
                    <a:pt x="98" y="16"/>
                  </a:lnTo>
                  <a:lnTo>
                    <a:pt x="98" y="18"/>
                  </a:lnTo>
                  <a:lnTo>
                    <a:pt x="99" y="21"/>
                  </a:lnTo>
                  <a:lnTo>
                    <a:pt x="99" y="22"/>
                  </a:lnTo>
                  <a:lnTo>
                    <a:pt x="99" y="22"/>
                  </a:lnTo>
                  <a:lnTo>
                    <a:pt x="99" y="23"/>
                  </a:lnTo>
                  <a:lnTo>
                    <a:pt x="100" y="25"/>
                  </a:lnTo>
                  <a:lnTo>
                    <a:pt x="100" y="29"/>
                  </a:lnTo>
                  <a:lnTo>
                    <a:pt x="102" y="37"/>
                  </a:lnTo>
                  <a:lnTo>
                    <a:pt x="102" y="38"/>
                  </a:lnTo>
                  <a:lnTo>
                    <a:pt x="102" y="38"/>
                  </a:lnTo>
                  <a:lnTo>
                    <a:pt x="102" y="39"/>
                  </a:lnTo>
                  <a:lnTo>
                    <a:pt x="103" y="41"/>
                  </a:lnTo>
                  <a:lnTo>
                    <a:pt x="103" y="46"/>
                  </a:lnTo>
                  <a:lnTo>
                    <a:pt x="105" y="54"/>
                  </a:lnTo>
                  <a:lnTo>
                    <a:pt x="107" y="71"/>
                  </a:lnTo>
                  <a:lnTo>
                    <a:pt x="108" y="72"/>
                  </a:lnTo>
                  <a:lnTo>
                    <a:pt x="108" y="72"/>
                  </a:lnTo>
                  <a:lnTo>
                    <a:pt x="108" y="74"/>
                  </a:lnTo>
                  <a:lnTo>
                    <a:pt x="108" y="76"/>
                  </a:lnTo>
                  <a:lnTo>
                    <a:pt x="109" y="80"/>
                  </a:lnTo>
                  <a:lnTo>
                    <a:pt x="111" y="88"/>
                  </a:lnTo>
                  <a:lnTo>
                    <a:pt x="111" y="89"/>
                  </a:lnTo>
                  <a:lnTo>
                    <a:pt x="111" y="89"/>
                  </a:lnTo>
                  <a:lnTo>
                    <a:pt x="111" y="90"/>
                  </a:lnTo>
                  <a:lnTo>
                    <a:pt x="111" y="92"/>
                  </a:lnTo>
                  <a:lnTo>
                    <a:pt x="112" y="96"/>
                  </a:lnTo>
                  <a:lnTo>
                    <a:pt x="112" y="96"/>
                  </a:lnTo>
                  <a:lnTo>
                    <a:pt x="112" y="97"/>
                  </a:lnTo>
                  <a:lnTo>
                    <a:pt x="113" y="98"/>
                  </a:lnTo>
                  <a:lnTo>
                    <a:pt x="113" y="99"/>
                  </a:lnTo>
                  <a:lnTo>
                    <a:pt x="114" y="102"/>
                  </a:lnTo>
                  <a:lnTo>
                    <a:pt x="114" y="103"/>
                  </a:lnTo>
                  <a:lnTo>
                    <a:pt x="114" y="103"/>
                  </a:lnTo>
                  <a:lnTo>
                    <a:pt x="114" y="104"/>
                  </a:lnTo>
                  <a:lnTo>
                    <a:pt x="114" y="105"/>
                  </a:lnTo>
                  <a:lnTo>
                    <a:pt x="114" y="106"/>
                  </a:lnTo>
                  <a:lnTo>
                    <a:pt x="115" y="106"/>
                  </a:lnTo>
                  <a:lnTo>
                    <a:pt x="115" y="106"/>
                  </a:lnTo>
                  <a:lnTo>
                    <a:pt x="115" y="108"/>
                  </a:lnTo>
                  <a:lnTo>
                    <a:pt x="115" y="108"/>
                  </a:lnTo>
                  <a:lnTo>
                    <a:pt x="115" y="108"/>
                  </a:lnTo>
                  <a:lnTo>
                    <a:pt x="115" y="109"/>
                  </a:lnTo>
                  <a:lnTo>
                    <a:pt x="116" y="110"/>
                  </a:lnTo>
                  <a:lnTo>
                    <a:pt x="116" y="110"/>
                  </a:lnTo>
                  <a:lnTo>
                    <a:pt x="116" y="110"/>
                  </a:lnTo>
                  <a:lnTo>
                    <a:pt x="116" y="111"/>
                  </a:lnTo>
                  <a:lnTo>
                    <a:pt x="117" y="112"/>
                  </a:lnTo>
                  <a:lnTo>
                    <a:pt x="117" y="112"/>
                  </a:lnTo>
                  <a:lnTo>
                    <a:pt x="117" y="112"/>
                  </a:lnTo>
                  <a:lnTo>
                    <a:pt x="117" y="112"/>
                  </a:lnTo>
                  <a:lnTo>
                    <a:pt x="117" y="113"/>
                  </a:lnTo>
                  <a:lnTo>
                    <a:pt x="117" y="113"/>
                  </a:lnTo>
                  <a:lnTo>
                    <a:pt x="117" y="113"/>
                  </a:lnTo>
                  <a:lnTo>
                    <a:pt x="117" y="113"/>
                  </a:lnTo>
                  <a:lnTo>
                    <a:pt x="117" y="114"/>
                  </a:lnTo>
                  <a:lnTo>
                    <a:pt x="118" y="114"/>
                  </a:lnTo>
                  <a:lnTo>
                    <a:pt x="118" y="114"/>
                  </a:lnTo>
                  <a:lnTo>
                    <a:pt x="118" y="114"/>
                  </a:lnTo>
                  <a:lnTo>
                    <a:pt x="118" y="114"/>
                  </a:lnTo>
                  <a:lnTo>
                    <a:pt x="118" y="114"/>
                  </a:lnTo>
                  <a:lnTo>
                    <a:pt x="118" y="114"/>
                  </a:lnTo>
                  <a:lnTo>
                    <a:pt x="118" y="115"/>
                  </a:lnTo>
                  <a:lnTo>
                    <a:pt x="118" y="115"/>
                  </a:lnTo>
                  <a:lnTo>
                    <a:pt x="119" y="115"/>
                  </a:lnTo>
                  <a:lnTo>
                    <a:pt x="119" y="115"/>
                  </a:lnTo>
                  <a:lnTo>
                    <a:pt x="119" y="115"/>
                  </a:lnTo>
                  <a:lnTo>
                    <a:pt x="119" y="115"/>
                  </a:lnTo>
                  <a:lnTo>
                    <a:pt x="119" y="115"/>
                  </a:lnTo>
                  <a:lnTo>
                    <a:pt x="119" y="115"/>
                  </a:lnTo>
                  <a:lnTo>
                    <a:pt x="119" y="115"/>
                  </a:lnTo>
                  <a:lnTo>
                    <a:pt x="119" y="115"/>
                  </a:lnTo>
                  <a:lnTo>
                    <a:pt x="119" y="115"/>
                  </a:lnTo>
                  <a:lnTo>
                    <a:pt x="119" y="116"/>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1" y="116"/>
                  </a:lnTo>
                  <a:lnTo>
                    <a:pt x="121" y="115"/>
                  </a:lnTo>
                  <a:lnTo>
                    <a:pt x="121" y="115"/>
                  </a:lnTo>
                  <a:lnTo>
                    <a:pt x="121" y="115"/>
                  </a:lnTo>
                  <a:lnTo>
                    <a:pt x="121" y="115"/>
                  </a:lnTo>
                  <a:lnTo>
                    <a:pt x="121" y="115"/>
                  </a:lnTo>
                  <a:lnTo>
                    <a:pt x="121" y="115"/>
                  </a:lnTo>
                  <a:lnTo>
                    <a:pt x="121" y="115"/>
                  </a:lnTo>
                  <a:lnTo>
                    <a:pt x="121" y="115"/>
                  </a:lnTo>
                  <a:lnTo>
                    <a:pt x="121" y="115"/>
                  </a:lnTo>
                  <a:lnTo>
                    <a:pt x="121" y="115"/>
                  </a:lnTo>
                  <a:lnTo>
                    <a:pt x="121" y="115"/>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9" name="Freeform 66"/>
            <p:cNvSpPr>
              <a:spLocks/>
            </p:cNvSpPr>
            <p:nvPr/>
          </p:nvSpPr>
          <p:spPr bwMode="auto">
            <a:xfrm>
              <a:off x="2931" y="2186"/>
              <a:ext cx="118" cy="116"/>
            </a:xfrm>
            <a:custGeom>
              <a:avLst/>
              <a:gdLst/>
              <a:ahLst/>
              <a:cxnLst>
                <a:cxn ang="0">
                  <a:pos x="2" y="114"/>
                </a:cxn>
                <a:cxn ang="0">
                  <a:pos x="3" y="110"/>
                </a:cxn>
                <a:cxn ang="0">
                  <a:pos x="6" y="102"/>
                </a:cxn>
                <a:cxn ang="0">
                  <a:pos x="8" y="93"/>
                </a:cxn>
                <a:cxn ang="0">
                  <a:pos x="12" y="70"/>
                </a:cxn>
                <a:cxn ang="0">
                  <a:pos x="19" y="28"/>
                </a:cxn>
                <a:cxn ang="0">
                  <a:pos x="22" y="14"/>
                </a:cxn>
                <a:cxn ang="0">
                  <a:pos x="23" y="8"/>
                </a:cxn>
                <a:cxn ang="0">
                  <a:pos x="25" y="4"/>
                </a:cxn>
                <a:cxn ang="0">
                  <a:pos x="26" y="1"/>
                </a:cxn>
                <a:cxn ang="0">
                  <a:pos x="27" y="0"/>
                </a:cxn>
                <a:cxn ang="0">
                  <a:pos x="28" y="0"/>
                </a:cxn>
                <a:cxn ang="0">
                  <a:pos x="28" y="0"/>
                </a:cxn>
                <a:cxn ang="0">
                  <a:pos x="29" y="0"/>
                </a:cxn>
                <a:cxn ang="0">
                  <a:pos x="30" y="1"/>
                </a:cxn>
                <a:cxn ang="0">
                  <a:pos x="31" y="2"/>
                </a:cxn>
                <a:cxn ang="0">
                  <a:pos x="32" y="5"/>
                </a:cxn>
                <a:cxn ang="0">
                  <a:pos x="35" y="14"/>
                </a:cxn>
                <a:cxn ang="0">
                  <a:pos x="37" y="24"/>
                </a:cxn>
                <a:cxn ang="0">
                  <a:pos x="42" y="55"/>
                </a:cxn>
                <a:cxn ang="0">
                  <a:pos x="45" y="75"/>
                </a:cxn>
                <a:cxn ang="0">
                  <a:pos x="49" y="94"/>
                </a:cxn>
                <a:cxn ang="0">
                  <a:pos x="51" y="104"/>
                </a:cxn>
                <a:cxn ang="0">
                  <a:pos x="52" y="109"/>
                </a:cxn>
                <a:cxn ang="0">
                  <a:pos x="54" y="113"/>
                </a:cxn>
                <a:cxn ang="0">
                  <a:pos x="55" y="114"/>
                </a:cxn>
                <a:cxn ang="0">
                  <a:pos x="56" y="115"/>
                </a:cxn>
                <a:cxn ang="0">
                  <a:pos x="56" y="116"/>
                </a:cxn>
                <a:cxn ang="0">
                  <a:pos x="57" y="116"/>
                </a:cxn>
                <a:cxn ang="0">
                  <a:pos x="58" y="115"/>
                </a:cxn>
                <a:cxn ang="0">
                  <a:pos x="59" y="114"/>
                </a:cxn>
                <a:cxn ang="0">
                  <a:pos x="60" y="111"/>
                </a:cxn>
                <a:cxn ang="0">
                  <a:pos x="62" y="105"/>
                </a:cxn>
                <a:cxn ang="0">
                  <a:pos x="65" y="90"/>
                </a:cxn>
                <a:cxn ang="0">
                  <a:pos x="69" y="68"/>
                </a:cxn>
                <a:cxn ang="0">
                  <a:pos x="74" y="35"/>
                </a:cxn>
                <a:cxn ang="0">
                  <a:pos x="76" y="25"/>
                </a:cxn>
                <a:cxn ang="0">
                  <a:pos x="79" y="13"/>
                </a:cxn>
                <a:cxn ang="0">
                  <a:pos x="81" y="5"/>
                </a:cxn>
                <a:cxn ang="0">
                  <a:pos x="82" y="2"/>
                </a:cxn>
                <a:cxn ang="0">
                  <a:pos x="83" y="1"/>
                </a:cxn>
                <a:cxn ang="0">
                  <a:pos x="84" y="0"/>
                </a:cxn>
                <a:cxn ang="0">
                  <a:pos x="84" y="0"/>
                </a:cxn>
                <a:cxn ang="0">
                  <a:pos x="85" y="0"/>
                </a:cxn>
                <a:cxn ang="0">
                  <a:pos x="86" y="0"/>
                </a:cxn>
                <a:cxn ang="0">
                  <a:pos x="87" y="2"/>
                </a:cxn>
                <a:cxn ang="0">
                  <a:pos x="88" y="5"/>
                </a:cxn>
                <a:cxn ang="0">
                  <a:pos x="90" y="12"/>
                </a:cxn>
                <a:cxn ang="0">
                  <a:pos x="93" y="24"/>
                </a:cxn>
                <a:cxn ang="0">
                  <a:pos x="100" y="69"/>
                </a:cxn>
                <a:cxn ang="0">
                  <a:pos x="103" y="88"/>
                </a:cxn>
                <a:cxn ang="0">
                  <a:pos x="106" y="102"/>
                </a:cxn>
                <a:cxn ang="0">
                  <a:pos x="108" y="107"/>
                </a:cxn>
                <a:cxn ang="0">
                  <a:pos x="109" y="111"/>
                </a:cxn>
                <a:cxn ang="0">
                  <a:pos x="110" y="113"/>
                </a:cxn>
                <a:cxn ang="0">
                  <a:pos x="111" y="115"/>
                </a:cxn>
                <a:cxn ang="0">
                  <a:pos x="112" y="115"/>
                </a:cxn>
                <a:cxn ang="0">
                  <a:pos x="112" y="116"/>
                </a:cxn>
                <a:cxn ang="0">
                  <a:pos x="113" y="115"/>
                </a:cxn>
                <a:cxn ang="0">
                  <a:pos x="114" y="114"/>
                </a:cxn>
                <a:cxn ang="0">
                  <a:pos x="115" y="112"/>
                </a:cxn>
                <a:cxn ang="0">
                  <a:pos x="117" y="108"/>
                </a:cxn>
              </a:cxnLst>
              <a:rect l="0" t="0" r="r" b="b"/>
              <a:pathLst>
                <a:path w="118" h="116">
                  <a:moveTo>
                    <a:pt x="0" y="115"/>
                  </a:moveTo>
                  <a:lnTo>
                    <a:pt x="1" y="115"/>
                  </a:lnTo>
                  <a:lnTo>
                    <a:pt x="1" y="114"/>
                  </a:lnTo>
                  <a:lnTo>
                    <a:pt x="1" y="114"/>
                  </a:lnTo>
                  <a:lnTo>
                    <a:pt x="1" y="114"/>
                  </a:lnTo>
                  <a:lnTo>
                    <a:pt x="1" y="114"/>
                  </a:lnTo>
                  <a:lnTo>
                    <a:pt x="1" y="114"/>
                  </a:lnTo>
                  <a:lnTo>
                    <a:pt x="2" y="114"/>
                  </a:lnTo>
                  <a:lnTo>
                    <a:pt x="2" y="113"/>
                  </a:lnTo>
                  <a:lnTo>
                    <a:pt x="2" y="112"/>
                  </a:lnTo>
                  <a:lnTo>
                    <a:pt x="2" y="112"/>
                  </a:lnTo>
                  <a:lnTo>
                    <a:pt x="2" y="112"/>
                  </a:lnTo>
                  <a:lnTo>
                    <a:pt x="2" y="112"/>
                  </a:lnTo>
                  <a:lnTo>
                    <a:pt x="3" y="111"/>
                  </a:lnTo>
                  <a:lnTo>
                    <a:pt x="3" y="111"/>
                  </a:lnTo>
                  <a:lnTo>
                    <a:pt x="3" y="110"/>
                  </a:lnTo>
                  <a:lnTo>
                    <a:pt x="3" y="110"/>
                  </a:lnTo>
                  <a:lnTo>
                    <a:pt x="3" y="109"/>
                  </a:lnTo>
                  <a:lnTo>
                    <a:pt x="4" y="107"/>
                  </a:lnTo>
                  <a:lnTo>
                    <a:pt x="4" y="107"/>
                  </a:lnTo>
                  <a:lnTo>
                    <a:pt x="4" y="106"/>
                  </a:lnTo>
                  <a:lnTo>
                    <a:pt x="4" y="106"/>
                  </a:lnTo>
                  <a:lnTo>
                    <a:pt x="5" y="104"/>
                  </a:lnTo>
                  <a:lnTo>
                    <a:pt x="6" y="102"/>
                  </a:lnTo>
                  <a:lnTo>
                    <a:pt x="6" y="101"/>
                  </a:lnTo>
                  <a:lnTo>
                    <a:pt x="6" y="101"/>
                  </a:lnTo>
                  <a:lnTo>
                    <a:pt x="6" y="100"/>
                  </a:lnTo>
                  <a:lnTo>
                    <a:pt x="6" y="98"/>
                  </a:lnTo>
                  <a:lnTo>
                    <a:pt x="7" y="95"/>
                  </a:lnTo>
                  <a:lnTo>
                    <a:pt x="7" y="94"/>
                  </a:lnTo>
                  <a:lnTo>
                    <a:pt x="7" y="94"/>
                  </a:lnTo>
                  <a:lnTo>
                    <a:pt x="8" y="93"/>
                  </a:lnTo>
                  <a:lnTo>
                    <a:pt x="8" y="91"/>
                  </a:lnTo>
                  <a:lnTo>
                    <a:pt x="9" y="87"/>
                  </a:lnTo>
                  <a:lnTo>
                    <a:pt x="10" y="79"/>
                  </a:lnTo>
                  <a:lnTo>
                    <a:pt x="10" y="78"/>
                  </a:lnTo>
                  <a:lnTo>
                    <a:pt x="10" y="78"/>
                  </a:lnTo>
                  <a:lnTo>
                    <a:pt x="10" y="76"/>
                  </a:lnTo>
                  <a:lnTo>
                    <a:pt x="11" y="74"/>
                  </a:lnTo>
                  <a:lnTo>
                    <a:pt x="12" y="70"/>
                  </a:lnTo>
                  <a:lnTo>
                    <a:pt x="13" y="61"/>
                  </a:lnTo>
                  <a:lnTo>
                    <a:pt x="16" y="44"/>
                  </a:lnTo>
                  <a:lnTo>
                    <a:pt x="16" y="43"/>
                  </a:lnTo>
                  <a:lnTo>
                    <a:pt x="16" y="43"/>
                  </a:lnTo>
                  <a:lnTo>
                    <a:pt x="16" y="42"/>
                  </a:lnTo>
                  <a:lnTo>
                    <a:pt x="17" y="40"/>
                  </a:lnTo>
                  <a:lnTo>
                    <a:pt x="17" y="36"/>
                  </a:lnTo>
                  <a:lnTo>
                    <a:pt x="19" y="28"/>
                  </a:lnTo>
                  <a:lnTo>
                    <a:pt x="19" y="27"/>
                  </a:lnTo>
                  <a:lnTo>
                    <a:pt x="19" y="27"/>
                  </a:lnTo>
                  <a:lnTo>
                    <a:pt x="19" y="26"/>
                  </a:lnTo>
                  <a:lnTo>
                    <a:pt x="19" y="24"/>
                  </a:lnTo>
                  <a:lnTo>
                    <a:pt x="20" y="21"/>
                  </a:lnTo>
                  <a:lnTo>
                    <a:pt x="21" y="14"/>
                  </a:lnTo>
                  <a:lnTo>
                    <a:pt x="21" y="14"/>
                  </a:lnTo>
                  <a:lnTo>
                    <a:pt x="22" y="14"/>
                  </a:lnTo>
                  <a:lnTo>
                    <a:pt x="22" y="13"/>
                  </a:lnTo>
                  <a:lnTo>
                    <a:pt x="22" y="12"/>
                  </a:lnTo>
                  <a:lnTo>
                    <a:pt x="22" y="11"/>
                  </a:lnTo>
                  <a:lnTo>
                    <a:pt x="22" y="11"/>
                  </a:lnTo>
                  <a:lnTo>
                    <a:pt x="23" y="10"/>
                  </a:lnTo>
                  <a:lnTo>
                    <a:pt x="23" y="9"/>
                  </a:lnTo>
                  <a:lnTo>
                    <a:pt x="23" y="8"/>
                  </a:lnTo>
                  <a:lnTo>
                    <a:pt x="23" y="8"/>
                  </a:lnTo>
                  <a:lnTo>
                    <a:pt x="23" y="8"/>
                  </a:lnTo>
                  <a:lnTo>
                    <a:pt x="24" y="6"/>
                  </a:lnTo>
                  <a:lnTo>
                    <a:pt x="24" y="6"/>
                  </a:lnTo>
                  <a:lnTo>
                    <a:pt x="24" y="6"/>
                  </a:lnTo>
                  <a:lnTo>
                    <a:pt x="24" y="5"/>
                  </a:lnTo>
                  <a:lnTo>
                    <a:pt x="24" y="4"/>
                  </a:lnTo>
                  <a:lnTo>
                    <a:pt x="25" y="4"/>
                  </a:lnTo>
                  <a:lnTo>
                    <a:pt x="25" y="4"/>
                  </a:lnTo>
                  <a:lnTo>
                    <a:pt x="25" y="4"/>
                  </a:lnTo>
                  <a:lnTo>
                    <a:pt x="25" y="3"/>
                  </a:lnTo>
                  <a:lnTo>
                    <a:pt x="25" y="3"/>
                  </a:lnTo>
                  <a:lnTo>
                    <a:pt x="25" y="3"/>
                  </a:lnTo>
                  <a:lnTo>
                    <a:pt x="25" y="2"/>
                  </a:lnTo>
                  <a:lnTo>
                    <a:pt x="25" y="2"/>
                  </a:lnTo>
                  <a:lnTo>
                    <a:pt x="26" y="2"/>
                  </a:lnTo>
                  <a:lnTo>
                    <a:pt x="26" y="1"/>
                  </a:lnTo>
                  <a:lnTo>
                    <a:pt x="26" y="1"/>
                  </a:lnTo>
                  <a:lnTo>
                    <a:pt x="26" y="1"/>
                  </a:lnTo>
                  <a:lnTo>
                    <a:pt x="26" y="1"/>
                  </a:lnTo>
                  <a:lnTo>
                    <a:pt x="26" y="1"/>
                  </a:lnTo>
                  <a:lnTo>
                    <a:pt x="27" y="1"/>
                  </a:lnTo>
                  <a:lnTo>
                    <a:pt x="27" y="0"/>
                  </a:lnTo>
                  <a:lnTo>
                    <a:pt x="27" y="0"/>
                  </a:lnTo>
                  <a:lnTo>
                    <a:pt x="27" y="0"/>
                  </a:lnTo>
                  <a:lnTo>
                    <a:pt x="27" y="0"/>
                  </a:lnTo>
                  <a:lnTo>
                    <a:pt x="27" y="0"/>
                  </a:lnTo>
                  <a:lnTo>
                    <a:pt x="27" y="0"/>
                  </a:lnTo>
                  <a:lnTo>
                    <a:pt x="27" y="0"/>
                  </a:lnTo>
                  <a:lnTo>
                    <a:pt x="27" y="0"/>
                  </a:lnTo>
                  <a:lnTo>
                    <a:pt x="27" y="0"/>
                  </a:lnTo>
                  <a:lnTo>
                    <a:pt x="27" y="0"/>
                  </a:lnTo>
                  <a:lnTo>
                    <a:pt x="28" y="0"/>
                  </a:lnTo>
                  <a:lnTo>
                    <a:pt x="28" y="0"/>
                  </a:lnTo>
                  <a:lnTo>
                    <a:pt x="28" y="0"/>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0"/>
                  </a:lnTo>
                  <a:lnTo>
                    <a:pt x="29" y="0"/>
                  </a:lnTo>
                  <a:lnTo>
                    <a:pt x="29" y="0"/>
                  </a:lnTo>
                  <a:lnTo>
                    <a:pt x="29" y="0"/>
                  </a:lnTo>
                  <a:lnTo>
                    <a:pt x="29" y="0"/>
                  </a:lnTo>
                  <a:lnTo>
                    <a:pt x="29" y="0"/>
                  </a:lnTo>
                  <a:lnTo>
                    <a:pt x="29" y="0"/>
                  </a:lnTo>
                  <a:lnTo>
                    <a:pt x="30" y="0"/>
                  </a:lnTo>
                  <a:lnTo>
                    <a:pt x="30" y="0"/>
                  </a:lnTo>
                  <a:lnTo>
                    <a:pt x="30" y="1"/>
                  </a:lnTo>
                  <a:lnTo>
                    <a:pt x="30" y="1"/>
                  </a:lnTo>
                  <a:lnTo>
                    <a:pt x="30" y="1"/>
                  </a:lnTo>
                  <a:lnTo>
                    <a:pt x="30" y="1"/>
                  </a:lnTo>
                  <a:lnTo>
                    <a:pt x="30" y="1"/>
                  </a:lnTo>
                  <a:lnTo>
                    <a:pt x="30" y="1"/>
                  </a:lnTo>
                  <a:lnTo>
                    <a:pt x="31" y="2"/>
                  </a:lnTo>
                  <a:lnTo>
                    <a:pt x="31" y="2"/>
                  </a:lnTo>
                  <a:lnTo>
                    <a:pt x="31" y="2"/>
                  </a:lnTo>
                  <a:lnTo>
                    <a:pt x="31" y="2"/>
                  </a:lnTo>
                  <a:lnTo>
                    <a:pt x="31" y="2"/>
                  </a:lnTo>
                  <a:lnTo>
                    <a:pt x="31" y="3"/>
                  </a:lnTo>
                  <a:lnTo>
                    <a:pt x="31" y="3"/>
                  </a:lnTo>
                  <a:lnTo>
                    <a:pt x="32" y="4"/>
                  </a:lnTo>
                  <a:lnTo>
                    <a:pt x="32" y="4"/>
                  </a:lnTo>
                  <a:lnTo>
                    <a:pt x="32" y="4"/>
                  </a:lnTo>
                  <a:lnTo>
                    <a:pt x="32" y="5"/>
                  </a:lnTo>
                  <a:lnTo>
                    <a:pt x="32" y="6"/>
                  </a:lnTo>
                  <a:lnTo>
                    <a:pt x="33" y="8"/>
                  </a:lnTo>
                  <a:lnTo>
                    <a:pt x="33" y="8"/>
                  </a:lnTo>
                  <a:lnTo>
                    <a:pt x="33" y="8"/>
                  </a:lnTo>
                  <a:lnTo>
                    <a:pt x="33" y="9"/>
                  </a:lnTo>
                  <a:lnTo>
                    <a:pt x="34" y="10"/>
                  </a:lnTo>
                  <a:lnTo>
                    <a:pt x="35" y="13"/>
                  </a:lnTo>
                  <a:lnTo>
                    <a:pt x="35" y="14"/>
                  </a:lnTo>
                  <a:lnTo>
                    <a:pt x="35" y="14"/>
                  </a:lnTo>
                  <a:lnTo>
                    <a:pt x="35" y="15"/>
                  </a:lnTo>
                  <a:lnTo>
                    <a:pt x="35" y="16"/>
                  </a:lnTo>
                  <a:lnTo>
                    <a:pt x="36" y="20"/>
                  </a:lnTo>
                  <a:lnTo>
                    <a:pt x="36" y="20"/>
                  </a:lnTo>
                  <a:lnTo>
                    <a:pt x="36" y="21"/>
                  </a:lnTo>
                  <a:lnTo>
                    <a:pt x="36" y="22"/>
                  </a:lnTo>
                  <a:lnTo>
                    <a:pt x="37" y="24"/>
                  </a:lnTo>
                  <a:lnTo>
                    <a:pt x="38" y="28"/>
                  </a:lnTo>
                  <a:lnTo>
                    <a:pt x="39" y="36"/>
                  </a:lnTo>
                  <a:lnTo>
                    <a:pt x="39" y="37"/>
                  </a:lnTo>
                  <a:lnTo>
                    <a:pt x="39" y="38"/>
                  </a:lnTo>
                  <a:lnTo>
                    <a:pt x="39" y="39"/>
                  </a:lnTo>
                  <a:lnTo>
                    <a:pt x="40" y="41"/>
                  </a:lnTo>
                  <a:lnTo>
                    <a:pt x="41" y="46"/>
                  </a:lnTo>
                  <a:lnTo>
                    <a:pt x="42" y="55"/>
                  </a:lnTo>
                  <a:lnTo>
                    <a:pt x="42" y="56"/>
                  </a:lnTo>
                  <a:lnTo>
                    <a:pt x="42" y="56"/>
                  </a:lnTo>
                  <a:lnTo>
                    <a:pt x="43" y="57"/>
                  </a:lnTo>
                  <a:lnTo>
                    <a:pt x="43" y="60"/>
                  </a:lnTo>
                  <a:lnTo>
                    <a:pt x="44" y="64"/>
                  </a:lnTo>
                  <a:lnTo>
                    <a:pt x="45" y="74"/>
                  </a:lnTo>
                  <a:lnTo>
                    <a:pt x="45" y="74"/>
                  </a:lnTo>
                  <a:lnTo>
                    <a:pt x="45" y="75"/>
                  </a:lnTo>
                  <a:lnTo>
                    <a:pt x="45" y="76"/>
                  </a:lnTo>
                  <a:lnTo>
                    <a:pt x="46" y="78"/>
                  </a:lnTo>
                  <a:lnTo>
                    <a:pt x="46" y="82"/>
                  </a:lnTo>
                  <a:lnTo>
                    <a:pt x="48" y="90"/>
                  </a:lnTo>
                  <a:lnTo>
                    <a:pt x="48" y="90"/>
                  </a:lnTo>
                  <a:lnTo>
                    <a:pt x="48" y="91"/>
                  </a:lnTo>
                  <a:lnTo>
                    <a:pt x="48" y="92"/>
                  </a:lnTo>
                  <a:lnTo>
                    <a:pt x="49" y="94"/>
                  </a:lnTo>
                  <a:lnTo>
                    <a:pt x="49" y="97"/>
                  </a:lnTo>
                  <a:lnTo>
                    <a:pt x="49" y="97"/>
                  </a:lnTo>
                  <a:lnTo>
                    <a:pt x="49" y="98"/>
                  </a:lnTo>
                  <a:lnTo>
                    <a:pt x="50" y="98"/>
                  </a:lnTo>
                  <a:lnTo>
                    <a:pt x="50" y="100"/>
                  </a:lnTo>
                  <a:lnTo>
                    <a:pt x="51" y="103"/>
                  </a:lnTo>
                  <a:lnTo>
                    <a:pt x="51" y="103"/>
                  </a:lnTo>
                  <a:lnTo>
                    <a:pt x="51" y="104"/>
                  </a:lnTo>
                  <a:lnTo>
                    <a:pt x="51" y="104"/>
                  </a:lnTo>
                  <a:lnTo>
                    <a:pt x="51" y="106"/>
                  </a:lnTo>
                  <a:lnTo>
                    <a:pt x="51" y="106"/>
                  </a:lnTo>
                  <a:lnTo>
                    <a:pt x="51" y="106"/>
                  </a:lnTo>
                  <a:lnTo>
                    <a:pt x="52" y="107"/>
                  </a:lnTo>
                  <a:lnTo>
                    <a:pt x="52" y="108"/>
                  </a:lnTo>
                  <a:lnTo>
                    <a:pt x="52" y="109"/>
                  </a:lnTo>
                  <a:lnTo>
                    <a:pt x="52" y="109"/>
                  </a:lnTo>
                  <a:lnTo>
                    <a:pt x="53" y="110"/>
                  </a:lnTo>
                  <a:lnTo>
                    <a:pt x="53" y="110"/>
                  </a:lnTo>
                  <a:lnTo>
                    <a:pt x="53" y="111"/>
                  </a:lnTo>
                  <a:lnTo>
                    <a:pt x="53" y="111"/>
                  </a:lnTo>
                  <a:lnTo>
                    <a:pt x="53" y="111"/>
                  </a:lnTo>
                  <a:lnTo>
                    <a:pt x="54" y="112"/>
                  </a:lnTo>
                  <a:lnTo>
                    <a:pt x="54" y="112"/>
                  </a:lnTo>
                  <a:lnTo>
                    <a:pt x="54" y="113"/>
                  </a:lnTo>
                  <a:lnTo>
                    <a:pt x="54" y="113"/>
                  </a:lnTo>
                  <a:lnTo>
                    <a:pt x="54" y="113"/>
                  </a:lnTo>
                  <a:lnTo>
                    <a:pt x="54" y="113"/>
                  </a:lnTo>
                  <a:lnTo>
                    <a:pt x="54" y="114"/>
                  </a:lnTo>
                  <a:lnTo>
                    <a:pt x="55" y="114"/>
                  </a:lnTo>
                  <a:lnTo>
                    <a:pt x="55" y="114"/>
                  </a:lnTo>
                  <a:lnTo>
                    <a:pt x="55" y="114"/>
                  </a:lnTo>
                  <a:lnTo>
                    <a:pt x="55" y="114"/>
                  </a:lnTo>
                  <a:lnTo>
                    <a:pt x="55" y="114"/>
                  </a:lnTo>
                  <a:lnTo>
                    <a:pt x="55" y="115"/>
                  </a:lnTo>
                  <a:lnTo>
                    <a:pt x="55" y="115"/>
                  </a:lnTo>
                  <a:lnTo>
                    <a:pt x="55" y="115"/>
                  </a:lnTo>
                  <a:lnTo>
                    <a:pt x="55" y="115"/>
                  </a:lnTo>
                  <a:lnTo>
                    <a:pt x="55" y="115"/>
                  </a:lnTo>
                  <a:lnTo>
                    <a:pt x="56" y="115"/>
                  </a:lnTo>
                  <a:lnTo>
                    <a:pt x="56" y="115"/>
                  </a:lnTo>
                  <a:lnTo>
                    <a:pt x="56" y="115"/>
                  </a:lnTo>
                  <a:lnTo>
                    <a:pt x="56" y="115"/>
                  </a:lnTo>
                  <a:lnTo>
                    <a:pt x="56" y="115"/>
                  </a:lnTo>
                  <a:lnTo>
                    <a:pt x="56" y="115"/>
                  </a:lnTo>
                  <a:lnTo>
                    <a:pt x="56" y="116"/>
                  </a:lnTo>
                  <a:lnTo>
                    <a:pt x="56" y="116"/>
                  </a:lnTo>
                  <a:lnTo>
                    <a:pt x="56" y="116"/>
                  </a:lnTo>
                  <a:lnTo>
                    <a:pt x="56" y="116"/>
                  </a:lnTo>
                  <a:lnTo>
                    <a:pt x="57" y="116"/>
                  </a:lnTo>
                  <a:lnTo>
                    <a:pt x="57" y="116"/>
                  </a:lnTo>
                  <a:lnTo>
                    <a:pt x="57" y="116"/>
                  </a:lnTo>
                  <a:lnTo>
                    <a:pt x="57" y="116"/>
                  </a:lnTo>
                  <a:lnTo>
                    <a:pt x="57" y="116"/>
                  </a:lnTo>
                  <a:lnTo>
                    <a:pt x="57" y="116"/>
                  </a:lnTo>
                  <a:lnTo>
                    <a:pt x="57" y="116"/>
                  </a:lnTo>
                  <a:lnTo>
                    <a:pt x="57" y="116"/>
                  </a:lnTo>
                  <a:lnTo>
                    <a:pt x="57" y="115"/>
                  </a:lnTo>
                  <a:lnTo>
                    <a:pt x="57" y="115"/>
                  </a:lnTo>
                  <a:lnTo>
                    <a:pt x="57" y="115"/>
                  </a:lnTo>
                  <a:lnTo>
                    <a:pt x="57" y="115"/>
                  </a:lnTo>
                  <a:lnTo>
                    <a:pt x="58" y="115"/>
                  </a:lnTo>
                  <a:lnTo>
                    <a:pt x="58" y="115"/>
                  </a:lnTo>
                  <a:lnTo>
                    <a:pt x="58" y="115"/>
                  </a:lnTo>
                  <a:lnTo>
                    <a:pt x="58" y="115"/>
                  </a:lnTo>
                  <a:lnTo>
                    <a:pt x="58" y="115"/>
                  </a:lnTo>
                  <a:lnTo>
                    <a:pt x="58" y="115"/>
                  </a:lnTo>
                  <a:lnTo>
                    <a:pt x="58" y="115"/>
                  </a:lnTo>
                  <a:lnTo>
                    <a:pt x="58" y="114"/>
                  </a:lnTo>
                  <a:lnTo>
                    <a:pt x="59" y="114"/>
                  </a:lnTo>
                  <a:lnTo>
                    <a:pt x="59" y="114"/>
                  </a:lnTo>
                  <a:lnTo>
                    <a:pt x="59" y="114"/>
                  </a:lnTo>
                  <a:lnTo>
                    <a:pt x="59" y="114"/>
                  </a:lnTo>
                  <a:lnTo>
                    <a:pt x="59" y="114"/>
                  </a:lnTo>
                  <a:lnTo>
                    <a:pt x="59" y="113"/>
                  </a:lnTo>
                  <a:lnTo>
                    <a:pt x="59" y="113"/>
                  </a:lnTo>
                  <a:lnTo>
                    <a:pt x="59" y="113"/>
                  </a:lnTo>
                  <a:lnTo>
                    <a:pt x="60" y="112"/>
                  </a:lnTo>
                  <a:lnTo>
                    <a:pt x="60" y="112"/>
                  </a:lnTo>
                  <a:lnTo>
                    <a:pt x="60" y="111"/>
                  </a:lnTo>
                  <a:lnTo>
                    <a:pt x="60" y="111"/>
                  </a:lnTo>
                  <a:lnTo>
                    <a:pt x="60" y="111"/>
                  </a:lnTo>
                  <a:lnTo>
                    <a:pt x="61" y="110"/>
                  </a:lnTo>
                  <a:lnTo>
                    <a:pt x="61" y="109"/>
                  </a:lnTo>
                  <a:lnTo>
                    <a:pt x="61" y="109"/>
                  </a:lnTo>
                  <a:lnTo>
                    <a:pt x="61" y="109"/>
                  </a:lnTo>
                  <a:lnTo>
                    <a:pt x="61" y="108"/>
                  </a:lnTo>
                  <a:lnTo>
                    <a:pt x="61" y="107"/>
                  </a:lnTo>
                  <a:lnTo>
                    <a:pt x="62" y="105"/>
                  </a:lnTo>
                  <a:lnTo>
                    <a:pt x="62" y="104"/>
                  </a:lnTo>
                  <a:lnTo>
                    <a:pt x="62" y="104"/>
                  </a:lnTo>
                  <a:lnTo>
                    <a:pt x="63" y="103"/>
                  </a:lnTo>
                  <a:lnTo>
                    <a:pt x="63" y="102"/>
                  </a:lnTo>
                  <a:lnTo>
                    <a:pt x="64" y="98"/>
                  </a:lnTo>
                  <a:lnTo>
                    <a:pt x="65" y="91"/>
                  </a:lnTo>
                  <a:lnTo>
                    <a:pt x="65" y="90"/>
                  </a:lnTo>
                  <a:lnTo>
                    <a:pt x="65" y="90"/>
                  </a:lnTo>
                  <a:lnTo>
                    <a:pt x="66" y="88"/>
                  </a:lnTo>
                  <a:lnTo>
                    <a:pt x="66" y="86"/>
                  </a:lnTo>
                  <a:lnTo>
                    <a:pt x="67" y="82"/>
                  </a:lnTo>
                  <a:lnTo>
                    <a:pt x="68" y="73"/>
                  </a:lnTo>
                  <a:lnTo>
                    <a:pt x="68" y="72"/>
                  </a:lnTo>
                  <a:lnTo>
                    <a:pt x="69" y="72"/>
                  </a:lnTo>
                  <a:lnTo>
                    <a:pt x="69" y="70"/>
                  </a:lnTo>
                  <a:lnTo>
                    <a:pt x="69" y="68"/>
                  </a:lnTo>
                  <a:lnTo>
                    <a:pt x="70" y="63"/>
                  </a:lnTo>
                  <a:lnTo>
                    <a:pt x="71" y="54"/>
                  </a:lnTo>
                  <a:lnTo>
                    <a:pt x="71" y="53"/>
                  </a:lnTo>
                  <a:lnTo>
                    <a:pt x="71" y="52"/>
                  </a:lnTo>
                  <a:lnTo>
                    <a:pt x="72" y="51"/>
                  </a:lnTo>
                  <a:lnTo>
                    <a:pt x="72" y="49"/>
                  </a:lnTo>
                  <a:lnTo>
                    <a:pt x="73" y="44"/>
                  </a:lnTo>
                  <a:lnTo>
                    <a:pt x="74" y="35"/>
                  </a:lnTo>
                  <a:lnTo>
                    <a:pt x="74" y="34"/>
                  </a:lnTo>
                  <a:lnTo>
                    <a:pt x="75" y="34"/>
                  </a:lnTo>
                  <a:lnTo>
                    <a:pt x="75" y="32"/>
                  </a:lnTo>
                  <a:lnTo>
                    <a:pt x="75" y="30"/>
                  </a:lnTo>
                  <a:lnTo>
                    <a:pt x="76" y="26"/>
                  </a:lnTo>
                  <a:lnTo>
                    <a:pt x="76" y="26"/>
                  </a:lnTo>
                  <a:lnTo>
                    <a:pt x="76" y="26"/>
                  </a:lnTo>
                  <a:lnTo>
                    <a:pt x="76" y="25"/>
                  </a:lnTo>
                  <a:lnTo>
                    <a:pt x="76" y="23"/>
                  </a:lnTo>
                  <a:lnTo>
                    <a:pt x="77" y="19"/>
                  </a:lnTo>
                  <a:lnTo>
                    <a:pt x="77" y="19"/>
                  </a:lnTo>
                  <a:lnTo>
                    <a:pt x="77" y="18"/>
                  </a:lnTo>
                  <a:lnTo>
                    <a:pt x="77" y="18"/>
                  </a:lnTo>
                  <a:lnTo>
                    <a:pt x="78" y="16"/>
                  </a:lnTo>
                  <a:lnTo>
                    <a:pt x="79" y="13"/>
                  </a:lnTo>
                  <a:lnTo>
                    <a:pt x="79" y="13"/>
                  </a:lnTo>
                  <a:lnTo>
                    <a:pt x="79" y="12"/>
                  </a:lnTo>
                  <a:lnTo>
                    <a:pt x="79" y="12"/>
                  </a:lnTo>
                  <a:lnTo>
                    <a:pt x="79" y="10"/>
                  </a:lnTo>
                  <a:lnTo>
                    <a:pt x="80" y="8"/>
                  </a:lnTo>
                  <a:lnTo>
                    <a:pt x="80" y="7"/>
                  </a:lnTo>
                  <a:lnTo>
                    <a:pt x="80" y="7"/>
                  </a:lnTo>
                  <a:lnTo>
                    <a:pt x="80" y="6"/>
                  </a:lnTo>
                  <a:lnTo>
                    <a:pt x="81" y="5"/>
                  </a:lnTo>
                  <a:lnTo>
                    <a:pt x="81" y="5"/>
                  </a:lnTo>
                  <a:lnTo>
                    <a:pt x="81" y="5"/>
                  </a:lnTo>
                  <a:lnTo>
                    <a:pt x="81" y="4"/>
                  </a:lnTo>
                  <a:lnTo>
                    <a:pt x="82" y="3"/>
                  </a:lnTo>
                  <a:lnTo>
                    <a:pt x="82" y="3"/>
                  </a:lnTo>
                  <a:lnTo>
                    <a:pt x="82" y="3"/>
                  </a:lnTo>
                  <a:lnTo>
                    <a:pt x="82" y="3"/>
                  </a:lnTo>
                  <a:lnTo>
                    <a:pt x="82" y="2"/>
                  </a:lnTo>
                  <a:lnTo>
                    <a:pt x="82" y="2"/>
                  </a:lnTo>
                  <a:lnTo>
                    <a:pt x="82" y="2"/>
                  </a:lnTo>
                  <a:lnTo>
                    <a:pt x="82" y="2"/>
                  </a:lnTo>
                  <a:lnTo>
                    <a:pt x="82" y="2"/>
                  </a:lnTo>
                  <a:lnTo>
                    <a:pt x="83" y="1"/>
                  </a:lnTo>
                  <a:lnTo>
                    <a:pt x="83" y="1"/>
                  </a:lnTo>
                  <a:lnTo>
                    <a:pt x="83" y="1"/>
                  </a:lnTo>
                  <a:lnTo>
                    <a:pt x="83" y="1"/>
                  </a:lnTo>
                  <a:lnTo>
                    <a:pt x="83" y="1"/>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1"/>
                  </a:lnTo>
                  <a:lnTo>
                    <a:pt x="86" y="1"/>
                  </a:lnTo>
                  <a:lnTo>
                    <a:pt x="87" y="1"/>
                  </a:lnTo>
                  <a:lnTo>
                    <a:pt x="87" y="1"/>
                  </a:lnTo>
                  <a:lnTo>
                    <a:pt x="87" y="1"/>
                  </a:lnTo>
                  <a:lnTo>
                    <a:pt x="87" y="2"/>
                  </a:lnTo>
                  <a:lnTo>
                    <a:pt x="87" y="2"/>
                  </a:lnTo>
                  <a:lnTo>
                    <a:pt x="88" y="2"/>
                  </a:lnTo>
                  <a:lnTo>
                    <a:pt x="88" y="3"/>
                  </a:lnTo>
                  <a:lnTo>
                    <a:pt x="88" y="3"/>
                  </a:lnTo>
                  <a:lnTo>
                    <a:pt x="88" y="3"/>
                  </a:lnTo>
                  <a:lnTo>
                    <a:pt x="88" y="4"/>
                  </a:lnTo>
                  <a:lnTo>
                    <a:pt x="88" y="4"/>
                  </a:lnTo>
                  <a:lnTo>
                    <a:pt x="88" y="4"/>
                  </a:lnTo>
                  <a:lnTo>
                    <a:pt x="88" y="5"/>
                  </a:lnTo>
                  <a:lnTo>
                    <a:pt x="89" y="6"/>
                  </a:lnTo>
                  <a:lnTo>
                    <a:pt x="89" y="6"/>
                  </a:lnTo>
                  <a:lnTo>
                    <a:pt x="89" y="6"/>
                  </a:lnTo>
                  <a:lnTo>
                    <a:pt x="89" y="7"/>
                  </a:lnTo>
                  <a:lnTo>
                    <a:pt x="90" y="8"/>
                  </a:lnTo>
                  <a:lnTo>
                    <a:pt x="90" y="11"/>
                  </a:lnTo>
                  <a:lnTo>
                    <a:pt x="90" y="11"/>
                  </a:lnTo>
                  <a:lnTo>
                    <a:pt x="90" y="12"/>
                  </a:lnTo>
                  <a:lnTo>
                    <a:pt x="91" y="12"/>
                  </a:lnTo>
                  <a:lnTo>
                    <a:pt x="91" y="14"/>
                  </a:lnTo>
                  <a:lnTo>
                    <a:pt x="92" y="17"/>
                  </a:lnTo>
                  <a:lnTo>
                    <a:pt x="92" y="17"/>
                  </a:lnTo>
                  <a:lnTo>
                    <a:pt x="92" y="18"/>
                  </a:lnTo>
                  <a:lnTo>
                    <a:pt x="92" y="19"/>
                  </a:lnTo>
                  <a:lnTo>
                    <a:pt x="92" y="20"/>
                  </a:lnTo>
                  <a:lnTo>
                    <a:pt x="93" y="24"/>
                  </a:lnTo>
                  <a:lnTo>
                    <a:pt x="94" y="32"/>
                  </a:lnTo>
                  <a:lnTo>
                    <a:pt x="97" y="49"/>
                  </a:lnTo>
                  <a:lnTo>
                    <a:pt x="97" y="50"/>
                  </a:lnTo>
                  <a:lnTo>
                    <a:pt x="97" y="50"/>
                  </a:lnTo>
                  <a:lnTo>
                    <a:pt x="98" y="52"/>
                  </a:lnTo>
                  <a:lnTo>
                    <a:pt x="98" y="54"/>
                  </a:lnTo>
                  <a:lnTo>
                    <a:pt x="99" y="59"/>
                  </a:lnTo>
                  <a:lnTo>
                    <a:pt x="100" y="69"/>
                  </a:lnTo>
                  <a:lnTo>
                    <a:pt x="100" y="70"/>
                  </a:lnTo>
                  <a:lnTo>
                    <a:pt x="100" y="70"/>
                  </a:lnTo>
                  <a:lnTo>
                    <a:pt x="101" y="72"/>
                  </a:lnTo>
                  <a:lnTo>
                    <a:pt x="101" y="74"/>
                  </a:lnTo>
                  <a:lnTo>
                    <a:pt x="102" y="79"/>
                  </a:lnTo>
                  <a:lnTo>
                    <a:pt x="103" y="88"/>
                  </a:lnTo>
                  <a:lnTo>
                    <a:pt x="103" y="88"/>
                  </a:lnTo>
                  <a:lnTo>
                    <a:pt x="103" y="88"/>
                  </a:lnTo>
                  <a:lnTo>
                    <a:pt x="104" y="90"/>
                  </a:lnTo>
                  <a:lnTo>
                    <a:pt x="104" y="92"/>
                  </a:lnTo>
                  <a:lnTo>
                    <a:pt x="105" y="95"/>
                  </a:lnTo>
                  <a:lnTo>
                    <a:pt x="105" y="96"/>
                  </a:lnTo>
                  <a:lnTo>
                    <a:pt x="105" y="96"/>
                  </a:lnTo>
                  <a:lnTo>
                    <a:pt x="105" y="97"/>
                  </a:lnTo>
                  <a:lnTo>
                    <a:pt x="105" y="98"/>
                  </a:lnTo>
                  <a:lnTo>
                    <a:pt x="106" y="102"/>
                  </a:lnTo>
                  <a:lnTo>
                    <a:pt x="106" y="102"/>
                  </a:lnTo>
                  <a:lnTo>
                    <a:pt x="106" y="102"/>
                  </a:lnTo>
                  <a:lnTo>
                    <a:pt x="106" y="103"/>
                  </a:lnTo>
                  <a:lnTo>
                    <a:pt x="107" y="105"/>
                  </a:lnTo>
                  <a:lnTo>
                    <a:pt x="107" y="105"/>
                  </a:lnTo>
                  <a:lnTo>
                    <a:pt x="107" y="105"/>
                  </a:lnTo>
                  <a:lnTo>
                    <a:pt x="107" y="106"/>
                  </a:lnTo>
                  <a:lnTo>
                    <a:pt x="108" y="107"/>
                  </a:lnTo>
                  <a:lnTo>
                    <a:pt x="108" y="108"/>
                  </a:lnTo>
                  <a:lnTo>
                    <a:pt x="108" y="108"/>
                  </a:lnTo>
                  <a:lnTo>
                    <a:pt x="108" y="108"/>
                  </a:lnTo>
                  <a:lnTo>
                    <a:pt x="108" y="109"/>
                  </a:lnTo>
                  <a:lnTo>
                    <a:pt x="108" y="110"/>
                  </a:lnTo>
                  <a:lnTo>
                    <a:pt x="108" y="110"/>
                  </a:lnTo>
                  <a:lnTo>
                    <a:pt x="108" y="110"/>
                  </a:lnTo>
                  <a:lnTo>
                    <a:pt x="109" y="111"/>
                  </a:lnTo>
                  <a:lnTo>
                    <a:pt x="109" y="112"/>
                  </a:lnTo>
                  <a:lnTo>
                    <a:pt x="109" y="112"/>
                  </a:lnTo>
                  <a:lnTo>
                    <a:pt x="109" y="112"/>
                  </a:lnTo>
                  <a:lnTo>
                    <a:pt x="109" y="112"/>
                  </a:lnTo>
                  <a:lnTo>
                    <a:pt x="109" y="113"/>
                  </a:lnTo>
                  <a:lnTo>
                    <a:pt x="110" y="113"/>
                  </a:lnTo>
                  <a:lnTo>
                    <a:pt x="110" y="113"/>
                  </a:lnTo>
                  <a:lnTo>
                    <a:pt x="110" y="113"/>
                  </a:lnTo>
                  <a:lnTo>
                    <a:pt x="110" y="114"/>
                  </a:lnTo>
                  <a:lnTo>
                    <a:pt x="110" y="114"/>
                  </a:lnTo>
                  <a:lnTo>
                    <a:pt x="110" y="114"/>
                  </a:lnTo>
                  <a:lnTo>
                    <a:pt x="110" y="114"/>
                  </a:lnTo>
                  <a:lnTo>
                    <a:pt x="110" y="114"/>
                  </a:lnTo>
                  <a:lnTo>
                    <a:pt x="111" y="114"/>
                  </a:lnTo>
                  <a:lnTo>
                    <a:pt x="111" y="115"/>
                  </a:lnTo>
                  <a:lnTo>
                    <a:pt x="111" y="115"/>
                  </a:lnTo>
                  <a:lnTo>
                    <a:pt x="111" y="115"/>
                  </a:lnTo>
                  <a:lnTo>
                    <a:pt x="111" y="115"/>
                  </a:lnTo>
                  <a:lnTo>
                    <a:pt x="111" y="115"/>
                  </a:lnTo>
                  <a:lnTo>
                    <a:pt x="111" y="115"/>
                  </a:lnTo>
                  <a:lnTo>
                    <a:pt x="111" y="115"/>
                  </a:lnTo>
                  <a:lnTo>
                    <a:pt x="111" y="115"/>
                  </a:lnTo>
                  <a:lnTo>
                    <a:pt x="111" y="115"/>
                  </a:lnTo>
                  <a:lnTo>
                    <a:pt x="112" y="115"/>
                  </a:lnTo>
                  <a:lnTo>
                    <a:pt x="112" y="115"/>
                  </a:lnTo>
                  <a:lnTo>
                    <a:pt x="112" y="116"/>
                  </a:lnTo>
                  <a:lnTo>
                    <a:pt x="112" y="116"/>
                  </a:lnTo>
                  <a:lnTo>
                    <a:pt x="112" y="116"/>
                  </a:lnTo>
                  <a:lnTo>
                    <a:pt x="112" y="116"/>
                  </a:lnTo>
                  <a:lnTo>
                    <a:pt x="112" y="116"/>
                  </a:lnTo>
                  <a:lnTo>
                    <a:pt x="112" y="116"/>
                  </a:lnTo>
                  <a:lnTo>
                    <a:pt x="112" y="116"/>
                  </a:lnTo>
                  <a:lnTo>
                    <a:pt x="112" y="116"/>
                  </a:lnTo>
                  <a:lnTo>
                    <a:pt x="112" y="116"/>
                  </a:lnTo>
                  <a:lnTo>
                    <a:pt x="112" y="116"/>
                  </a:lnTo>
                  <a:lnTo>
                    <a:pt x="113" y="116"/>
                  </a:lnTo>
                  <a:lnTo>
                    <a:pt x="113" y="115"/>
                  </a:lnTo>
                  <a:lnTo>
                    <a:pt x="113" y="115"/>
                  </a:lnTo>
                  <a:lnTo>
                    <a:pt x="113" y="115"/>
                  </a:lnTo>
                  <a:lnTo>
                    <a:pt x="113" y="115"/>
                  </a:lnTo>
                  <a:lnTo>
                    <a:pt x="113" y="115"/>
                  </a:lnTo>
                  <a:lnTo>
                    <a:pt x="113" y="115"/>
                  </a:lnTo>
                  <a:lnTo>
                    <a:pt x="113" y="115"/>
                  </a:lnTo>
                  <a:lnTo>
                    <a:pt x="113" y="115"/>
                  </a:lnTo>
                  <a:lnTo>
                    <a:pt x="114" y="115"/>
                  </a:lnTo>
                  <a:lnTo>
                    <a:pt x="114" y="115"/>
                  </a:lnTo>
                  <a:lnTo>
                    <a:pt x="114" y="114"/>
                  </a:lnTo>
                  <a:lnTo>
                    <a:pt x="114" y="114"/>
                  </a:lnTo>
                  <a:lnTo>
                    <a:pt x="114" y="114"/>
                  </a:lnTo>
                  <a:lnTo>
                    <a:pt x="114" y="114"/>
                  </a:lnTo>
                  <a:lnTo>
                    <a:pt x="114" y="114"/>
                  </a:lnTo>
                  <a:lnTo>
                    <a:pt x="114" y="114"/>
                  </a:lnTo>
                  <a:lnTo>
                    <a:pt x="114" y="113"/>
                  </a:lnTo>
                  <a:lnTo>
                    <a:pt x="115" y="113"/>
                  </a:lnTo>
                  <a:lnTo>
                    <a:pt x="115" y="112"/>
                  </a:lnTo>
                  <a:lnTo>
                    <a:pt x="115" y="112"/>
                  </a:lnTo>
                  <a:lnTo>
                    <a:pt x="115" y="112"/>
                  </a:lnTo>
                  <a:lnTo>
                    <a:pt x="116" y="111"/>
                  </a:lnTo>
                  <a:lnTo>
                    <a:pt x="116" y="111"/>
                  </a:lnTo>
                  <a:lnTo>
                    <a:pt x="116" y="110"/>
                  </a:lnTo>
                  <a:lnTo>
                    <a:pt x="116" y="110"/>
                  </a:lnTo>
                  <a:lnTo>
                    <a:pt x="116" y="109"/>
                  </a:lnTo>
                  <a:lnTo>
                    <a:pt x="116" y="108"/>
                  </a:lnTo>
                  <a:lnTo>
                    <a:pt x="117" y="108"/>
                  </a:lnTo>
                  <a:lnTo>
                    <a:pt x="117" y="108"/>
                  </a:lnTo>
                  <a:lnTo>
                    <a:pt x="117" y="106"/>
                  </a:lnTo>
                  <a:lnTo>
                    <a:pt x="118" y="103"/>
                  </a:lnTo>
                  <a:lnTo>
                    <a:pt x="118" y="103"/>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0" name="Freeform 67"/>
            <p:cNvSpPr>
              <a:spLocks/>
            </p:cNvSpPr>
            <p:nvPr/>
          </p:nvSpPr>
          <p:spPr bwMode="auto">
            <a:xfrm>
              <a:off x="3049" y="2186"/>
              <a:ext cx="122" cy="116"/>
            </a:xfrm>
            <a:custGeom>
              <a:avLst/>
              <a:gdLst/>
              <a:ahLst/>
              <a:cxnLst>
                <a:cxn ang="0">
                  <a:pos x="3" y="87"/>
                </a:cxn>
                <a:cxn ang="0">
                  <a:pos x="9" y="50"/>
                </a:cxn>
                <a:cxn ang="0">
                  <a:pos x="13" y="24"/>
                </a:cxn>
                <a:cxn ang="0">
                  <a:pos x="16" y="12"/>
                </a:cxn>
                <a:cxn ang="0">
                  <a:pos x="18" y="5"/>
                </a:cxn>
                <a:cxn ang="0">
                  <a:pos x="19" y="2"/>
                </a:cxn>
                <a:cxn ang="0">
                  <a:pos x="20" y="0"/>
                </a:cxn>
                <a:cxn ang="0">
                  <a:pos x="20" y="0"/>
                </a:cxn>
                <a:cxn ang="0">
                  <a:pos x="21" y="0"/>
                </a:cxn>
                <a:cxn ang="0">
                  <a:pos x="22" y="0"/>
                </a:cxn>
                <a:cxn ang="0">
                  <a:pos x="23" y="0"/>
                </a:cxn>
                <a:cxn ang="0">
                  <a:pos x="24" y="2"/>
                </a:cxn>
                <a:cxn ang="0">
                  <a:pos x="25" y="5"/>
                </a:cxn>
                <a:cxn ang="0">
                  <a:pos x="27" y="14"/>
                </a:cxn>
                <a:cxn ang="0">
                  <a:pos x="30" y="29"/>
                </a:cxn>
                <a:cxn ang="0">
                  <a:pos x="35" y="58"/>
                </a:cxn>
                <a:cxn ang="0">
                  <a:pos x="38" y="79"/>
                </a:cxn>
                <a:cxn ang="0">
                  <a:pos x="41" y="95"/>
                </a:cxn>
                <a:cxn ang="0">
                  <a:pos x="43" y="105"/>
                </a:cxn>
                <a:cxn ang="0">
                  <a:pos x="45" y="111"/>
                </a:cxn>
                <a:cxn ang="0">
                  <a:pos x="46" y="114"/>
                </a:cxn>
                <a:cxn ang="0">
                  <a:pos x="47" y="115"/>
                </a:cxn>
                <a:cxn ang="0">
                  <a:pos x="47" y="116"/>
                </a:cxn>
                <a:cxn ang="0">
                  <a:pos x="48" y="116"/>
                </a:cxn>
                <a:cxn ang="0">
                  <a:pos x="49" y="115"/>
                </a:cxn>
                <a:cxn ang="0">
                  <a:pos x="50" y="114"/>
                </a:cxn>
                <a:cxn ang="0">
                  <a:pos x="51" y="112"/>
                </a:cxn>
                <a:cxn ang="0">
                  <a:pos x="52" y="107"/>
                </a:cxn>
                <a:cxn ang="0">
                  <a:pos x="55" y="96"/>
                </a:cxn>
                <a:cxn ang="0">
                  <a:pos x="61" y="57"/>
                </a:cxn>
                <a:cxn ang="0">
                  <a:pos x="64" y="36"/>
                </a:cxn>
                <a:cxn ang="0">
                  <a:pos x="68" y="13"/>
                </a:cxn>
                <a:cxn ang="0">
                  <a:pos x="70" y="6"/>
                </a:cxn>
                <a:cxn ang="0">
                  <a:pos x="71" y="2"/>
                </a:cxn>
                <a:cxn ang="0">
                  <a:pos x="72" y="1"/>
                </a:cxn>
                <a:cxn ang="0">
                  <a:pos x="73" y="0"/>
                </a:cxn>
                <a:cxn ang="0">
                  <a:pos x="74" y="0"/>
                </a:cxn>
                <a:cxn ang="0">
                  <a:pos x="75" y="0"/>
                </a:cxn>
                <a:cxn ang="0">
                  <a:pos x="75" y="1"/>
                </a:cxn>
                <a:cxn ang="0">
                  <a:pos x="76" y="2"/>
                </a:cxn>
                <a:cxn ang="0">
                  <a:pos x="79" y="9"/>
                </a:cxn>
                <a:cxn ang="0">
                  <a:pos x="80" y="17"/>
                </a:cxn>
                <a:cxn ang="0">
                  <a:pos x="84" y="40"/>
                </a:cxn>
                <a:cxn ang="0">
                  <a:pos x="88" y="62"/>
                </a:cxn>
                <a:cxn ang="0">
                  <a:pos x="91" y="86"/>
                </a:cxn>
                <a:cxn ang="0">
                  <a:pos x="93" y="99"/>
                </a:cxn>
                <a:cxn ang="0">
                  <a:pos x="95" y="105"/>
                </a:cxn>
                <a:cxn ang="0">
                  <a:pos x="96" y="110"/>
                </a:cxn>
                <a:cxn ang="0">
                  <a:pos x="98" y="114"/>
                </a:cxn>
                <a:cxn ang="0">
                  <a:pos x="98" y="115"/>
                </a:cxn>
                <a:cxn ang="0">
                  <a:pos x="99" y="115"/>
                </a:cxn>
                <a:cxn ang="0">
                  <a:pos x="100" y="116"/>
                </a:cxn>
                <a:cxn ang="0">
                  <a:pos x="100" y="115"/>
                </a:cxn>
                <a:cxn ang="0">
                  <a:pos x="101" y="114"/>
                </a:cxn>
                <a:cxn ang="0">
                  <a:pos x="102" y="112"/>
                </a:cxn>
                <a:cxn ang="0">
                  <a:pos x="104" y="105"/>
                </a:cxn>
                <a:cxn ang="0">
                  <a:pos x="106" y="96"/>
                </a:cxn>
                <a:cxn ang="0">
                  <a:pos x="110" y="72"/>
                </a:cxn>
                <a:cxn ang="0">
                  <a:pos x="116" y="30"/>
                </a:cxn>
                <a:cxn ang="0">
                  <a:pos x="118" y="17"/>
                </a:cxn>
                <a:cxn ang="0">
                  <a:pos x="120" y="9"/>
                </a:cxn>
                <a:cxn ang="0">
                  <a:pos x="122" y="4"/>
                </a:cxn>
              </a:cxnLst>
              <a:rect l="0" t="0" r="r" b="b"/>
              <a:pathLst>
                <a:path w="122" h="116">
                  <a:moveTo>
                    <a:pt x="0" y="103"/>
                  </a:moveTo>
                  <a:lnTo>
                    <a:pt x="0" y="102"/>
                  </a:lnTo>
                  <a:lnTo>
                    <a:pt x="0" y="102"/>
                  </a:lnTo>
                  <a:lnTo>
                    <a:pt x="1" y="100"/>
                  </a:lnTo>
                  <a:lnTo>
                    <a:pt x="1" y="96"/>
                  </a:lnTo>
                  <a:lnTo>
                    <a:pt x="3" y="88"/>
                  </a:lnTo>
                  <a:lnTo>
                    <a:pt x="3" y="88"/>
                  </a:lnTo>
                  <a:lnTo>
                    <a:pt x="3" y="87"/>
                  </a:lnTo>
                  <a:lnTo>
                    <a:pt x="3" y="86"/>
                  </a:lnTo>
                  <a:lnTo>
                    <a:pt x="4" y="84"/>
                  </a:lnTo>
                  <a:lnTo>
                    <a:pt x="4" y="80"/>
                  </a:lnTo>
                  <a:lnTo>
                    <a:pt x="6" y="71"/>
                  </a:lnTo>
                  <a:lnTo>
                    <a:pt x="8" y="53"/>
                  </a:lnTo>
                  <a:lnTo>
                    <a:pt x="8" y="52"/>
                  </a:lnTo>
                  <a:lnTo>
                    <a:pt x="9" y="51"/>
                  </a:lnTo>
                  <a:lnTo>
                    <a:pt x="9" y="50"/>
                  </a:lnTo>
                  <a:lnTo>
                    <a:pt x="9" y="48"/>
                  </a:lnTo>
                  <a:lnTo>
                    <a:pt x="10" y="43"/>
                  </a:lnTo>
                  <a:lnTo>
                    <a:pt x="12" y="33"/>
                  </a:lnTo>
                  <a:lnTo>
                    <a:pt x="12" y="32"/>
                  </a:lnTo>
                  <a:lnTo>
                    <a:pt x="12" y="32"/>
                  </a:lnTo>
                  <a:lnTo>
                    <a:pt x="12" y="31"/>
                  </a:lnTo>
                  <a:lnTo>
                    <a:pt x="12" y="28"/>
                  </a:lnTo>
                  <a:lnTo>
                    <a:pt x="13" y="24"/>
                  </a:lnTo>
                  <a:lnTo>
                    <a:pt x="14" y="16"/>
                  </a:lnTo>
                  <a:lnTo>
                    <a:pt x="15" y="16"/>
                  </a:lnTo>
                  <a:lnTo>
                    <a:pt x="15" y="16"/>
                  </a:lnTo>
                  <a:lnTo>
                    <a:pt x="15" y="15"/>
                  </a:lnTo>
                  <a:lnTo>
                    <a:pt x="15" y="13"/>
                  </a:lnTo>
                  <a:lnTo>
                    <a:pt x="15" y="13"/>
                  </a:lnTo>
                  <a:lnTo>
                    <a:pt x="15" y="12"/>
                  </a:lnTo>
                  <a:lnTo>
                    <a:pt x="16" y="12"/>
                  </a:lnTo>
                  <a:lnTo>
                    <a:pt x="16" y="10"/>
                  </a:lnTo>
                  <a:lnTo>
                    <a:pt x="16" y="10"/>
                  </a:lnTo>
                  <a:lnTo>
                    <a:pt x="16" y="10"/>
                  </a:lnTo>
                  <a:lnTo>
                    <a:pt x="16" y="9"/>
                  </a:lnTo>
                  <a:lnTo>
                    <a:pt x="17" y="8"/>
                  </a:lnTo>
                  <a:lnTo>
                    <a:pt x="17" y="5"/>
                  </a:lnTo>
                  <a:lnTo>
                    <a:pt x="17" y="5"/>
                  </a:lnTo>
                  <a:lnTo>
                    <a:pt x="18" y="5"/>
                  </a:lnTo>
                  <a:lnTo>
                    <a:pt x="18" y="4"/>
                  </a:lnTo>
                  <a:lnTo>
                    <a:pt x="18" y="4"/>
                  </a:lnTo>
                  <a:lnTo>
                    <a:pt x="18" y="3"/>
                  </a:lnTo>
                  <a:lnTo>
                    <a:pt x="18" y="3"/>
                  </a:lnTo>
                  <a:lnTo>
                    <a:pt x="18" y="3"/>
                  </a:lnTo>
                  <a:lnTo>
                    <a:pt x="19" y="2"/>
                  </a:lnTo>
                  <a:lnTo>
                    <a:pt x="19" y="2"/>
                  </a:lnTo>
                  <a:lnTo>
                    <a:pt x="19" y="2"/>
                  </a:lnTo>
                  <a:lnTo>
                    <a:pt x="19" y="1"/>
                  </a:lnTo>
                  <a:lnTo>
                    <a:pt x="19" y="1"/>
                  </a:lnTo>
                  <a:lnTo>
                    <a:pt x="19" y="1"/>
                  </a:lnTo>
                  <a:lnTo>
                    <a:pt x="19" y="1"/>
                  </a:lnTo>
                  <a:lnTo>
                    <a:pt x="20" y="1"/>
                  </a:lnTo>
                  <a:lnTo>
                    <a:pt x="20" y="1"/>
                  </a:lnTo>
                  <a:lnTo>
                    <a:pt x="20" y="0"/>
                  </a:lnTo>
                  <a:lnTo>
                    <a:pt x="20" y="0"/>
                  </a:lnTo>
                  <a:lnTo>
                    <a:pt x="20" y="0"/>
                  </a:lnTo>
                  <a:lnTo>
                    <a:pt x="20" y="0"/>
                  </a:lnTo>
                  <a:lnTo>
                    <a:pt x="20" y="0"/>
                  </a:lnTo>
                  <a:lnTo>
                    <a:pt x="20" y="0"/>
                  </a:lnTo>
                  <a:lnTo>
                    <a:pt x="20" y="0"/>
                  </a:lnTo>
                  <a:lnTo>
                    <a:pt x="20" y="0"/>
                  </a:lnTo>
                  <a:lnTo>
                    <a:pt x="20" y="0"/>
                  </a:lnTo>
                  <a:lnTo>
                    <a:pt x="20" y="0"/>
                  </a:lnTo>
                  <a:lnTo>
                    <a:pt x="21" y="0"/>
                  </a:lnTo>
                  <a:lnTo>
                    <a:pt x="21" y="0"/>
                  </a:lnTo>
                  <a:lnTo>
                    <a:pt x="21" y="0"/>
                  </a:lnTo>
                  <a:lnTo>
                    <a:pt x="21" y="0"/>
                  </a:lnTo>
                  <a:lnTo>
                    <a:pt x="21" y="0"/>
                  </a:lnTo>
                  <a:lnTo>
                    <a:pt x="21" y="0"/>
                  </a:lnTo>
                  <a:lnTo>
                    <a:pt x="21" y="0"/>
                  </a:lnTo>
                  <a:lnTo>
                    <a:pt x="21" y="0"/>
                  </a:lnTo>
                  <a:lnTo>
                    <a:pt x="21" y="0"/>
                  </a:lnTo>
                  <a:lnTo>
                    <a:pt x="21" y="0"/>
                  </a:lnTo>
                  <a:lnTo>
                    <a:pt x="22" y="0"/>
                  </a:lnTo>
                  <a:lnTo>
                    <a:pt x="22" y="0"/>
                  </a:lnTo>
                  <a:lnTo>
                    <a:pt x="22" y="0"/>
                  </a:lnTo>
                  <a:lnTo>
                    <a:pt x="22" y="0"/>
                  </a:lnTo>
                  <a:lnTo>
                    <a:pt x="22" y="0"/>
                  </a:lnTo>
                  <a:lnTo>
                    <a:pt x="22" y="0"/>
                  </a:lnTo>
                  <a:lnTo>
                    <a:pt x="22" y="0"/>
                  </a:lnTo>
                  <a:lnTo>
                    <a:pt x="22" y="0"/>
                  </a:lnTo>
                  <a:lnTo>
                    <a:pt x="22" y="0"/>
                  </a:lnTo>
                  <a:lnTo>
                    <a:pt x="22" y="0"/>
                  </a:lnTo>
                  <a:lnTo>
                    <a:pt x="22" y="0"/>
                  </a:lnTo>
                  <a:lnTo>
                    <a:pt x="22" y="0"/>
                  </a:lnTo>
                  <a:lnTo>
                    <a:pt x="22" y="0"/>
                  </a:lnTo>
                  <a:lnTo>
                    <a:pt x="23" y="0"/>
                  </a:lnTo>
                  <a:lnTo>
                    <a:pt x="23" y="1"/>
                  </a:lnTo>
                  <a:lnTo>
                    <a:pt x="23" y="1"/>
                  </a:lnTo>
                  <a:lnTo>
                    <a:pt x="23" y="1"/>
                  </a:lnTo>
                  <a:lnTo>
                    <a:pt x="23" y="1"/>
                  </a:lnTo>
                  <a:lnTo>
                    <a:pt x="23" y="1"/>
                  </a:lnTo>
                  <a:lnTo>
                    <a:pt x="23" y="2"/>
                  </a:lnTo>
                  <a:lnTo>
                    <a:pt x="23" y="2"/>
                  </a:lnTo>
                  <a:lnTo>
                    <a:pt x="24" y="2"/>
                  </a:lnTo>
                  <a:lnTo>
                    <a:pt x="24" y="2"/>
                  </a:lnTo>
                  <a:lnTo>
                    <a:pt x="24" y="2"/>
                  </a:lnTo>
                  <a:lnTo>
                    <a:pt x="24" y="3"/>
                  </a:lnTo>
                  <a:lnTo>
                    <a:pt x="24" y="4"/>
                  </a:lnTo>
                  <a:lnTo>
                    <a:pt x="25" y="4"/>
                  </a:lnTo>
                  <a:lnTo>
                    <a:pt x="25" y="4"/>
                  </a:lnTo>
                  <a:lnTo>
                    <a:pt x="25" y="4"/>
                  </a:lnTo>
                  <a:lnTo>
                    <a:pt x="25" y="5"/>
                  </a:lnTo>
                  <a:lnTo>
                    <a:pt x="26" y="8"/>
                  </a:lnTo>
                  <a:lnTo>
                    <a:pt x="26" y="8"/>
                  </a:lnTo>
                  <a:lnTo>
                    <a:pt x="26" y="8"/>
                  </a:lnTo>
                  <a:lnTo>
                    <a:pt x="26" y="9"/>
                  </a:lnTo>
                  <a:lnTo>
                    <a:pt x="27" y="10"/>
                  </a:lnTo>
                  <a:lnTo>
                    <a:pt x="27" y="14"/>
                  </a:lnTo>
                  <a:lnTo>
                    <a:pt x="27" y="14"/>
                  </a:lnTo>
                  <a:lnTo>
                    <a:pt x="27" y="14"/>
                  </a:lnTo>
                  <a:lnTo>
                    <a:pt x="28" y="15"/>
                  </a:lnTo>
                  <a:lnTo>
                    <a:pt x="28" y="17"/>
                  </a:lnTo>
                  <a:lnTo>
                    <a:pt x="29" y="21"/>
                  </a:lnTo>
                  <a:lnTo>
                    <a:pt x="29" y="21"/>
                  </a:lnTo>
                  <a:lnTo>
                    <a:pt x="29" y="22"/>
                  </a:lnTo>
                  <a:lnTo>
                    <a:pt x="29" y="23"/>
                  </a:lnTo>
                  <a:lnTo>
                    <a:pt x="29" y="25"/>
                  </a:lnTo>
                  <a:lnTo>
                    <a:pt x="30" y="29"/>
                  </a:lnTo>
                  <a:lnTo>
                    <a:pt x="32" y="39"/>
                  </a:lnTo>
                  <a:lnTo>
                    <a:pt x="32" y="39"/>
                  </a:lnTo>
                  <a:lnTo>
                    <a:pt x="32" y="40"/>
                  </a:lnTo>
                  <a:lnTo>
                    <a:pt x="32" y="41"/>
                  </a:lnTo>
                  <a:lnTo>
                    <a:pt x="32" y="43"/>
                  </a:lnTo>
                  <a:lnTo>
                    <a:pt x="33" y="48"/>
                  </a:lnTo>
                  <a:lnTo>
                    <a:pt x="35" y="57"/>
                  </a:lnTo>
                  <a:lnTo>
                    <a:pt x="35" y="58"/>
                  </a:lnTo>
                  <a:lnTo>
                    <a:pt x="35" y="59"/>
                  </a:lnTo>
                  <a:lnTo>
                    <a:pt x="35" y="60"/>
                  </a:lnTo>
                  <a:lnTo>
                    <a:pt x="35" y="62"/>
                  </a:lnTo>
                  <a:lnTo>
                    <a:pt x="36" y="67"/>
                  </a:lnTo>
                  <a:lnTo>
                    <a:pt x="37" y="76"/>
                  </a:lnTo>
                  <a:lnTo>
                    <a:pt x="37" y="77"/>
                  </a:lnTo>
                  <a:lnTo>
                    <a:pt x="37" y="78"/>
                  </a:lnTo>
                  <a:lnTo>
                    <a:pt x="38" y="79"/>
                  </a:lnTo>
                  <a:lnTo>
                    <a:pt x="38" y="81"/>
                  </a:lnTo>
                  <a:lnTo>
                    <a:pt x="39" y="86"/>
                  </a:lnTo>
                  <a:lnTo>
                    <a:pt x="39" y="86"/>
                  </a:lnTo>
                  <a:lnTo>
                    <a:pt x="39" y="87"/>
                  </a:lnTo>
                  <a:lnTo>
                    <a:pt x="39" y="88"/>
                  </a:lnTo>
                  <a:lnTo>
                    <a:pt x="40" y="90"/>
                  </a:lnTo>
                  <a:lnTo>
                    <a:pt x="40" y="94"/>
                  </a:lnTo>
                  <a:lnTo>
                    <a:pt x="41" y="95"/>
                  </a:lnTo>
                  <a:lnTo>
                    <a:pt x="41" y="95"/>
                  </a:lnTo>
                  <a:lnTo>
                    <a:pt x="41" y="96"/>
                  </a:lnTo>
                  <a:lnTo>
                    <a:pt x="41" y="98"/>
                  </a:lnTo>
                  <a:lnTo>
                    <a:pt x="42" y="102"/>
                  </a:lnTo>
                  <a:lnTo>
                    <a:pt x="42" y="102"/>
                  </a:lnTo>
                  <a:lnTo>
                    <a:pt x="42" y="103"/>
                  </a:lnTo>
                  <a:lnTo>
                    <a:pt x="42" y="104"/>
                  </a:lnTo>
                  <a:lnTo>
                    <a:pt x="43" y="105"/>
                  </a:lnTo>
                  <a:lnTo>
                    <a:pt x="43" y="108"/>
                  </a:lnTo>
                  <a:lnTo>
                    <a:pt x="43" y="108"/>
                  </a:lnTo>
                  <a:lnTo>
                    <a:pt x="44" y="108"/>
                  </a:lnTo>
                  <a:lnTo>
                    <a:pt x="44" y="109"/>
                  </a:lnTo>
                  <a:lnTo>
                    <a:pt x="44" y="110"/>
                  </a:lnTo>
                  <a:lnTo>
                    <a:pt x="44" y="110"/>
                  </a:lnTo>
                  <a:lnTo>
                    <a:pt x="44" y="111"/>
                  </a:lnTo>
                  <a:lnTo>
                    <a:pt x="45" y="111"/>
                  </a:lnTo>
                  <a:lnTo>
                    <a:pt x="45" y="112"/>
                  </a:lnTo>
                  <a:lnTo>
                    <a:pt x="45" y="112"/>
                  </a:lnTo>
                  <a:lnTo>
                    <a:pt x="45" y="113"/>
                  </a:lnTo>
                  <a:lnTo>
                    <a:pt x="45" y="113"/>
                  </a:lnTo>
                  <a:lnTo>
                    <a:pt x="45" y="113"/>
                  </a:lnTo>
                  <a:lnTo>
                    <a:pt x="45" y="113"/>
                  </a:lnTo>
                  <a:lnTo>
                    <a:pt x="46" y="114"/>
                  </a:lnTo>
                  <a:lnTo>
                    <a:pt x="46" y="114"/>
                  </a:lnTo>
                  <a:lnTo>
                    <a:pt x="46" y="114"/>
                  </a:lnTo>
                  <a:lnTo>
                    <a:pt x="46" y="114"/>
                  </a:lnTo>
                  <a:lnTo>
                    <a:pt x="46" y="114"/>
                  </a:lnTo>
                  <a:lnTo>
                    <a:pt x="46" y="114"/>
                  </a:lnTo>
                  <a:lnTo>
                    <a:pt x="46" y="115"/>
                  </a:lnTo>
                  <a:lnTo>
                    <a:pt x="47" y="115"/>
                  </a:lnTo>
                  <a:lnTo>
                    <a:pt x="47" y="115"/>
                  </a:lnTo>
                  <a:lnTo>
                    <a:pt x="47" y="115"/>
                  </a:lnTo>
                  <a:lnTo>
                    <a:pt x="47" y="115"/>
                  </a:lnTo>
                  <a:lnTo>
                    <a:pt x="47" y="115"/>
                  </a:lnTo>
                  <a:lnTo>
                    <a:pt x="47" y="115"/>
                  </a:lnTo>
                  <a:lnTo>
                    <a:pt x="47" y="115"/>
                  </a:lnTo>
                  <a:lnTo>
                    <a:pt x="47" y="115"/>
                  </a:lnTo>
                  <a:lnTo>
                    <a:pt x="47" y="115"/>
                  </a:lnTo>
                  <a:lnTo>
                    <a:pt x="47" y="116"/>
                  </a:lnTo>
                  <a:lnTo>
                    <a:pt x="47" y="116"/>
                  </a:lnTo>
                  <a:lnTo>
                    <a:pt x="47" y="116"/>
                  </a:lnTo>
                  <a:lnTo>
                    <a:pt x="48" y="116"/>
                  </a:lnTo>
                  <a:lnTo>
                    <a:pt x="48" y="116"/>
                  </a:lnTo>
                  <a:lnTo>
                    <a:pt x="48" y="116"/>
                  </a:lnTo>
                  <a:lnTo>
                    <a:pt x="48" y="116"/>
                  </a:lnTo>
                  <a:lnTo>
                    <a:pt x="48" y="116"/>
                  </a:lnTo>
                  <a:lnTo>
                    <a:pt x="48" y="116"/>
                  </a:lnTo>
                  <a:lnTo>
                    <a:pt x="48" y="116"/>
                  </a:lnTo>
                  <a:lnTo>
                    <a:pt x="48" y="116"/>
                  </a:lnTo>
                  <a:lnTo>
                    <a:pt x="48" y="115"/>
                  </a:lnTo>
                  <a:lnTo>
                    <a:pt x="48" y="115"/>
                  </a:lnTo>
                  <a:lnTo>
                    <a:pt x="49" y="115"/>
                  </a:lnTo>
                  <a:lnTo>
                    <a:pt x="49" y="115"/>
                  </a:lnTo>
                  <a:lnTo>
                    <a:pt x="49" y="115"/>
                  </a:lnTo>
                  <a:lnTo>
                    <a:pt x="49" y="115"/>
                  </a:lnTo>
                  <a:lnTo>
                    <a:pt x="49" y="115"/>
                  </a:lnTo>
                  <a:lnTo>
                    <a:pt x="49" y="115"/>
                  </a:lnTo>
                  <a:lnTo>
                    <a:pt x="49" y="115"/>
                  </a:lnTo>
                  <a:lnTo>
                    <a:pt x="49" y="115"/>
                  </a:lnTo>
                  <a:lnTo>
                    <a:pt x="49" y="114"/>
                  </a:lnTo>
                  <a:lnTo>
                    <a:pt x="49" y="114"/>
                  </a:lnTo>
                  <a:lnTo>
                    <a:pt x="49" y="114"/>
                  </a:lnTo>
                  <a:lnTo>
                    <a:pt x="50" y="114"/>
                  </a:lnTo>
                  <a:lnTo>
                    <a:pt x="50" y="114"/>
                  </a:lnTo>
                  <a:lnTo>
                    <a:pt x="50" y="114"/>
                  </a:lnTo>
                  <a:lnTo>
                    <a:pt x="50" y="113"/>
                  </a:lnTo>
                  <a:lnTo>
                    <a:pt x="50" y="113"/>
                  </a:lnTo>
                  <a:lnTo>
                    <a:pt x="50" y="113"/>
                  </a:lnTo>
                  <a:lnTo>
                    <a:pt x="50" y="113"/>
                  </a:lnTo>
                  <a:lnTo>
                    <a:pt x="51" y="112"/>
                  </a:lnTo>
                  <a:lnTo>
                    <a:pt x="51" y="112"/>
                  </a:lnTo>
                  <a:lnTo>
                    <a:pt x="51" y="112"/>
                  </a:lnTo>
                  <a:lnTo>
                    <a:pt x="51" y="111"/>
                  </a:lnTo>
                  <a:lnTo>
                    <a:pt x="51" y="110"/>
                  </a:lnTo>
                  <a:lnTo>
                    <a:pt x="51" y="110"/>
                  </a:lnTo>
                  <a:lnTo>
                    <a:pt x="52" y="110"/>
                  </a:lnTo>
                  <a:lnTo>
                    <a:pt x="52" y="109"/>
                  </a:lnTo>
                  <a:lnTo>
                    <a:pt x="52" y="108"/>
                  </a:lnTo>
                  <a:lnTo>
                    <a:pt x="52" y="108"/>
                  </a:lnTo>
                  <a:lnTo>
                    <a:pt x="52" y="107"/>
                  </a:lnTo>
                  <a:lnTo>
                    <a:pt x="53" y="107"/>
                  </a:lnTo>
                  <a:lnTo>
                    <a:pt x="53" y="105"/>
                  </a:lnTo>
                  <a:lnTo>
                    <a:pt x="53" y="102"/>
                  </a:lnTo>
                  <a:lnTo>
                    <a:pt x="54" y="102"/>
                  </a:lnTo>
                  <a:lnTo>
                    <a:pt x="54" y="102"/>
                  </a:lnTo>
                  <a:lnTo>
                    <a:pt x="54" y="101"/>
                  </a:lnTo>
                  <a:lnTo>
                    <a:pt x="54" y="99"/>
                  </a:lnTo>
                  <a:lnTo>
                    <a:pt x="55" y="96"/>
                  </a:lnTo>
                  <a:lnTo>
                    <a:pt x="55" y="95"/>
                  </a:lnTo>
                  <a:lnTo>
                    <a:pt x="55" y="95"/>
                  </a:lnTo>
                  <a:lnTo>
                    <a:pt x="55" y="94"/>
                  </a:lnTo>
                  <a:lnTo>
                    <a:pt x="56" y="92"/>
                  </a:lnTo>
                  <a:lnTo>
                    <a:pt x="56" y="87"/>
                  </a:lnTo>
                  <a:lnTo>
                    <a:pt x="58" y="78"/>
                  </a:lnTo>
                  <a:lnTo>
                    <a:pt x="61" y="57"/>
                  </a:lnTo>
                  <a:lnTo>
                    <a:pt x="61" y="57"/>
                  </a:lnTo>
                  <a:lnTo>
                    <a:pt x="61" y="56"/>
                  </a:lnTo>
                  <a:lnTo>
                    <a:pt x="61" y="55"/>
                  </a:lnTo>
                  <a:lnTo>
                    <a:pt x="62" y="52"/>
                  </a:lnTo>
                  <a:lnTo>
                    <a:pt x="62" y="47"/>
                  </a:lnTo>
                  <a:lnTo>
                    <a:pt x="64" y="38"/>
                  </a:lnTo>
                  <a:lnTo>
                    <a:pt x="64" y="37"/>
                  </a:lnTo>
                  <a:lnTo>
                    <a:pt x="64" y="37"/>
                  </a:lnTo>
                  <a:lnTo>
                    <a:pt x="64" y="36"/>
                  </a:lnTo>
                  <a:lnTo>
                    <a:pt x="64" y="33"/>
                  </a:lnTo>
                  <a:lnTo>
                    <a:pt x="65" y="29"/>
                  </a:lnTo>
                  <a:lnTo>
                    <a:pt x="67" y="21"/>
                  </a:lnTo>
                  <a:lnTo>
                    <a:pt x="67" y="20"/>
                  </a:lnTo>
                  <a:lnTo>
                    <a:pt x="67" y="20"/>
                  </a:lnTo>
                  <a:lnTo>
                    <a:pt x="67" y="19"/>
                  </a:lnTo>
                  <a:lnTo>
                    <a:pt x="67" y="17"/>
                  </a:lnTo>
                  <a:lnTo>
                    <a:pt x="68" y="13"/>
                  </a:lnTo>
                  <a:lnTo>
                    <a:pt x="68" y="13"/>
                  </a:lnTo>
                  <a:lnTo>
                    <a:pt x="68" y="12"/>
                  </a:lnTo>
                  <a:lnTo>
                    <a:pt x="68" y="12"/>
                  </a:lnTo>
                  <a:lnTo>
                    <a:pt x="69" y="10"/>
                  </a:lnTo>
                  <a:lnTo>
                    <a:pt x="69" y="7"/>
                  </a:lnTo>
                  <a:lnTo>
                    <a:pt x="70" y="7"/>
                  </a:lnTo>
                  <a:lnTo>
                    <a:pt x="70" y="7"/>
                  </a:lnTo>
                  <a:lnTo>
                    <a:pt x="70" y="6"/>
                  </a:lnTo>
                  <a:lnTo>
                    <a:pt x="70" y="5"/>
                  </a:lnTo>
                  <a:lnTo>
                    <a:pt x="70" y="4"/>
                  </a:lnTo>
                  <a:lnTo>
                    <a:pt x="71" y="4"/>
                  </a:lnTo>
                  <a:lnTo>
                    <a:pt x="71" y="4"/>
                  </a:lnTo>
                  <a:lnTo>
                    <a:pt x="71" y="3"/>
                  </a:lnTo>
                  <a:lnTo>
                    <a:pt x="71" y="3"/>
                  </a:lnTo>
                  <a:lnTo>
                    <a:pt x="71" y="2"/>
                  </a:lnTo>
                  <a:lnTo>
                    <a:pt x="71" y="2"/>
                  </a:lnTo>
                  <a:lnTo>
                    <a:pt x="71" y="2"/>
                  </a:lnTo>
                  <a:lnTo>
                    <a:pt x="72" y="2"/>
                  </a:lnTo>
                  <a:lnTo>
                    <a:pt x="72" y="1"/>
                  </a:lnTo>
                  <a:lnTo>
                    <a:pt x="72" y="1"/>
                  </a:lnTo>
                  <a:lnTo>
                    <a:pt x="72" y="1"/>
                  </a:lnTo>
                  <a:lnTo>
                    <a:pt x="72" y="1"/>
                  </a:lnTo>
                  <a:lnTo>
                    <a:pt x="72" y="1"/>
                  </a:lnTo>
                  <a:lnTo>
                    <a:pt x="72" y="1"/>
                  </a:lnTo>
                  <a:lnTo>
                    <a:pt x="72" y="0"/>
                  </a:lnTo>
                  <a:lnTo>
                    <a:pt x="73" y="0"/>
                  </a:lnTo>
                  <a:lnTo>
                    <a:pt x="73" y="0"/>
                  </a:lnTo>
                  <a:lnTo>
                    <a:pt x="73" y="0"/>
                  </a:lnTo>
                  <a:lnTo>
                    <a:pt x="73" y="0"/>
                  </a:lnTo>
                  <a:lnTo>
                    <a:pt x="73" y="0"/>
                  </a:lnTo>
                  <a:lnTo>
                    <a:pt x="73" y="0"/>
                  </a:lnTo>
                  <a:lnTo>
                    <a:pt x="73" y="0"/>
                  </a:lnTo>
                  <a:lnTo>
                    <a:pt x="73" y="0"/>
                  </a:lnTo>
                  <a:lnTo>
                    <a:pt x="73" y="0"/>
                  </a:lnTo>
                  <a:lnTo>
                    <a:pt x="73" y="0"/>
                  </a:lnTo>
                  <a:lnTo>
                    <a:pt x="73" y="0"/>
                  </a:lnTo>
                  <a:lnTo>
                    <a:pt x="74" y="0"/>
                  </a:lnTo>
                  <a:lnTo>
                    <a:pt x="74" y="0"/>
                  </a:lnTo>
                  <a:lnTo>
                    <a:pt x="74" y="0"/>
                  </a:lnTo>
                  <a:lnTo>
                    <a:pt x="74" y="0"/>
                  </a:lnTo>
                  <a:lnTo>
                    <a:pt x="74" y="0"/>
                  </a:lnTo>
                  <a:lnTo>
                    <a:pt x="74" y="0"/>
                  </a:lnTo>
                  <a:lnTo>
                    <a:pt x="74" y="0"/>
                  </a:lnTo>
                  <a:lnTo>
                    <a:pt x="74" y="0"/>
                  </a:lnTo>
                  <a:lnTo>
                    <a:pt x="74" y="0"/>
                  </a:lnTo>
                  <a:lnTo>
                    <a:pt x="75" y="0"/>
                  </a:lnTo>
                  <a:lnTo>
                    <a:pt x="75" y="0"/>
                  </a:lnTo>
                  <a:lnTo>
                    <a:pt x="75" y="0"/>
                  </a:lnTo>
                  <a:lnTo>
                    <a:pt x="75" y="0"/>
                  </a:lnTo>
                  <a:lnTo>
                    <a:pt x="75" y="0"/>
                  </a:lnTo>
                  <a:lnTo>
                    <a:pt x="75" y="0"/>
                  </a:lnTo>
                  <a:lnTo>
                    <a:pt x="75" y="0"/>
                  </a:lnTo>
                  <a:lnTo>
                    <a:pt x="75" y="0"/>
                  </a:lnTo>
                  <a:lnTo>
                    <a:pt x="75" y="0"/>
                  </a:lnTo>
                  <a:lnTo>
                    <a:pt x="75" y="1"/>
                  </a:lnTo>
                  <a:lnTo>
                    <a:pt x="75" y="1"/>
                  </a:lnTo>
                  <a:lnTo>
                    <a:pt x="76" y="1"/>
                  </a:lnTo>
                  <a:lnTo>
                    <a:pt x="76" y="1"/>
                  </a:lnTo>
                  <a:lnTo>
                    <a:pt x="76" y="1"/>
                  </a:lnTo>
                  <a:lnTo>
                    <a:pt x="76" y="2"/>
                  </a:lnTo>
                  <a:lnTo>
                    <a:pt x="76" y="2"/>
                  </a:lnTo>
                  <a:lnTo>
                    <a:pt x="76" y="2"/>
                  </a:lnTo>
                  <a:lnTo>
                    <a:pt x="76" y="2"/>
                  </a:lnTo>
                  <a:lnTo>
                    <a:pt x="76" y="2"/>
                  </a:lnTo>
                  <a:lnTo>
                    <a:pt x="77" y="3"/>
                  </a:lnTo>
                  <a:lnTo>
                    <a:pt x="77" y="3"/>
                  </a:lnTo>
                  <a:lnTo>
                    <a:pt x="77" y="4"/>
                  </a:lnTo>
                  <a:lnTo>
                    <a:pt x="77" y="4"/>
                  </a:lnTo>
                  <a:lnTo>
                    <a:pt x="77" y="5"/>
                  </a:lnTo>
                  <a:lnTo>
                    <a:pt x="77" y="5"/>
                  </a:lnTo>
                  <a:lnTo>
                    <a:pt x="78" y="6"/>
                  </a:lnTo>
                  <a:lnTo>
                    <a:pt x="79" y="9"/>
                  </a:lnTo>
                  <a:lnTo>
                    <a:pt x="79" y="9"/>
                  </a:lnTo>
                  <a:lnTo>
                    <a:pt x="79" y="10"/>
                  </a:lnTo>
                  <a:lnTo>
                    <a:pt x="79" y="10"/>
                  </a:lnTo>
                  <a:lnTo>
                    <a:pt x="79" y="12"/>
                  </a:lnTo>
                  <a:lnTo>
                    <a:pt x="80" y="15"/>
                  </a:lnTo>
                  <a:lnTo>
                    <a:pt x="80" y="16"/>
                  </a:lnTo>
                  <a:lnTo>
                    <a:pt x="80" y="16"/>
                  </a:lnTo>
                  <a:lnTo>
                    <a:pt x="80" y="17"/>
                  </a:lnTo>
                  <a:lnTo>
                    <a:pt x="81" y="19"/>
                  </a:lnTo>
                  <a:lnTo>
                    <a:pt x="81" y="22"/>
                  </a:lnTo>
                  <a:lnTo>
                    <a:pt x="81" y="23"/>
                  </a:lnTo>
                  <a:lnTo>
                    <a:pt x="81" y="23"/>
                  </a:lnTo>
                  <a:lnTo>
                    <a:pt x="82" y="24"/>
                  </a:lnTo>
                  <a:lnTo>
                    <a:pt x="82" y="26"/>
                  </a:lnTo>
                  <a:lnTo>
                    <a:pt x="83" y="31"/>
                  </a:lnTo>
                  <a:lnTo>
                    <a:pt x="84" y="40"/>
                  </a:lnTo>
                  <a:lnTo>
                    <a:pt x="84" y="40"/>
                  </a:lnTo>
                  <a:lnTo>
                    <a:pt x="84" y="41"/>
                  </a:lnTo>
                  <a:lnTo>
                    <a:pt x="85" y="42"/>
                  </a:lnTo>
                  <a:lnTo>
                    <a:pt x="85" y="45"/>
                  </a:lnTo>
                  <a:lnTo>
                    <a:pt x="86" y="50"/>
                  </a:lnTo>
                  <a:lnTo>
                    <a:pt x="87" y="61"/>
                  </a:lnTo>
                  <a:lnTo>
                    <a:pt x="87" y="62"/>
                  </a:lnTo>
                  <a:lnTo>
                    <a:pt x="88" y="62"/>
                  </a:lnTo>
                  <a:lnTo>
                    <a:pt x="88" y="64"/>
                  </a:lnTo>
                  <a:lnTo>
                    <a:pt x="88" y="66"/>
                  </a:lnTo>
                  <a:lnTo>
                    <a:pt x="89" y="72"/>
                  </a:lnTo>
                  <a:lnTo>
                    <a:pt x="90" y="82"/>
                  </a:lnTo>
                  <a:lnTo>
                    <a:pt x="90" y="82"/>
                  </a:lnTo>
                  <a:lnTo>
                    <a:pt x="90" y="83"/>
                  </a:lnTo>
                  <a:lnTo>
                    <a:pt x="91" y="84"/>
                  </a:lnTo>
                  <a:lnTo>
                    <a:pt x="91" y="86"/>
                  </a:lnTo>
                  <a:lnTo>
                    <a:pt x="92" y="90"/>
                  </a:lnTo>
                  <a:lnTo>
                    <a:pt x="92" y="91"/>
                  </a:lnTo>
                  <a:lnTo>
                    <a:pt x="92" y="92"/>
                  </a:lnTo>
                  <a:lnTo>
                    <a:pt x="92" y="92"/>
                  </a:lnTo>
                  <a:lnTo>
                    <a:pt x="92" y="94"/>
                  </a:lnTo>
                  <a:lnTo>
                    <a:pt x="93" y="98"/>
                  </a:lnTo>
                  <a:lnTo>
                    <a:pt x="93" y="99"/>
                  </a:lnTo>
                  <a:lnTo>
                    <a:pt x="93" y="99"/>
                  </a:lnTo>
                  <a:lnTo>
                    <a:pt x="94" y="100"/>
                  </a:lnTo>
                  <a:lnTo>
                    <a:pt x="94" y="102"/>
                  </a:lnTo>
                  <a:lnTo>
                    <a:pt x="94" y="102"/>
                  </a:lnTo>
                  <a:lnTo>
                    <a:pt x="94" y="102"/>
                  </a:lnTo>
                  <a:lnTo>
                    <a:pt x="94" y="103"/>
                  </a:lnTo>
                  <a:lnTo>
                    <a:pt x="94" y="105"/>
                  </a:lnTo>
                  <a:lnTo>
                    <a:pt x="95" y="105"/>
                  </a:lnTo>
                  <a:lnTo>
                    <a:pt x="95" y="105"/>
                  </a:lnTo>
                  <a:lnTo>
                    <a:pt x="95" y="106"/>
                  </a:lnTo>
                  <a:lnTo>
                    <a:pt x="95" y="108"/>
                  </a:lnTo>
                  <a:lnTo>
                    <a:pt x="95" y="108"/>
                  </a:lnTo>
                  <a:lnTo>
                    <a:pt x="95" y="108"/>
                  </a:lnTo>
                  <a:lnTo>
                    <a:pt x="96" y="109"/>
                  </a:lnTo>
                  <a:lnTo>
                    <a:pt x="96" y="110"/>
                  </a:lnTo>
                  <a:lnTo>
                    <a:pt x="96" y="110"/>
                  </a:lnTo>
                  <a:lnTo>
                    <a:pt x="96" y="110"/>
                  </a:lnTo>
                  <a:lnTo>
                    <a:pt x="96" y="111"/>
                  </a:lnTo>
                  <a:lnTo>
                    <a:pt x="97" y="112"/>
                  </a:lnTo>
                  <a:lnTo>
                    <a:pt x="97" y="112"/>
                  </a:lnTo>
                  <a:lnTo>
                    <a:pt x="97" y="112"/>
                  </a:lnTo>
                  <a:lnTo>
                    <a:pt x="97" y="113"/>
                  </a:lnTo>
                  <a:lnTo>
                    <a:pt x="97" y="113"/>
                  </a:lnTo>
                  <a:lnTo>
                    <a:pt x="97" y="114"/>
                  </a:lnTo>
                  <a:lnTo>
                    <a:pt x="98" y="114"/>
                  </a:lnTo>
                  <a:lnTo>
                    <a:pt x="98" y="114"/>
                  </a:lnTo>
                  <a:lnTo>
                    <a:pt x="98" y="114"/>
                  </a:lnTo>
                  <a:lnTo>
                    <a:pt x="98" y="114"/>
                  </a:lnTo>
                  <a:lnTo>
                    <a:pt x="98" y="114"/>
                  </a:lnTo>
                  <a:lnTo>
                    <a:pt x="98" y="115"/>
                  </a:lnTo>
                  <a:lnTo>
                    <a:pt x="98" y="115"/>
                  </a:lnTo>
                  <a:lnTo>
                    <a:pt x="98" y="115"/>
                  </a:lnTo>
                  <a:lnTo>
                    <a:pt x="98" y="115"/>
                  </a:lnTo>
                  <a:lnTo>
                    <a:pt x="98" y="115"/>
                  </a:lnTo>
                  <a:lnTo>
                    <a:pt x="98" y="115"/>
                  </a:lnTo>
                  <a:lnTo>
                    <a:pt x="99" y="115"/>
                  </a:lnTo>
                  <a:lnTo>
                    <a:pt x="99" y="115"/>
                  </a:lnTo>
                  <a:lnTo>
                    <a:pt x="99" y="115"/>
                  </a:lnTo>
                  <a:lnTo>
                    <a:pt x="99" y="115"/>
                  </a:lnTo>
                  <a:lnTo>
                    <a:pt x="99" y="115"/>
                  </a:lnTo>
                  <a:lnTo>
                    <a:pt x="99" y="115"/>
                  </a:lnTo>
                  <a:lnTo>
                    <a:pt x="99" y="116"/>
                  </a:lnTo>
                  <a:lnTo>
                    <a:pt x="99" y="116"/>
                  </a:lnTo>
                  <a:lnTo>
                    <a:pt x="99" y="116"/>
                  </a:lnTo>
                  <a:lnTo>
                    <a:pt x="99" y="116"/>
                  </a:lnTo>
                  <a:lnTo>
                    <a:pt x="100" y="116"/>
                  </a:lnTo>
                  <a:lnTo>
                    <a:pt x="100" y="116"/>
                  </a:lnTo>
                  <a:lnTo>
                    <a:pt x="100" y="116"/>
                  </a:lnTo>
                  <a:lnTo>
                    <a:pt x="100" y="116"/>
                  </a:lnTo>
                  <a:lnTo>
                    <a:pt x="100" y="116"/>
                  </a:lnTo>
                  <a:lnTo>
                    <a:pt x="100" y="116"/>
                  </a:lnTo>
                  <a:lnTo>
                    <a:pt x="100" y="116"/>
                  </a:lnTo>
                  <a:lnTo>
                    <a:pt x="100" y="115"/>
                  </a:lnTo>
                  <a:lnTo>
                    <a:pt x="100" y="115"/>
                  </a:lnTo>
                  <a:lnTo>
                    <a:pt x="100" y="115"/>
                  </a:lnTo>
                  <a:lnTo>
                    <a:pt x="100" y="115"/>
                  </a:lnTo>
                  <a:lnTo>
                    <a:pt x="100" y="115"/>
                  </a:lnTo>
                  <a:lnTo>
                    <a:pt x="100" y="115"/>
                  </a:lnTo>
                  <a:lnTo>
                    <a:pt x="101" y="115"/>
                  </a:lnTo>
                  <a:lnTo>
                    <a:pt x="101" y="115"/>
                  </a:lnTo>
                  <a:lnTo>
                    <a:pt x="101" y="115"/>
                  </a:lnTo>
                  <a:lnTo>
                    <a:pt x="101" y="115"/>
                  </a:lnTo>
                  <a:lnTo>
                    <a:pt x="101" y="114"/>
                  </a:lnTo>
                  <a:lnTo>
                    <a:pt x="101" y="114"/>
                  </a:lnTo>
                  <a:lnTo>
                    <a:pt x="101" y="114"/>
                  </a:lnTo>
                  <a:lnTo>
                    <a:pt x="102" y="114"/>
                  </a:lnTo>
                  <a:lnTo>
                    <a:pt x="102" y="114"/>
                  </a:lnTo>
                  <a:lnTo>
                    <a:pt x="102" y="114"/>
                  </a:lnTo>
                  <a:lnTo>
                    <a:pt x="102" y="113"/>
                  </a:lnTo>
                  <a:lnTo>
                    <a:pt x="102" y="113"/>
                  </a:lnTo>
                  <a:lnTo>
                    <a:pt x="102" y="113"/>
                  </a:lnTo>
                  <a:lnTo>
                    <a:pt x="102" y="112"/>
                  </a:lnTo>
                  <a:lnTo>
                    <a:pt x="102" y="112"/>
                  </a:lnTo>
                  <a:lnTo>
                    <a:pt x="102" y="112"/>
                  </a:lnTo>
                  <a:lnTo>
                    <a:pt x="103" y="112"/>
                  </a:lnTo>
                  <a:lnTo>
                    <a:pt x="103" y="110"/>
                  </a:lnTo>
                  <a:lnTo>
                    <a:pt x="103" y="110"/>
                  </a:lnTo>
                  <a:lnTo>
                    <a:pt x="103" y="110"/>
                  </a:lnTo>
                  <a:lnTo>
                    <a:pt x="103" y="109"/>
                  </a:lnTo>
                  <a:lnTo>
                    <a:pt x="104" y="108"/>
                  </a:lnTo>
                  <a:lnTo>
                    <a:pt x="104" y="105"/>
                  </a:lnTo>
                  <a:lnTo>
                    <a:pt x="104" y="105"/>
                  </a:lnTo>
                  <a:lnTo>
                    <a:pt x="105" y="104"/>
                  </a:lnTo>
                  <a:lnTo>
                    <a:pt x="105" y="104"/>
                  </a:lnTo>
                  <a:lnTo>
                    <a:pt x="105" y="102"/>
                  </a:lnTo>
                  <a:lnTo>
                    <a:pt x="106" y="98"/>
                  </a:lnTo>
                  <a:lnTo>
                    <a:pt x="106" y="98"/>
                  </a:lnTo>
                  <a:lnTo>
                    <a:pt x="106" y="97"/>
                  </a:lnTo>
                  <a:lnTo>
                    <a:pt x="106" y="96"/>
                  </a:lnTo>
                  <a:lnTo>
                    <a:pt x="107" y="94"/>
                  </a:lnTo>
                  <a:lnTo>
                    <a:pt x="108" y="90"/>
                  </a:lnTo>
                  <a:lnTo>
                    <a:pt x="108" y="89"/>
                  </a:lnTo>
                  <a:lnTo>
                    <a:pt x="108" y="89"/>
                  </a:lnTo>
                  <a:lnTo>
                    <a:pt x="108" y="88"/>
                  </a:lnTo>
                  <a:lnTo>
                    <a:pt x="108" y="86"/>
                  </a:lnTo>
                  <a:lnTo>
                    <a:pt x="109" y="81"/>
                  </a:lnTo>
                  <a:lnTo>
                    <a:pt x="110" y="72"/>
                  </a:lnTo>
                  <a:lnTo>
                    <a:pt x="113" y="52"/>
                  </a:lnTo>
                  <a:lnTo>
                    <a:pt x="113" y="51"/>
                  </a:lnTo>
                  <a:lnTo>
                    <a:pt x="113" y="50"/>
                  </a:lnTo>
                  <a:lnTo>
                    <a:pt x="113" y="49"/>
                  </a:lnTo>
                  <a:lnTo>
                    <a:pt x="114" y="46"/>
                  </a:lnTo>
                  <a:lnTo>
                    <a:pt x="115" y="41"/>
                  </a:lnTo>
                  <a:lnTo>
                    <a:pt x="116" y="31"/>
                  </a:lnTo>
                  <a:lnTo>
                    <a:pt x="116" y="30"/>
                  </a:lnTo>
                  <a:lnTo>
                    <a:pt x="116" y="30"/>
                  </a:lnTo>
                  <a:lnTo>
                    <a:pt x="116" y="28"/>
                  </a:lnTo>
                  <a:lnTo>
                    <a:pt x="117" y="26"/>
                  </a:lnTo>
                  <a:lnTo>
                    <a:pt x="118" y="22"/>
                  </a:lnTo>
                  <a:lnTo>
                    <a:pt x="118" y="21"/>
                  </a:lnTo>
                  <a:lnTo>
                    <a:pt x="118" y="20"/>
                  </a:lnTo>
                  <a:lnTo>
                    <a:pt x="118" y="19"/>
                  </a:lnTo>
                  <a:lnTo>
                    <a:pt x="118" y="17"/>
                  </a:lnTo>
                  <a:lnTo>
                    <a:pt x="119" y="14"/>
                  </a:lnTo>
                  <a:lnTo>
                    <a:pt x="119" y="13"/>
                  </a:lnTo>
                  <a:lnTo>
                    <a:pt x="119" y="13"/>
                  </a:lnTo>
                  <a:lnTo>
                    <a:pt x="120" y="12"/>
                  </a:lnTo>
                  <a:lnTo>
                    <a:pt x="120" y="10"/>
                  </a:lnTo>
                  <a:lnTo>
                    <a:pt x="120" y="10"/>
                  </a:lnTo>
                  <a:lnTo>
                    <a:pt x="120" y="10"/>
                  </a:lnTo>
                  <a:lnTo>
                    <a:pt x="120" y="9"/>
                  </a:lnTo>
                  <a:lnTo>
                    <a:pt x="121" y="7"/>
                  </a:lnTo>
                  <a:lnTo>
                    <a:pt x="121" y="7"/>
                  </a:lnTo>
                  <a:lnTo>
                    <a:pt x="121" y="7"/>
                  </a:lnTo>
                  <a:lnTo>
                    <a:pt x="121" y="6"/>
                  </a:lnTo>
                  <a:lnTo>
                    <a:pt x="121" y="5"/>
                  </a:lnTo>
                  <a:lnTo>
                    <a:pt x="122" y="5"/>
                  </a:lnTo>
                  <a:lnTo>
                    <a:pt x="122" y="4"/>
                  </a:lnTo>
                  <a:lnTo>
                    <a:pt x="122" y="4"/>
                  </a:lnTo>
                  <a:lnTo>
                    <a:pt x="122" y="3"/>
                  </a:lnTo>
                  <a:lnTo>
                    <a:pt x="122" y="3"/>
                  </a:lnTo>
                  <a:lnTo>
                    <a:pt x="122" y="2"/>
                  </a:lnTo>
                  <a:lnTo>
                    <a:pt x="122" y="2"/>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1" name="Freeform 68"/>
            <p:cNvSpPr>
              <a:spLocks/>
            </p:cNvSpPr>
            <p:nvPr/>
          </p:nvSpPr>
          <p:spPr bwMode="auto">
            <a:xfrm>
              <a:off x="3171" y="2186"/>
              <a:ext cx="103" cy="116"/>
            </a:xfrm>
            <a:custGeom>
              <a:avLst/>
              <a:gdLst/>
              <a:ahLst/>
              <a:cxnLst>
                <a:cxn ang="0">
                  <a:pos x="1" y="1"/>
                </a:cxn>
                <a:cxn ang="0">
                  <a:pos x="2" y="0"/>
                </a:cxn>
                <a:cxn ang="0">
                  <a:pos x="3" y="0"/>
                </a:cxn>
                <a:cxn ang="0">
                  <a:pos x="4" y="0"/>
                </a:cxn>
                <a:cxn ang="0">
                  <a:pos x="4" y="1"/>
                </a:cxn>
                <a:cxn ang="0">
                  <a:pos x="5" y="2"/>
                </a:cxn>
                <a:cxn ang="0">
                  <a:pos x="7" y="6"/>
                </a:cxn>
                <a:cxn ang="0">
                  <a:pos x="8" y="11"/>
                </a:cxn>
                <a:cxn ang="0">
                  <a:pos x="12" y="33"/>
                </a:cxn>
                <a:cxn ang="0">
                  <a:pos x="15" y="56"/>
                </a:cxn>
                <a:cxn ang="0">
                  <a:pos x="19" y="83"/>
                </a:cxn>
                <a:cxn ang="0">
                  <a:pos x="22" y="101"/>
                </a:cxn>
                <a:cxn ang="0">
                  <a:pos x="24" y="109"/>
                </a:cxn>
                <a:cxn ang="0">
                  <a:pos x="25" y="112"/>
                </a:cxn>
                <a:cxn ang="0">
                  <a:pos x="26" y="114"/>
                </a:cxn>
                <a:cxn ang="0">
                  <a:pos x="27" y="115"/>
                </a:cxn>
                <a:cxn ang="0">
                  <a:pos x="28" y="116"/>
                </a:cxn>
                <a:cxn ang="0">
                  <a:pos x="28" y="115"/>
                </a:cxn>
                <a:cxn ang="0">
                  <a:pos x="29" y="115"/>
                </a:cxn>
                <a:cxn ang="0">
                  <a:pos x="30" y="112"/>
                </a:cxn>
                <a:cxn ang="0">
                  <a:pos x="32" y="108"/>
                </a:cxn>
                <a:cxn ang="0">
                  <a:pos x="34" y="100"/>
                </a:cxn>
                <a:cxn ang="0">
                  <a:pos x="37" y="76"/>
                </a:cxn>
                <a:cxn ang="0">
                  <a:pos x="41" y="52"/>
                </a:cxn>
                <a:cxn ang="0">
                  <a:pos x="44" y="28"/>
                </a:cxn>
                <a:cxn ang="0">
                  <a:pos x="47" y="14"/>
                </a:cxn>
                <a:cxn ang="0">
                  <a:pos x="48" y="8"/>
                </a:cxn>
                <a:cxn ang="0">
                  <a:pos x="49" y="4"/>
                </a:cxn>
                <a:cxn ang="0">
                  <a:pos x="50" y="1"/>
                </a:cxn>
                <a:cxn ang="0">
                  <a:pos x="51" y="0"/>
                </a:cxn>
                <a:cxn ang="0">
                  <a:pos x="52" y="0"/>
                </a:cxn>
                <a:cxn ang="0">
                  <a:pos x="53" y="0"/>
                </a:cxn>
                <a:cxn ang="0">
                  <a:pos x="53" y="0"/>
                </a:cxn>
                <a:cxn ang="0">
                  <a:pos x="54" y="1"/>
                </a:cxn>
                <a:cxn ang="0">
                  <a:pos x="55" y="5"/>
                </a:cxn>
                <a:cxn ang="0">
                  <a:pos x="57" y="10"/>
                </a:cxn>
                <a:cxn ang="0">
                  <a:pos x="61" y="32"/>
                </a:cxn>
                <a:cxn ang="0">
                  <a:pos x="64" y="55"/>
                </a:cxn>
                <a:cxn ang="0">
                  <a:pos x="68" y="84"/>
                </a:cxn>
                <a:cxn ang="0">
                  <a:pos x="70" y="96"/>
                </a:cxn>
                <a:cxn ang="0">
                  <a:pos x="71" y="104"/>
                </a:cxn>
                <a:cxn ang="0">
                  <a:pos x="73" y="110"/>
                </a:cxn>
                <a:cxn ang="0">
                  <a:pos x="74" y="114"/>
                </a:cxn>
                <a:cxn ang="0">
                  <a:pos x="75" y="115"/>
                </a:cxn>
                <a:cxn ang="0">
                  <a:pos x="76" y="116"/>
                </a:cxn>
                <a:cxn ang="0">
                  <a:pos x="77" y="116"/>
                </a:cxn>
                <a:cxn ang="0">
                  <a:pos x="77" y="115"/>
                </a:cxn>
                <a:cxn ang="0">
                  <a:pos x="78" y="113"/>
                </a:cxn>
                <a:cxn ang="0">
                  <a:pos x="80" y="110"/>
                </a:cxn>
                <a:cxn ang="0">
                  <a:pos x="81" y="102"/>
                </a:cxn>
                <a:cxn ang="0">
                  <a:pos x="85" y="78"/>
                </a:cxn>
                <a:cxn ang="0">
                  <a:pos x="90" y="43"/>
                </a:cxn>
                <a:cxn ang="0">
                  <a:pos x="92" y="29"/>
                </a:cxn>
                <a:cxn ang="0">
                  <a:pos x="94" y="15"/>
                </a:cxn>
                <a:cxn ang="0">
                  <a:pos x="96" y="6"/>
                </a:cxn>
                <a:cxn ang="0">
                  <a:pos x="98" y="3"/>
                </a:cxn>
                <a:cxn ang="0">
                  <a:pos x="99" y="1"/>
                </a:cxn>
                <a:cxn ang="0">
                  <a:pos x="99" y="0"/>
                </a:cxn>
                <a:cxn ang="0">
                  <a:pos x="100" y="0"/>
                </a:cxn>
                <a:cxn ang="0">
                  <a:pos x="101" y="0"/>
                </a:cxn>
                <a:cxn ang="0">
                  <a:pos x="101" y="0"/>
                </a:cxn>
                <a:cxn ang="0">
                  <a:pos x="102" y="2"/>
                </a:cxn>
              </a:cxnLst>
              <a:rect l="0" t="0" r="r" b="b"/>
              <a:pathLst>
                <a:path w="103" h="116">
                  <a:moveTo>
                    <a:pt x="0" y="2"/>
                  </a:moveTo>
                  <a:lnTo>
                    <a:pt x="1" y="2"/>
                  </a:lnTo>
                  <a:lnTo>
                    <a:pt x="1" y="2"/>
                  </a:lnTo>
                  <a:lnTo>
                    <a:pt x="1" y="1"/>
                  </a:lnTo>
                  <a:lnTo>
                    <a:pt x="1" y="1"/>
                  </a:lnTo>
                  <a:lnTo>
                    <a:pt x="1" y="1"/>
                  </a:lnTo>
                  <a:lnTo>
                    <a:pt x="1" y="1"/>
                  </a:lnTo>
                  <a:lnTo>
                    <a:pt x="1" y="1"/>
                  </a:lnTo>
                  <a:lnTo>
                    <a:pt x="1" y="1"/>
                  </a:lnTo>
                  <a:lnTo>
                    <a:pt x="1" y="0"/>
                  </a:lnTo>
                  <a:lnTo>
                    <a:pt x="2" y="0"/>
                  </a:lnTo>
                  <a:lnTo>
                    <a:pt x="2" y="0"/>
                  </a:lnTo>
                  <a:lnTo>
                    <a:pt x="2" y="0"/>
                  </a:lnTo>
                  <a:lnTo>
                    <a:pt x="2" y="0"/>
                  </a:lnTo>
                  <a:lnTo>
                    <a:pt x="2" y="0"/>
                  </a:lnTo>
                  <a:lnTo>
                    <a:pt x="2" y="0"/>
                  </a:lnTo>
                  <a:lnTo>
                    <a:pt x="2" y="0"/>
                  </a:lnTo>
                  <a:lnTo>
                    <a:pt x="2" y="0"/>
                  </a:lnTo>
                  <a:lnTo>
                    <a:pt x="2" y="0"/>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0"/>
                  </a:lnTo>
                  <a:lnTo>
                    <a:pt x="4" y="1"/>
                  </a:lnTo>
                  <a:lnTo>
                    <a:pt x="4" y="1"/>
                  </a:lnTo>
                  <a:lnTo>
                    <a:pt x="4" y="1"/>
                  </a:lnTo>
                  <a:lnTo>
                    <a:pt x="5" y="1"/>
                  </a:lnTo>
                  <a:lnTo>
                    <a:pt x="5" y="1"/>
                  </a:lnTo>
                  <a:lnTo>
                    <a:pt x="5" y="2"/>
                  </a:lnTo>
                  <a:lnTo>
                    <a:pt x="5" y="2"/>
                  </a:lnTo>
                  <a:lnTo>
                    <a:pt x="5" y="2"/>
                  </a:lnTo>
                  <a:lnTo>
                    <a:pt x="5" y="2"/>
                  </a:lnTo>
                  <a:lnTo>
                    <a:pt x="5" y="2"/>
                  </a:lnTo>
                  <a:lnTo>
                    <a:pt x="5" y="3"/>
                  </a:lnTo>
                  <a:lnTo>
                    <a:pt x="6" y="3"/>
                  </a:lnTo>
                  <a:lnTo>
                    <a:pt x="6" y="4"/>
                  </a:lnTo>
                  <a:lnTo>
                    <a:pt x="6" y="4"/>
                  </a:lnTo>
                  <a:lnTo>
                    <a:pt x="6" y="4"/>
                  </a:lnTo>
                  <a:lnTo>
                    <a:pt x="6" y="5"/>
                  </a:lnTo>
                  <a:lnTo>
                    <a:pt x="7" y="6"/>
                  </a:lnTo>
                  <a:lnTo>
                    <a:pt x="7" y="6"/>
                  </a:lnTo>
                  <a:lnTo>
                    <a:pt x="7" y="7"/>
                  </a:lnTo>
                  <a:lnTo>
                    <a:pt x="7" y="7"/>
                  </a:lnTo>
                  <a:lnTo>
                    <a:pt x="7" y="8"/>
                  </a:lnTo>
                  <a:lnTo>
                    <a:pt x="7" y="9"/>
                  </a:lnTo>
                  <a:lnTo>
                    <a:pt x="7" y="9"/>
                  </a:lnTo>
                  <a:lnTo>
                    <a:pt x="8" y="10"/>
                  </a:lnTo>
                  <a:lnTo>
                    <a:pt x="8" y="11"/>
                  </a:lnTo>
                  <a:lnTo>
                    <a:pt x="9" y="15"/>
                  </a:lnTo>
                  <a:lnTo>
                    <a:pt x="9" y="15"/>
                  </a:lnTo>
                  <a:lnTo>
                    <a:pt x="9" y="16"/>
                  </a:lnTo>
                  <a:lnTo>
                    <a:pt x="9" y="16"/>
                  </a:lnTo>
                  <a:lnTo>
                    <a:pt x="9" y="18"/>
                  </a:lnTo>
                  <a:lnTo>
                    <a:pt x="10" y="23"/>
                  </a:lnTo>
                  <a:lnTo>
                    <a:pt x="12" y="32"/>
                  </a:lnTo>
                  <a:lnTo>
                    <a:pt x="12" y="33"/>
                  </a:lnTo>
                  <a:lnTo>
                    <a:pt x="12" y="33"/>
                  </a:lnTo>
                  <a:lnTo>
                    <a:pt x="12" y="35"/>
                  </a:lnTo>
                  <a:lnTo>
                    <a:pt x="12" y="37"/>
                  </a:lnTo>
                  <a:lnTo>
                    <a:pt x="13" y="42"/>
                  </a:lnTo>
                  <a:lnTo>
                    <a:pt x="15" y="53"/>
                  </a:lnTo>
                  <a:lnTo>
                    <a:pt x="15" y="54"/>
                  </a:lnTo>
                  <a:lnTo>
                    <a:pt x="15" y="55"/>
                  </a:lnTo>
                  <a:lnTo>
                    <a:pt x="15" y="56"/>
                  </a:lnTo>
                  <a:lnTo>
                    <a:pt x="15" y="58"/>
                  </a:lnTo>
                  <a:lnTo>
                    <a:pt x="16" y="64"/>
                  </a:lnTo>
                  <a:lnTo>
                    <a:pt x="18" y="74"/>
                  </a:lnTo>
                  <a:lnTo>
                    <a:pt x="18" y="74"/>
                  </a:lnTo>
                  <a:lnTo>
                    <a:pt x="18" y="75"/>
                  </a:lnTo>
                  <a:lnTo>
                    <a:pt x="18" y="76"/>
                  </a:lnTo>
                  <a:lnTo>
                    <a:pt x="18" y="79"/>
                  </a:lnTo>
                  <a:lnTo>
                    <a:pt x="19" y="83"/>
                  </a:lnTo>
                  <a:lnTo>
                    <a:pt x="20" y="92"/>
                  </a:lnTo>
                  <a:lnTo>
                    <a:pt x="20" y="93"/>
                  </a:lnTo>
                  <a:lnTo>
                    <a:pt x="20" y="93"/>
                  </a:lnTo>
                  <a:lnTo>
                    <a:pt x="21" y="94"/>
                  </a:lnTo>
                  <a:lnTo>
                    <a:pt x="21" y="96"/>
                  </a:lnTo>
                  <a:lnTo>
                    <a:pt x="22" y="100"/>
                  </a:lnTo>
                  <a:lnTo>
                    <a:pt x="22" y="100"/>
                  </a:lnTo>
                  <a:lnTo>
                    <a:pt x="22" y="101"/>
                  </a:lnTo>
                  <a:lnTo>
                    <a:pt x="22" y="101"/>
                  </a:lnTo>
                  <a:lnTo>
                    <a:pt x="22" y="103"/>
                  </a:lnTo>
                  <a:lnTo>
                    <a:pt x="23" y="106"/>
                  </a:lnTo>
                  <a:lnTo>
                    <a:pt x="23" y="106"/>
                  </a:lnTo>
                  <a:lnTo>
                    <a:pt x="23" y="107"/>
                  </a:lnTo>
                  <a:lnTo>
                    <a:pt x="23" y="107"/>
                  </a:lnTo>
                  <a:lnTo>
                    <a:pt x="24" y="109"/>
                  </a:lnTo>
                  <a:lnTo>
                    <a:pt x="24" y="109"/>
                  </a:lnTo>
                  <a:lnTo>
                    <a:pt x="24" y="109"/>
                  </a:lnTo>
                  <a:lnTo>
                    <a:pt x="24" y="110"/>
                  </a:lnTo>
                  <a:lnTo>
                    <a:pt x="24" y="111"/>
                  </a:lnTo>
                  <a:lnTo>
                    <a:pt x="24" y="111"/>
                  </a:lnTo>
                  <a:lnTo>
                    <a:pt x="25" y="111"/>
                  </a:lnTo>
                  <a:lnTo>
                    <a:pt x="25" y="112"/>
                  </a:lnTo>
                  <a:lnTo>
                    <a:pt x="25" y="112"/>
                  </a:lnTo>
                  <a:lnTo>
                    <a:pt x="25" y="112"/>
                  </a:lnTo>
                  <a:lnTo>
                    <a:pt x="25" y="113"/>
                  </a:lnTo>
                  <a:lnTo>
                    <a:pt x="25" y="113"/>
                  </a:lnTo>
                  <a:lnTo>
                    <a:pt x="25" y="113"/>
                  </a:lnTo>
                  <a:lnTo>
                    <a:pt x="26" y="113"/>
                  </a:lnTo>
                  <a:lnTo>
                    <a:pt x="26" y="114"/>
                  </a:lnTo>
                  <a:lnTo>
                    <a:pt x="26" y="114"/>
                  </a:lnTo>
                  <a:lnTo>
                    <a:pt x="26" y="114"/>
                  </a:lnTo>
                  <a:lnTo>
                    <a:pt x="26" y="114"/>
                  </a:lnTo>
                  <a:lnTo>
                    <a:pt x="26" y="114"/>
                  </a:lnTo>
                  <a:lnTo>
                    <a:pt x="26" y="114"/>
                  </a:lnTo>
                  <a:lnTo>
                    <a:pt x="26" y="115"/>
                  </a:lnTo>
                  <a:lnTo>
                    <a:pt x="26" y="115"/>
                  </a:lnTo>
                  <a:lnTo>
                    <a:pt x="26" y="115"/>
                  </a:lnTo>
                  <a:lnTo>
                    <a:pt x="26" y="115"/>
                  </a:lnTo>
                  <a:lnTo>
                    <a:pt x="27" y="115"/>
                  </a:lnTo>
                  <a:lnTo>
                    <a:pt x="27" y="115"/>
                  </a:lnTo>
                  <a:lnTo>
                    <a:pt x="27" y="115"/>
                  </a:lnTo>
                  <a:lnTo>
                    <a:pt x="27" y="115"/>
                  </a:lnTo>
                  <a:lnTo>
                    <a:pt x="27" y="115"/>
                  </a:lnTo>
                  <a:lnTo>
                    <a:pt x="27" y="115"/>
                  </a:lnTo>
                  <a:lnTo>
                    <a:pt x="27" y="116"/>
                  </a:lnTo>
                  <a:lnTo>
                    <a:pt x="27" y="116"/>
                  </a:lnTo>
                  <a:lnTo>
                    <a:pt x="27" y="116"/>
                  </a:lnTo>
                  <a:lnTo>
                    <a:pt x="28" y="116"/>
                  </a:lnTo>
                  <a:lnTo>
                    <a:pt x="28" y="116"/>
                  </a:lnTo>
                  <a:lnTo>
                    <a:pt x="28" y="116"/>
                  </a:lnTo>
                  <a:lnTo>
                    <a:pt x="28" y="116"/>
                  </a:lnTo>
                  <a:lnTo>
                    <a:pt x="28" y="116"/>
                  </a:lnTo>
                  <a:lnTo>
                    <a:pt x="28" y="116"/>
                  </a:lnTo>
                  <a:lnTo>
                    <a:pt x="28" y="116"/>
                  </a:lnTo>
                  <a:lnTo>
                    <a:pt x="28" y="115"/>
                  </a:lnTo>
                  <a:lnTo>
                    <a:pt x="28" y="115"/>
                  </a:lnTo>
                  <a:lnTo>
                    <a:pt x="28" y="115"/>
                  </a:lnTo>
                  <a:lnTo>
                    <a:pt x="29" y="115"/>
                  </a:lnTo>
                  <a:lnTo>
                    <a:pt x="29" y="115"/>
                  </a:lnTo>
                  <a:lnTo>
                    <a:pt x="29" y="115"/>
                  </a:lnTo>
                  <a:lnTo>
                    <a:pt x="29" y="115"/>
                  </a:lnTo>
                  <a:lnTo>
                    <a:pt x="29" y="115"/>
                  </a:lnTo>
                  <a:lnTo>
                    <a:pt x="29" y="115"/>
                  </a:lnTo>
                  <a:lnTo>
                    <a:pt x="29" y="115"/>
                  </a:lnTo>
                  <a:lnTo>
                    <a:pt x="29" y="114"/>
                  </a:lnTo>
                  <a:lnTo>
                    <a:pt x="29" y="114"/>
                  </a:lnTo>
                  <a:lnTo>
                    <a:pt x="29" y="114"/>
                  </a:lnTo>
                  <a:lnTo>
                    <a:pt x="30" y="114"/>
                  </a:lnTo>
                  <a:lnTo>
                    <a:pt x="30" y="114"/>
                  </a:lnTo>
                  <a:lnTo>
                    <a:pt x="30" y="114"/>
                  </a:lnTo>
                  <a:lnTo>
                    <a:pt x="30" y="113"/>
                  </a:lnTo>
                  <a:lnTo>
                    <a:pt x="30" y="112"/>
                  </a:lnTo>
                  <a:lnTo>
                    <a:pt x="31" y="112"/>
                  </a:lnTo>
                  <a:lnTo>
                    <a:pt x="31" y="112"/>
                  </a:lnTo>
                  <a:lnTo>
                    <a:pt x="31" y="111"/>
                  </a:lnTo>
                  <a:lnTo>
                    <a:pt x="31" y="110"/>
                  </a:lnTo>
                  <a:lnTo>
                    <a:pt x="31" y="110"/>
                  </a:lnTo>
                  <a:lnTo>
                    <a:pt x="31" y="110"/>
                  </a:lnTo>
                  <a:lnTo>
                    <a:pt x="31" y="109"/>
                  </a:lnTo>
                  <a:lnTo>
                    <a:pt x="32" y="108"/>
                  </a:lnTo>
                  <a:lnTo>
                    <a:pt x="32" y="107"/>
                  </a:lnTo>
                  <a:lnTo>
                    <a:pt x="32" y="107"/>
                  </a:lnTo>
                  <a:lnTo>
                    <a:pt x="32" y="106"/>
                  </a:lnTo>
                  <a:lnTo>
                    <a:pt x="33" y="105"/>
                  </a:lnTo>
                  <a:lnTo>
                    <a:pt x="33" y="102"/>
                  </a:lnTo>
                  <a:lnTo>
                    <a:pt x="33" y="101"/>
                  </a:lnTo>
                  <a:lnTo>
                    <a:pt x="33" y="101"/>
                  </a:lnTo>
                  <a:lnTo>
                    <a:pt x="34" y="100"/>
                  </a:lnTo>
                  <a:lnTo>
                    <a:pt x="34" y="98"/>
                  </a:lnTo>
                  <a:lnTo>
                    <a:pt x="35" y="94"/>
                  </a:lnTo>
                  <a:lnTo>
                    <a:pt x="35" y="94"/>
                  </a:lnTo>
                  <a:lnTo>
                    <a:pt x="35" y="93"/>
                  </a:lnTo>
                  <a:lnTo>
                    <a:pt x="35" y="92"/>
                  </a:lnTo>
                  <a:lnTo>
                    <a:pt x="35" y="90"/>
                  </a:lnTo>
                  <a:lnTo>
                    <a:pt x="36" y="86"/>
                  </a:lnTo>
                  <a:lnTo>
                    <a:pt x="37" y="76"/>
                  </a:lnTo>
                  <a:lnTo>
                    <a:pt x="38" y="75"/>
                  </a:lnTo>
                  <a:lnTo>
                    <a:pt x="38" y="75"/>
                  </a:lnTo>
                  <a:lnTo>
                    <a:pt x="38" y="73"/>
                  </a:lnTo>
                  <a:lnTo>
                    <a:pt x="38" y="71"/>
                  </a:lnTo>
                  <a:lnTo>
                    <a:pt x="39" y="65"/>
                  </a:lnTo>
                  <a:lnTo>
                    <a:pt x="41" y="54"/>
                  </a:lnTo>
                  <a:lnTo>
                    <a:pt x="41" y="53"/>
                  </a:lnTo>
                  <a:lnTo>
                    <a:pt x="41" y="52"/>
                  </a:lnTo>
                  <a:lnTo>
                    <a:pt x="41" y="51"/>
                  </a:lnTo>
                  <a:lnTo>
                    <a:pt x="41" y="48"/>
                  </a:lnTo>
                  <a:lnTo>
                    <a:pt x="42" y="43"/>
                  </a:lnTo>
                  <a:lnTo>
                    <a:pt x="43" y="32"/>
                  </a:lnTo>
                  <a:lnTo>
                    <a:pt x="44" y="32"/>
                  </a:lnTo>
                  <a:lnTo>
                    <a:pt x="44" y="31"/>
                  </a:lnTo>
                  <a:lnTo>
                    <a:pt x="44" y="30"/>
                  </a:lnTo>
                  <a:lnTo>
                    <a:pt x="44" y="28"/>
                  </a:lnTo>
                  <a:lnTo>
                    <a:pt x="45" y="23"/>
                  </a:lnTo>
                  <a:lnTo>
                    <a:pt x="45" y="23"/>
                  </a:lnTo>
                  <a:lnTo>
                    <a:pt x="45" y="22"/>
                  </a:lnTo>
                  <a:lnTo>
                    <a:pt x="45" y="21"/>
                  </a:lnTo>
                  <a:lnTo>
                    <a:pt x="46" y="19"/>
                  </a:lnTo>
                  <a:lnTo>
                    <a:pt x="46" y="15"/>
                  </a:lnTo>
                  <a:lnTo>
                    <a:pt x="47" y="15"/>
                  </a:lnTo>
                  <a:lnTo>
                    <a:pt x="47" y="14"/>
                  </a:lnTo>
                  <a:lnTo>
                    <a:pt x="47" y="14"/>
                  </a:lnTo>
                  <a:lnTo>
                    <a:pt x="47" y="12"/>
                  </a:lnTo>
                  <a:lnTo>
                    <a:pt x="47" y="12"/>
                  </a:lnTo>
                  <a:lnTo>
                    <a:pt x="47" y="11"/>
                  </a:lnTo>
                  <a:lnTo>
                    <a:pt x="47" y="10"/>
                  </a:lnTo>
                  <a:lnTo>
                    <a:pt x="48" y="9"/>
                  </a:lnTo>
                  <a:lnTo>
                    <a:pt x="48" y="8"/>
                  </a:lnTo>
                  <a:lnTo>
                    <a:pt x="48" y="8"/>
                  </a:lnTo>
                  <a:lnTo>
                    <a:pt x="48" y="7"/>
                  </a:lnTo>
                  <a:lnTo>
                    <a:pt x="49" y="6"/>
                  </a:lnTo>
                  <a:lnTo>
                    <a:pt x="49" y="6"/>
                  </a:lnTo>
                  <a:lnTo>
                    <a:pt x="49" y="6"/>
                  </a:lnTo>
                  <a:lnTo>
                    <a:pt x="49" y="5"/>
                  </a:lnTo>
                  <a:lnTo>
                    <a:pt x="49" y="4"/>
                  </a:lnTo>
                  <a:lnTo>
                    <a:pt x="49" y="4"/>
                  </a:lnTo>
                  <a:lnTo>
                    <a:pt x="49" y="4"/>
                  </a:lnTo>
                  <a:lnTo>
                    <a:pt x="49" y="3"/>
                  </a:lnTo>
                  <a:lnTo>
                    <a:pt x="50" y="3"/>
                  </a:lnTo>
                  <a:lnTo>
                    <a:pt x="50" y="3"/>
                  </a:lnTo>
                  <a:lnTo>
                    <a:pt x="50" y="2"/>
                  </a:lnTo>
                  <a:lnTo>
                    <a:pt x="50" y="2"/>
                  </a:lnTo>
                  <a:lnTo>
                    <a:pt x="50" y="2"/>
                  </a:lnTo>
                  <a:lnTo>
                    <a:pt x="50" y="2"/>
                  </a:lnTo>
                  <a:lnTo>
                    <a:pt x="50" y="1"/>
                  </a:lnTo>
                  <a:lnTo>
                    <a:pt x="50" y="1"/>
                  </a:lnTo>
                  <a:lnTo>
                    <a:pt x="51" y="1"/>
                  </a:lnTo>
                  <a:lnTo>
                    <a:pt x="51" y="1"/>
                  </a:lnTo>
                  <a:lnTo>
                    <a:pt x="51" y="1"/>
                  </a:lnTo>
                  <a:lnTo>
                    <a:pt x="51" y="0"/>
                  </a:lnTo>
                  <a:lnTo>
                    <a:pt x="51" y="0"/>
                  </a:lnTo>
                  <a:lnTo>
                    <a:pt x="51" y="0"/>
                  </a:lnTo>
                  <a:lnTo>
                    <a:pt x="51" y="0"/>
                  </a:lnTo>
                  <a:lnTo>
                    <a:pt x="51" y="0"/>
                  </a:lnTo>
                  <a:lnTo>
                    <a:pt x="51" y="0"/>
                  </a:lnTo>
                  <a:lnTo>
                    <a:pt x="51" y="0"/>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3" y="0"/>
                  </a:lnTo>
                  <a:lnTo>
                    <a:pt x="53" y="0"/>
                  </a:lnTo>
                  <a:lnTo>
                    <a:pt x="53" y="0"/>
                  </a:lnTo>
                  <a:lnTo>
                    <a:pt x="53" y="0"/>
                  </a:lnTo>
                  <a:lnTo>
                    <a:pt x="54" y="1"/>
                  </a:lnTo>
                  <a:lnTo>
                    <a:pt x="54" y="1"/>
                  </a:lnTo>
                  <a:lnTo>
                    <a:pt x="54" y="1"/>
                  </a:lnTo>
                  <a:lnTo>
                    <a:pt x="54" y="1"/>
                  </a:lnTo>
                  <a:lnTo>
                    <a:pt x="54" y="1"/>
                  </a:lnTo>
                  <a:lnTo>
                    <a:pt x="54" y="2"/>
                  </a:lnTo>
                  <a:lnTo>
                    <a:pt x="54" y="2"/>
                  </a:lnTo>
                  <a:lnTo>
                    <a:pt x="55" y="3"/>
                  </a:lnTo>
                  <a:lnTo>
                    <a:pt x="55" y="3"/>
                  </a:lnTo>
                  <a:lnTo>
                    <a:pt x="55" y="3"/>
                  </a:lnTo>
                  <a:lnTo>
                    <a:pt x="55" y="4"/>
                  </a:lnTo>
                  <a:lnTo>
                    <a:pt x="55" y="5"/>
                  </a:lnTo>
                  <a:lnTo>
                    <a:pt x="56" y="5"/>
                  </a:lnTo>
                  <a:lnTo>
                    <a:pt x="56" y="5"/>
                  </a:lnTo>
                  <a:lnTo>
                    <a:pt x="56" y="6"/>
                  </a:lnTo>
                  <a:lnTo>
                    <a:pt x="56" y="7"/>
                  </a:lnTo>
                  <a:lnTo>
                    <a:pt x="56" y="8"/>
                  </a:lnTo>
                  <a:lnTo>
                    <a:pt x="56" y="8"/>
                  </a:lnTo>
                  <a:lnTo>
                    <a:pt x="57" y="9"/>
                  </a:lnTo>
                  <a:lnTo>
                    <a:pt x="57" y="10"/>
                  </a:lnTo>
                  <a:lnTo>
                    <a:pt x="58" y="14"/>
                  </a:lnTo>
                  <a:lnTo>
                    <a:pt x="58" y="14"/>
                  </a:lnTo>
                  <a:lnTo>
                    <a:pt x="58" y="15"/>
                  </a:lnTo>
                  <a:lnTo>
                    <a:pt x="58" y="16"/>
                  </a:lnTo>
                  <a:lnTo>
                    <a:pt x="59" y="18"/>
                  </a:lnTo>
                  <a:lnTo>
                    <a:pt x="59" y="22"/>
                  </a:lnTo>
                  <a:lnTo>
                    <a:pt x="61" y="32"/>
                  </a:lnTo>
                  <a:lnTo>
                    <a:pt x="61" y="32"/>
                  </a:lnTo>
                  <a:lnTo>
                    <a:pt x="61" y="33"/>
                  </a:lnTo>
                  <a:lnTo>
                    <a:pt x="61" y="34"/>
                  </a:lnTo>
                  <a:lnTo>
                    <a:pt x="61" y="37"/>
                  </a:lnTo>
                  <a:lnTo>
                    <a:pt x="62" y="42"/>
                  </a:lnTo>
                  <a:lnTo>
                    <a:pt x="63" y="52"/>
                  </a:lnTo>
                  <a:lnTo>
                    <a:pt x="64" y="53"/>
                  </a:lnTo>
                  <a:lnTo>
                    <a:pt x="64" y="53"/>
                  </a:lnTo>
                  <a:lnTo>
                    <a:pt x="64" y="55"/>
                  </a:lnTo>
                  <a:lnTo>
                    <a:pt x="64" y="57"/>
                  </a:lnTo>
                  <a:lnTo>
                    <a:pt x="65" y="63"/>
                  </a:lnTo>
                  <a:lnTo>
                    <a:pt x="66" y="73"/>
                  </a:lnTo>
                  <a:lnTo>
                    <a:pt x="66" y="74"/>
                  </a:lnTo>
                  <a:lnTo>
                    <a:pt x="67" y="74"/>
                  </a:lnTo>
                  <a:lnTo>
                    <a:pt x="67" y="76"/>
                  </a:lnTo>
                  <a:lnTo>
                    <a:pt x="67" y="78"/>
                  </a:lnTo>
                  <a:lnTo>
                    <a:pt x="68" y="84"/>
                  </a:lnTo>
                  <a:lnTo>
                    <a:pt x="68" y="84"/>
                  </a:lnTo>
                  <a:lnTo>
                    <a:pt x="68" y="85"/>
                  </a:lnTo>
                  <a:lnTo>
                    <a:pt x="68" y="86"/>
                  </a:lnTo>
                  <a:lnTo>
                    <a:pt x="69" y="89"/>
                  </a:lnTo>
                  <a:lnTo>
                    <a:pt x="69" y="94"/>
                  </a:lnTo>
                  <a:lnTo>
                    <a:pt x="69" y="94"/>
                  </a:lnTo>
                  <a:lnTo>
                    <a:pt x="70" y="95"/>
                  </a:lnTo>
                  <a:lnTo>
                    <a:pt x="70" y="96"/>
                  </a:lnTo>
                  <a:lnTo>
                    <a:pt x="70" y="98"/>
                  </a:lnTo>
                  <a:lnTo>
                    <a:pt x="70" y="98"/>
                  </a:lnTo>
                  <a:lnTo>
                    <a:pt x="70" y="99"/>
                  </a:lnTo>
                  <a:lnTo>
                    <a:pt x="71" y="100"/>
                  </a:lnTo>
                  <a:lnTo>
                    <a:pt x="71" y="102"/>
                  </a:lnTo>
                  <a:lnTo>
                    <a:pt x="71" y="102"/>
                  </a:lnTo>
                  <a:lnTo>
                    <a:pt x="71" y="103"/>
                  </a:lnTo>
                  <a:lnTo>
                    <a:pt x="71" y="104"/>
                  </a:lnTo>
                  <a:lnTo>
                    <a:pt x="72" y="105"/>
                  </a:lnTo>
                  <a:lnTo>
                    <a:pt x="72" y="106"/>
                  </a:lnTo>
                  <a:lnTo>
                    <a:pt x="72" y="106"/>
                  </a:lnTo>
                  <a:lnTo>
                    <a:pt x="72" y="107"/>
                  </a:lnTo>
                  <a:lnTo>
                    <a:pt x="72" y="108"/>
                  </a:lnTo>
                  <a:lnTo>
                    <a:pt x="73" y="109"/>
                  </a:lnTo>
                  <a:lnTo>
                    <a:pt x="73" y="109"/>
                  </a:lnTo>
                  <a:lnTo>
                    <a:pt x="73" y="110"/>
                  </a:lnTo>
                  <a:lnTo>
                    <a:pt x="73" y="111"/>
                  </a:lnTo>
                  <a:lnTo>
                    <a:pt x="73" y="111"/>
                  </a:lnTo>
                  <a:lnTo>
                    <a:pt x="73" y="111"/>
                  </a:lnTo>
                  <a:lnTo>
                    <a:pt x="73" y="112"/>
                  </a:lnTo>
                  <a:lnTo>
                    <a:pt x="74" y="113"/>
                  </a:lnTo>
                  <a:lnTo>
                    <a:pt x="74" y="113"/>
                  </a:lnTo>
                  <a:lnTo>
                    <a:pt x="74" y="113"/>
                  </a:lnTo>
                  <a:lnTo>
                    <a:pt x="74" y="114"/>
                  </a:lnTo>
                  <a:lnTo>
                    <a:pt x="74" y="114"/>
                  </a:lnTo>
                  <a:lnTo>
                    <a:pt x="75" y="114"/>
                  </a:lnTo>
                  <a:lnTo>
                    <a:pt x="75" y="114"/>
                  </a:lnTo>
                  <a:lnTo>
                    <a:pt x="75" y="114"/>
                  </a:lnTo>
                  <a:lnTo>
                    <a:pt x="75" y="114"/>
                  </a:lnTo>
                  <a:lnTo>
                    <a:pt x="75" y="115"/>
                  </a:lnTo>
                  <a:lnTo>
                    <a:pt x="75" y="115"/>
                  </a:lnTo>
                  <a:lnTo>
                    <a:pt x="75" y="115"/>
                  </a:lnTo>
                  <a:lnTo>
                    <a:pt x="75" y="115"/>
                  </a:lnTo>
                  <a:lnTo>
                    <a:pt x="75" y="115"/>
                  </a:lnTo>
                  <a:lnTo>
                    <a:pt x="75" y="115"/>
                  </a:lnTo>
                  <a:lnTo>
                    <a:pt x="75" y="115"/>
                  </a:lnTo>
                  <a:lnTo>
                    <a:pt x="76" y="115"/>
                  </a:lnTo>
                  <a:lnTo>
                    <a:pt x="76" y="115"/>
                  </a:lnTo>
                  <a:lnTo>
                    <a:pt x="76" y="115"/>
                  </a:lnTo>
                  <a:lnTo>
                    <a:pt x="76" y="116"/>
                  </a:lnTo>
                  <a:lnTo>
                    <a:pt x="76" y="116"/>
                  </a:lnTo>
                  <a:lnTo>
                    <a:pt x="76" y="116"/>
                  </a:lnTo>
                  <a:lnTo>
                    <a:pt x="76" y="116"/>
                  </a:lnTo>
                  <a:lnTo>
                    <a:pt x="76" y="116"/>
                  </a:lnTo>
                  <a:lnTo>
                    <a:pt x="76" y="116"/>
                  </a:lnTo>
                  <a:lnTo>
                    <a:pt x="76" y="116"/>
                  </a:lnTo>
                  <a:lnTo>
                    <a:pt x="77" y="116"/>
                  </a:lnTo>
                  <a:lnTo>
                    <a:pt x="77" y="116"/>
                  </a:lnTo>
                  <a:lnTo>
                    <a:pt x="77" y="116"/>
                  </a:lnTo>
                  <a:lnTo>
                    <a:pt x="77" y="115"/>
                  </a:lnTo>
                  <a:lnTo>
                    <a:pt x="77" y="115"/>
                  </a:lnTo>
                  <a:lnTo>
                    <a:pt x="77" y="115"/>
                  </a:lnTo>
                  <a:lnTo>
                    <a:pt x="77" y="115"/>
                  </a:lnTo>
                  <a:lnTo>
                    <a:pt x="77" y="115"/>
                  </a:lnTo>
                  <a:lnTo>
                    <a:pt x="77" y="115"/>
                  </a:lnTo>
                  <a:lnTo>
                    <a:pt x="77" y="115"/>
                  </a:lnTo>
                  <a:lnTo>
                    <a:pt x="77" y="115"/>
                  </a:lnTo>
                  <a:lnTo>
                    <a:pt x="78" y="115"/>
                  </a:lnTo>
                  <a:lnTo>
                    <a:pt x="78" y="114"/>
                  </a:lnTo>
                  <a:lnTo>
                    <a:pt x="78" y="114"/>
                  </a:lnTo>
                  <a:lnTo>
                    <a:pt x="78" y="114"/>
                  </a:lnTo>
                  <a:lnTo>
                    <a:pt x="78" y="114"/>
                  </a:lnTo>
                  <a:lnTo>
                    <a:pt x="78" y="114"/>
                  </a:lnTo>
                  <a:lnTo>
                    <a:pt x="78" y="113"/>
                  </a:lnTo>
                  <a:lnTo>
                    <a:pt x="79" y="113"/>
                  </a:lnTo>
                  <a:lnTo>
                    <a:pt x="79" y="113"/>
                  </a:lnTo>
                  <a:lnTo>
                    <a:pt x="79" y="112"/>
                  </a:lnTo>
                  <a:lnTo>
                    <a:pt x="79" y="112"/>
                  </a:lnTo>
                  <a:lnTo>
                    <a:pt x="79" y="111"/>
                  </a:lnTo>
                  <a:lnTo>
                    <a:pt x="79" y="111"/>
                  </a:lnTo>
                  <a:lnTo>
                    <a:pt x="79" y="111"/>
                  </a:lnTo>
                  <a:lnTo>
                    <a:pt x="80" y="110"/>
                  </a:lnTo>
                  <a:lnTo>
                    <a:pt x="80" y="109"/>
                  </a:lnTo>
                  <a:lnTo>
                    <a:pt x="80" y="109"/>
                  </a:lnTo>
                  <a:lnTo>
                    <a:pt x="80" y="108"/>
                  </a:lnTo>
                  <a:lnTo>
                    <a:pt x="81" y="107"/>
                  </a:lnTo>
                  <a:lnTo>
                    <a:pt x="81" y="104"/>
                  </a:lnTo>
                  <a:lnTo>
                    <a:pt x="81" y="104"/>
                  </a:lnTo>
                  <a:lnTo>
                    <a:pt x="81" y="103"/>
                  </a:lnTo>
                  <a:lnTo>
                    <a:pt x="81" y="102"/>
                  </a:lnTo>
                  <a:lnTo>
                    <a:pt x="82" y="100"/>
                  </a:lnTo>
                  <a:lnTo>
                    <a:pt x="83" y="97"/>
                  </a:lnTo>
                  <a:lnTo>
                    <a:pt x="84" y="88"/>
                  </a:lnTo>
                  <a:lnTo>
                    <a:pt x="84" y="88"/>
                  </a:lnTo>
                  <a:lnTo>
                    <a:pt x="84" y="87"/>
                  </a:lnTo>
                  <a:lnTo>
                    <a:pt x="84" y="86"/>
                  </a:lnTo>
                  <a:lnTo>
                    <a:pt x="85" y="83"/>
                  </a:lnTo>
                  <a:lnTo>
                    <a:pt x="85" y="78"/>
                  </a:lnTo>
                  <a:lnTo>
                    <a:pt x="87" y="67"/>
                  </a:lnTo>
                  <a:lnTo>
                    <a:pt x="87" y="66"/>
                  </a:lnTo>
                  <a:lnTo>
                    <a:pt x="87" y="66"/>
                  </a:lnTo>
                  <a:lnTo>
                    <a:pt x="87" y="64"/>
                  </a:lnTo>
                  <a:lnTo>
                    <a:pt x="88" y="61"/>
                  </a:lnTo>
                  <a:lnTo>
                    <a:pt x="89" y="55"/>
                  </a:lnTo>
                  <a:lnTo>
                    <a:pt x="90" y="44"/>
                  </a:lnTo>
                  <a:lnTo>
                    <a:pt x="90" y="43"/>
                  </a:lnTo>
                  <a:lnTo>
                    <a:pt x="90" y="43"/>
                  </a:lnTo>
                  <a:lnTo>
                    <a:pt x="90" y="41"/>
                  </a:lnTo>
                  <a:lnTo>
                    <a:pt x="91" y="39"/>
                  </a:lnTo>
                  <a:lnTo>
                    <a:pt x="92" y="34"/>
                  </a:lnTo>
                  <a:lnTo>
                    <a:pt x="92" y="33"/>
                  </a:lnTo>
                  <a:lnTo>
                    <a:pt x="92" y="32"/>
                  </a:lnTo>
                  <a:lnTo>
                    <a:pt x="92" y="31"/>
                  </a:lnTo>
                  <a:lnTo>
                    <a:pt x="92" y="29"/>
                  </a:lnTo>
                  <a:lnTo>
                    <a:pt x="93" y="24"/>
                  </a:lnTo>
                  <a:lnTo>
                    <a:pt x="93" y="24"/>
                  </a:lnTo>
                  <a:lnTo>
                    <a:pt x="93" y="23"/>
                  </a:lnTo>
                  <a:lnTo>
                    <a:pt x="93" y="22"/>
                  </a:lnTo>
                  <a:lnTo>
                    <a:pt x="94" y="20"/>
                  </a:lnTo>
                  <a:lnTo>
                    <a:pt x="94" y="16"/>
                  </a:lnTo>
                  <a:lnTo>
                    <a:pt x="94" y="16"/>
                  </a:lnTo>
                  <a:lnTo>
                    <a:pt x="94" y="15"/>
                  </a:lnTo>
                  <a:lnTo>
                    <a:pt x="95" y="14"/>
                  </a:lnTo>
                  <a:lnTo>
                    <a:pt x="95" y="12"/>
                  </a:lnTo>
                  <a:lnTo>
                    <a:pt x="96" y="9"/>
                  </a:lnTo>
                  <a:lnTo>
                    <a:pt x="96" y="9"/>
                  </a:lnTo>
                  <a:lnTo>
                    <a:pt x="96" y="8"/>
                  </a:lnTo>
                  <a:lnTo>
                    <a:pt x="96" y="8"/>
                  </a:lnTo>
                  <a:lnTo>
                    <a:pt x="96" y="6"/>
                  </a:lnTo>
                  <a:lnTo>
                    <a:pt x="96" y="6"/>
                  </a:lnTo>
                  <a:lnTo>
                    <a:pt x="97" y="6"/>
                  </a:lnTo>
                  <a:lnTo>
                    <a:pt x="97" y="5"/>
                  </a:lnTo>
                  <a:lnTo>
                    <a:pt x="97" y="4"/>
                  </a:lnTo>
                  <a:lnTo>
                    <a:pt x="97" y="4"/>
                  </a:lnTo>
                  <a:lnTo>
                    <a:pt x="97" y="4"/>
                  </a:lnTo>
                  <a:lnTo>
                    <a:pt x="98" y="3"/>
                  </a:lnTo>
                  <a:lnTo>
                    <a:pt x="98" y="3"/>
                  </a:lnTo>
                  <a:lnTo>
                    <a:pt x="98" y="3"/>
                  </a:lnTo>
                  <a:lnTo>
                    <a:pt x="98" y="2"/>
                  </a:lnTo>
                  <a:lnTo>
                    <a:pt x="98" y="2"/>
                  </a:lnTo>
                  <a:lnTo>
                    <a:pt x="98" y="2"/>
                  </a:lnTo>
                  <a:lnTo>
                    <a:pt x="98" y="2"/>
                  </a:lnTo>
                  <a:lnTo>
                    <a:pt x="98" y="2"/>
                  </a:lnTo>
                  <a:lnTo>
                    <a:pt x="98" y="1"/>
                  </a:lnTo>
                  <a:lnTo>
                    <a:pt x="98" y="1"/>
                  </a:lnTo>
                  <a:lnTo>
                    <a:pt x="99" y="1"/>
                  </a:lnTo>
                  <a:lnTo>
                    <a:pt x="99" y="1"/>
                  </a:lnTo>
                  <a:lnTo>
                    <a:pt x="99" y="1"/>
                  </a:lnTo>
                  <a:lnTo>
                    <a:pt x="99" y="0"/>
                  </a:lnTo>
                  <a:lnTo>
                    <a:pt x="99" y="0"/>
                  </a:lnTo>
                  <a:lnTo>
                    <a:pt x="99" y="0"/>
                  </a:lnTo>
                  <a:lnTo>
                    <a:pt x="99" y="0"/>
                  </a:lnTo>
                  <a:lnTo>
                    <a:pt x="99" y="0"/>
                  </a:lnTo>
                  <a:lnTo>
                    <a:pt x="99" y="0"/>
                  </a:lnTo>
                  <a:lnTo>
                    <a:pt x="99" y="0"/>
                  </a:lnTo>
                  <a:lnTo>
                    <a:pt x="100" y="0"/>
                  </a:lnTo>
                  <a:lnTo>
                    <a:pt x="100" y="0"/>
                  </a:lnTo>
                  <a:lnTo>
                    <a:pt x="100" y="0"/>
                  </a:lnTo>
                  <a:lnTo>
                    <a:pt x="100" y="0"/>
                  </a:lnTo>
                  <a:lnTo>
                    <a:pt x="100" y="0"/>
                  </a:lnTo>
                  <a:lnTo>
                    <a:pt x="100" y="0"/>
                  </a:lnTo>
                  <a:lnTo>
                    <a:pt x="100" y="0"/>
                  </a:lnTo>
                  <a:lnTo>
                    <a:pt x="100" y="0"/>
                  </a:lnTo>
                  <a:lnTo>
                    <a:pt x="100" y="0"/>
                  </a:lnTo>
                  <a:lnTo>
                    <a:pt x="100" y="0"/>
                  </a:lnTo>
                  <a:lnTo>
                    <a:pt x="100" y="0"/>
                  </a:lnTo>
                  <a:lnTo>
                    <a:pt x="100" y="0"/>
                  </a:lnTo>
                  <a:lnTo>
                    <a:pt x="100" y="0"/>
                  </a:lnTo>
                  <a:lnTo>
                    <a:pt x="101" y="0"/>
                  </a:lnTo>
                  <a:lnTo>
                    <a:pt x="101" y="0"/>
                  </a:lnTo>
                  <a:lnTo>
                    <a:pt x="101" y="0"/>
                  </a:lnTo>
                  <a:lnTo>
                    <a:pt x="101" y="0"/>
                  </a:lnTo>
                  <a:lnTo>
                    <a:pt x="101" y="0"/>
                  </a:lnTo>
                  <a:lnTo>
                    <a:pt x="101" y="0"/>
                  </a:lnTo>
                  <a:lnTo>
                    <a:pt x="101" y="0"/>
                  </a:lnTo>
                  <a:lnTo>
                    <a:pt x="101" y="0"/>
                  </a:lnTo>
                  <a:lnTo>
                    <a:pt x="101" y="0"/>
                  </a:lnTo>
                  <a:lnTo>
                    <a:pt x="101" y="0"/>
                  </a:lnTo>
                  <a:lnTo>
                    <a:pt x="102" y="0"/>
                  </a:lnTo>
                  <a:lnTo>
                    <a:pt x="102" y="1"/>
                  </a:lnTo>
                  <a:lnTo>
                    <a:pt x="102" y="1"/>
                  </a:lnTo>
                  <a:lnTo>
                    <a:pt x="102" y="1"/>
                  </a:lnTo>
                  <a:lnTo>
                    <a:pt x="102" y="1"/>
                  </a:lnTo>
                  <a:lnTo>
                    <a:pt x="102" y="1"/>
                  </a:lnTo>
                  <a:lnTo>
                    <a:pt x="102" y="2"/>
                  </a:lnTo>
                  <a:lnTo>
                    <a:pt x="102" y="2"/>
                  </a:lnTo>
                  <a:lnTo>
                    <a:pt x="102" y="2"/>
                  </a:lnTo>
                  <a:lnTo>
                    <a:pt x="103" y="3"/>
                  </a:lnTo>
                  <a:lnTo>
                    <a:pt x="103" y="3"/>
                  </a:lnTo>
                  <a:lnTo>
                    <a:pt x="103" y="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2" name="Freeform 69"/>
            <p:cNvSpPr>
              <a:spLocks/>
            </p:cNvSpPr>
            <p:nvPr/>
          </p:nvSpPr>
          <p:spPr bwMode="auto">
            <a:xfrm>
              <a:off x="3274" y="2186"/>
              <a:ext cx="109" cy="116"/>
            </a:xfrm>
            <a:custGeom>
              <a:avLst/>
              <a:gdLst/>
              <a:ahLst/>
              <a:cxnLst>
                <a:cxn ang="0">
                  <a:pos x="1" y="9"/>
                </a:cxn>
                <a:cxn ang="0">
                  <a:pos x="3" y="19"/>
                </a:cxn>
                <a:cxn ang="0">
                  <a:pos x="10" y="65"/>
                </a:cxn>
                <a:cxn ang="0">
                  <a:pos x="12" y="79"/>
                </a:cxn>
                <a:cxn ang="0">
                  <a:pos x="15" y="97"/>
                </a:cxn>
                <a:cxn ang="0">
                  <a:pos x="17" y="108"/>
                </a:cxn>
                <a:cxn ang="0">
                  <a:pos x="18" y="112"/>
                </a:cxn>
                <a:cxn ang="0">
                  <a:pos x="19" y="114"/>
                </a:cxn>
                <a:cxn ang="0">
                  <a:pos x="20" y="115"/>
                </a:cxn>
                <a:cxn ang="0">
                  <a:pos x="20" y="116"/>
                </a:cxn>
                <a:cxn ang="0">
                  <a:pos x="21" y="115"/>
                </a:cxn>
                <a:cxn ang="0">
                  <a:pos x="22" y="114"/>
                </a:cxn>
                <a:cxn ang="0">
                  <a:pos x="23" y="113"/>
                </a:cxn>
                <a:cxn ang="0">
                  <a:pos x="24" y="108"/>
                </a:cxn>
                <a:cxn ang="0">
                  <a:pos x="26" y="99"/>
                </a:cxn>
                <a:cxn ang="0">
                  <a:pos x="29" y="82"/>
                </a:cxn>
                <a:cxn ang="0">
                  <a:pos x="33" y="47"/>
                </a:cxn>
                <a:cxn ang="0">
                  <a:pos x="35" y="32"/>
                </a:cxn>
                <a:cxn ang="0">
                  <a:pos x="38" y="17"/>
                </a:cxn>
                <a:cxn ang="0">
                  <a:pos x="40" y="7"/>
                </a:cxn>
                <a:cxn ang="0">
                  <a:pos x="41" y="3"/>
                </a:cxn>
                <a:cxn ang="0">
                  <a:pos x="42" y="1"/>
                </a:cxn>
                <a:cxn ang="0">
                  <a:pos x="43" y="0"/>
                </a:cxn>
                <a:cxn ang="0">
                  <a:pos x="44" y="0"/>
                </a:cxn>
                <a:cxn ang="0">
                  <a:pos x="45" y="0"/>
                </a:cxn>
                <a:cxn ang="0">
                  <a:pos x="45" y="1"/>
                </a:cxn>
                <a:cxn ang="0">
                  <a:pos x="47" y="4"/>
                </a:cxn>
                <a:cxn ang="0">
                  <a:pos x="48" y="10"/>
                </a:cxn>
                <a:cxn ang="0">
                  <a:pos x="50" y="20"/>
                </a:cxn>
                <a:cxn ang="0">
                  <a:pos x="54" y="49"/>
                </a:cxn>
                <a:cxn ang="0">
                  <a:pos x="57" y="72"/>
                </a:cxn>
                <a:cxn ang="0">
                  <a:pos x="60" y="92"/>
                </a:cxn>
                <a:cxn ang="0">
                  <a:pos x="61" y="101"/>
                </a:cxn>
                <a:cxn ang="0">
                  <a:pos x="63" y="108"/>
                </a:cxn>
                <a:cxn ang="0">
                  <a:pos x="64" y="111"/>
                </a:cxn>
                <a:cxn ang="0">
                  <a:pos x="65" y="114"/>
                </a:cxn>
                <a:cxn ang="0">
                  <a:pos x="66" y="115"/>
                </a:cxn>
                <a:cxn ang="0">
                  <a:pos x="66" y="116"/>
                </a:cxn>
                <a:cxn ang="0">
                  <a:pos x="67" y="115"/>
                </a:cxn>
                <a:cxn ang="0">
                  <a:pos x="68" y="114"/>
                </a:cxn>
                <a:cxn ang="0">
                  <a:pos x="69" y="112"/>
                </a:cxn>
                <a:cxn ang="0">
                  <a:pos x="70" y="109"/>
                </a:cxn>
                <a:cxn ang="0">
                  <a:pos x="72" y="100"/>
                </a:cxn>
                <a:cxn ang="0">
                  <a:pos x="77" y="64"/>
                </a:cxn>
                <a:cxn ang="0">
                  <a:pos x="80" y="38"/>
                </a:cxn>
                <a:cxn ang="0">
                  <a:pos x="83" y="20"/>
                </a:cxn>
                <a:cxn ang="0">
                  <a:pos x="84" y="12"/>
                </a:cxn>
                <a:cxn ang="0">
                  <a:pos x="86" y="6"/>
                </a:cxn>
                <a:cxn ang="0">
                  <a:pos x="87" y="3"/>
                </a:cxn>
                <a:cxn ang="0">
                  <a:pos x="88" y="1"/>
                </a:cxn>
                <a:cxn ang="0">
                  <a:pos x="88" y="0"/>
                </a:cxn>
                <a:cxn ang="0">
                  <a:pos x="89" y="0"/>
                </a:cxn>
                <a:cxn ang="0">
                  <a:pos x="90" y="0"/>
                </a:cxn>
                <a:cxn ang="0">
                  <a:pos x="91" y="1"/>
                </a:cxn>
                <a:cxn ang="0">
                  <a:pos x="92" y="5"/>
                </a:cxn>
                <a:cxn ang="0">
                  <a:pos x="93" y="11"/>
                </a:cxn>
                <a:cxn ang="0">
                  <a:pos x="96" y="27"/>
                </a:cxn>
                <a:cxn ang="0">
                  <a:pos x="100" y="62"/>
                </a:cxn>
                <a:cxn ang="0">
                  <a:pos x="104" y="86"/>
                </a:cxn>
                <a:cxn ang="0">
                  <a:pos x="106" y="103"/>
                </a:cxn>
                <a:cxn ang="0">
                  <a:pos x="108" y="109"/>
                </a:cxn>
                <a:cxn ang="0">
                  <a:pos x="109" y="113"/>
                </a:cxn>
              </a:cxnLst>
              <a:rect l="0" t="0" r="r" b="b"/>
              <a:pathLst>
                <a:path w="109" h="116">
                  <a:moveTo>
                    <a:pt x="0" y="4"/>
                  </a:moveTo>
                  <a:lnTo>
                    <a:pt x="0" y="4"/>
                  </a:lnTo>
                  <a:lnTo>
                    <a:pt x="1" y="5"/>
                  </a:lnTo>
                  <a:lnTo>
                    <a:pt x="1" y="6"/>
                  </a:lnTo>
                  <a:lnTo>
                    <a:pt x="1" y="6"/>
                  </a:lnTo>
                  <a:lnTo>
                    <a:pt x="1" y="7"/>
                  </a:lnTo>
                  <a:lnTo>
                    <a:pt x="1" y="8"/>
                  </a:lnTo>
                  <a:lnTo>
                    <a:pt x="1" y="9"/>
                  </a:lnTo>
                  <a:lnTo>
                    <a:pt x="1" y="9"/>
                  </a:lnTo>
                  <a:lnTo>
                    <a:pt x="2" y="10"/>
                  </a:lnTo>
                  <a:lnTo>
                    <a:pt x="2" y="12"/>
                  </a:lnTo>
                  <a:lnTo>
                    <a:pt x="3" y="15"/>
                  </a:lnTo>
                  <a:lnTo>
                    <a:pt x="3" y="16"/>
                  </a:lnTo>
                  <a:lnTo>
                    <a:pt x="3" y="16"/>
                  </a:lnTo>
                  <a:lnTo>
                    <a:pt x="3" y="17"/>
                  </a:lnTo>
                  <a:lnTo>
                    <a:pt x="3" y="19"/>
                  </a:lnTo>
                  <a:lnTo>
                    <a:pt x="4" y="24"/>
                  </a:lnTo>
                  <a:lnTo>
                    <a:pt x="4" y="24"/>
                  </a:lnTo>
                  <a:lnTo>
                    <a:pt x="4" y="25"/>
                  </a:lnTo>
                  <a:lnTo>
                    <a:pt x="5" y="26"/>
                  </a:lnTo>
                  <a:lnTo>
                    <a:pt x="5" y="28"/>
                  </a:lnTo>
                  <a:lnTo>
                    <a:pt x="6" y="33"/>
                  </a:lnTo>
                  <a:lnTo>
                    <a:pt x="7" y="44"/>
                  </a:lnTo>
                  <a:lnTo>
                    <a:pt x="10" y="65"/>
                  </a:lnTo>
                  <a:lnTo>
                    <a:pt x="10" y="66"/>
                  </a:lnTo>
                  <a:lnTo>
                    <a:pt x="10" y="67"/>
                  </a:lnTo>
                  <a:lnTo>
                    <a:pt x="10" y="68"/>
                  </a:lnTo>
                  <a:lnTo>
                    <a:pt x="11" y="71"/>
                  </a:lnTo>
                  <a:lnTo>
                    <a:pt x="11" y="77"/>
                  </a:lnTo>
                  <a:lnTo>
                    <a:pt x="11" y="77"/>
                  </a:lnTo>
                  <a:lnTo>
                    <a:pt x="11" y="78"/>
                  </a:lnTo>
                  <a:lnTo>
                    <a:pt x="12" y="79"/>
                  </a:lnTo>
                  <a:lnTo>
                    <a:pt x="12" y="82"/>
                  </a:lnTo>
                  <a:lnTo>
                    <a:pt x="13" y="87"/>
                  </a:lnTo>
                  <a:lnTo>
                    <a:pt x="13" y="88"/>
                  </a:lnTo>
                  <a:lnTo>
                    <a:pt x="13" y="89"/>
                  </a:lnTo>
                  <a:lnTo>
                    <a:pt x="13" y="90"/>
                  </a:lnTo>
                  <a:lnTo>
                    <a:pt x="14" y="92"/>
                  </a:lnTo>
                  <a:lnTo>
                    <a:pt x="14" y="97"/>
                  </a:lnTo>
                  <a:lnTo>
                    <a:pt x="15" y="97"/>
                  </a:lnTo>
                  <a:lnTo>
                    <a:pt x="15" y="98"/>
                  </a:lnTo>
                  <a:lnTo>
                    <a:pt x="15" y="99"/>
                  </a:lnTo>
                  <a:lnTo>
                    <a:pt x="15" y="101"/>
                  </a:lnTo>
                  <a:lnTo>
                    <a:pt x="16" y="105"/>
                  </a:lnTo>
                  <a:lnTo>
                    <a:pt x="16" y="105"/>
                  </a:lnTo>
                  <a:lnTo>
                    <a:pt x="16" y="106"/>
                  </a:lnTo>
                  <a:lnTo>
                    <a:pt x="16" y="106"/>
                  </a:lnTo>
                  <a:lnTo>
                    <a:pt x="17" y="108"/>
                  </a:lnTo>
                  <a:lnTo>
                    <a:pt x="17" y="108"/>
                  </a:lnTo>
                  <a:lnTo>
                    <a:pt x="17" y="108"/>
                  </a:lnTo>
                  <a:lnTo>
                    <a:pt x="17" y="109"/>
                  </a:lnTo>
                  <a:lnTo>
                    <a:pt x="17" y="110"/>
                  </a:lnTo>
                  <a:lnTo>
                    <a:pt x="17" y="111"/>
                  </a:lnTo>
                  <a:lnTo>
                    <a:pt x="18" y="111"/>
                  </a:lnTo>
                  <a:lnTo>
                    <a:pt x="18" y="112"/>
                  </a:lnTo>
                  <a:lnTo>
                    <a:pt x="18" y="112"/>
                  </a:lnTo>
                  <a:lnTo>
                    <a:pt x="18" y="112"/>
                  </a:lnTo>
                  <a:lnTo>
                    <a:pt x="18" y="112"/>
                  </a:lnTo>
                  <a:lnTo>
                    <a:pt x="18" y="113"/>
                  </a:lnTo>
                  <a:lnTo>
                    <a:pt x="18" y="113"/>
                  </a:lnTo>
                  <a:lnTo>
                    <a:pt x="19" y="113"/>
                  </a:lnTo>
                  <a:lnTo>
                    <a:pt x="19" y="114"/>
                  </a:lnTo>
                  <a:lnTo>
                    <a:pt x="19" y="114"/>
                  </a:lnTo>
                  <a:lnTo>
                    <a:pt x="19" y="114"/>
                  </a:lnTo>
                  <a:lnTo>
                    <a:pt x="19" y="114"/>
                  </a:lnTo>
                  <a:lnTo>
                    <a:pt x="19" y="114"/>
                  </a:lnTo>
                  <a:lnTo>
                    <a:pt x="19" y="115"/>
                  </a:lnTo>
                  <a:lnTo>
                    <a:pt x="19" y="115"/>
                  </a:lnTo>
                  <a:lnTo>
                    <a:pt x="19" y="115"/>
                  </a:lnTo>
                  <a:lnTo>
                    <a:pt x="19" y="115"/>
                  </a:lnTo>
                  <a:lnTo>
                    <a:pt x="19" y="115"/>
                  </a:lnTo>
                  <a:lnTo>
                    <a:pt x="20" y="115"/>
                  </a:lnTo>
                  <a:lnTo>
                    <a:pt x="20" y="115"/>
                  </a:lnTo>
                  <a:lnTo>
                    <a:pt x="20" y="115"/>
                  </a:lnTo>
                  <a:lnTo>
                    <a:pt x="20" y="115"/>
                  </a:lnTo>
                  <a:lnTo>
                    <a:pt x="20" y="115"/>
                  </a:lnTo>
                  <a:lnTo>
                    <a:pt x="20" y="115"/>
                  </a:lnTo>
                  <a:lnTo>
                    <a:pt x="20" y="116"/>
                  </a:lnTo>
                  <a:lnTo>
                    <a:pt x="20" y="116"/>
                  </a:lnTo>
                  <a:lnTo>
                    <a:pt x="20" y="116"/>
                  </a:lnTo>
                  <a:lnTo>
                    <a:pt x="21" y="116"/>
                  </a:lnTo>
                  <a:lnTo>
                    <a:pt x="21" y="116"/>
                  </a:lnTo>
                  <a:lnTo>
                    <a:pt x="21" y="116"/>
                  </a:lnTo>
                  <a:lnTo>
                    <a:pt x="21" y="116"/>
                  </a:lnTo>
                  <a:lnTo>
                    <a:pt x="21" y="116"/>
                  </a:lnTo>
                  <a:lnTo>
                    <a:pt x="21" y="116"/>
                  </a:lnTo>
                  <a:lnTo>
                    <a:pt x="21" y="115"/>
                  </a:lnTo>
                  <a:lnTo>
                    <a:pt x="21" y="115"/>
                  </a:lnTo>
                  <a:lnTo>
                    <a:pt x="21" y="115"/>
                  </a:lnTo>
                  <a:lnTo>
                    <a:pt x="21" y="115"/>
                  </a:lnTo>
                  <a:lnTo>
                    <a:pt x="21" y="115"/>
                  </a:lnTo>
                  <a:lnTo>
                    <a:pt x="21" y="115"/>
                  </a:lnTo>
                  <a:lnTo>
                    <a:pt x="22" y="115"/>
                  </a:lnTo>
                  <a:lnTo>
                    <a:pt x="22" y="115"/>
                  </a:lnTo>
                  <a:lnTo>
                    <a:pt x="22" y="115"/>
                  </a:lnTo>
                  <a:lnTo>
                    <a:pt x="22" y="114"/>
                  </a:lnTo>
                  <a:lnTo>
                    <a:pt x="22" y="114"/>
                  </a:lnTo>
                  <a:lnTo>
                    <a:pt x="22" y="114"/>
                  </a:lnTo>
                  <a:lnTo>
                    <a:pt x="22" y="114"/>
                  </a:lnTo>
                  <a:lnTo>
                    <a:pt x="22" y="114"/>
                  </a:lnTo>
                  <a:lnTo>
                    <a:pt x="23" y="113"/>
                  </a:lnTo>
                  <a:lnTo>
                    <a:pt x="23" y="113"/>
                  </a:lnTo>
                  <a:lnTo>
                    <a:pt x="23" y="113"/>
                  </a:lnTo>
                  <a:lnTo>
                    <a:pt x="23" y="113"/>
                  </a:lnTo>
                  <a:lnTo>
                    <a:pt x="23" y="112"/>
                  </a:lnTo>
                  <a:lnTo>
                    <a:pt x="23" y="111"/>
                  </a:lnTo>
                  <a:lnTo>
                    <a:pt x="23" y="111"/>
                  </a:lnTo>
                  <a:lnTo>
                    <a:pt x="24" y="111"/>
                  </a:lnTo>
                  <a:lnTo>
                    <a:pt x="24" y="110"/>
                  </a:lnTo>
                  <a:lnTo>
                    <a:pt x="24" y="109"/>
                  </a:lnTo>
                  <a:lnTo>
                    <a:pt x="24" y="109"/>
                  </a:lnTo>
                  <a:lnTo>
                    <a:pt x="24" y="108"/>
                  </a:lnTo>
                  <a:lnTo>
                    <a:pt x="25" y="107"/>
                  </a:lnTo>
                  <a:lnTo>
                    <a:pt x="25" y="106"/>
                  </a:lnTo>
                  <a:lnTo>
                    <a:pt x="25" y="106"/>
                  </a:lnTo>
                  <a:lnTo>
                    <a:pt x="25" y="105"/>
                  </a:lnTo>
                  <a:lnTo>
                    <a:pt x="25" y="104"/>
                  </a:lnTo>
                  <a:lnTo>
                    <a:pt x="26" y="100"/>
                  </a:lnTo>
                  <a:lnTo>
                    <a:pt x="26" y="100"/>
                  </a:lnTo>
                  <a:lnTo>
                    <a:pt x="26" y="99"/>
                  </a:lnTo>
                  <a:lnTo>
                    <a:pt x="26" y="98"/>
                  </a:lnTo>
                  <a:lnTo>
                    <a:pt x="27" y="96"/>
                  </a:lnTo>
                  <a:lnTo>
                    <a:pt x="27" y="92"/>
                  </a:lnTo>
                  <a:lnTo>
                    <a:pt x="27" y="92"/>
                  </a:lnTo>
                  <a:lnTo>
                    <a:pt x="28" y="91"/>
                  </a:lnTo>
                  <a:lnTo>
                    <a:pt x="28" y="90"/>
                  </a:lnTo>
                  <a:lnTo>
                    <a:pt x="28" y="87"/>
                  </a:lnTo>
                  <a:lnTo>
                    <a:pt x="29" y="82"/>
                  </a:lnTo>
                  <a:lnTo>
                    <a:pt x="30" y="71"/>
                  </a:lnTo>
                  <a:lnTo>
                    <a:pt x="31" y="70"/>
                  </a:lnTo>
                  <a:lnTo>
                    <a:pt x="31" y="69"/>
                  </a:lnTo>
                  <a:lnTo>
                    <a:pt x="31" y="68"/>
                  </a:lnTo>
                  <a:lnTo>
                    <a:pt x="31" y="65"/>
                  </a:lnTo>
                  <a:lnTo>
                    <a:pt x="32" y="59"/>
                  </a:lnTo>
                  <a:lnTo>
                    <a:pt x="33" y="47"/>
                  </a:lnTo>
                  <a:lnTo>
                    <a:pt x="33" y="47"/>
                  </a:lnTo>
                  <a:lnTo>
                    <a:pt x="34" y="46"/>
                  </a:lnTo>
                  <a:lnTo>
                    <a:pt x="34" y="44"/>
                  </a:lnTo>
                  <a:lnTo>
                    <a:pt x="34" y="42"/>
                  </a:lnTo>
                  <a:lnTo>
                    <a:pt x="35" y="37"/>
                  </a:lnTo>
                  <a:lnTo>
                    <a:pt x="35" y="36"/>
                  </a:lnTo>
                  <a:lnTo>
                    <a:pt x="35" y="35"/>
                  </a:lnTo>
                  <a:lnTo>
                    <a:pt x="35" y="34"/>
                  </a:lnTo>
                  <a:lnTo>
                    <a:pt x="35" y="32"/>
                  </a:lnTo>
                  <a:lnTo>
                    <a:pt x="36" y="27"/>
                  </a:lnTo>
                  <a:lnTo>
                    <a:pt x="36" y="26"/>
                  </a:lnTo>
                  <a:lnTo>
                    <a:pt x="36" y="26"/>
                  </a:lnTo>
                  <a:lnTo>
                    <a:pt x="37" y="24"/>
                  </a:lnTo>
                  <a:lnTo>
                    <a:pt x="37" y="22"/>
                  </a:lnTo>
                  <a:lnTo>
                    <a:pt x="38" y="18"/>
                  </a:lnTo>
                  <a:lnTo>
                    <a:pt x="38" y="17"/>
                  </a:lnTo>
                  <a:lnTo>
                    <a:pt x="38" y="17"/>
                  </a:lnTo>
                  <a:lnTo>
                    <a:pt x="38" y="16"/>
                  </a:lnTo>
                  <a:lnTo>
                    <a:pt x="38" y="14"/>
                  </a:lnTo>
                  <a:lnTo>
                    <a:pt x="39" y="11"/>
                  </a:lnTo>
                  <a:lnTo>
                    <a:pt x="39" y="10"/>
                  </a:lnTo>
                  <a:lnTo>
                    <a:pt x="39" y="10"/>
                  </a:lnTo>
                  <a:lnTo>
                    <a:pt x="39" y="9"/>
                  </a:lnTo>
                  <a:lnTo>
                    <a:pt x="40" y="7"/>
                  </a:lnTo>
                  <a:lnTo>
                    <a:pt x="40" y="7"/>
                  </a:lnTo>
                  <a:lnTo>
                    <a:pt x="40" y="7"/>
                  </a:lnTo>
                  <a:lnTo>
                    <a:pt x="40" y="6"/>
                  </a:lnTo>
                  <a:lnTo>
                    <a:pt x="41" y="5"/>
                  </a:lnTo>
                  <a:lnTo>
                    <a:pt x="41" y="4"/>
                  </a:lnTo>
                  <a:lnTo>
                    <a:pt x="41" y="4"/>
                  </a:lnTo>
                  <a:lnTo>
                    <a:pt x="41" y="3"/>
                  </a:lnTo>
                  <a:lnTo>
                    <a:pt x="41" y="3"/>
                  </a:lnTo>
                  <a:lnTo>
                    <a:pt x="41" y="3"/>
                  </a:lnTo>
                  <a:lnTo>
                    <a:pt x="41" y="2"/>
                  </a:lnTo>
                  <a:lnTo>
                    <a:pt x="41" y="2"/>
                  </a:lnTo>
                  <a:lnTo>
                    <a:pt x="41" y="2"/>
                  </a:lnTo>
                  <a:lnTo>
                    <a:pt x="42" y="2"/>
                  </a:lnTo>
                  <a:lnTo>
                    <a:pt x="42" y="1"/>
                  </a:lnTo>
                  <a:lnTo>
                    <a:pt x="42" y="1"/>
                  </a:lnTo>
                  <a:lnTo>
                    <a:pt x="42" y="1"/>
                  </a:lnTo>
                  <a:lnTo>
                    <a:pt x="42" y="1"/>
                  </a:lnTo>
                  <a:lnTo>
                    <a:pt x="42" y="1"/>
                  </a:lnTo>
                  <a:lnTo>
                    <a:pt x="42" y="0"/>
                  </a:lnTo>
                  <a:lnTo>
                    <a:pt x="43" y="0"/>
                  </a:lnTo>
                  <a:lnTo>
                    <a:pt x="43" y="0"/>
                  </a:lnTo>
                  <a:lnTo>
                    <a:pt x="43" y="0"/>
                  </a:lnTo>
                  <a:lnTo>
                    <a:pt x="43" y="0"/>
                  </a:lnTo>
                  <a:lnTo>
                    <a:pt x="43" y="0"/>
                  </a:lnTo>
                  <a:lnTo>
                    <a:pt x="43" y="0"/>
                  </a:lnTo>
                  <a:lnTo>
                    <a:pt x="43" y="0"/>
                  </a:lnTo>
                  <a:lnTo>
                    <a:pt x="43" y="0"/>
                  </a:lnTo>
                  <a:lnTo>
                    <a:pt x="43" y="0"/>
                  </a:lnTo>
                  <a:lnTo>
                    <a:pt x="43" y="0"/>
                  </a:lnTo>
                  <a:lnTo>
                    <a:pt x="43" y="0"/>
                  </a:lnTo>
                  <a:lnTo>
                    <a:pt x="43" y="0"/>
                  </a:lnTo>
                  <a:lnTo>
                    <a:pt x="44" y="0"/>
                  </a:lnTo>
                  <a:lnTo>
                    <a:pt x="44" y="0"/>
                  </a:lnTo>
                  <a:lnTo>
                    <a:pt x="44" y="0"/>
                  </a:lnTo>
                  <a:lnTo>
                    <a:pt x="44" y="0"/>
                  </a:lnTo>
                  <a:lnTo>
                    <a:pt x="44" y="0"/>
                  </a:lnTo>
                  <a:lnTo>
                    <a:pt x="44" y="0"/>
                  </a:lnTo>
                  <a:lnTo>
                    <a:pt x="44" y="0"/>
                  </a:lnTo>
                  <a:lnTo>
                    <a:pt x="44" y="0"/>
                  </a:lnTo>
                  <a:lnTo>
                    <a:pt x="44" y="0"/>
                  </a:lnTo>
                  <a:lnTo>
                    <a:pt x="45" y="0"/>
                  </a:lnTo>
                  <a:lnTo>
                    <a:pt x="45" y="0"/>
                  </a:lnTo>
                  <a:lnTo>
                    <a:pt x="45" y="0"/>
                  </a:lnTo>
                  <a:lnTo>
                    <a:pt x="45" y="0"/>
                  </a:lnTo>
                  <a:lnTo>
                    <a:pt x="45" y="0"/>
                  </a:lnTo>
                  <a:lnTo>
                    <a:pt x="45" y="1"/>
                  </a:lnTo>
                  <a:lnTo>
                    <a:pt x="45" y="1"/>
                  </a:lnTo>
                  <a:lnTo>
                    <a:pt x="45" y="1"/>
                  </a:lnTo>
                  <a:lnTo>
                    <a:pt x="45" y="1"/>
                  </a:lnTo>
                  <a:lnTo>
                    <a:pt x="45" y="2"/>
                  </a:lnTo>
                  <a:lnTo>
                    <a:pt x="46" y="2"/>
                  </a:lnTo>
                  <a:lnTo>
                    <a:pt x="46" y="2"/>
                  </a:lnTo>
                  <a:lnTo>
                    <a:pt x="46" y="2"/>
                  </a:lnTo>
                  <a:lnTo>
                    <a:pt x="46" y="3"/>
                  </a:lnTo>
                  <a:lnTo>
                    <a:pt x="46" y="3"/>
                  </a:lnTo>
                  <a:lnTo>
                    <a:pt x="46" y="3"/>
                  </a:lnTo>
                  <a:lnTo>
                    <a:pt x="47" y="4"/>
                  </a:lnTo>
                  <a:lnTo>
                    <a:pt x="47" y="5"/>
                  </a:lnTo>
                  <a:lnTo>
                    <a:pt x="47" y="5"/>
                  </a:lnTo>
                  <a:lnTo>
                    <a:pt x="47" y="6"/>
                  </a:lnTo>
                  <a:lnTo>
                    <a:pt x="47" y="7"/>
                  </a:lnTo>
                  <a:lnTo>
                    <a:pt x="47" y="8"/>
                  </a:lnTo>
                  <a:lnTo>
                    <a:pt x="48" y="8"/>
                  </a:lnTo>
                  <a:lnTo>
                    <a:pt x="48" y="9"/>
                  </a:lnTo>
                  <a:lnTo>
                    <a:pt x="48" y="10"/>
                  </a:lnTo>
                  <a:lnTo>
                    <a:pt x="48" y="11"/>
                  </a:lnTo>
                  <a:lnTo>
                    <a:pt x="48" y="11"/>
                  </a:lnTo>
                  <a:lnTo>
                    <a:pt x="49" y="12"/>
                  </a:lnTo>
                  <a:lnTo>
                    <a:pt x="49" y="14"/>
                  </a:lnTo>
                  <a:lnTo>
                    <a:pt x="50" y="18"/>
                  </a:lnTo>
                  <a:lnTo>
                    <a:pt x="50" y="19"/>
                  </a:lnTo>
                  <a:lnTo>
                    <a:pt x="50" y="19"/>
                  </a:lnTo>
                  <a:lnTo>
                    <a:pt x="50" y="20"/>
                  </a:lnTo>
                  <a:lnTo>
                    <a:pt x="50" y="23"/>
                  </a:lnTo>
                  <a:lnTo>
                    <a:pt x="51" y="28"/>
                  </a:lnTo>
                  <a:lnTo>
                    <a:pt x="51" y="28"/>
                  </a:lnTo>
                  <a:lnTo>
                    <a:pt x="51" y="29"/>
                  </a:lnTo>
                  <a:lnTo>
                    <a:pt x="52" y="30"/>
                  </a:lnTo>
                  <a:lnTo>
                    <a:pt x="52" y="33"/>
                  </a:lnTo>
                  <a:lnTo>
                    <a:pt x="53" y="38"/>
                  </a:lnTo>
                  <a:lnTo>
                    <a:pt x="54" y="49"/>
                  </a:lnTo>
                  <a:lnTo>
                    <a:pt x="54" y="49"/>
                  </a:lnTo>
                  <a:lnTo>
                    <a:pt x="54" y="50"/>
                  </a:lnTo>
                  <a:lnTo>
                    <a:pt x="54" y="51"/>
                  </a:lnTo>
                  <a:lnTo>
                    <a:pt x="55" y="54"/>
                  </a:lnTo>
                  <a:lnTo>
                    <a:pt x="55" y="60"/>
                  </a:lnTo>
                  <a:lnTo>
                    <a:pt x="57" y="71"/>
                  </a:lnTo>
                  <a:lnTo>
                    <a:pt x="57" y="72"/>
                  </a:lnTo>
                  <a:lnTo>
                    <a:pt x="57" y="72"/>
                  </a:lnTo>
                  <a:lnTo>
                    <a:pt x="57" y="74"/>
                  </a:lnTo>
                  <a:lnTo>
                    <a:pt x="58" y="77"/>
                  </a:lnTo>
                  <a:lnTo>
                    <a:pt x="58" y="82"/>
                  </a:lnTo>
                  <a:lnTo>
                    <a:pt x="58" y="83"/>
                  </a:lnTo>
                  <a:lnTo>
                    <a:pt x="58" y="84"/>
                  </a:lnTo>
                  <a:lnTo>
                    <a:pt x="59" y="85"/>
                  </a:lnTo>
                  <a:lnTo>
                    <a:pt x="59" y="88"/>
                  </a:lnTo>
                  <a:lnTo>
                    <a:pt x="60" y="92"/>
                  </a:lnTo>
                  <a:lnTo>
                    <a:pt x="60" y="93"/>
                  </a:lnTo>
                  <a:lnTo>
                    <a:pt x="60" y="94"/>
                  </a:lnTo>
                  <a:lnTo>
                    <a:pt x="60" y="95"/>
                  </a:lnTo>
                  <a:lnTo>
                    <a:pt x="61" y="97"/>
                  </a:lnTo>
                  <a:lnTo>
                    <a:pt x="61" y="98"/>
                  </a:lnTo>
                  <a:lnTo>
                    <a:pt x="61" y="98"/>
                  </a:lnTo>
                  <a:lnTo>
                    <a:pt x="61" y="99"/>
                  </a:lnTo>
                  <a:lnTo>
                    <a:pt x="61" y="101"/>
                  </a:lnTo>
                  <a:lnTo>
                    <a:pt x="61" y="102"/>
                  </a:lnTo>
                  <a:lnTo>
                    <a:pt x="62" y="102"/>
                  </a:lnTo>
                  <a:lnTo>
                    <a:pt x="62" y="103"/>
                  </a:lnTo>
                  <a:lnTo>
                    <a:pt x="62" y="105"/>
                  </a:lnTo>
                  <a:lnTo>
                    <a:pt x="62" y="106"/>
                  </a:lnTo>
                  <a:lnTo>
                    <a:pt x="62" y="106"/>
                  </a:lnTo>
                  <a:lnTo>
                    <a:pt x="62" y="107"/>
                  </a:lnTo>
                  <a:lnTo>
                    <a:pt x="63" y="108"/>
                  </a:lnTo>
                  <a:lnTo>
                    <a:pt x="63" y="109"/>
                  </a:lnTo>
                  <a:lnTo>
                    <a:pt x="63" y="109"/>
                  </a:lnTo>
                  <a:lnTo>
                    <a:pt x="63" y="110"/>
                  </a:lnTo>
                  <a:lnTo>
                    <a:pt x="63" y="110"/>
                  </a:lnTo>
                  <a:lnTo>
                    <a:pt x="63" y="110"/>
                  </a:lnTo>
                  <a:lnTo>
                    <a:pt x="64" y="111"/>
                  </a:lnTo>
                  <a:lnTo>
                    <a:pt x="64" y="111"/>
                  </a:lnTo>
                  <a:lnTo>
                    <a:pt x="64" y="111"/>
                  </a:lnTo>
                  <a:lnTo>
                    <a:pt x="64" y="112"/>
                  </a:lnTo>
                  <a:lnTo>
                    <a:pt x="64" y="113"/>
                  </a:lnTo>
                  <a:lnTo>
                    <a:pt x="64" y="113"/>
                  </a:lnTo>
                  <a:lnTo>
                    <a:pt x="64" y="113"/>
                  </a:lnTo>
                  <a:lnTo>
                    <a:pt x="65" y="114"/>
                  </a:lnTo>
                  <a:lnTo>
                    <a:pt x="65" y="114"/>
                  </a:lnTo>
                  <a:lnTo>
                    <a:pt x="65" y="114"/>
                  </a:lnTo>
                  <a:lnTo>
                    <a:pt x="65" y="114"/>
                  </a:lnTo>
                  <a:lnTo>
                    <a:pt x="65" y="114"/>
                  </a:lnTo>
                  <a:lnTo>
                    <a:pt x="65" y="114"/>
                  </a:lnTo>
                  <a:lnTo>
                    <a:pt x="65" y="115"/>
                  </a:lnTo>
                  <a:lnTo>
                    <a:pt x="65" y="115"/>
                  </a:lnTo>
                  <a:lnTo>
                    <a:pt x="65" y="115"/>
                  </a:lnTo>
                  <a:lnTo>
                    <a:pt x="66" y="115"/>
                  </a:lnTo>
                  <a:lnTo>
                    <a:pt x="66" y="115"/>
                  </a:lnTo>
                  <a:lnTo>
                    <a:pt x="66" y="115"/>
                  </a:lnTo>
                  <a:lnTo>
                    <a:pt x="66" y="115"/>
                  </a:lnTo>
                  <a:lnTo>
                    <a:pt x="66" y="115"/>
                  </a:lnTo>
                  <a:lnTo>
                    <a:pt x="66" y="115"/>
                  </a:lnTo>
                  <a:lnTo>
                    <a:pt x="66" y="115"/>
                  </a:lnTo>
                  <a:lnTo>
                    <a:pt x="66" y="116"/>
                  </a:lnTo>
                  <a:lnTo>
                    <a:pt x="66" y="116"/>
                  </a:lnTo>
                  <a:lnTo>
                    <a:pt x="66" y="116"/>
                  </a:lnTo>
                  <a:lnTo>
                    <a:pt x="66" y="116"/>
                  </a:lnTo>
                  <a:lnTo>
                    <a:pt x="66" y="116"/>
                  </a:lnTo>
                  <a:lnTo>
                    <a:pt x="66" y="116"/>
                  </a:lnTo>
                  <a:lnTo>
                    <a:pt x="67" y="116"/>
                  </a:lnTo>
                  <a:lnTo>
                    <a:pt x="67" y="116"/>
                  </a:lnTo>
                  <a:lnTo>
                    <a:pt x="67" y="116"/>
                  </a:lnTo>
                  <a:lnTo>
                    <a:pt x="67" y="116"/>
                  </a:lnTo>
                  <a:lnTo>
                    <a:pt x="67" y="115"/>
                  </a:lnTo>
                  <a:lnTo>
                    <a:pt x="67" y="115"/>
                  </a:lnTo>
                  <a:lnTo>
                    <a:pt x="67" y="115"/>
                  </a:lnTo>
                  <a:lnTo>
                    <a:pt x="67" y="115"/>
                  </a:lnTo>
                  <a:lnTo>
                    <a:pt x="67" y="115"/>
                  </a:lnTo>
                  <a:lnTo>
                    <a:pt x="67" y="115"/>
                  </a:lnTo>
                  <a:lnTo>
                    <a:pt x="68" y="115"/>
                  </a:lnTo>
                  <a:lnTo>
                    <a:pt x="68" y="115"/>
                  </a:lnTo>
                  <a:lnTo>
                    <a:pt x="68" y="115"/>
                  </a:lnTo>
                  <a:lnTo>
                    <a:pt x="68" y="114"/>
                  </a:lnTo>
                  <a:lnTo>
                    <a:pt x="68" y="114"/>
                  </a:lnTo>
                  <a:lnTo>
                    <a:pt x="68" y="114"/>
                  </a:lnTo>
                  <a:lnTo>
                    <a:pt x="68" y="114"/>
                  </a:lnTo>
                  <a:lnTo>
                    <a:pt x="68" y="114"/>
                  </a:lnTo>
                  <a:lnTo>
                    <a:pt x="68" y="113"/>
                  </a:lnTo>
                  <a:lnTo>
                    <a:pt x="69" y="113"/>
                  </a:lnTo>
                  <a:lnTo>
                    <a:pt x="69" y="113"/>
                  </a:lnTo>
                  <a:lnTo>
                    <a:pt x="69" y="112"/>
                  </a:lnTo>
                  <a:lnTo>
                    <a:pt x="69" y="112"/>
                  </a:lnTo>
                  <a:lnTo>
                    <a:pt x="69" y="112"/>
                  </a:lnTo>
                  <a:lnTo>
                    <a:pt x="69" y="112"/>
                  </a:lnTo>
                  <a:lnTo>
                    <a:pt x="69" y="111"/>
                  </a:lnTo>
                  <a:lnTo>
                    <a:pt x="69" y="111"/>
                  </a:lnTo>
                  <a:lnTo>
                    <a:pt x="70" y="110"/>
                  </a:lnTo>
                  <a:lnTo>
                    <a:pt x="70" y="109"/>
                  </a:lnTo>
                  <a:lnTo>
                    <a:pt x="70" y="109"/>
                  </a:lnTo>
                  <a:lnTo>
                    <a:pt x="70" y="109"/>
                  </a:lnTo>
                  <a:lnTo>
                    <a:pt x="70" y="108"/>
                  </a:lnTo>
                  <a:lnTo>
                    <a:pt x="71" y="106"/>
                  </a:lnTo>
                  <a:lnTo>
                    <a:pt x="71" y="103"/>
                  </a:lnTo>
                  <a:lnTo>
                    <a:pt x="71" y="103"/>
                  </a:lnTo>
                  <a:lnTo>
                    <a:pt x="71" y="102"/>
                  </a:lnTo>
                  <a:lnTo>
                    <a:pt x="72" y="102"/>
                  </a:lnTo>
                  <a:lnTo>
                    <a:pt x="72" y="100"/>
                  </a:lnTo>
                  <a:lnTo>
                    <a:pt x="73" y="96"/>
                  </a:lnTo>
                  <a:lnTo>
                    <a:pt x="74" y="86"/>
                  </a:lnTo>
                  <a:lnTo>
                    <a:pt x="74" y="86"/>
                  </a:lnTo>
                  <a:lnTo>
                    <a:pt x="74" y="85"/>
                  </a:lnTo>
                  <a:lnTo>
                    <a:pt x="74" y="84"/>
                  </a:lnTo>
                  <a:lnTo>
                    <a:pt x="75" y="81"/>
                  </a:lnTo>
                  <a:lnTo>
                    <a:pt x="76" y="75"/>
                  </a:lnTo>
                  <a:lnTo>
                    <a:pt x="77" y="64"/>
                  </a:lnTo>
                  <a:lnTo>
                    <a:pt x="77" y="63"/>
                  </a:lnTo>
                  <a:lnTo>
                    <a:pt x="77" y="62"/>
                  </a:lnTo>
                  <a:lnTo>
                    <a:pt x="77" y="60"/>
                  </a:lnTo>
                  <a:lnTo>
                    <a:pt x="78" y="57"/>
                  </a:lnTo>
                  <a:lnTo>
                    <a:pt x="78" y="51"/>
                  </a:lnTo>
                  <a:lnTo>
                    <a:pt x="80" y="39"/>
                  </a:lnTo>
                  <a:lnTo>
                    <a:pt x="80" y="39"/>
                  </a:lnTo>
                  <a:lnTo>
                    <a:pt x="80" y="38"/>
                  </a:lnTo>
                  <a:lnTo>
                    <a:pt x="80" y="37"/>
                  </a:lnTo>
                  <a:lnTo>
                    <a:pt x="81" y="34"/>
                  </a:lnTo>
                  <a:lnTo>
                    <a:pt x="81" y="29"/>
                  </a:lnTo>
                  <a:lnTo>
                    <a:pt x="82" y="28"/>
                  </a:lnTo>
                  <a:lnTo>
                    <a:pt x="82" y="28"/>
                  </a:lnTo>
                  <a:lnTo>
                    <a:pt x="82" y="27"/>
                  </a:lnTo>
                  <a:lnTo>
                    <a:pt x="82" y="24"/>
                  </a:lnTo>
                  <a:lnTo>
                    <a:pt x="83" y="20"/>
                  </a:lnTo>
                  <a:lnTo>
                    <a:pt x="83" y="19"/>
                  </a:lnTo>
                  <a:lnTo>
                    <a:pt x="83" y="19"/>
                  </a:lnTo>
                  <a:lnTo>
                    <a:pt x="83" y="18"/>
                  </a:lnTo>
                  <a:lnTo>
                    <a:pt x="84" y="16"/>
                  </a:lnTo>
                  <a:lnTo>
                    <a:pt x="84" y="15"/>
                  </a:lnTo>
                  <a:lnTo>
                    <a:pt x="84" y="15"/>
                  </a:lnTo>
                  <a:lnTo>
                    <a:pt x="84" y="14"/>
                  </a:lnTo>
                  <a:lnTo>
                    <a:pt x="84" y="12"/>
                  </a:lnTo>
                  <a:lnTo>
                    <a:pt x="84" y="12"/>
                  </a:lnTo>
                  <a:lnTo>
                    <a:pt x="84" y="11"/>
                  </a:lnTo>
                  <a:lnTo>
                    <a:pt x="85" y="10"/>
                  </a:lnTo>
                  <a:lnTo>
                    <a:pt x="85" y="9"/>
                  </a:lnTo>
                  <a:lnTo>
                    <a:pt x="85" y="8"/>
                  </a:lnTo>
                  <a:lnTo>
                    <a:pt x="85" y="8"/>
                  </a:lnTo>
                  <a:lnTo>
                    <a:pt x="85" y="7"/>
                  </a:lnTo>
                  <a:lnTo>
                    <a:pt x="86" y="6"/>
                  </a:lnTo>
                  <a:lnTo>
                    <a:pt x="86" y="6"/>
                  </a:lnTo>
                  <a:lnTo>
                    <a:pt x="86" y="5"/>
                  </a:lnTo>
                  <a:lnTo>
                    <a:pt x="86" y="4"/>
                  </a:lnTo>
                  <a:lnTo>
                    <a:pt x="86" y="4"/>
                  </a:lnTo>
                  <a:lnTo>
                    <a:pt x="86" y="4"/>
                  </a:lnTo>
                  <a:lnTo>
                    <a:pt x="86" y="3"/>
                  </a:lnTo>
                  <a:lnTo>
                    <a:pt x="86" y="3"/>
                  </a:lnTo>
                  <a:lnTo>
                    <a:pt x="87" y="3"/>
                  </a:lnTo>
                  <a:lnTo>
                    <a:pt x="87" y="2"/>
                  </a:lnTo>
                  <a:lnTo>
                    <a:pt x="87" y="2"/>
                  </a:lnTo>
                  <a:lnTo>
                    <a:pt x="87" y="2"/>
                  </a:lnTo>
                  <a:lnTo>
                    <a:pt x="87" y="2"/>
                  </a:lnTo>
                  <a:lnTo>
                    <a:pt x="87" y="1"/>
                  </a:lnTo>
                  <a:lnTo>
                    <a:pt x="87" y="1"/>
                  </a:lnTo>
                  <a:lnTo>
                    <a:pt x="87" y="1"/>
                  </a:lnTo>
                  <a:lnTo>
                    <a:pt x="88" y="1"/>
                  </a:lnTo>
                  <a:lnTo>
                    <a:pt x="88" y="1"/>
                  </a:lnTo>
                  <a:lnTo>
                    <a:pt x="88" y="0"/>
                  </a:lnTo>
                  <a:lnTo>
                    <a:pt x="88" y="0"/>
                  </a:lnTo>
                  <a:lnTo>
                    <a:pt x="88" y="0"/>
                  </a:lnTo>
                  <a:lnTo>
                    <a:pt x="88" y="0"/>
                  </a:lnTo>
                  <a:lnTo>
                    <a:pt x="88" y="0"/>
                  </a:lnTo>
                  <a:lnTo>
                    <a:pt x="88" y="0"/>
                  </a:lnTo>
                  <a:lnTo>
                    <a:pt x="88" y="0"/>
                  </a:lnTo>
                  <a:lnTo>
                    <a:pt x="88" y="0"/>
                  </a:lnTo>
                  <a:lnTo>
                    <a:pt x="88" y="0"/>
                  </a:lnTo>
                  <a:lnTo>
                    <a:pt x="89" y="0"/>
                  </a:lnTo>
                  <a:lnTo>
                    <a:pt x="89" y="0"/>
                  </a:lnTo>
                  <a:lnTo>
                    <a:pt x="89" y="0"/>
                  </a:lnTo>
                  <a:lnTo>
                    <a:pt x="89" y="0"/>
                  </a:lnTo>
                  <a:lnTo>
                    <a:pt x="89" y="0"/>
                  </a:lnTo>
                  <a:lnTo>
                    <a:pt x="89" y="0"/>
                  </a:lnTo>
                  <a:lnTo>
                    <a:pt x="89" y="0"/>
                  </a:lnTo>
                  <a:lnTo>
                    <a:pt x="89" y="0"/>
                  </a:lnTo>
                  <a:lnTo>
                    <a:pt x="89" y="0"/>
                  </a:lnTo>
                  <a:lnTo>
                    <a:pt x="89" y="0"/>
                  </a:lnTo>
                  <a:lnTo>
                    <a:pt x="90" y="0"/>
                  </a:lnTo>
                  <a:lnTo>
                    <a:pt x="90" y="0"/>
                  </a:lnTo>
                  <a:lnTo>
                    <a:pt x="90" y="0"/>
                  </a:lnTo>
                  <a:lnTo>
                    <a:pt x="90" y="0"/>
                  </a:lnTo>
                  <a:lnTo>
                    <a:pt x="90" y="0"/>
                  </a:lnTo>
                  <a:lnTo>
                    <a:pt x="90" y="0"/>
                  </a:lnTo>
                  <a:lnTo>
                    <a:pt x="90" y="0"/>
                  </a:lnTo>
                  <a:lnTo>
                    <a:pt x="90" y="0"/>
                  </a:lnTo>
                  <a:lnTo>
                    <a:pt x="90" y="1"/>
                  </a:lnTo>
                  <a:lnTo>
                    <a:pt x="90" y="1"/>
                  </a:lnTo>
                  <a:lnTo>
                    <a:pt x="91" y="1"/>
                  </a:lnTo>
                  <a:lnTo>
                    <a:pt x="91" y="1"/>
                  </a:lnTo>
                  <a:lnTo>
                    <a:pt x="91" y="2"/>
                  </a:lnTo>
                  <a:lnTo>
                    <a:pt x="91" y="2"/>
                  </a:lnTo>
                  <a:lnTo>
                    <a:pt x="91" y="2"/>
                  </a:lnTo>
                  <a:lnTo>
                    <a:pt x="91" y="2"/>
                  </a:lnTo>
                  <a:lnTo>
                    <a:pt x="91" y="3"/>
                  </a:lnTo>
                  <a:lnTo>
                    <a:pt x="92" y="4"/>
                  </a:lnTo>
                  <a:lnTo>
                    <a:pt x="92" y="4"/>
                  </a:lnTo>
                  <a:lnTo>
                    <a:pt x="92" y="5"/>
                  </a:lnTo>
                  <a:lnTo>
                    <a:pt x="92" y="5"/>
                  </a:lnTo>
                  <a:lnTo>
                    <a:pt x="92" y="7"/>
                  </a:lnTo>
                  <a:lnTo>
                    <a:pt x="92" y="7"/>
                  </a:lnTo>
                  <a:lnTo>
                    <a:pt x="93" y="7"/>
                  </a:lnTo>
                  <a:lnTo>
                    <a:pt x="93" y="8"/>
                  </a:lnTo>
                  <a:lnTo>
                    <a:pt x="93" y="10"/>
                  </a:lnTo>
                  <a:lnTo>
                    <a:pt x="93" y="10"/>
                  </a:lnTo>
                  <a:lnTo>
                    <a:pt x="93" y="11"/>
                  </a:lnTo>
                  <a:lnTo>
                    <a:pt x="94" y="12"/>
                  </a:lnTo>
                  <a:lnTo>
                    <a:pt x="94" y="13"/>
                  </a:lnTo>
                  <a:lnTo>
                    <a:pt x="95" y="18"/>
                  </a:lnTo>
                  <a:lnTo>
                    <a:pt x="95" y="18"/>
                  </a:lnTo>
                  <a:lnTo>
                    <a:pt x="95" y="19"/>
                  </a:lnTo>
                  <a:lnTo>
                    <a:pt x="95" y="20"/>
                  </a:lnTo>
                  <a:lnTo>
                    <a:pt x="95" y="22"/>
                  </a:lnTo>
                  <a:lnTo>
                    <a:pt x="96" y="27"/>
                  </a:lnTo>
                  <a:lnTo>
                    <a:pt x="98" y="38"/>
                  </a:lnTo>
                  <a:lnTo>
                    <a:pt x="98" y="39"/>
                  </a:lnTo>
                  <a:lnTo>
                    <a:pt x="98" y="40"/>
                  </a:lnTo>
                  <a:lnTo>
                    <a:pt x="98" y="41"/>
                  </a:lnTo>
                  <a:lnTo>
                    <a:pt x="98" y="44"/>
                  </a:lnTo>
                  <a:lnTo>
                    <a:pt x="99" y="49"/>
                  </a:lnTo>
                  <a:lnTo>
                    <a:pt x="100" y="61"/>
                  </a:lnTo>
                  <a:lnTo>
                    <a:pt x="100" y="62"/>
                  </a:lnTo>
                  <a:lnTo>
                    <a:pt x="101" y="62"/>
                  </a:lnTo>
                  <a:lnTo>
                    <a:pt x="101" y="64"/>
                  </a:lnTo>
                  <a:lnTo>
                    <a:pt x="101" y="66"/>
                  </a:lnTo>
                  <a:lnTo>
                    <a:pt x="102" y="72"/>
                  </a:lnTo>
                  <a:lnTo>
                    <a:pt x="103" y="83"/>
                  </a:lnTo>
                  <a:lnTo>
                    <a:pt x="103" y="83"/>
                  </a:lnTo>
                  <a:lnTo>
                    <a:pt x="103" y="84"/>
                  </a:lnTo>
                  <a:lnTo>
                    <a:pt x="104" y="86"/>
                  </a:lnTo>
                  <a:lnTo>
                    <a:pt x="104" y="88"/>
                  </a:lnTo>
                  <a:lnTo>
                    <a:pt x="105" y="93"/>
                  </a:lnTo>
                  <a:lnTo>
                    <a:pt x="105" y="94"/>
                  </a:lnTo>
                  <a:lnTo>
                    <a:pt x="105" y="94"/>
                  </a:lnTo>
                  <a:lnTo>
                    <a:pt x="105" y="96"/>
                  </a:lnTo>
                  <a:lnTo>
                    <a:pt x="106" y="98"/>
                  </a:lnTo>
                  <a:lnTo>
                    <a:pt x="106" y="102"/>
                  </a:lnTo>
                  <a:lnTo>
                    <a:pt x="106" y="103"/>
                  </a:lnTo>
                  <a:lnTo>
                    <a:pt x="106" y="103"/>
                  </a:lnTo>
                  <a:lnTo>
                    <a:pt x="107" y="104"/>
                  </a:lnTo>
                  <a:lnTo>
                    <a:pt x="107" y="106"/>
                  </a:lnTo>
                  <a:lnTo>
                    <a:pt x="107" y="106"/>
                  </a:lnTo>
                  <a:lnTo>
                    <a:pt x="107" y="107"/>
                  </a:lnTo>
                  <a:lnTo>
                    <a:pt x="107" y="108"/>
                  </a:lnTo>
                  <a:lnTo>
                    <a:pt x="108" y="109"/>
                  </a:lnTo>
                  <a:lnTo>
                    <a:pt x="108" y="109"/>
                  </a:lnTo>
                  <a:lnTo>
                    <a:pt x="108" y="110"/>
                  </a:lnTo>
                  <a:lnTo>
                    <a:pt x="108" y="110"/>
                  </a:lnTo>
                  <a:lnTo>
                    <a:pt x="108" y="111"/>
                  </a:lnTo>
                  <a:lnTo>
                    <a:pt x="108" y="111"/>
                  </a:lnTo>
                  <a:lnTo>
                    <a:pt x="108" y="112"/>
                  </a:lnTo>
                  <a:lnTo>
                    <a:pt x="109" y="112"/>
                  </a:lnTo>
                  <a:lnTo>
                    <a:pt x="109" y="112"/>
                  </a:lnTo>
                  <a:lnTo>
                    <a:pt x="109" y="113"/>
                  </a:lnTo>
                  <a:lnTo>
                    <a:pt x="109" y="113"/>
                  </a:lnTo>
                  <a:lnTo>
                    <a:pt x="109" y="113"/>
                  </a:lnTo>
                  <a:lnTo>
                    <a:pt x="109" y="114"/>
                  </a:lnTo>
                  <a:lnTo>
                    <a:pt x="109"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3" name="Freeform 70"/>
            <p:cNvSpPr>
              <a:spLocks/>
            </p:cNvSpPr>
            <p:nvPr/>
          </p:nvSpPr>
          <p:spPr bwMode="auto">
            <a:xfrm>
              <a:off x="3383" y="2186"/>
              <a:ext cx="106" cy="116"/>
            </a:xfrm>
            <a:custGeom>
              <a:avLst/>
              <a:gdLst/>
              <a:ahLst/>
              <a:cxnLst>
                <a:cxn ang="0">
                  <a:pos x="1" y="115"/>
                </a:cxn>
                <a:cxn ang="0">
                  <a:pos x="2" y="116"/>
                </a:cxn>
                <a:cxn ang="0">
                  <a:pos x="3" y="116"/>
                </a:cxn>
                <a:cxn ang="0">
                  <a:pos x="3" y="115"/>
                </a:cxn>
                <a:cxn ang="0">
                  <a:pos x="4" y="114"/>
                </a:cxn>
                <a:cxn ang="0">
                  <a:pos x="6" y="109"/>
                </a:cxn>
                <a:cxn ang="0">
                  <a:pos x="8" y="100"/>
                </a:cxn>
                <a:cxn ang="0">
                  <a:pos x="10" y="87"/>
                </a:cxn>
                <a:cxn ang="0">
                  <a:pos x="14" y="47"/>
                </a:cxn>
                <a:cxn ang="0">
                  <a:pos x="18" y="23"/>
                </a:cxn>
                <a:cxn ang="0">
                  <a:pos x="20" y="8"/>
                </a:cxn>
                <a:cxn ang="0">
                  <a:pos x="22" y="3"/>
                </a:cxn>
                <a:cxn ang="0">
                  <a:pos x="23" y="1"/>
                </a:cxn>
                <a:cxn ang="0">
                  <a:pos x="23" y="0"/>
                </a:cxn>
                <a:cxn ang="0">
                  <a:pos x="24" y="0"/>
                </a:cxn>
                <a:cxn ang="0">
                  <a:pos x="25" y="0"/>
                </a:cxn>
                <a:cxn ang="0">
                  <a:pos x="26" y="1"/>
                </a:cxn>
                <a:cxn ang="0">
                  <a:pos x="27" y="3"/>
                </a:cxn>
                <a:cxn ang="0">
                  <a:pos x="28" y="8"/>
                </a:cxn>
                <a:cxn ang="0">
                  <a:pos x="31" y="23"/>
                </a:cxn>
                <a:cxn ang="0">
                  <a:pos x="35" y="57"/>
                </a:cxn>
                <a:cxn ang="0">
                  <a:pos x="38" y="82"/>
                </a:cxn>
                <a:cxn ang="0">
                  <a:pos x="40" y="99"/>
                </a:cxn>
                <a:cxn ang="0">
                  <a:pos x="42" y="107"/>
                </a:cxn>
                <a:cxn ang="0">
                  <a:pos x="43" y="112"/>
                </a:cxn>
                <a:cxn ang="0">
                  <a:pos x="44" y="114"/>
                </a:cxn>
                <a:cxn ang="0">
                  <a:pos x="45" y="115"/>
                </a:cxn>
                <a:cxn ang="0">
                  <a:pos x="46" y="116"/>
                </a:cxn>
                <a:cxn ang="0">
                  <a:pos x="47" y="115"/>
                </a:cxn>
                <a:cxn ang="0">
                  <a:pos x="48" y="114"/>
                </a:cxn>
                <a:cxn ang="0">
                  <a:pos x="49" y="110"/>
                </a:cxn>
                <a:cxn ang="0">
                  <a:pos x="51" y="101"/>
                </a:cxn>
                <a:cxn ang="0">
                  <a:pos x="53" y="87"/>
                </a:cxn>
                <a:cxn ang="0">
                  <a:pos x="58" y="44"/>
                </a:cxn>
                <a:cxn ang="0">
                  <a:pos x="60" y="29"/>
                </a:cxn>
                <a:cxn ang="0">
                  <a:pos x="62" y="15"/>
                </a:cxn>
                <a:cxn ang="0">
                  <a:pos x="64" y="8"/>
                </a:cxn>
                <a:cxn ang="0">
                  <a:pos x="65" y="3"/>
                </a:cxn>
                <a:cxn ang="0">
                  <a:pos x="66" y="1"/>
                </a:cxn>
                <a:cxn ang="0">
                  <a:pos x="66" y="0"/>
                </a:cxn>
                <a:cxn ang="0">
                  <a:pos x="67" y="0"/>
                </a:cxn>
                <a:cxn ang="0">
                  <a:pos x="68" y="0"/>
                </a:cxn>
                <a:cxn ang="0">
                  <a:pos x="69" y="1"/>
                </a:cxn>
                <a:cxn ang="0">
                  <a:pos x="70" y="4"/>
                </a:cxn>
                <a:cxn ang="0">
                  <a:pos x="71" y="10"/>
                </a:cxn>
                <a:cxn ang="0">
                  <a:pos x="73" y="21"/>
                </a:cxn>
                <a:cxn ang="0">
                  <a:pos x="77" y="53"/>
                </a:cxn>
                <a:cxn ang="0">
                  <a:pos x="81" y="88"/>
                </a:cxn>
                <a:cxn ang="0">
                  <a:pos x="83" y="101"/>
                </a:cxn>
                <a:cxn ang="0">
                  <a:pos x="85" y="110"/>
                </a:cxn>
                <a:cxn ang="0">
                  <a:pos x="86" y="113"/>
                </a:cxn>
                <a:cxn ang="0">
                  <a:pos x="87" y="115"/>
                </a:cxn>
                <a:cxn ang="0">
                  <a:pos x="88" y="116"/>
                </a:cxn>
                <a:cxn ang="0">
                  <a:pos x="89" y="115"/>
                </a:cxn>
                <a:cxn ang="0">
                  <a:pos x="89" y="115"/>
                </a:cxn>
                <a:cxn ang="0">
                  <a:pos x="90" y="112"/>
                </a:cxn>
                <a:cxn ang="0">
                  <a:pos x="92" y="108"/>
                </a:cxn>
                <a:cxn ang="0">
                  <a:pos x="94" y="93"/>
                </a:cxn>
                <a:cxn ang="0">
                  <a:pos x="99" y="58"/>
                </a:cxn>
                <a:cxn ang="0">
                  <a:pos x="101" y="39"/>
                </a:cxn>
                <a:cxn ang="0">
                  <a:pos x="103" y="21"/>
                </a:cxn>
                <a:cxn ang="0">
                  <a:pos x="105" y="8"/>
                </a:cxn>
              </a:cxnLst>
              <a:rect l="0" t="0" r="r" b="b"/>
              <a:pathLst>
                <a:path w="106" h="116">
                  <a:moveTo>
                    <a:pt x="0" y="114"/>
                  </a:moveTo>
                  <a:lnTo>
                    <a:pt x="0" y="114"/>
                  </a:lnTo>
                  <a:lnTo>
                    <a:pt x="1" y="114"/>
                  </a:lnTo>
                  <a:lnTo>
                    <a:pt x="1" y="114"/>
                  </a:lnTo>
                  <a:lnTo>
                    <a:pt x="1" y="114"/>
                  </a:lnTo>
                  <a:lnTo>
                    <a:pt x="1" y="114"/>
                  </a:lnTo>
                  <a:lnTo>
                    <a:pt x="1" y="115"/>
                  </a:lnTo>
                  <a:lnTo>
                    <a:pt x="1" y="115"/>
                  </a:lnTo>
                  <a:lnTo>
                    <a:pt x="1" y="115"/>
                  </a:lnTo>
                  <a:lnTo>
                    <a:pt x="1" y="115"/>
                  </a:lnTo>
                  <a:lnTo>
                    <a:pt x="1" y="115"/>
                  </a:lnTo>
                  <a:lnTo>
                    <a:pt x="1" y="115"/>
                  </a:lnTo>
                  <a:lnTo>
                    <a:pt x="1" y="115"/>
                  </a:lnTo>
                  <a:lnTo>
                    <a:pt x="2" y="115"/>
                  </a:lnTo>
                  <a:lnTo>
                    <a:pt x="2" y="115"/>
                  </a:lnTo>
                  <a:lnTo>
                    <a:pt x="2" y="116"/>
                  </a:lnTo>
                  <a:lnTo>
                    <a:pt x="2" y="116"/>
                  </a:lnTo>
                  <a:lnTo>
                    <a:pt x="2" y="116"/>
                  </a:lnTo>
                  <a:lnTo>
                    <a:pt x="2" y="116"/>
                  </a:lnTo>
                  <a:lnTo>
                    <a:pt x="2" y="116"/>
                  </a:lnTo>
                  <a:lnTo>
                    <a:pt x="2" y="116"/>
                  </a:lnTo>
                  <a:lnTo>
                    <a:pt x="2" y="116"/>
                  </a:lnTo>
                  <a:lnTo>
                    <a:pt x="2" y="116"/>
                  </a:lnTo>
                  <a:lnTo>
                    <a:pt x="3" y="116"/>
                  </a:lnTo>
                  <a:lnTo>
                    <a:pt x="3" y="115"/>
                  </a:lnTo>
                  <a:lnTo>
                    <a:pt x="3" y="115"/>
                  </a:lnTo>
                  <a:lnTo>
                    <a:pt x="3" y="115"/>
                  </a:lnTo>
                  <a:lnTo>
                    <a:pt x="3" y="115"/>
                  </a:lnTo>
                  <a:lnTo>
                    <a:pt x="3" y="115"/>
                  </a:lnTo>
                  <a:lnTo>
                    <a:pt x="3" y="115"/>
                  </a:lnTo>
                  <a:lnTo>
                    <a:pt x="3" y="115"/>
                  </a:lnTo>
                  <a:lnTo>
                    <a:pt x="3" y="115"/>
                  </a:lnTo>
                  <a:lnTo>
                    <a:pt x="3" y="115"/>
                  </a:lnTo>
                  <a:lnTo>
                    <a:pt x="3" y="115"/>
                  </a:lnTo>
                  <a:lnTo>
                    <a:pt x="3" y="114"/>
                  </a:lnTo>
                  <a:lnTo>
                    <a:pt x="3" y="114"/>
                  </a:lnTo>
                  <a:lnTo>
                    <a:pt x="4" y="114"/>
                  </a:lnTo>
                  <a:lnTo>
                    <a:pt x="4" y="114"/>
                  </a:lnTo>
                  <a:lnTo>
                    <a:pt x="4" y="114"/>
                  </a:lnTo>
                  <a:lnTo>
                    <a:pt x="4" y="114"/>
                  </a:lnTo>
                  <a:lnTo>
                    <a:pt x="4" y="113"/>
                  </a:lnTo>
                  <a:lnTo>
                    <a:pt x="5" y="112"/>
                  </a:lnTo>
                  <a:lnTo>
                    <a:pt x="5" y="112"/>
                  </a:lnTo>
                  <a:lnTo>
                    <a:pt x="5" y="112"/>
                  </a:lnTo>
                  <a:lnTo>
                    <a:pt x="5" y="111"/>
                  </a:lnTo>
                  <a:lnTo>
                    <a:pt x="5" y="110"/>
                  </a:lnTo>
                  <a:lnTo>
                    <a:pt x="5" y="110"/>
                  </a:lnTo>
                  <a:lnTo>
                    <a:pt x="6" y="109"/>
                  </a:lnTo>
                  <a:lnTo>
                    <a:pt x="6" y="109"/>
                  </a:lnTo>
                  <a:lnTo>
                    <a:pt x="6" y="107"/>
                  </a:lnTo>
                  <a:lnTo>
                    <a:pt x="6" y="107"/>
                  </a:lnTo>
                  <a:lnTo>
                    <a:pt x="6" y="107"/>
                  </a:lnTo>
                  <a:lnTo>
                    <a:pt x="6" y="106"/>
                  </a:lnTo>
                  <a:lnTo>
                    <a:pt x="7" y="104"/>
                  </a:lnTo>
                  <a:lnTo>
                    <a:pt x="7" y="100"/>
                  </a:lnTo>
                  <a:lnTo>
                    <a:pt x="8" y="100"/>
                  </a:lnTo>
                  <a:lnTo>
                    <a:pt x="8" y="100"/>
                  </a:lnTo>
                  <a:lnTo>
                    <a:pt x="8" y="98"/>
                  </a:lnTo>
                  <a:lnTo>
                    <a:pt x="8" y="96"/>
                  </a:lnTo>
                  <a:lnTo>
                    <a:pt x="9" y="92"/>
                  </a:lnTo>
                  <a:lnTo>
                    <a:pt x="9" y="92"/>
                  </a:lnTo>
                  <a:lnTo>
                    <a:pt x="9" y="91"/>
                  </a:lnTo>
                  <a:lnTo>
                    <a:pt x="9" y="90"/>
                  </a:lnTo>
                  <a:lnTo>
                    <a:pt x="10" y="87"/>
                  </a:lnTo>
                  <a:lnTo>
                    <a:pt x="10" y="82"/>
                  </a:lnTo>
                  <a:lnTo>
                    <a:pt x="12" y="71"/>
                  </a:lnTo>
                  <a:lnTo>
                    <a:pt x="12" y="71"/>
                  </a:lnTo>
                  <a:lnTo>
                    <a:pt x="12" y="70"/>
                  </a:lnTo>
                  <a:lnTo>
                    <a:pt x="12" y="68"/>
                  </a:lnTo>
                  <a:lnTo>
                    <a:pt x="12" y="65"/>
                  </a:lnTo>
                  <a:lnTo>
                    <a:pt x="13" y="59"/>
                  </a:lnTo>
                  <a:lnTo>
                    <a:pt x="14" y="47"/>
                  </a:lnTo>
                  <a:lnTo>
                    <a:pt x="15" y="46"/>
                  </a:lnTo>
                  <a:lnTo>
                    <a:pt x="15" y="45"/>
                  </a:lnTo>
                  <a:lnTo>
                    <a:pt x="15" y="44"/>
                  </a:lnTo>
                  <a:lnTo>
                    <a:pt x="15" y="41"/>
                  </a:lnTo>
                  <a:lnTo>
                    <a:pt x="16" y="35"/>
                  </a:lnTo>
                  <a:lnTo>
                    <a:pt x="18" y="24"/>
                  </a:lnTo>
                  <a:lnTo>
                    <a:pt x="18" y="23"/>
                  </a:lnTo>
                  <a:lnTo>
                    <a:pt x="18" y="23"/>
                  </a:lnTo>
                  <a:lnTo>
                    <a:pt x="18" y="22"/>
                  </a:lnTo>
                  <a:lnTo>
                    <a:pt x="18" y="19"/>
                  </a:lnTo>
                  <a:lnTo>
                    <a:pt x="19" y="15"/>
                  </a:lnTo>
                  <a:lnTo>
                    <a:pt x="19" y="15"/>
                  </a:lnTo>
                  <a:lnTo>
                    <a:pt x="19" y="14"/>
                  </a:lnTo>
                  <a:lnTo>
                    <a:pt x="19" y="13"/>
                  </a:lnTo>
                  <a:lnTo>
                    <a:pt x="20" y="11"/>
                  </a:lnTo>
                  <a:lnTo>
                    <a:pt x="20" y="8"/>
                  </a:lnTo>
                  <a:lnTo>
                    <a:pt x="20" y="8"/>
                  </a:lnTo>
                  <a:lnTo>
                    <a:pt x="20" y="7"/>
                  </a:lnTo>
                  <a:lnTo>
                    <a:pt x="21" y="7"/>
                  </a:lnTo>
                  <a:lnTo>
                    <a:pt x="21" y="5"/>
                  </a:lnTo>
                  <a:lnTo>
                    <a:pt x="21" y="5"/>
                  </a:lnTo>
                  <a:lnTo>
                    <a:pt x="21" y="5"/>
                  </a:lnTo>
                  <a:lnTo>
                    <a:pt x="21" y="4"/>
                  </a:lnTo>
                  <a:lnTo>
                    <a:pt x="22" y="3"/>
                  </a:lnTo>
                  <a:lnTo>
                    <a:pt x="22" y="3"/>
                  </a:lnTo>
                  <a:lnTo>
                    <a:pt x="22" y="3"/>
                  </a:lnTo>
                  <a:lnTo>
                    <a:pt x="22" y="2"/>
                  </a:lnTo>
                  <a:lnTo>
                    <a:pt x="22" y="2"/>
                  </a:lnTo>
                  <a:lnTo>
                    <a:pt x="22" y="2"/>
                  </a:lnTo>
                  <a:lnTo>
                    <a:pt x="22" y="1"/>
                  </a:lnTo>
                  <a:lnTo>
                    <a:pt x="22" y="1"/>
                  </a:lnTo>
                  <a:lnTo>
                    <a:pt x="23" y="1"/>
                  </a:lnTo>
                  <a:lnTo>
                    <a:pt x="23" y="1"/>
                  </a:lnTo>
                  <a:lnTo>
                    <a:pt x="23" y="1"/>
                  </a:lnTo>
                  <a:lnTo>
                    <a:pt x="23" y="1"/>
                  </a:lnTo>
                  <a:lnTo>
                    <a:pt x="23" y="0"/>
                  </a:lnTo>
                  <a:lnTo>
                    <a:pt x="23" y="0"/>
                  </a:lnTo>
                  <a:lnTo>
                    <a:pt x="23" y="0"/>
                  </a:lnTo>
                  <a:lnTo>
                    <a:pt x="23" y="0"/>
                  </a:lnTo>
                  <a:lnTo>
                    <a:pt x="23" y="0"/>
                  </a:lnTo>
                  <a:lnTo>
                    <a:pt x="23" y="0"/>
                  </a:lnTo>
                  <a:lnTo>
                    <a:pt x="24" y="0"/>
                  </a:lnTo>
                  <a:lnTo>
                    <a:pt x="24" y="0"/>
                  </a:lnTo>
                  <a:lnTo>
                    <a:pt x="24" y="0"/>
                  </a:lnTo>
                  <a:lnTo>
                    <a:pt x="24" y="0"/>
                  </a:lnTo>
                  <a:lnTo>
                    <a:pt x="24" y="0"/>
                  </a:lnTo>
                  <a:lnTo>
                    <a:pt x="24" y="0"/>
                  </a:lnTo>
                  <a:lnTo>
                    <a:pt x="24" y="0"/>
                  </a:lnTo>
                  <a:lnTo>
                    <a:pt x="24" y="0"/>
                  </a:lnTo>
                  <a:lnTo>
                    <a:pt x="24" y="0"/>
                  </a:lnTo>
                  <a:lnTo>
                    <a:pt x="24" y="0"/>
                  </a:lnTo>
                  <a:lnTo>
                    <a:pt x="24" y="0"/>
                  </a:lnTo>
                  <a:lnTo>
                    <a:pt x="24" y="0"/>
                  </a:lnTo>
                  <a:lnTo>
                    <a:pt x="25" y="0"/>
                  </a:lnTo>
                  <a:lnTo>
                    <a:pt x="25" y="0"/>
                  </a:lnTo>
                  <a:lnTo>
                    <a:pt x="25" y="0"/>
                  </a:lnTo>
                  <a:lnTo>
                    <a:pt x="25" y="0"/>
                  </a:lnTo>
                  <a:lnTo>
                    <a:pt x="25" y="0"/>
                  </a:lnTo>
                  <a:lnTo>
                    <a:pt x="25" y="0"/>
                  </a:lnTo>
                  <a:lnTo>
                    <a:pt x="25" y="0"/>
                  </a:lnTo>
                  <a:lnTo>
                    <a:pt x="25" y="0"/>
                  </a:lnTo>
                  <a:lnTo>
                    <a:pt x="25" y="1"/>
                  </a:lnTo>
                  <a:lnTo>
                    <a:pt x="26" y="1"/>
                  </a:lnTo>
                  <a:lnTo>
                    <a:pt x="26" y="1"/>
                  </a:lnTo>
                  <a:lnTo>
                    <a:pt x="26" y="1"/>
                  </a:lnTo>
                  <a:lnTo>
                    <a:pt x="26" y="1"/>
                  </a:lnTo>
                  <a:lnTo>
                    <a:pt x="26" y="2"/>
                  </a:lnTo>
                  <a:lnTo>
                    <a:pt x="26" y="2"/>
                  </a:lnTo>
                  <a:lnTo>
                    <a:pt x="26" y="2"/>
                  </a:lnTo>
                  <a:lnTo>
                    <a:pt x="26" y="3"/>
                  </a:lnTo>
                  <a:lnTo>
                    <a:pt x="26" y="3"/>
                  </a:lnTo>
                  <a:lnTo>
                    <a:pt x="27" y="3"/>
                  </a:lnTo>
                  <a:lnTo>
                    <a:pt x="27" y="4"/>
                  </a:lnTo>
                  <a:lnTo>
                    <a:pt x="27" y="4"/>
                  </a:lnTo>
                  <a:lnTo>
                    <a:pt x="27" y="4"/>
                  </a:lnTo>
                  <a:lnTo>
                    <a:pt x="27" y="5"/>
                  </a:lnTo>
                  <a:lnTo>
                    <a:pt x="27" y="6"/>
                  </a:lnTo>
                  <a:lnTo>
                    <a:pt x="28" y="7"/>
                  </a:lnTo>
                  <a:lnTo>
                    <a:pt x="28" y="7"/>
                  </a:lnTo>
                  <a:lnTo>
                    <a:pt x="28" y="8"/>
                  </a:lnTo>
                  <a:lnTo>
                    <a:pt x="28" y="9"/>
                  </a:lnTo>
                  <a:lnTo>
                    <a:pt x="28" y="10"/>
                  </a:lnTo>
                  <a:lnTo>
                    <a:pt x="29" y="14"/>
                  </a:lnTo>
                  <a:lnTo>
                    <a:pt x="29" y="15"/>
                  </a:lnTo>
                  <a:lnTo>
                    <a:pt x="29" y="15"/>
                  </a:lnTo>
                  <a:lnTo>
                    <a:pt x="30" y="16"/>
                  </a:lnTo>
                  <a:lnTo>
                    <a:pt x="30" y="19"/>
                  </a:lnTo>
                  <a:lnTo>
                    <a:pt x="31" y="23"/>
                  </a:lnTo>
                  <a:lnTo>
                    <a:pt x="32" y="33"/>
                  </a:lnTo>
                  <a:lnTo>
                    <a:pt x="32" y="34"/>
                  </a:lnTo>
                  <a:lnTo>
                    <a:pt x="32" y="35"/>
                  </a:lnTo>
                  <a:lnTo>
                    <a:pt x="32" y="36"/>
                  </a:lnTo>
                  <a:lnTo>
                    <a:pt x="33" y="39"/>
                  </a:lnTo>
                  <a:lnTo>
                    <a:pt x="33" y="45"/>
                  </a:lnTo>
                  <a:lnTo>
                    <a:pt x="35" y="56"/>
                  </a:lnTo>
                  <a:lnTo>
                    <a:pt x="35" y="57"/>
                  </a:lnTo>
                  <a:lnTo>
                    <a:pt x="35" y="58"/>
                  </a:lnTo>
                  <a:lnTo>
                    <a:pt x="35" y="59"/>
                  </a:lnTo>
                  <a:lnTo>
                    <a:pt x="36" y="62"/>
                  </a:lnTo>
                  <a:lnTo>
                    <a:pt x="36" y="68"/>
                  </a:lnTo>
                  <a:lnTo>
                    <a:pt x="38" y="79"/>
                  </a:lnTo>
                  <a:lnTo>
                    <a:pt x="38" y="80"/>
                  </a:lnTo>
                  <a:lnTo>
                    <a:pt x="38" y="81"/>
                  </a:lnTo>
                  <a:lnTo>
                    <a:pt x="38" y="82"/>
                  </a:lnTo>
                  <a:lnTo>
                    <a:pt x="38" y="85"/>
                  </a:lnTo>
                  <a:lnTo>
                    <a:pt x="39" y="90"/>
                  </a:lnTo>
                  <a:lnTo>
                    <a:pt x="39" y="90"/>
                  </a:lnTo>
                  <a:lnTo>
                    <a:pt x="39" y="91"/>
                  </a:lnTo>
                  <a:lnTo>
                    <a:pt x="39" y="92"/>
                  </a:lnTo>
                  <a:lnTo>
                    <a:pt x="40" y="94"/>
                  </a:lnTo>
                  <a:lnTo>
                    <a:pt x="40" y="99"/>
                  </a:lnTo>
                  <a:lnTo>
                    <a:pt x="40" y="99"/>
                  </a:lnTo>
                  <a:lnTo>
                    <a:pt x="40" y="100"/>
                  </a:lnTo>
                  <a:lnTo>
                    <a:pt x="41" y="101"/>
                  </a:lnTo>
                  <a:lnTo>
                    <a:pt x="41" y="103"/>
                  </a:lnTo>
                  <a:lnTo>
                    <a:pt x="41" y="103"/>
                  </a:lnTo>
                  <a:lnTo>
                    <a:pt x="41" y="104"/>
                  </a:lnTo>
                  <a:lnTo>
                    <a:pt x="42" y="105"/>
                  </a:lnTo>
                  <a:lnTo>
                    <a:pt x="42" y="107"/>
                  </a:lnTo>
                  <a:lnTo>
                    <a:pt x="42" y="107"/>
                  </a:lnTo>
                  <a:lnTo>
                    <a:pt x="42" y="107"/>
                  </a:lnTo>
                  <a:lnTo>
                    <a:pt x="42" y="108"/>
                  </a:lnTo>
                  <a:lnTo>
                    <a:pt x="43" y="110"/>
                  </a:lnTo>
                  <a:lnTo>
                    <a:pt x="43" y="110"/>
                  </a:lnTo>
                  <a:lnTo>
                    <a:pt x="43" y="110"/>
                  </a:lnTo>
                  <a:lnTo>
                    <a:pt x="43" y="111"/>
                  </a:lnTo>
                  <a:lnTo>
                    <a:pt x="43" y="112"/>
                  </a:lnTo>
                  <a:lnTo>
                    <a:pt x="43" y="112"/>
                  </a:lnTo>
                  <a:lnTo>
                    <a:pt x="44" y="113"/>
                  </a:lnTo>
                  <a:lnTo>
                    <a:pt x="44" y="113"/>
                  </a:lnTo>
                  <a:lnTo>
                    <a:pt x="44" y="113"/>
                  </a:lnTo>
                  <a:lnTo>
                    <a:pt x="44" y="114"/>
                  </a:lnTo>
                  <a:lnTo>
                    <a:pt x="44" y="114"/>
                  </a:lnTo>
                  <a:lnTo>
                    <a:pt x="44" y="114"/>
                  </a:lnTo>
                  <a:lnTo>
                    <a:pt x="44" y="114"/>
                  </a:lnTo>
                  <a:lnTo>
                    <a:pt x="44" y="114"/>
                  </a:lnTo>
                  <a:lnTo>
                    <a:pt x="44" y="115"/>
                  </a:lnTo>
                  <a:lnTo>
                    <a:pt x="45" y="115"/>
                  </a:lnTo>
                  <a:lnTo>
                    <a:pt x="45" y="115"/>
                  </a:lnTo>
                  <a:lnTo>
                    <a:pt x="45" y="115"/>
                  </a:lnTo>
                  <a:lnTo>
                    <a:pt x="45" y="115"/>
                  </a:lnTo>
                  <a:lnTo>
                    <a:pt x="45" y="115"/>
                  </a:lnTo>
                  <a:lnTo>
                    <a:pt x="45" y="115"/>
                  </a:lnTo>
                  <a:lnTo>
                    <a:pt x="45" y="115"/>
                  </a:lnTo>
                  <a:lnTo>
                    <a:pt x="45" y="115"/>
                  </a:lnTo>
                  <a:lnTo>
                    <a:pt x="45" y="116"/>
                  </a:lnTo>
                  <a:lnTo>
                    <a:pt x="45" y="116"/>
                  </a:lnTo>
                  <a:lnTo>
                    <a:pt x="46" y="116"/>
                  </a:lnTo>
                  <a:lnTo>
                    <a:pt x="46" y="116"/>
                  </a:lnTo>
                  <a:lnTo>
                    <a:pt x="46" y="116"/>
                  </a:lnTo>
                  <a:lnTo>
                    <a:pt x="46" y="116"/>
                  </a:lnTo>
                  <a:lnTo>
                    <a:pt x="46" y="116"/>
                  </a:lnTo>
                  <a:lnTo>
                    <a:pt x="46" y="116"/>
                  </a:lnTo>
                  <a:lnTo>
                    <a:pt x="46" y="116"/>
                  </a:lnTo>
                  <a:lnTo>
                    <a:pt x="46" y="115"/>
                  </a:lnTo>
                  <a:lnTo>
                    <a:pt x="46" y="115"/>
                  </a:lnTo>
                  <a:lnTo>
                    <a:pt x="46" y="115"/>
                  </a:lnTo>
                  <a:lnTo>
                    <a:pt x="46" y="115"/>
                  </a:lnTo>
                  <a:lnTo>
                    <a:pt x="46" y="115"/>
                  </a:lnTo>
                  <a:lnTo>
                    <a:pt x="47" y="115"/>
                  </a:lnTo>
                  <a:lnTo>
                    <a:pt x="47" y="115"/>
                  </a:lnTo>
                  <a:lnTo>
                    <a:pt x="47" y="115"/>
                  </a:lnTo>
                  <a:lnTo>
                    <a:pt x="47" y="115"/>
                  </a:lnTo>
                  <a:lnTo>
                    <a:pt x="47" y="114"/>
                  </a:lnTo>
                  <a:lnTo>
                    <a:pt x="47" y="114"/>
                  </a:lnTo>
                  <a:lnTo>
                    <a:pt x="47" y="114"/>
                  </a:lnTo>
                  <a:lnTo>
                    <a:pt x="47" y="114"/>
                  </a:lnTo>
                  <a:lnTo>
                    <a:pt x="48" y="114"/>
                  </a:lnTo>
                  <a:lnTo>
                    <a:pt x="48" y="113"/>
                  </a:lnTo>
                  <a:lnTo>
                    <a:pt x="48" y="113"/>
                  </a:lnTo>
                  <a:lnTo>
                    <a:pt x="48" y="113"/>
                  </a:lnTo>
                  <a:lnTo>
                    <a:pt x="48" y="112"/>
                  </a:lnTo>
                  <a:lnTo>
                    <a:pt x="48" y="112"/>
                  </a:lnTo>
                  <a:lnTo>
                    <a:pt x="48" y="111"/>
                  </a:lnTo>
                  <a:lnTo>
                    <a:pt x="48" y="111"/>
                  </a:lnTo>
                  <a:lnTo>
                    <a:pt x="49" y="110"/>
                  </a:lnTo>
                  <a:lnTo>
                    <a:pt x="49" y="110"/>
                  </a:lnTo>
                  <a:lnTo>
                    <a:pt x="49" y="108"/>
                  </a:lnTo>
                  <a:lnTo>
                    <a:pt x="49" y="108"/>
                  </a:lnTo>
                  <a:lnTo>
                    <a:pt x="49" y="108"/>
                  </a:lnTo>
                  <a:lnTo>
                    <a:pt x="50" y="107"/>
                  </a:lnTo>
                  <a:lnTo>
                    <a:pt x="50" y="105"/>
                  </a:lnTo>
                  <a:lnTo>
                    <a:pt x="51" y="101"/>
                  </a:lnTo>
                  <a:lnTo>
                    <a:pt x="51" y="101"/>
                  </a:lnTo>
                  <a:lnTo>
                    <a:pt x="51" y="100"/>
                  </a:lnTo>
                  <a:lnTo>
                    <a:pt x="51" y="99"/>
                  </a:lnTo>
                  <a:lnTo>
                    <a:pt x="51" y="97"/>
                  </a:lnTo>
                  <a:lnTo>
                    <a:pt x="52" y="93"/>
                  </a:lnTo>
                  <a:lnTo>
                    <a:pt x="52" y="92"/>
                  </a:lnTo>
                  <a:lnTo>
                    <a:pt x="52" y="92"/>
                  </a:lnTo>
                  <a:lnTo>
                    <a:pt x="52" y="90"/>
                  </a:lnTo>
                  <a:lnTo>
                    <a:pt x="53" y="87"/>
                  </a:lnTo>
                  <a:lnTo>
                    <a:pt x="54" y="82"/>
                  </a:lnTo>
                  <a:lnTo>
                    <a:pt x="55" y="69"/>
                  </a:lnTo>
                  <a:lnTo>
                    <a:pt x="55" y="69"/>
                  </a:lnTo>
                  <a:lnTo>
                    <a:pt x="55" y="68"/>
                  </a:lnTo>
                  <a:lnTo>
                    <a:pt x="55" y="66"/>
                  </a:lnTo>
                  <a:lnTo>
                    <a:pt x="56" y="63"/>
                  </a:lnTo>
                  <a:lnTo>
                    <a:pt x="56" y="56"/>
                  </a:lnTo>
                  <a:lnTo>
                    <a:pt x="58" y="44"/>
                  </a:lnTo>
                  <a:lnTo>
                    <a:pt x="58" y="43"/>
                  </a:lnTo>
                  <a:lnTo>
                    <a:pt x="58" y="42"/>
                  </a:lnTo>
                  <a:lnTo>
                    <a:pt x="58" y="41"/>
                  </a:lnTo>
                  <a:lnTo>
                    <a:pt x="59" y="38"/>
                  </a:lnTo>
                  <a:lnTo>
                    <a:pt x="60" y="32"/>
                  </a:lnTo>
                  <a:lnTo>
                    <a:pt x="60" y="31"/>
                  </a:lnTo>
                  <a:lnTo>
                    <a:pt x="60" y="30"/>
                  </a:lnTo>
                  <a:lnTo>
                    <a:pt x="60" y="29"/>
                  </a:lnTo>
                  <a:lnTo>
                    <a:pt x="60" y="26"/>
                  </a:lnTo>
                  <a:lnTo>
                    <a:pt x="61" y="21"/>
                  </a:lnTo>
                  <a:lnTo>
                    <a:pt x="61" y="20"/>
                  </a:lnTo>
                  <a:lnTo>
                    <a:pt x="61" y="20"/>
                  </a:lnTo>
                  <a:lnTo>
                    <a:pt x="61" y="19"/>
                  </a:lnTo>
                  <a:lnTo>
                    <a:pt x="62" y="16"/>
                  </a:lnTo>
                  <a:lnTo>
                    <a:pt x="62" y="16"/>
                  </a:lnTo>
                  <a:lnTo>
                    <a:pt x="62" y="15"/>
                  </a:lnTo>
                  <a:lnTo>
                    <a:pt x="62" y="14"/>
                  </a:lnTo>
                  <a:lnTo>
                    <a:pt x="62" y="12"/>
                  </a:lnTo>
                  <a:lnTo>
                    <a:pt x="63" y="12"/>
                  </a:lnTo>
                  <a:lnTo>
                    <a:pt x="63" y="11"/>
                  </a:lnTo>
                  <a:lnTo>
                    <a:pt x="63" y="10"/>
                  </a:lnTo>
                  <a:lnTo>
                    <a:pt x="63" y="8"/>
                  </a:lnTo>
                  <a:lnTo>
                    <a:pt x="63" y="8"/>
                  </a:lnTo>
                  <a:lnTo>
                    <a:pt x="64" y="8"/>
                  </a:lnTo>
                  <a:lnTo>
                    <a:pt x="64" y="7"/>
                  </a:lnTo>
                  <a:lnTo>
                    <a:pt x="64" y="5"/>
                  </a:lnTo>
                  <a:lnTo>
                    <a:pt x="64" y="5"/>
                  </a:lnTo>
                  <a:lnTo>
                    <a:pt x="64" y="5"/>
                  </a:lnTo>
                  <a:lnTo>
                    <a:pt x="64" y="4"/>
                  </a:lnTo>
                  <a:lnTo>
                    <a:pt x="64" y="4"/>
                  </a:lnTo>
                  <a:lnTo>
                    <a:pt x="64" y="4"/>
                  </a:lnTo>
                  <a:lnTo>
                    <a:pt x="65" y="3"/>
                  </a:lnTo>
                  <a:lnTo>
                    <a:pt x="65" y="3"/>
                  </a:lnTo>
                  <a:lnTo>
                    <a:pt x="65" y="2"/>
                  </a:lnTo>
                  <a:lnTo>
                    <a:pt x="65" y="2"/>
                  </a:lnTo>
                  <a:lnTo>
                    <a:pt x="65" y="2"/>
                  </a:lnTo>
                  <a:lnTo>
                    <a:pt x="65" y="2"/>
                  </a:lnTo>
                  <a:lnTo>
                    <a:pt x="65" y="1"/>
                  </a:lnTo>
                  <a:lnTo>
                    <a:pt x="66" y="1"/>
                  </a:lnTo>
                  <a:lnTo>
                    <a:pt x="66" y="1"/>
                  </a:lnTo>
                  <a:lnTo>
                    <a:pt x="66" y="1"/>
                  </a:lnTo>
                  <a:lnTo>
                    <a:pt x="66" y="1"/>
                  </a:lnTo>
                  <a:lnTo>
                    <a:pt x="66" y="0"/>
                  </a:lnTo>
                  <a:lnTo>
                    <a:pt x="66" y="0"/>
                  </a:lnTo>
                  <a:lnTo>
                    <a:pt x="66" y="0"/>
                  </a:lnTo>
                  <a:lnTo>
                    <a:pt x="66" y="0"/>
                  </a:lnTo>
                  <a:lnTo>
                    <a:pt x="66" y="0"/>
                  </a:lnTo>
                  <a:lnTo>
                    <a:pt x="66" y="0"/>
                  </a:lnTo>
                  <a:lnTo>
                    <a:pt x="66" y="0"/>
                  </a:lnTo>
                  <a:lnTo>
                    <a:pt x="66" y="0"/>
                  </a:lnTo>
                  <a:lnTo>
                    <a:pt x="66" y="0"/>
                  </a:lnTo>
                  <a:lnTo>
                    <a:pt x="67" y="0"/>
                  </a:lnTo>
                  <a:lnTo>
                    <a:pt x="67" y="0"/>
                  </a:lnTo>
                  <a:lnTo>
                    <a:pt x="67" y="0"/>
                  </a:lnTo>
                  <a:lnTo>
                    <a:pt x="67" y="0"/>
                  </a:lnTo>
                  <a:lnTo>
                    <a:pt x="67" y="0"/>
                  </a:lnTo>
                  <a:lnTo>
                    <a:pt x="67" y="0"/>
                  </a:lnTo>
                  <a:lnTo>
                    <a:pt x="67" y="0"/>
                  </a:lnTo>
                  <a:lnTo>
                    <a:pt x="67" y="0"/>
                  </a:lnTo>
                  <a:lnTo>
                    <a:pt x="67" y="0"/>
                  </a:lnTo>
                  <a:lnTo>
                    <a:pt x="67" y="0"/>
                  </a:lnTo>
                  <a:lnTo>
                    <a:pt x="68" y="0"/>
                  </a:lnTo>
                  <a:lnTo>
                    <a:pt x="68" y="0"/>
                  </a:lnTo>
                  <a:lnTo>
                    <a:pt x="68" y="0"/>
                  </a:lnTo>
                  <a:lnTo>
                    <a:pt x="68" y="0"/>
                  </a:lnTo>
                  <a:lnTo>
                    <a:pt x="68" y="0"/>
                  </a:lnTo>
                  <a:lnTo>
                    <a:pt x="68" y="0"/>
                  </a:lnTo>
                  <a:lnTo>
                    <a:pt x="68" y="0"/>
                  </a:lnTo>
                  <a:lnTo>
                    <a:pt x="68" y="0"/>
                  </a:lnTo>
                  <a:lnTo>
                    <a:pt x="68" y="0"/>
                  </a:lnTo>
                  <a:lnTo>
                    <a:pt x="68" y="1"/>
                  </a:lnTo>
                  <a:lnTo>
                    <a:pt x="69" y="1"/>
                  </a:lnTo>
                  <a:lnTo>
                    <a:pt x="69" y="1"/>
                  </a:lnTo>
                  <a:lnTo>
                    <a:pt x="69" y="1"/>
                  </a:lnTo>
                  <a:lnTo>
                    <a:pt x="69" y="1"/>
                  </a:lnTo>
                  <a:lnTo>
                    <a:pt x="69" y="2"/>
                  </a:lnTo>
                  <a:lnTo>
                    <a:pt x="69" y="2"/>
                  </a:lnTo>
                  <a:lnTo>
                    <a:pt x="69" y="2"/>
                  </a:lnTo>
                  <a:lnTo>
                    <a:pt x="69" y="3"/>
                  </a:lnTo>
                  <a:lnTo>
                    <a:pt x="70" y="4"/>
                  </a:lnTo>
                  <a:lnTo>
                    <a:pt x="70" y="4"/>
                  </a:lnTo>
                  <a:lnTo>
                    <a:pt x="70" y="4"/>
                  </a:lnTo>
                  <a:lnTo>
                    <a:pt x="70" y="5"/>
                  </a:lnTo>
                  <a:lnTo>
                    <a:pt x="71" y="6"/>
                  </a:lnTo>
                  <a:lnTo>
                    <a:pt x="71" y="7"/>
                  </a:lnTo>
                  <a:lnTo>
                    <a:pt x="71" y="7"/>
                  </a:lnTo>
                  <a:lnTo>
                    <a:pt x="71" y="8"/>
                  </a:lnTo>
                  <a:lnTo>
                    <a:pt x="71" y="10"/>
                  </a:lnTo>
                  <a:lnTo>
                    <a:pt x="71" y="10"/>
                  </a:lnTo>
                  <a:lnTo>
                    <a:pt x="71" y="11"/>
                  </a:lnTo>
                  <a:lnTo>
                    <a:pt x="72" y="12"/>
                  </a:lnTo>
                  <a:lnTo>
                    <a:pt x="72" y="14"/>
                  </a:lnTo>
                  <a:lnTo>
                    <a:pt x="73" y="18"/>
                  </a:lnTo>
                  <a:lnTo>
                    <a:pt x="73" y="19"/>
                  </a:lnTo>
                  <a:lnTo>
                    <a:pt x="73" y="20"/>
                  </a:lnTo>
                  <a:lnTo>
                    <a:pt x="73" y="21"/>
                  </a:lnTo>
                  <a:lnTo>
                    <a:pt x="73" y="23"/>
                  </a:lnTo>
                  <a:lnTo>
                    <a:pt x="74" y="29"/>
                  </a:lnTo>
                  <a:lnTo>
                    <a:pt x="76" y="41"/>
                  </a:lnTo>
                  <a:lnTo>
                    <a:pt x="76" y="42"/>
                  </a:lnTo>
                  <a:lnTo>
                    <a:pt x="76" y="42"/>
                  </a:lnTo>
                  <a:lnTo>
                    <a:pt x="76" y="44"/>
                  </a:lnTo>
                  <a:lnTo>
                    <a:pt x="77" y="47"/>
                  </a:lnTo>
                  <a:lnTo>
                    <a:pt x="77" y="53"/>
                  </a:lnTo>
                  <a:lnTo>
                    <a:pt x="79" y="65"/>
                  </a:lnTo>
                  <a:lnTo>
                    <a:pt x="79" y="66"/>
                  </a:lnTo>
                  <a:lnTo>
                    <a:pt x="79" y="66"/>
                  </a:lnTo>
                  <a:lnTo>
                    <a:pt x="79" y="68"/>
                  </a:lnTo>
                  <a:lnTo>
                    <a:pt x="79" y="71"/>
                  </a:lnTo>
                  <a:lnTo>
                    <a:pt x="80" y="77"/>
                  </a:lnTo>
                  <a:lnTo>
                    <a:pt x="81" y="88"/>
                  </a:lnTo>
                  <a:lnTo>
                    <a:pt x="81" y="88"/>
                  </a:lnTo>
                  <a:lnTo>
                    <a:pt x="81" y="89"/>
                  </a:lnTo>
                  <a:lnTo>
                    <a:pt x="82" y="90"/>
                  </a:lnTo>
                  <a:lnTo>
                    <a:pt x="82" y="93"/>
                  </a:lnTo>
                  <a:lnTo>
                    <a:pt x="83" y="97"/>
                  </a:lnTo>
                  <a:lnTo>
                    <a:pt x="83" y="98"/>
                  </a:lnTo>
                  <a:lnTo>
                    <a:pt x="83" y="98"/>
                  </a:lnTo>
                  <a:lnTo>
                    <a:pt x="83" y="99"/>
                  </a:lnTo>
                  <a:lnTo>
                    <a:pt x="83" y="101"/>
                  </a:lnTo>
                  <a:lnTo>
                    <a:pt x="84" y="105"/>
                  </a:lnTo>
                  <a:lnTo>
                    <a:pt x="84" y="106"/>
                  </a:lnTo>
                  <a:lnTo>
                    <a:pt x="84" y="106"/>
                  </a:lnTo>
                  <a:lnTo>
                    <a:pt x="85" y="107"/>
                  </a:lnTo>
                  <a:lnTo>
                    <a:pt x="85" y="108"/>
                  </a:lnTo>
                  <a:lnTo>
                    <a:pt x="85" y="109"/>
                  </a:lnTo>
                  <a:lnTo>
                    <a:pt x="85" y="109"/>
                  </a:lnTo>
                  <a:lnTo>
                    <a:pt x="85" y="110"/>
                  </a:lnTo>
                  <a:lnTo>
                    <a:pt x="85" y="111"/>
                  </a:lnTo>
                  <a:lnTo>
                    <a:pt x="86" y="111"/>
                  </a:lnTo>
                  <a:lnTo>
                    <a:pt x="86" y="112"/>
                  </a:lnTo>
                  <a:lnTo>
                    <a:pt x="86" y="112"/>
                  </a:lnTo>
                  <a:lnTo>
                    <a:pt x="86" y="112"/>
                  </a:lnTo>
                  <a:lnTo>
                    <a:pt x="86" y="112"/>
                  </a:lnTo>
                  <a:lnTo>
                    <a:pt x="86" y="113"/>
                  </a:lnTo>
                  <a:lnTo>
                    <a:pt x="86" y="113"/>
                  </a:lnTo>
                  <a:lnTo>
                    <a:pt x="86" y="113"/>
                  </a:lnTo>
                  <a:lnTo>
                    <a:pt x="87" y="114"/>
                  </a:lnTo>
                  <a:lnTo>
                    <a:pt x="87" y="114"/>
                  </a:lnTo>
                  <a:lnTo>
                    <a:pt x="87" y="114"/>
                  </a:lnTo>
                  <a:lnTo>
                    <a:pt x="87" y="114"/>
                  </a:lnTo>
                  <a:lnTo>
                    <a:pt x="87" y="115"/>
                  </a:lnTo>
                  <a:lnTo>
                    <a:pt x="87" y="115"/>
                  </a:lnTo>
                  <a:lnTo>
                    <a:pt x="87" y="115"/>
                  </a:lnTo>
                  <a:lnTo>
                    <a:pt x="87" y="115"/>
                  </a:lnTo>
                  <a:lnTo>
                    <a:pt x="87" y="115"/>
                  </a:lnTo>
                  <a:lnTo>
                    <a:pt x="87" y="115"/>
                  </a:lnTo>
                  <a:lnTo>
                    <a:pt x="88" y="115"/>
                  </a:lnTo>
                  <a:lnTo>
                    <a:pt x="88" y="115"/>
                  </a:lnTo>
                  <a:lnTo>
                    <a:pt x="88" y="115"/>
                  </a:lnTo>
                  <a:lnTo>
                    <a:pt x="88" y="116"/>
                  </a:lnTo>
                  <a:lnTo>
                    <a:pt x="88" y="116"/>
                  </a:lnTo>
                  <a:lnTo>
                    <a:pt x="88" y="116"/>
                  </a:lnTo>
                  <a:lnTo>
                    <a:pt x="88" y="116"/>
                  </a:lnTo>
                  <a:lnTo>
                    <a:pt x="88" y="116"/>
                  </a:lnTo>
                  <a:lnTo>
                    <a:pt x="88" y="116"/>
                  </a:lnTo>
                  <a:lnTo>
                    <a:pt x="88" y="116"/>
                  </a:lnTo>
                  <a:lnTo>
                    <a:pt x="89" y="116"/>
                  </a:lnTo>
                  <a:lnTo>
                    <a:pt x="89" y="116"/>
                  </a:lnTo>
                  <a:lnTo>
                    <a:pt x="89" y="115"/>
                  </a:lnTo>
                  <a:lnTo>
                    <a:pt x="89" y="115"/>
                  </a:lnTo>
                  <a:lnTo>
                    <a:pt x="89" y="115"/>
                  </a:lnTo>
                  <a:lnTo>
                    <a:pt x="89" y="115"/>
                  </a:lnTo>
                  <a:lnTo>
                    <a:pt x="89" y="115"/>
                  </a:lnTo>
                  <a:lnTo>
                    <a:pt x="89" y="115"/>
                  </a:lnTo>
                  <a:lnTo>
                    <a:pt x="89" y="115"/>
                  </a:lnTo>
                  <a:lnTo>
                    <a:pt x="89" y="115"/>
                  </a:lnTo>
                  <a:lnTo>
                    <a:pt x="89" y="115"/>
                  </a:lnTo>
                  <a:lnTo>
                    <a:pt x="89" y="114"/>
                  </a:lnTo>
                  <a:lnTo>
                    <a:pt x="90" y="114"/>
                  </a:lnTo>
                  <a:lnTo>
                    <a:pt x="90" y="114"/>
                  </a:lnTo>
                  <a:lnTo>
                    <a:pt x="90" y="114"/>
                  </a:lnTo>
                  <a:lnTo>
                    <a:pt x="90" y="114"/>
                  </a:lnTo>
                  <a:lnTo>
                    <a:pt x="90" y="113"/>
                  </a:lnTo>
                  <a:lnTo>
                    <a:pt x="90" y="113"/>
                  </a:lnTo>
                  <a:lnTo>
                    <a:pt x="90" y="112"/>
                  </a:lnTo>
                  <a:lnTo>
                    <a:pt x="91" y="112"/>
                  </a:lnTo>
                  <a:lnTo>
                    <a:pt x="91" y="112"/>
                  </a:lnTo>
                  <a:lnTo>
                    <a:pt x="91" y="111"/>
                  </a:lnTo>
                  <a:lnTo>
                    <a:pt x="91" y="111"/>
                  </a:lnTo>
                  <a:lnTo>
                    <a:pt x="91" y="110"/>
                  </a:lnTo>
                  <a:lnTo>
                    <a:pt x="91" y="109"/>
                  </a:lnTo>
                  <a:lnTo>
                    <a:pt x="91" y="109"/>
                  </a:lnTo>
                  <a:lnTo>
                    <a:pt x="92" y="108"/>
                  </a:lnTo>
                  <a:lnTo>
                    <a:pt x="92" y="108"/>
                  </a:lnTo>
                  <a:lnTo>
                    <a:pt x="92" y="106"/>
                  </a:lnTo>
                  <a:lnTo>
                    <a:pt x="93" y="102"/>
                  </a:lnTo>
                  <a:lnTo>
                    <a:pt x="93" y="101"/>
                  </a:lnTo>
                  <a:lnTo>
                    <a:pt x="93" y="101"/>
                  </a:lnTo>
                  <a:lnTo>
                    <a:pt x="93" y="100"/>
                  </a:lnTo>
                  <a:lnTo>
                    <a:pt x="94" y="98"/>
                  </a:lnTo>
                  <a:lnTo>
                    <a:pt x="94" y="93"/>
                  </a:lnTo>
                  <a:lnTo>
                    <a:pt x="96" y="83"/>
                  </a:lnTo>
                  <a:lnTo>
                    <a:pt x="96" y="82"/>
                  </a:lnTo>
                  <a:lnTo>
                    <a:pt x="96" y="81"/>
                  </a:lnTo>
                  <a:lnTo>
                    <a:pt x="96" y="80"/>
                  </a:lnTo>
                  <a:lnTo>
                    <a:pt x="96" y="77"/>
                  </a:lnTo>
                  <a:lnTo>
                    <a:pt x="97" y="71"/>
                  </a:lnTo>
                  <a:lnTo>
                    <a:pt x="99" y="59"/>
                  </a:lnTo>
                  <a:lnTo>
                    <a:pt x="99" y="58"/>
                  </a:lnTo>
                  <a:lnTo>
                    <a:pt x="99" y="57"/>
                  </a:lnTo>
                  <a:lnTo>
                    <a:pt x="99" y="56"/>
                  </a:lnTo>
                  <a:lnTo>
                    <a:pt x="99" y="52"/>
                  </a:lnTo>
                  <a:lnTo>
                    <a:pt x="100" y="46"/>
                  </a:lnTo>
                  <a:lnTo>
                    <a:pt x="100" y="45"/>
                  </a:lnTo>
                  <a:lnTo>
                    <a:pt x="100" y="44"/>
                  </a:lnTo>
                  <a:lnTo>
                    <a:pt x="100" y="43"/>
                  </a:lnTo>
                  <a:lnTo>
                    <a:pt x="101" y="39"/>
                  </a:lnTo>
                  <a:lnTo>
                    <a:pt x="101" y="33"/>
                  </a:lnTo>
                  <a:lnTo>
                    <a:pt x="102" y="32"/>
                  </a:lnTo>
                  <a:lnTo>
                    <a:pt x="102" y="32"/>
                  </a:lnTo>
                  <a:lnTo>
                    <a:pt x="102" y="30"/>
                  </a:lnTo>
                  <a:lnTo>
                    <a:pt x="102" y="27"/>
                  </a:lnTo>
                  <a:lnTo>
                    <a:pt x="103" y="22"/>
                  </a:lnTo>
                  <a:lnTo>
                    <a:pt x="103" y="21"/>
                  </a:lnTo>
                  <a:lnTo>
                    <a:pt x="103" y="21"/>
                  </a:lnTo>
                  <a:lnTo>
                    <a:pt x="103" y="19"/>
                  </a:lnTo>
                  <a:lnTo>
                    <a:pt x="104" y="17"/>
                  </a:lnTo>
                  <a:lnTo>
                    <a:pt x="105" y="12"/>
                  </a:lnTo>
                  <a:lnTo>
                    <a:pt x="105" y="12"/>
                  </a:lnTo>
                  <a:lnTo>
                    <a:pt x="105" y="12"/>
                  </a:lnTo>
                  <a:lnTo>
                    <a:pt x="105" y="10"/>
                  </a:lnTo>
                  <a:lnTo>
                    <a:pt x="105" y="9"/>
                  </a:lnTo>
                  <a:lnTo>
                    <a:pt x="105" y="8"/>
                  </a:lnTo>
                  <a:lnTo>
                    <a:pt x="105" y="8"/>
                  </a:lnTo>
                  <a:lnTo>
                    <a:pt x="106" y="7"/>
                  </a:lnTo>
                  <a:lnTo>
                    <a:pt x="106" y="6"/>
                  </a:lnTo>
                  <a:lnTo>
                    <a:pt x="106" y="5"/>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4" name="Freeform 71"/>
            <p:cNvSpPr>
              <a:spLocks/>
            </p:cNvSpPr>
            <p:nvPr/>
          </p:nvSpPr>
          <p:spPr bwMode="auto">
            <a:xfrm>
              <a:off x="3489" y="2186"/>
              <a:ext cx="99" cy="116"/>
            </a:xfrm>
            <a:custGeom>
              <a:avLst/>
              <a:gdLst/>
              <a:ahLst/>
              <a:cxnLst>
                <a:cxn ang="0">
                  <a:pos x="1" y="2"/>
                </a:cxn>
                <a:cxn ang="0">
                  <a:pos x="2" y="0"/>
                </a:cxn>
                <a:cxn ang="0">
                  <a:pos x="3" y="0"/>
                </a:cxn>
                <a:cxn ang="0">
                  <a:pos x="3" y="0"/>
                </a:cxn>
                <a:cxn ang="0">
                  <a:pos x="4" y="0"/>
                </a:cxn>
                <a:cxn ang="0">
                  <a:pos x="5" y="2"/>
                </a:cxn>
                <a:cxn ang="0">
                  <a:pos x="6" y="6"/>
                </a:cxn>
                <a:cxn ang="0">
                  <a:pos x="8" y="13"/>
                </a:cxn>
                <a:cxn ang="0">
                  <a:pos x="10" y="30"/>
                </a:cxn>
                <a:cxn ang="0">
                  <a:pos x="13" y="58"/>
                </a:cxn>
                <a:cxn ang="0">
                  <a:pos x="17" y="92"/>
                </a:cxn>
                <a:cxn ang="0">
                  <a:pos x="19" y="103"/>
                </a:cxn>
                <a:cxn ang="0">
                  <a:pos x="21" y="110"/>
                </a:cxn>
                <a:cxn ang="0">
                  <a:pos x="21" y="113"/>
                </a:cxn>
                <a:cxn ang="0">
                  <a:pos x="23" y="115"/>
                </a:cxn>
                <a:cxn ang="0">
                  <a:pos x="23" y="115"/>
                </a:cxn>
                <a:cxn ang="0">
                  <a:pos x="24" y="116"/>
                </a:cxn>
                <a:cxn ang="0">
                  <a:pos x="25" y="115"/>
                </a:cxn>
                <a:cxn ang="0">
                  <a:pos x="26" y="114"/>
                </a:cxn>
                <a:cxn ang="0">
                  <a:pos x="27" y="110"/>
                </a:cxn>
                <a:cxn ang="0">
                  <a:pos x="28" y="103"/>
                </a:cxn>
                <a:cxn ang="0">
                  <a:pos x="30" y="87"/>
                </a:cxn>
                <a:cxn ang="0">
                  <a:pos x="34" y="57"/>
                </a:cxn>
                <a:cxn ang="0">
                  <a:pos x="38" y="26"/>
                </a:cxn>
                <a:cxn ang="0">
                  <a:pos x="40" y="13"/>
                </a:cxn>
                <a:cxn ang="0">
                  <a:pos x="41" y="7"/>
                </a:cxn>
                <a:cxn ang="0">
                  <a:pos x="42" y="2"/>
                </a:cxn>
                <a:cxn ang="0">
                  <a:pos x="43" y="0"/>
                </a:cxn>
                <a:cxn ang="0">
                  <a:pos x="44" y="0"/>
                </a:cxn>
                <a:cxn ang="0">
                  <a:pos x="45" y="0"/>
                </a:cxn>
                <a:cxn ang="0">
                  <a:pos x="45" y="1"/>
                </a:cxn>
                <a:cxn ang="0">
                  <a:pos x="46" y="3"/>
                </a:cxn>
                <a:cxn ang="0">
                  <a:pos x="47" y="7"/>
                </a:cxn>
                <a:cxn ang="0">
                  <a:pos x="49" y="18"/>
                </a:cxn>
                <a:cxn ang="0">
                  <a:pos x="52" y="38"/>
                </a:cxn>
                <a:cxn ang="0">
                  <a:pos x="56" y="76"/>
                </a:cxn>
                <a:cxn ang="0">
                  <a:pos x="58" y="93"/>
                </a:cxn>
                <a:cxn ang="0">
                  <a:pos x="60" y="105"/>
                </a:cxn>
                <a:cxn ang="0">
                  <a:pos x="62" y="110"/>
                </a:cxn>
                <a:cxn ang="0">
                  <a:pos x="63" y="114"/>
                </a:cxn>
                <a:cxn ang="0">
                  <a:pos x="64" y="115"/>
                </a:cxn>
                <a:cxn ang="0">
                  <a:pos x="64" y="116"/>
                </a:cxn>
                <a:cxn ang="0">
                  <a:pos x="65" y="115"/>
                </a:cxn>
                <a:cxn ang="0">
                  <a:pos x="66" y="114"/>
                </a:cxn>
                <a:cxn ang="0">
                  <a:pos x="66" y="112"/>
                </a:cxn>
                <a:cxn ang="0">
                  <a:pos x="68" y="106"/>
                </a:cxn>
                <a:cxn ang="0">
                  <a:pos x="71" y="87"/>
                </a:cxn>
                <a:cxn ang="0">
                  <a:pos x="74" y="59"/>
                </a:cxn>
                <a:cxn ang="0">
                  <a:pos x="77" y="34"/>
                </a:cxn>
                <a:cxn ang="0">
                  <a:pos x="79" y="20"/>
                </a:cxn>
                <a:cxn ang="0">
                  <a:pos x="81" y="8"/>
                </a:cxn>
                <a:cxn ang="0">
                  <a:pos x="82" y="3"/>
                </a:cxn>
                <a:cxn ang="0">
                  <a:pos x="83" y="1"/>
                </a:cxn>
                <a:cxn ang="0">
                  <a:pos x="84" y="0"/>
                </a:cxn>
                <a:cxn ang="0">
                  <a:pos x="84" y="0"/>
                </a:cxn>
                <a:cxn ang="0">
                  <a:pos x="85" y="0"/>
                </a:cxn>
                <a:cxn ang="0">
                  <a:pos x="86" y="2"/>
                </a:cxn>
                <a:cxn ang="0">
                  <a:pos x="87" y="6"/>
                </a:cxn>
                <a:cxn ang="0">
                  <a:pos x="89" y="13"/>
                </a:cxn>
                <a:cxn ang="0">
                  <a:pos x="91" y="28"/>
                </a:cxn>
                <a:cxn ang="0">
                  <a:pos x="94" y="61"/>
                </a:cxn>
                <a:cxn ang="0">
                  <a:pos x="97" y="88"/>
                </a:cxn>
              </a:cxnLst>
              <a:rect l="0" t="0" r="r" b="b"/>
              <a:pathLst>
                <a:path w="99" h="116">
                  <a:moveTo>
                    <a:pt x="0" y="5"/>
                  </a:moveTo>
                  <a:lnTo>
                    <a:pt x="0" y="5"/>
                  </a:lnTo>
                  <a:lnTo>
                    <a:pt x="0" y="4"/>
                  </a:lnTo>
                  <a:lnTo>
                    <a:pt x="1" y="4"/>
                  </a:lnTo>
                  <a:lnTo>
                    <a:pt x="1" y="4"/>
                  </a:lnTo>
                  <a:lnTo>
                    <a:pt x="1" y="3"/>
                  </a:lnTo>
                  <a:lnTo>
                    <a:pt x="1" y="3"/>
                  </a:lnTo>
                  <a:lnTo>
                    <a:pt x="1" y="2"/>
                  </a:lnTo>
                  <a:lnTo>
                    <a:pt x="1" y="2"/>
                  </a:lnTo>
                  <a:lnTo>
                    <a:pt x="1" y="2"/>
                  </a:lnTo>
                  <a:lnTo>
                    <a:pt x="1" y="2"/>
                  </a:lnTo>
                  <a:lnTo>
                    <a:pt x="1" y="1"/>
                  </a:lnTo>
                  <a:lnTo>
                    <a:pt x="2" y="1"/>
                  </a:lnTo>
                  <a:lnTo>
                    <a:pt x="2" y="1"/>
                  </a:lnTo>
                  <a:lnTo>
                    <a:pt x="2" y="1"/>
                  </a:lnTo>
                  <a:lnTo>
                    <a:pt x="2" y="0"/>
                  </a:lnTo>
                  <a:lnTo>
                    <a:pt x="2" y="0"/>
                  </a:lnTo>
                  <a:lnTo>
                    <a:pt x="2" y="0"/>
                  </a:lnTo>
                  <a:lnTo>
                    <a:pt x="2" y="0"/>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1"/>
                  </a:lnTo>
                  <a:lnTo>
                    <a:pt x="4" y="1"/>
                  </a:lnTo>
                  <a:lnTo>
                    <a:pt x="5" y="1"/>
                  </a:lnTo>
                  <a:lnTo>
                    <a:pt x="5" y="1"/>
                  </a:lnTo>
                  <a:lnTo>
                    <a:pt x="5" y="1"/>
                  </a:lnTo>
                  <a:lnTo>
                    <a:pt x="5" y="2"/>
                  </a:lnTo>
                  <a:lnTo>
                    <a:pt x="5" y="2"/>
                  </a:lnTo>
                  <a:lnTo>
                    <a:pt x="5" y="2"/>
                  </a:lnTo>
                  <a:lnTo>
                    <a:pt x="5" y="3"/>
                  </a:lnTo>
                  <a:lnTo>
                    <a:pt x="5" y="3"/>
                  </a:lnTo>
                  <a:lnTo>
                    <a:pt x="5" y="3"/>
                  </a:lnTo>
                  <a:lnTo>
                    <a:pt x="6" y="4"/>
                  </a:lnTo>
                  <a:lnTo>
                    <a:pt x="6" y="5"/>
                  </a:lnTo>
                  <a:lnTo>
                    <a:pt x="6" y="5"/>
                  </a:lnTo>
                  <a:lnTo>
                    <a:pt x="6" y="6"/>
                  </a:lnTo>
                  <a:lnTo>
                    <a:pt x="6" y="6"/>
                  </a:lnTo>
                  <a:lnTo>
                    <a:pt x="7" y="8"/>
                  </a:lnTo>
                  <a:lnTo>
                    <a:pt x="7" y="8"/>
                  </a:lnTo>
                  <a:lnTo>
                    <a:pt x="7" y="9"/>
                  </a:lnTo>
                  <a:lnTo>
                    <a:pt x="7" y="10"/>
                  </a:lnTo>
                  <a:lnTo>
                    <a:pt x="7" y="11"/>
                  </a:lnTo>
                  <a:lnTo>
                    <a:pt x="7" y="12"/>
                  </a:lnTo>
                  <a:lnTo>
                    <a:pt x="7" y="12"/>
                  </a:lnTo>
                  <a:lnTo>
                    <a:pt x="8" y="13"/>
                  </a:lnTo>
                  <a:lnTo>
                    <a:pt x="8" y="15"/>
                  </a:lnTo>
                  <a:lnTo>
                    <a:pt x="9" y="20"/>
                  </a:lnTo>
                  <a:lnTo>
                    <a:pt x="9" y="20"/>
                  </a:lnTo>
                  <a:lnTo>
                    <a:pt x="9" y="21"/>
                  </a:lnTo>
                  <a:lnTo>
                    <a:pt x="9" y="22"/>
                  </a:lnTo>
                  <a:lnTo>
                    <a:pt x="9" y="24"/>
                  </a:lnTo>
                  <a:lnTo>
                    <a:pt x="10" y="30"/>
                  </a:lnTo>
                  <a:lnTo>
                    <a:pt x="10" y="30"/>
                  </a:lnTo>
                  <a:lnTo>
                    <a:pt x="10" y="31"/>
                  </a:lnTo>
                  <a:lnTo>
                    <a:pt x="11" y="33"/>
                  </a:lnTo>
                  <a:lnTo>
                    <a:pt x="11" y="36"/>
                  </a:lnTo>
                  <a:lnTo>
                    <a:pt x="12" y="42"/>
                  </a:lnTo>
                  <a:lnTo>
                    <a:pt x="13" y="55"/>
                  </a:lnTo>
                  <a:lnTo>
                    <a:pt x="13" y="56"/>
                  </a:lnTo>
                  <a:lnTo>
                    <a:pt x="13" y="57"/>
                  </a:lnTo>
                  <a:lnTo>
                    <a:pt x="13" y="58"/>
                  </a:lnTo>
                  <a:lnTo>
                    <a:pt x="14" y="62"/>
                  </a:lnTo>
                  <a:lnTo>
                    <a:pt x="15" y="68"/>
                  </a:lnTo>
                  <a:lnTo>
                    <a:pt x="16" y="81"/>
                  </a:lnTo>
                  <a:lnTo>
                    <a:pt x="16" y="82"/>
                  </a:lnTo>
                  <a:lnTo>
                    <a:pt x="16" y="82"/>
                  </a:lnTo>
                  <a:lnTo>
                    <a:pt x="17" y="84"/>
                  </a:lnTo>
                  <a:lnTo>
                    <a:pt x="17" y="87"/>
                  </a:lnTo>
                  <a:lnTo>
                    <a:pt x="17" y="92"/>
                  </a:lnTo>
                  <a:lnTo>
                    <a:pt x="18" y="92"/>
                  </a:lnTo>
                  <a:lnTo>
                    <a:pt x="18" y="93"/>
                  </a:lnTo>
                  <a:lnTo>
                    <a:pt x="18" y="94"/>
                  </a:lnTo>
                  <a:lnTo>
                    <a:pt x="18" y="97"/>
                  </a:lnTo>
                  <a:lnTo>
                    <a:pt x="19" y="101"/>
                  </a:lnTo>
                  <a:lnTo>
                    <a:pt x="19" y="102"/>
                  </a:lnTo>
                  <a:lnTo>
                    <a:pt x="19" y="102"/>
                  </a:lnTo>
                  <a:lnTo>
                    <a:pt x="19" y="103"/>
                  </a:lnTo>
                  <a:lnTo>
                    <a:pt x="20" y="105"/>
                  </a:lnTo>
                  <a:lnTo>
                    <a:pt x="20" y="105"/>
                  </a:lnTo>
                  <a:lnTo>
                    <a:pt x="20" y="106"/>
                  </a:lnTo>
                  <a:lnTo>
                    <a:pt x="20" y="107"/>
                  </a:lnTo>
                  <a:lnTo>
                    <a:pt x="20" y="108"/>
                  </a:lnTo>
                  <a:lnTo>
                    <a:pt x="20" y="109"/>
                  </a:lnTo>
                  <a:lnTo>
                    <a:pt x="21" y="109"/>
                  </a:lnTo>
                  <a:lnTo>
                    <a:pt x="21" y="110"/>
                  </a:lnTo>
                  <a:lnTo>
                    <a:pt x="21" y="110"/>
                  </a:lnTo>
                  <a:lnTo>
                    <a:pt x="21" y="110"/>
                  </a:lnTo>
                  <a:lnTo>
                    <a:pt x="21" y="111"/>
                  </a:lnTo>
                  <a:lnTo>
                    <a:pt x="21" y="111"/>
                  </a:lnTo>
                  <a:lnTo>
                    <a:pt x="21" y="112"/>
                  </a:lnTo>
                  <a:lnTo>
                    <a:pt x="21" y="112"/>
                  </a:lnTo>
                  <a:lnTo>
                    <a:pt x="21" y="112"/>
                  </a:lnTo>
                  <a:lnTo>
                    <a:pt x="21" y="113"/>
                  </a:lnTo>
                  <a:lnTo>
                    <a:pt x="22" y="113"/>
                  </a:lnTo>
                  <a:lnTo>
                    <a:pt x="22" y="113"/>
                  </a:lnTo>
                  <a:lnTo>
                    <a:pt x="22" y="114"/>
                  </a:lnTo>
                  <a:lnTo>
                    <a:pt x="22" y="114"/>
                  </a:lnTo>
                  <a:lnTo>
                    <a:pt x="22" y="114"/>
                  </a:lnTo>
                  <a:lnTo>
                    <a:pt x="22" y="114"/>
                  </a:lnTo>
                  <a:lnTo>
                    <a:pt x="22" y="114"/>
                  </a:lnTo>
                  <a:lnTo>
                    <a:pt x="23" y="115"/>
                  </a:lnTo>
                  <a:lnTo>
                    <a:pt x="23" y="115"/>
                  </a:lnTo>
                  <a:lnTo>
                    <a:pt x="23" y="115"/>
                  </a:lnTo>
                  <a:lnTo>
                    <a:pt x="23" y="115"/>
                  </a:lnTo>
                  <a:lnTo>
                    <a:pt x="23" y="115"/>
                  </a:lnTo>
                  <a:lnTo>
                    <a:pt x="23" y="115"/>
                  </a:lnTo>
                  <a:lnTo>
                    <a:pt x="23" y="115"/>
                  </a:lnTo>
                  <a:lnTo>
                    <a:pt x="23" y="115"/>
                  </a:lnTo>
                  <a:lnTo>
                    <a:pt x="23" y="115"/>
                  </a:lnTo>
                  <a:lnTo>
                    <a:pt x="23" y="116"/>
                  </a:lnTo>
                  <a:lnTo>
                    <a:pt x="23" y="116"/>
                  </a:lnTo>
                  <a:lnTo>
                    <a:pt x="23" y="116"/>
                  </a:lnTo>
                  <a:lnTo>
                    <a:pt x="23" y="116"/>
                  </a:lnTo>
                  <a:lnTo>
                    <a:pt x="24" y="116"/>
                  </a:lnTo>
                  <a:lnTo>
                    <a:pt x="24" y="116"/>
                  </a:lnTo>
                  <a:lnTo>
                    <a:pt x="24" y="116"/>
                  </a:lnTo>
                  <a:lnTo>
                    <a:pt x="24" y="116"/>
                  </a:lnTo>
                  <a:lnTo>
                    <a:pt x="24" y="116"/>
                  </a:lnTo>
                  <a:lnTo>
                    <a:pt x="24" y="115"/>
                  </a:lnTo>
                  <a:lnTo>
                    <a:pt x="24" y="115"/>
                  </a:lnTo>
                  <a:lnTo>
                    <a:pt x="24" y="115"/>
                  </a:lnTo>
                  <a:lnTo>
                    <a:pt x="24" y="115"/>
                  </a:lnTo>
                  <a:lnTo>
                    <a:pt x="24" y="115"/>
                  </a:lnTo>
                  <a:lnTo>
                    <a:pt x="25" y="115"/>
                  </a:lnTo>
                  <a:lnTo>
                    <a:pt x="25" y="115"/>
                  </a:lnTo>
                  <a:lnTo>
                    <a:pt x="25" y="115"/>
                  </a:lnTo>
                  <a:lnTo>
                    <a:pt x="25" y="115"/>
                  </a:lnTo>
                  <a:lnTo>
                    <a:pt x="25" y="115"/>
                  </a:lnTo>
                  <a:lnTo>
                    <a:pt x="25" y="114"/>
                  </a:lnTo>
                  <a:lnTo>
                    <a:pt x="25" y="114"/>
                  </a:lnTo>
                  <a:lnTo>
                    <a:pt x="25" y="114"/>
                  </a:lnTo>
                  <a:lnTo>
                    <a:pt x="25" y="114"/>
                  </a:lnTo>
                  <a:lnTo>
                    <a:pt x="26" y="114"/>
                  </a:lnTo>
                  <a:lnTo>
                    <a:pt x="26" y="113"/>
                  </a:lnTo>
                  <a:lnTo>
                    <a:pt x="26" y="113"/>
                  </a:lnTo>
                  <a:lnTo>
                    <a:pt x="26" y="113"/>
                  </a:lnTo>
                  <a:lnTo>
                    <a:pt x="26" y="112"/>
                  </a:lnTo>
                  <a:lnTo>
                    <a:pt x="26" y="112"/>
                  </a:lnTo>
                  <a:lnTo>
                    <a:pt x="26" y="112"/>
                  </a:lnTo>
                  <a:lnTo>
                    <a:pt x="26" y="111"/>
                  </a:lnTo>
                  <a:lnTo>
                    <a:pt x="27" y="110"/>
                  </a:lnTo>
                  <a:lnTo>
                    <a:pt x="27" y="110"/>
                  </a:lnTo>
                  <a:lnTo>
                    <a:pt x="27" y="109"/>
                  </a:lnTo>
                  <a:lnTo>
                    <a:pt x="27" y="108"/>
                  </a:lnTo>
                  <a:lnTo>
                    <a:pt x="27" y="107"/>
                  </a:lnTo>
                  <a:lnTo>
                    <a:pt x="27" y="106"/>
                  </a:lnTo>
                  <a:lnTo>
                    <a:pt x="28" y="106"/>
                  </a:lnTo>
                  <a:lnTo>
                    <a:pt x="28" y="105"/>
                  </a:lnTo>
                  <a:lnTo>
                    <a:pt x="28" y="103"/>
                  </a:lnTo>
                  <a:lnTo>
                    <a:pt x="29" y="99"/>
                  </a:lnTo>
                  <a:lnTo>
                    <a:pt x="29" y="98"/>
                  </a:lnTo>
                  <a:lnTo>
                    <a:pt x="29" y="97"/>
                  </a:lnTo>
                  <a:lnTo>
                    <a:pt x="29" y="96"/>
                  </a:lnTo>
                  <a:lnTo>
                    <a:pt x="30" y="94"/>
                  </a:lnTo>
                  <a:lnTo>
                    <a:pt x="30" y="88"/>
                  </a:lnTo>
                  <a:lnTo>
                    <a:pt x="30" y="87"/>
                  </a:lnTo>
                  <a:lnTo>
                    <a:pt x="30" y="87"/>
                  </a:lnTo>
                  <a:lnTo>
                    <a:pt x="31" y="85"/>
                  </a:lnTo>
                  <a:lnTo>
                    <a:pt x="31" y="82"/>
                  </a:lnTo>
                  <a:lnTo>
                    <a:pt x="32" y="76"/>
                  </a:lnTo>
                  <a:lnTo>
                    <a:pt x="33" y="63"/>
                  </a:lnTo>
                  <a:lnTo>
                    <a:pt x="33" y="62"/>
                  </a:lnTo>
                  <a:lnTo>
                    <a:pt x="34" y="62"/>
                  </a:lnTo>
                  <a:lnTo>
                    <a:pt x="34" y="60"/>
                  </a:lnTo>
                  <a:lnTo>
                    <a:pt x="34" y="57"/>
                  </a:lnTo>
                  <a:lnTo>
                    <a:pt x="35" y="51"/>
                  </a:lnTo>
                  <a:lnTo>
                    <a:pt x="36" y="38"/>
                  </a:lnTo>
                  <a:lnTo>
                    <a:pt x="36" y="38"/>
                  </a:lnTo>
                  <a:lnTo>
                    <a:pt x="36" y="37"/>
                  </a:lnTo>
                  <a:lnTo>
                    <a:pt x="36" y="36"/>
                  </a:lnTo>
                  <a:lnTo>
                    <a:pt x="37" y="33"/>
                  </a:lnTo>
                  <a:lnTo>
                    <a:pt x="38" y="27"/>
                  </a:lnTo>
                  <a:lnTo>
                    <a:pt x="38" y="26"/>
                  </a:lnTo>
                  <a:lnTo>
                    <a:pt x="38" y="26"/>
                  </a:lnTo>
                  <a:lnTo>
                    <a:pt x="38" y="24"/>
                  </a:lnTo>
                  <a:lnTo>
                    <a:pt x="38" y="22"/>
                  </a:lnTo>
                  <a:lnTo>
                    <a:pt x="39" y="17"/>
                  </a:lnTo>
                  <a:lnTo>
                    <a:pt x="39" y="17"/>
                  </a:lnTo>
                  <a:lnTo>
                    <a:pt x="39" y="16"/>
                  </a:lnTo>
                  <a:lnTo>
                    <a:pt x="39" y="15"/>
                  </a:lnTo>
                  <a:lnTo>
                    <a:pt x="40" y="13"/>
                  </a:lnTo>
                  <a:lnTo>
                    <a:pt x="40" y="12"/>
                  </a:lnTo>
                  <a:lnTo>
                    <a:pt x="40" y="12"/>
                  </a:lnTo>
                  <a:lnTo>
                    <a:pt x="40" y="11"/>
                  </a:lnTo>
                  <a:lnTo>
                    <a:pt x="40" y="9"/>
                  </a:lnTo>
                  <a:lnTo>
                    <a:pt x="40" y="8"/>
                  </a:lnTo>
                  <a:lnTo>
                    <a:pt x="41" y="8"/>
                  </a:lnTo>
                  <a:lnTo>
                    <a:pt x="41" y="7"/>
                  </a:lnTo>
                  <a:lnTo>
                    <a:pt x="41" y="7"/>
                  </a:lnTo>
                  <a:lnTo>
                    <a:pt x="41" y="6"/>
                  </a:lnTo>
                  <a:lnTo>
                    <a:pt x="41" y="5"/>
                  </a:lnTo>
                  <a:lnTo>
                    <a:pt x="41" y="5"/>
                  </a:lnTo>
                  <a:lnTo>
                    <a:pt x="41" y="5"/>
                  </a:lnTo>
                  <a:lnTo>
                    <a:pt x="42" y="4"/>
                  </a:lnTo>
                  <a:lnTo>
                    <a:pt x="42" y="3"/>
                  </a:lnTo>
                  <a:lnTo>
                    <a:pt x="42" y="2"/>
                  </a:lnTo>
                  <a:lnTo>
                    <a:pt x="42" y="2"/>
                  </a:lnTo>
                  <a:lnTo>
                    <a:pt x="42" y="2"/>
                  </a:lnTo>
                  <a:lnTo>
                    <a:pt x="42" y="2"/>
                  </a:lnTo>
                  <a:lnTo>
                    <a:pt x="42" y="1"/>
                  </a:lnTo>
                  <a:lnTo>
                    <a:pt x="43" y="1"/>
                  </a:lnTo>
                  <a:lnTo>
                    <a:pt x="43" y="1"/>
                  </a:lnTo>
                  <a:lnTo>
                    <a:pt x="43" y="1"/>
                  </a:lnTo>
                  <a:lnTo>
                    <a:pt x="43" y="0"/>
                  </a:lnTo>
                  <a:lnTo>
                    <a:pt x="43" y="0"/>
                  </a:lnTo>
                  <a:lnTo>
                    <a:pt x="43" y="0"/>
                  </a:lnTo>
                  <a:lnTo>
                    <a:pt x="43" y="0"/>
                  </a:lnTo>
                  <a:lnTo>
                    <a:pt x="43" y="0"/>
                  </a:lnTo>
                  <a:lnTo>
                    <a:pt x="44" y="0"/>
                  </a:lnTo>
                  <a:lnTo>
                    <a:pt x="44" y="0"/>
                  </a:lnTo>
                  <a:lnTo>
                    <a:pt x="44" y="0"/>
                  </a:lnTo>
                  <a:lnTo>
                    <a:pt x="44" y="0"/>
                  </a:lnTo>
                  <a:lnTo>
                    <a:pt x="44" y="0"/>
                  </a:lnTo>
                  <a:lnTo>
                    <a:pt x="44" y="0"/>
                  </a:lnTo>
                  <a:lnTo>
                    <a:pt x="44" y="0"/>
                  </a:lnTo>
                  <a:lnTo>
                    <a:pt x="44" y="0"/>
                  </a:lnTo>
                  <a:lnTo>
                    <a:pt x="44" y="0"/>
                  </a:lnTo>
                  <a:lnTo>
                    <a:pt x="44" y="0"/>
                  </a:lnTo>
                  <a:lnTo>
                    <a:pt x="44" y="0"/>
                  </a:lnTo>
                  <a:lnTo>
                    <a:pt x="44" y="0"/>
                  </a:lnTo>
                  <a:lnTo>
                    <a:pt x="45" y="0"/>
                  </a:lnTo>
                  <a:lnTo>
                    <a:pt x="45" y="0"/>
                  </a:lnTo>
                  <a:lnTo>
                    <a:pt x="45" y="0"/>
                  </a:lnTo>
                  <a:lnTo>
                    <a:pt x="45" y="0"/>
                  </a:lnTo>
                  <a:lnTo>
                    <a:pt x="45" y="0"/>
                  </a:lnTo>
                  <a:lnTo>
                    <a:pt x="45" y="0"/>
                  </a:lnTo>
                  <a:lnTo>
                    <a:pt x="45" y="0"/>
                  </a:lnTo>
                  <a:lnTo>
                    <a:pt x="45" y="0"/>
                  </a:lnTo>
                  <a:lnTo>
                    <a:pt x="45" y="1"/>
                  </a:lnTo>
                  <a:lnTo>
                    <a:pt x="45" y="1"/>
                  </a:lnTo>
                  <a:lnTo>
                    <a:pt x="46" y="1"/>
                  </a:lnTo>
                  <a:lnTo>
                    <a:pt x="46" y="1"/>
                  </a:lnTo>
                  <a:lnTo>
                    <a:pt x="46" y="2"/>
                  </a:lnTo>
                  <a:lnTo>
                    <a:pt x="46" y="2"/>
                  </a:lnTo>
                  <a:lnTo>
                    <a:pt x="46" y="2"/>
                  </a:lnTo>
                  <a:lnTo>
                    <a:pt x="46" y="2"/>
                  </a:lnTo>
                  <a:lnTo>
                    <a:pt x="46" y="3"/>
                  </a:lnTo>
                  <a:lnTo>
                    <a:pt x="46" y="3"/>
                  </a:lnTo>
                  <a:lnTo>
                    <a:pt x="46" y="4"/>
                  </a:lnTo>
                  <a:lnTo>
                    <a:pt x="46" y="4"/>
                  </a:lnTo>
                  <a:lnTo>
                    <a:pt x="47" y="4"/>
                  </a:lnTo>
                  <a:lnTo>
                    <a:pt x="47" y="6"/>
                  </a:lnTo>
                  <a:lnTo>
                    <a:pt x="47" y="6"/>
                  </a:lnTo>
                  <a:lnTo>
                    <a:pt x="47" y="6"/>
                  </a:lnTo>
                  <a:lnTo>
                    <a:pt x="47" y="7"/>
                  </a:lnTo>
                  <a:lnTo>
                    <a:pt x="48" y="9"/>
                  </a:lnTo>
                  <a:lnTo>
                    <a:pt x="48" y="9"/>
                  </a:lnTo>
                  <a:lnTo>
                    <a:pt x="48" y="10"/>
                  </a:lnTo>
                  <a:lnTo>
                    <a:pt x="48" y="11"/>
                  </a:lnTo>
                  <a:lnTo>
                    <a:pt x="48" y="13"/>
                  </a:lnTo>
                  <a:lnTo>
                    <a:pt x="49" y="17"/>
                  </a:lnTo>
                  <a:lnTo>
                    <a:pt x="49" y="18"/>
                  </a:lnTo>
                  <a:lnTo>
                    <a:pt x="49" y="18"/>
                  </a:lnTo>
                  <a:lnTo>
                    <a:pt x="50" y="19"/>
                  </a:lnTo>
                  <a:lnTo>
                    <a:pt x="50" y="22"/>
                  </a:lnTo>
                  <a:lnTo>
                    <a:pt x="51" y="27"/>
                  </a:lnTo>
                  <a:lnTo>
                    <a:pt x="51" y="28"/>
                  </a:lnTo>
                  <a:lnTo>
                    <a:pt x="51" y="28"/>
                  </a:lnTo>
                  <a:lnTo>
                    <a:pt x="51" y="30"/>
                  </a:lnTo>
                  <a:lnTo>
                    <a:pt x="51" y="32"/>
                  </a:lnTo>
                  <a:lnTo>
                    <a:pt x="52" y="38"/>
                  </a:lnTo>
                  <a:lnTo>
                    <a:pt x="53" y="50"/>
                  </a:lnTo>
                  <a:lnTo>
                    <a:pt x="54" y="51"/>
                  </a:lnTo>
                  <a:lnTo>
                    <a:pt x="54" y="52"/>
                  </a:lnTo>
                  <a:lnTo>
                    <a:pt x="54" y="54"/>
                  </a:lnTo>
                  <a:lnTo>
                    <a:pt x="54" y="57"/>
                  </a:lnTo>
                  <a:lnTo>
                    <a:pt x="55" y="63"/>
                  </a:lnTo>
                  <a:lnTo>
                    <a:pt x="56" y="75"/>
                  </a:lnTo>
                  <a:lnTo>
                    <a:pt x="56" y="76"/>
                  </a:lnTo>
                  <a:lnTo>
                    <a:pt x="56" y="77"/>
                  </a:lnTo>
                  <a:lnTo>
                    <a:pt x="56" y="78"/>
                  </a:lnTo>
                  <a:lnTo>
                    <a:pt x="57" y="82"/>
                  </a:lnTo>
                  <a:lnTo>
                    <a:pt x="58" y="88"/>
                  </a:lnTo>
                  <a:lnTo>
                    <a:pt x="58" y="88"/>
                  </a:lnTo>
                  <a:lnTo>
                    <a:pt x="58" y="89"/>
                  </a:lnTo>
                  <a:lnTo>
                    <a:pt x="58" y="90"/>
                  </a:lnTo>
                  <a:lnTo>
                    <a:pt x="58" y="93"/>
                  </a:lnTo>
                  <a:lnTo>
                    <a:pt x="59" y="98"/>
                  </a:lnTo>
                  <a:lnTo>
                    <a:pt x="59" y="99"/>
                  </a:lnTo>
                  <a:lnTo>
                    <a:pt x="59" y="100"/>
                  </a:lnTo>
                  <a:lnTo>
                    <a:pt x="60" y="101"/>
                  </a:lnTo>
                  <a:lnTo>
                    <a:pt x="60" y="103"/>
                  </a:lnTo>
                  <a:lnTo>
                    <a:pt x="60" y="103"/>
                  </a:lnTo>
                  <a:lnTo>
                    <a:pt x="60" y="104"/>
                  </a:lnTo>
                  <a:lnTo>
                    <a:pt x="60" y="105"/>
                  </a:lnTo>
                  <a:lnTo>
                    <a:pt x="61" y="107"/>
                  </a:lnTo>
                  <a:lnTo>
                    <a:pt x="61" y="107"/>
                  </a:lnTo>
                  <a:lnTo>
                    <a:pt x="61" y="108"/>
                  </a:lnTo>
                  <a:lnTo>
                    <a:pt x="61" y="108"/>
                  </a:lnTo>
                  <a:lnTo>
                    <a:pt x="61" y="109"/>
                  </a:lnTo>
                  <a:lnTo>
                    <a:pt x="61" y="109"/>
                  </a:lnTo>
                  <a:lnTo>
                    <a:pt x="61" y="110"/>
                  </a:lnTo>
                  <a:lnTo>
                    <a:pt x="62" y="110"/>
                  </a:lnTo>
                  <a:lnTo>
                    <a:pt x="62" y="111"/>
                  </a:lnTo>
                  <a:lnTo>
                    <a:pt x="62" y="111"/>
                  </a:lnTo>
                  <a:lnTo>
                    <a:pt x="62" y="113"/>
                  </a:lnTo>
                  <a:lnTo>
                    <a:pt x="62" y="113"/>
                  </a:lnTo>
                  <a:lnTo>
                    <a:pt x="62" y="113"/>
                  </a:lnTo>
                  <a:lnTo>
                    <a:pt x="62" y="114"/>
                  </a:lnTo>
                  <a:lnTo>
                    <a:pt x="63" y="114"/>
                  </a:lnTo>
                  <a:lnTo>
                    <a:pt x="63" y="114"/>
                  </a:lnTo>
                  <a:lnTo>
                    <a:pt x="63" y="114"/>
                  </a:lnTo>
                  <a:lnTo>
                    <a:pt x="63" y="114"/>
                  </a:lnTo>
                  <a:lnTo>
                    <a:pt x="63" y="115"/>
                  </a:lnTo>
                  <a:lnTo>
                    <a:pt x="63" y="115"/>
                  </a:lnTo>
                  <a:lnTo>
                    <a:pt x="63" y="115"/>
                  </a:lnTo>
                  <a:lnTo>
                    <a:pt x="63" y="115"/>
                  </a:lnTo>
                  <a:lnTo>
                    <a:pt x="63" y="115"/>
                  </a:lnTo>
                  <a:lnTo>
                    <a:pt x="64" y="115"/>
                  </a:lnTo>
                  <a:lnTo>
                    <a:pt x="64" y="115"/>
                  </a:lnTo>
                  <a:lnTo>
                    <a:pt x="64" y="115"/>
                  </a:lnTo>
                  <a:lnTo>
                    <a:pt x="64" y="115"/>
                  </a:lnTo>
                  <a:lnTo>
                    <a:pt x="64" y="116"/>
                  </a:lnTo>
                  <a:lnTo>
                    <a:pt x="64" y="116"/>
                  </a:lnTo>
                  <a:lnTo>
                    <a:pt x="64" y="116"/>
                  </a:lnTo>
                  <a:lnTo>
                    <a:pt x="64" y="116"/>
                  </a:lnTo>
                  <a:lnTo>
                    <a:pt x="64" y="116"/>
                  </a:lnTo>
                  <a:lnTo>
                    <a:pt x="64" y="116"/>
                  </a:lnTo>
                  <a:lnTo>
                    <a:pt x="64" y="116"/>
                  </a:lnTo>
                  <a:lnTo>
                    <a:pt x="64" y="116"/>
                  </a:lnTo>
                  <a:lnTo>
                    <a:pt x="64" y="116"/>
                  </a:lnTo>
                  <a:lnTo>
                    <a:pt x="65" y="115"/>
                  </a:lnTo>
                  <a:lnTo>
                    <a:pt x="65" y="115"/>
                  </a:lnTo>
                  <a:lnTo>
                    <a:pt x="65" y="115"/>
                  </a:lnTo>
                  <a:lnTo>
                    <a:pt x="65" y="115"/>
                  </a:lnTo>
                  <a:lnTo>
                    <a:pt x="65" y="115"/>
                  </a:lnTo>
                  <a:lnTo>
                    <a:pt x="65" y="115"/>
                  </a:lnTo>
                  <a:lnTo>
                    <a:pt x="65" y="115"/>
                  </a:lnTo>
                  <a:lnTo>
                    <a:pt x="65" y="115"/>
                  </a:lnTo>
                  <a:lnTo>
                    <a:pt x="65" y="115"/>
                  </a:lnTo>
                  <a:lnTo>
                    <a:pt x="65" y="114"/>
                  </a:lnTo>
                  <a:lnTo>
                    <a:pt x="66" y="114"/>
                  </a:lnTo>
                  <a:lnTo>
                    <a:pt x="66" y="114"/>
                  </a:lnTo>
                  <a:lnTo>
                    <a:pt x="66" y="114"/>
                  </a:lnTo>
                  <a:lnTo>
                    <a:pt x="66" y="114"/>
                  </a:lnTo>
                  <a:lnTo>
                    <a:pt x="66" y="113"/>
                  </a:lnTo>
                  <a:lnTo>
                    <a:pt x="66" y="113"/>
                  </a:lnTo>
                  <a:lnTo>
                    <a:pt x="66" y="113"/>
                  </a:lnTo>
                  <a:lnTo>
                    <a:pt x="66" y="112"/>
                  </a:lnTo>
                  <a:lnTo>
                    <a:pt x="66" y="112"/>
                  </a:lnTo>
                  <a:lnTo>
                    <a:pt x="66" y="112"/>
                  </a:lnTo>
                  <a:lnTo>
                    <a:pt x="67" y="111"/>
                  </a:lnTo>
                  <a:lnTo>
                    <a:pt x="67" y="110"/>
                  </a:lnTo>
                  <a:lnTo>
                    <a:pt x="67" y="109"/>
                  </a:lnTo>
                  <a:lnTo>
                    <a:pt x="67" y="109"/>
                  </a:lnTo>
                  <a:lnTo>
                    <a:pt x="67" y="108"/>
                  </a:lnTo>
                  <a:lnTo>
                    <a:pt x="68" y="107"/>
                  </a:lnTo>
                  <a:lnTo>
                    <a:pt x="68" y="106"/>
                  </a:lnTo>
                  <a:lnTo>
                    <a:pt x="68" y="106"/>
                  </a:lnTo>
                  <a:lnTo>
                    <a:pt x="68" y="105"/>
                  </a:lnTo>
                  <a:lnTo>
                    <a:pt x="68" y="103"/>
                  </a:lnTo>
                  <a:lnTo>
                    <a:pt x="69" y="98"/>
                  </a:lnTo>
                  <a:lnTo>
                    <a:pt x="69" y="97"/>
                  </a:lnTo>
                  <a:lnTo>
                    <a:pt x="70" y="97"/>
                  </a:lnTo>
                  <a:lnTo>
                    <a:pt x="70" y="95"/>
                  </a:lnTo>
                  <a:lnTo>
                    <a:pt x="70" y="93"/>
                  </a:lnTo>
                  <a:lnTo>
                    <a:pt x="71" y="87"/>
                  </a:lnTo>
                  <a:lnTo>
                    <a:pt x="71" y="86"/>
                  </a:lnTo>
                  <a:lnTo>
                    <a:pt x="71" y="85"/>
                  </a:lnTo>
                  <a:lnTo>
                    <a:pt x="71" y="84"/>
                  </a:lnTo>
                  <a:lnTo>
                    <a:pt x="72" y="81"/>
                  </a:lnTo>
                  <a:lnTo>
                    <a:pt x="72" y="74"/>
                  </a:lnTo>
                  <a:lnTo>
                    <a:pt x="74" y="61"/>
                  </a:lnTo>
                  <a:lnTo>
                    <a:pt x="74" y="60"/>
                  </a:lnTo>
                  <a:lnTo>
                    <a:pt x="74" y="59"/>
                  </a:lnTo>
                  <a:lnTo>
                    <a:pt x="74" y="57"/>
                  </a:lnTo>
                  <a:lnTo>
                    <a:pt x="75" y="54"/>
                  </a:lnTo>
                  <a:lnTo>
                    <a:pt x="75" y="47"/>
                  </a:lnTo>
                  <a:lnTo>
                    <a:pt x="75" y="46"/>
                  </a:lnTo>
                  <a:lnTo>
                    <a:pt x="76" y="45"/>
                  </a:lnTo>
                  <a:lnTo>
                    <a:pt x="76" y="44"/>
                  </a:lnTo>
                  <a:lnTo>
                    <a:pt x="76" y="40"/>
                  </a:lnTo>
                  <a:lnTo>
                    <a:pt x="77" y="34"/>
                  </a:lnTo>
                  <a:lnTo>
                    <a:pt x="77" y="33"/>
                  </a:lnTo>
                  <a:lnTo>
                    <a:pt x="77" y="32"/>
                  </a:lnTo>
                  <a:lnTo>
                    <a:pt x="77" y="31"/>
                  </a:lnTo>
                  <a:lnTo>
                    <a:pt x="78" y="28"/>
                  </a:lnTo>
                  <a:lnTo>
                    <a:pt x="78" y="22"/>
                  </a:lnTo>
                  <a:lnTo>
                    <a:pt x="78" y="22"/>
                  </a:lnTo>
                  <a:lnTo>
                    <a:pt x="78" y="21"/>
                  </a:lnTo>
                  <a:lnTo>
                    <a:pt x="79" y="20"/>
                  </a:lnTo>
                  <a:lnTo>
                    <a:pt x="79" y="17"/>
                  </a:lnTo>
                  <a:lnTo>
                    <a:pt x="80" y="12"/>
                  </a:lnTo>
                  <a:lnTo>
                    <a:pt x="80" y="12"/>
                  </a:lnTo>
                  <a:lnTo>
                    <a:pt x="80" y="12"/>
                  </a:lnTo>
                  <a:lnTo>
                    <a:pt x="80" y="10"/>
                  </a:lnTo>
                  <a:lnTo>
                    <a:pt x="80" y="9"/>
                  </a:lnTo>
                  <a:lnTo>
                    <a:pt x="81" y="8"/>
                  </a:lnTo>
                  <a:lnTo>
                    <a:pt x="81" y="8"/>
                  </a:lnTo>
                  <a:lnTo>
                    <a:pt x="81" y="7"/>
                  </a:lnTo>
                  <a:lnTo>
                    <a:pt x="81" y="6"/>
                  </a:lnTo>
                  <a:lnTo>
                    <a:pt x="81" y="5"/>
                  </a:lnTo>
                  <a:lnTo>
                    <a:pt x="81" y="5"/>
                  </a:lnTo>
                  <a:lnTo>
                    <a:pt x="82" y="4"/>
                  </a:lnTo>
                  <a:lnTo>
                    <a:pt x="82" y="4"/>
                  </a:lnTo>
                  <a:lnTo>
                    <a:pt x="82" y="4"/>
                  </a:lnTo>
                  <a:lnTo>
                    <a:pt x="82" y="3"/>
                  </a:lnTo>
                  <a:lnTo>
                    <a:pt x="82" y="3"/>
                  </a:lnTo>
                  <a:lnTo>
                    <a:pt x="82" y="3"/>
                  </a:lnTo>
                  <a:lnTo>
                    <a:pt x="82" y="2"/>
                  </a:lnTo>
                  <a:lnTo>
                    <a:pt x="82" y="2"/>
                  </a:lnTo>
                  <a:lnTo>
                    <a:pt x="82" y="2"/>
                  </a:lnTo>
                  <a:lnTo>
                    <a:pt x="83" y="1"/>
                  </a:lnTo>
                  <a:lnTo>
                    <a:pt x="83" y="1"/>
                  </a:lnTo>
                  <a:lnTo>
                    <a:pt x="83" y="1"/>
                  </a:lnTo>
                  <a:lnTo>
                    <a:pt x="83" y="1"/>
                  </a:lnTo>
                  <a:lnTo>
                    <a:pt x="83" y="1"/>
                  </a:lnTo>
                  <a:lnTo>
                    <a:pt x="83" y="0"/>
                  </a:lnTo>
                  <a:lnTo>
                    <a:pt x="83" y="0"/>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1"/>
                  </a:lnTo>
                  <a:lnTo>
                    <a:pt x="86" y="1"/>
                  </a:lnTo>
                  <a:lnTo>
                    <a:pt x="86" y="1"/>
                  </a:lnTo>
                  <a:lnTo>
                    <a:pt x="86" y="2"/>
                  </a:lnTo>
                  <a:lnTo>
                    <a:pt x="86" y="2"/>
                  </a:lnTo>
                  <a:lnTo>
                    <a:pt x="86" y="2"/>
                  </a:lnTo>
                  <a:lnTo>
                    <a:pt x="86" y="3"/>
                  </a:lnTo>
                  <a:lnTo>
                    <a:pt x="86" y="3"/>
                  </a:lnTo>
                  <a:lnTo>
                    <a:pt x="86" y="3"/>
                  </a:lnTo>
                  <a:lnTo>
                    <a:pt x="86" y="4"/>
                  </a:lnTo>
                  <a:lnTo>
                    <a:pt x="87" y="5"/>
                  </a:lnTo>
                  <a:lnTo>
                    <a:pt x="87" y="6"/>
                  </a:lnTo>
                  <a:lnTo>
                    <a:pt x="87" y="6"/>
                  </a:lnTo>
                  <a:lnTo>
                    <a:pt x="87" y="7"/>
                  </a:lnTo>
                  <a:lnTo>
                    <a:pt x="88" y="9"/>
                  </a:lnTo>
                  <a:lnTo>
                    <a:pt x="88" y="9"/>
                  </a:lnTo>
                  <a:lnTo>
                    <a:pt x="88" y="10"/>
                  </a:lnTo>
                  <a:lnTo>
                    <a:pt x="88" y="10"/>
                  </a:lnTo>
                  <a:lnTo>
                    <a:pt x="89" y="13"/>
                  </a:lnTo>
                  <a:lnTo>
                    <a:pt x="89" y="13"/>
                  </a:lnTo>
                  <a:lnTo>
                    <a:pt x="89" y="14"/>
                  </a:lnTo>
                  <a:lnTo>
                    <a:pt x="89" y="15"/>
                  </a:lnTo>
                  <a:lnTo>
                    <a:pt x="89" y="17"/>
                  </a:lnTo>
                  <a:lnTo>
                    <a:pt x="90" y="23"/>
                  </a:lnTo>
                  <a:lnTo>
                    <a:pt x="90" y="23"/>
                  </a:lnTo>
                  <a:lnTo>
                    <a:pt x="90" y="24"/>
                  </a:lnTo>
                  <a:lnTo>
                    <a:pt x="90" y="26"/>
                  </a:lnTo>
                  <a:lnTo>
                    <a:pt x="91" y="28"/>
                  </a:lnTo>
                  <a:lnTo>
                    <a:pt x="91" y="35"/>
                  </a:lnTo>
                  <a:lnTo>
                    <a:pt x="92" y="36"/>
                  </a:lnTo>
                  <a:lnTo>
                    <a:pt x="92" y="36"/>
                  </a:lnTo>
                  <a:lnTo>
                    <a:pt x="92" y="38"/>
                  </a:lnTo>
                  <a:lnTo>
                    <a:pt x="92" y="41"/>
                  </a:lnTo>
                  <a:lnTo>
                    <a:pt x="93" y="47"/>
                  </a:lnTo>
                  <a:lnTo>
                    <a:pt x="94" y="60"/>
                  </a:lnTo>
                  <a:lnTo>
                    <a:pt x="94" y="61"/>
                  </a:lnTo>
                  <a:lnTo>
                    <a:pt x="95" y="62"/>
                  </a:lnTo>
                  <a:lnTo>
                    <a:pt x="95" y="63"/>
                  </a:lnTo>
                  <a:lnTo>
                    <a:pt x="95" y="67"/>
                  </a:lnTo>
                  <a:lnTo>
                    <a:pt x="96" y="73"/>
                  </a:lnTo>
                  <a:lnTo>
                    <a:pt x="97" y="85"/>
                  </a:lnTo>
                  <a:lnTo>
                    <a:pt x="97" y="86"/>
                  </a:lnTo>
                  <a:lnTo>
                    <a:pt x="97" y="86"/>
                  </a:lnTo>
                  <a:lnTo>
                    <a:pt x="97" y="88"/>
                  </a:lnTo>
                  <a:lnTo>
                    <a:pt x="98" y="90"/>
                  </a:lnTo>
                  <a:lnTo>
                    <a:pt x="99" y="96"/>
                  </a:lnTo>
                  <a:lnTo>
                    <a:pt x="99" y="96"/>
                  </a:lnTo>
                  <a:lnTo>
                    <a:pt x="99" y="97"/>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5" name="Freeform 72"/>
            <p:cNvSpPr>
              <a:spLocks/>
            </p:cNvSpPr>
            <p:nvPr/>
          </p:nvSpPr>
          <p:spPr bwMode="auto">
            <a:xfrm>
              <a:off x="3588" y="2186"/>
              <a:ext cx="97" cy="116"/>
            </a:xfrm>
            <a:custGeom>
              <a:avLst/>
              <a:gdLst/>
              <a:ahLst/>
              <a:cxnLst>
                <a:cxn ang="0">
                  <a:pos x="2" y="108"/>
                </a:cxn>
                <a:cxn ang="0">
                  <a:pos x="3" y="112"/>
                </a:cxn>
                <a:cxn ang="0">
                  <a:pos x="4" y="114"/>
                </a:cxn>
                <a:cxn ang="0">
                  <a:pos x="4" y="115"/>
                </a:cxn>
                <a:cxn ang="0">
                  <a:pos x="5" y="116"/>
                </a:cxn>
                <a:cxn ang="0">
                  <a:pos x="6" y="115"/>
                </a:cxn>
                <a:cxn ang="0">
                  <a:pos x="7" y="113"/>
                </a:cxn>
                <a:cxn ang="0">
                  <a:pos x="8" y="109"/>
                </a:cxn>
                <a:cxn ang="0">
                  <a:pos x="10" y="98"/>
                </a:cxn>
                <a:cxn ang="0">
                  <a:pos x="13" y="71"/>
                </a:cxn>
                <a:cxn ang="0">
                  <a:pos x="17" y="37"/>
                </a:cxn>
                <a:cxn ang="0">
                  <a:pos x="19" y="20"/>
                </a:cxn>
                <a:cxn ang="0">
                  <a:pos x="20" y="10"/>
                </a:cxn>
                <a:cxn ang="0">
                  <a:pos x="22" y="4"/>
                </a:cxn>
                <a:cxn ang="0">
                  <a:pos x="23" y="1"/>
                </a:cxn>
                <a:cxn ang="0">
                  <a:pos x="24" y="0"/>
                </a:cxn>
                <a:cxn ang="0">
                  <a:pos x="24" y="0"/>
                </a:cxn>
                <a:cxn ang="0">
                  <a:pos x="25" y="0"/>
                </a:cxn>
                <a:cxn ang="0">
                  <a:pos x="26" y="1"/>
                </a:cxn>
                <a:cxn ang="0">
                  <a:pos x="27" y="5"/>
                </a:cxn>
                <a:cxn ang="0">
                  <a:pos x="28" y="11"/>
                </a:cxn>
                <a:cxn ang="0">
                  <a:pos x="30" y="24"/>
                </a:cxn>
                <a:cxn ang="0">
                  <a:pos x="34" y="54"/>
                </a:cxn>
                <a:cxn ang="0">
                  <a:pos x="37" y="88"/>
                </a:cxn>
                <a:cxn ang="0">
                  <a:pos x="40" y="103"/>
                </a:cxn>
                <a:cxn ang="0">
                  <a:pos x="41" y="109"/>
                </a:cxn>
                <a:cxn ang="0">
                  <a:pos x="42" y="113"/>
                </a:cxn>
                <a:cxn ang="0">
                  <a:pos x="43" y="115"/>
                </a:cxn>
                <a:cxn ang="0">
                  <a:pos x="43" y="116"/>
                </a:cxn>
                <a:cxn ang="0">
                  <a:pos x="44" y="115"/>
                </a:cxn>
                <a:cxn ang="0">
                  <a:pos x="45" y="114"/>
                </a:cxn>
                <a:cxn ang="0">
                  <a:pos x="46" y="112"/>
                </a:cxn>
                <a:cxn ang="0">
                  <a:pos x="47" y="106"/>
                </a:cxn>
                <a:cxn ang="0">
                  <a:pos x="49" y="92"/>
                </a:cxn>
                <a:cxn ang="0">
                  <a:pos x="52" y="68"/>
                </a:cxn>
                <a:cxn ang="0">
                  <a:pos x="57" y="26"/>
                </a:cxn>
                <a:cxn ang="0">
                  <a:pos x="58" y="16"/>
                </a:cxn>
                <a:cxn ang="0">
                  <a:pos x="59" y="8"/>
                </a:cxn>
                <a:cxn ang="0">
                  <a:pos x="60" y="4"/>
                </a:cxn>
                <a:cxn ang="0">
                  <a:pos x="62" y="1"/>
                </a:cxn>
                <a:cxn ang="0">
                  <a:pos x="62" y="0"/>
                </a:cxn>
                <a:cxn ang="0">
                  <a:pos x="63" y="0"/>
                </a:cxn>
                <a:cxn ang="0">
                  <a:pos x="64" y="0"/>
                </a:cxn>
                <a:cxn ang="0">
                  <a:pos x="65" y="2"/>
                </a:cxn>
                <a:cxn ang="0">
                  <a:pos x="66" y="9"/>
                </a:cxn>
                <a:cxn ang="0">
                  <a:pos x="68" y="23"/>
                </a:cxn>
                <a:cxn ang="0">
                  <a:pos x="71" y="50"/>
                </a:cxn>
                <a:cxn ang="0">
                  <a:pos x="75" y="86"/>
                </a:cxn>
                <a:cxn ang="0">
                  <a:pos x="77" y="99"/>
                </a:cxn>
                <a:cxn ang="0">
                  <a:pos x="78" y="107"/>
                </a:cxn>
                <a:cxn ang="0">
                  <a:pos x="80" y="113"/>
                </a:cxn>
                <a:cxn ang="0">
                  <a:pos x="81" y="115"/>
                </a:cxn>
                <a:cxn ang="0">
                  <a:pos x="81" y="116"/>
                </a:cxn>
                <a:cxn ang="0">
                  <a:pos x="82" y="115"/>
                </a:cxn>
                <a:cxn ang="0">
                  <a:pos x="83" y="114"/>
                </a:cxn>
                <a:cxn ang="0">
                  <a:pos x="84" y="111"/>
                </a:cxn>
                <a:cxn ang="0">
                  <a:pos x="85" y="104"/>
                </a:cxn>
                <a:cxn ang="0">
                  <a:pos x="87" y="92"/>
                </a:cxn>
                <a:cxn ang="0">
                  <a:pos x="91" y="57"/>
                </a:cxn>
                <a:cxn ang="0">
                  <a:pos x="93" y="39"/>
                </a:cxn>
                <a:cxn ang="0">
                  <a:pos x="95" y="21"/>
                </a:cxn>
                <a:cxn ang="0">
                  <a:pos x="97" y="11"/>
                </a:cxn>
              </a:cxnLst>
              <a:rect l="0" t="0" r="r" b="b"/>
              <a:pathLst>
                <a:path w="97" h="116">
                  <a:moveTo>
                    <a:pt x="0" y="97"/>
                  </a:moveTo>
                  <a:lnTo>
                    <a:pt x="0" y="98"/>
                  </a:lnTo>
                  <a:lnTo>
                    <a:pt x="0" y="100"/>
                  </a:lnTo>
                  <a:lnTo>
                    <a:pt x="1" y="104"/>
                  </a:lnTo>
                  <a:lnTo>
                    <a:pt x="1" y="105"/>
                  </a:lnTo>
                  <a:lnTo>
                    <a:pt x="1" y="105"/>
                  </a:lnTo>
                  <a:lnTo>
                    <a:pt x="1" y="106"/>
                  </a:lnTo>
                  <a:lnTo>
                    <a:pt x="2" y="108"/>
                  </a:lnTo>
                  <a:lnTo>
                    <a:pt x="2" y="108"/>
                  </a:lnTo>
                  <a:lnTo>
                    <a:pt x="2" y="108"/>
                  </a:lnTo>
                  <a:lnTo>
                    <a:pt x="2" y="109"/>
                  </a:lnTo>
                  <a:lnTo>
                    <a:pt x="2" y="111"/>
                  </a:lnTo>
                  <a:lnTo>
                    <a:pt x="2" y="111"/>
                  </a:lnTo>
                  <a:lnTo>
                    <a:pt x="2" y="111"/>
                  </a:lnTo>
                  <a:lnTo>
                    <a:pt x="3" y="112"/>
                  </a:lnTo>
                  <a:lnTo>
                    <a:pt x="3" y="112"/>
                  </a:lnTo>
                  <a:lnTo>
                    <a:pt x="3" y="112"/>
                  </a:lnTo>
                  <a:lnTo>
                    <a:pt x="3" y="113"/>
                  </a:lnTo>
                  <a:lnTo>
                    <a:pt x="3" y="113"/>
                  </a:lnTo>
                  <a:lnTo>
                    <a:pt x="3" y="113"/>
                  </a:lnTo>
                  <a:lnTo>
                    <a:pt x="3" y="114"/>
                  </a:lnTo>
                  <a:lnTo>
                    <a:pt x="3" y="114"/>
                  </a:lnTo>
                  <a:lnTo>
                    <a:pt x="4" y="114"/>
                  </a:lnTo>
                  <a:lnTo>
                    <a:pt x="4" y="114"/>
                  </a:lnTo>
                  <a:lnTo>
                    <a:pt x="4" y="115"/>
                  </a:lnTo>
                  <a:lnTo>
                    <a:pt x="4" y="115"/>
                  </a:lnTo>
                  <a:lnTo>
                    <a:pt x="4" y="115"/>
                  </a:lnTo>
                  <a:lnTo>
                    <a:pt x="4" y="115"/>
                  </a:lnTo>
                  <a:lnTo>
                    <a:pt x="4" y="115"/>
                  </a:lnTo>
                  <a:lnTo>
                    <a:pt x="4" y="115"/>
                  </a:lnTo>
                  <a:lnTo>
                    <a:pt x="4" y="115"/>
                  </a:lnTo>
                  <a:lnTo>
                    <a:pt x="4" y="115"/>
                  </a:lnTo>
                  <a:lnTo>
                    <a:pt x="4" y="116"/>
                  </a:lnTo>
                  <a:lnTo>
                    <a:pt x="5" y="116"/>
                  </a:lnTo>
                  <a:lnTo>
                    <a:pt x="5" y="116"/>
                  </a:lnTo>
                  <a:lnTo>
                    <a:pt x="5" y="116"/>
                  </a:lnTo>
                  <a:lnTo>
                    <a:pt x="5" y="116"/>
                  </a:lnTo>
                  <a:lnTo>
                    <a:pt x="5" y="116"/>
                  </a:lnTo>
                  <a:lnTo>
                    <a:pt x="5" y="116"/>
                  </a:lnTo>
                  <a:lnTo>
                    <a:pt x="5" y="116"/>
                  </a:lnTo>
                  <a:lnTo>
                    <a:pt x="5" y="115"/>
                  </a:lnTo>
                  <a:lnTo>
                    <a:pt x="5" y="115"/>
                  </a:lnTo>
                  <a:lnTo>
                    <a:pt x="5" y="115"/>
                  </a:lnTo>
                  <a:lnTo>
                    <a:pt x="6" y="115"/>
                  </a:lnTo>
                  <a:lnTo>
                    <a:pt x="6" y="115"/>
                  </a:lnTo>
                  <a:lnTo>
                    <a:pt x="6" y="115"/>
                  </a:lnTo>
                  <a:lnTo>
                    <a:pt x="6" y="115"/>
                  </a:lnTo>
                  <a:lnTo>
                    <a:pt x="6" y="115"/>
                  </a:lnTo>
                  <a:lnTo>
                    <a:pt x="6" y="115"/>
                  </a:lnTo>
                  <a:lnTo>
                    <a:pt x="6" y="114"/>
                  </a:lnTo>
                  <a:lnTo>
                    <a:pt x="6" y="114"/>
                  </a:lnTo>
                  <a:lnTo>
                    <a:pt x="6" y="114"/>
                  </a:lnTo>
                  <a:lnTo>
                    <a:pt x="6" y="114"/>
                  </a:lnTo>
                  <a:lnTo>
                    <a:pt x="6" y="114"/>
                  </a:lnTo>
                  <a:lnTo>
                    <a:pt x="7" y="113"/>
                  </a:lnTo>
                  <a:lnTo>
                    <a:pt x="7" y="113"/>
                  </a:lnTo>
                  <a:lnTo>
                    <a:pt x="7" y="113"/>
                  </a:lnTo>
                  <a:lnTo>
                    <a:pt x="7" y="112"/>
                  </a:lnTo>
                  <a:lnTo>
                    <a:pt x="7" y="112"/>
                  </a:lnTo>
                  <a:lnTo>
                    <a:pt x="7" y="111"/>
                  </a:lnTo>
                  <a:lnTo>
                    <a:pt x="7" y="111"/>
                  </a:lnTo>
                  <a:lnTo>
                    <a:pt x="8" y="110"/>
                  </a:lnTo>
                  <a:lnTo>
                    <a:pt x="8" y="110"/>
                  </a:lnTo>
                  <a:lnTo>
                    <a:pt x="8" y="109"/>
                  </a:lnTo>
                  <a:lnTo>
                    <a:pt x="8" y="108"/>
                  </a:lnTo>
                  <a:lnTo>
                    <a:pt x="8" y="107"/>
                  </a:lnTo>
                  <a:lnTo>
                    <a:pt x="8" y="107"/>
                  </a:lnTo>
                  <a:lnTo>
                    <a:pt x="8" y="106"/>
                  </a:lnTo>
                  <a:lnTo>
                    <a:pt x="9" y="104"/>
                  </a:lnTo>
                  <a:lnTo>
                    <a:pt x="10" y="99"/>
                  </a:lnTo>
                  <a:lnTo>
                    <a:pt x="10" y="99"/>
                  </a:lnTo>
                  <a:lnTo>
                    <a:pt x="10" y="98"/>
                  </a:lnTo>
                  <a:lnTo>
                    <a:pt x="10" y="97"/>
                  </a:lnTo>
                  <a:lnTo>
                    <a:pt x="10" y="94"/>
                  </a:lnTo>
                  <a:lnTo>
                    <a:pt x="11" y="89"/>
                  </a:lnTo>
                  <a:lnTo>
                    <a:pt x="12" y="77"/>
                  </a:lnTo>
                  <a:lnTo>
                    <a:pt x="12" y="77"/>
                  </a:lnTo>
                  <a:lnTo>
                    <a:pt x="13" y="76"/>
                  </a:lnTo>
                  <a:lnTo>
                    <a:pt x="13" y="74"/>
                  </a:lnTo>
                  <a:lnTo>
                    <a:pt x="13" y="71"/>
                  </a:lnTo>
                  <a:lnTo>
                    <a:pt x="14" y="65"/>
                  </a:lnTo>
                  <a:lnTo>
                    <a:pt x="15" y="52"/>
                  </a:lnTo>
                  <a:lnTo>
                    <a:pt x="15" y="51"/>
                  </a:lnTo>
                  <a:lnTo>
                    <a:pt x="15" y="50"/>
                  </a:lnTo>
                  <a:lnTo>
                    <a:pt x="16" y="48"/>
                  </a:lnTo>
                  <a:lnTo>
                    <a:pt x="16" y="45"/>
                  </a:lnTo>
                  <a:lnTo>
                    <a:pt x="17" y="38"/>
                  </a:lnTo>
                  <a:lnTo>
                    <a:pt x="17" y="37"/>
                  </a:lnTo>
                  <a:lnTo>
                    <a:pt x="17" y="36"/>
                  </a:lnTo>
                  <a:lnTo>
                    <a:pt x="17" y="35"/>
                  </a:lnTo>
                  <a:lnTo>
                    <a:pt x="18" y="31"/>
                  </a:lnTo>
                  <a:lnTo>
                    <a:pt x="18" y="25"/>
                  </a:lnTo>
                  <a:lnTo>
                    <a:pt x="18" y="24"/>
                  </a:lnTo>
                  <a:lnTo>
                    <a:pt x="18" y="24"/>
                  </a:lnTo>
                  <a:lnTo>
                    <a:pt x="19" y="22"/>
                  </a:lnTo>
                  <a:lnTo>
                    <a:pt x="19" y="20"/>
                  </a:lnTo>
                  <a:lnTo>
                    <a:pt x="19" y="19"/>
                  </a:lnTo>
                  <a:lnTo>
                    <a:pt x="19" y="18"/>
                  </a:lnTo>
                  <a:lnTo>
                    <a:pt x="19" y="17"/>
                  </a:lnTo>
                  <a:lnTo>
                    <a:pt x="20" y="15"/>
                  </a:lnTo>
                  <a:lnTo>
                    <a:pt x="20" y="14"/>
                  </a:lnTo>
                  <a:lnTo>
                    <a:pt x="20" y="13"/>
                  </a:lnTo>
                  <a:lnTo>
                    <a:pt x="20" y="12"/>
                  </a:lnTo>
                  <a:lnTo>
                    <a:pt x="20" y="10"/>
                  </a:lnTo>
                  <a:lnTo>
                    <a:pt x="21" y="10"/>
                  </a:lnTo>
                  <a:lnTo>
                    <a:pt x="21" y="9"/>
                  </a:lnTo>
                  <a:lnTo>
                    <a:pt x="21" y="8"/>
                  </a:lnTo>
                  <a:lnTo>
                    <a:pt x="21" y="6"/>
                  </a:lnTo>
                  <a:lnTo>
                    <a:pt x="21" y="6"/>
                  </a:lnTo>
                  <a:lnTo>
                    <a:pt x="22" y="6"/>
                  </a:lnTo>
                  <a:lnTo>
                    <a:pt x="22" y="5"/>
                  </a:lnTo>
                  <a:lnTo>
                    <a:pt x="22" y="4"/>
                  </a:lnTo>
                  <a:lnTo>
                    <a:pt x="22" y="4"/>
                  </a:lnTo>
                  <a:lnTo>
                    <a:pt x="22" y="4"/>
                  </a:lnTo>
                  <a:lnTo>
                    <a:pt x="22" y="3"/>
                  </a:lnTo>
                  <a:lnTo>
                    <a:pt x="22" y="3"/>
                  </a:lnTo>
                  <a:lnTo>
                    <a:pt x="22" y="2"/>
                  </a:lnTo>
                  <a:lnTo>
                    <a:pt x="22" y="2"/>
                  </a:lnTo>
                  <a:lnTo>
                    <a:pt x="23" y="2"/>
                  </a:lnTo>
                  <a:lnTo>
                    <a:pt x="23" y="1"/>
                  </a:lnTo>
                  <a:lnTo>
                    <a:pt x="23" y="1"/>
                  </a:lnTo>
                  <a:lnTo>
                    <a:pt x="23" y="1"/>
                  </a:lnTo>
                  <a:lnTo>
                    <a:pt x="23" y="1"/>
                  </a:lnTo>
                  <a:lnTo>
                    <a:pt x="23" y="1"/>
                  </a:lnTo>
                  <a:lnTo>
                    <a:pt x="23" y="0"/>
                  </a:lnTo>
                  <a:lnTo>
                    <a:pt x="23" y="0"/>
                  </a:lnTo>
                  <a:lnTo>
                    <a:pt x="23" y="0"/>
                  </a:lnTo>
                  <a:lnTo>
                    <a:pt x="24" y="0"/>
                  </a:lnTo>
                  <a:lnTo>
                    <a:pt x="24" y="0"/>
                  </a:lnTo>
                  <a:lnTo>
                    <a:pt x="24" y="0"/>
                  </a:lnTo>
                  <a:lnTo>
                    <a:pt x="24" y="0"/>
                  </a:lnTo>
                  <a:lnTo>
                    <a:pt x="24" y="0"/>
                  </a:lnTo>
                  <a:lnTo>
                    <a:pt x="24" y="0"/>
                  </a:lnTo>
                  <a:lnTo>
                    <a:pt x="24" y="0"/>
                  </a:lnTo>
                  <a:lnTo>
                    <a:pt x="24" y="0"/>
                  </a:lnTo>
                  <a:lnTo>
                    <a:pt x="24" y="0"/>
                  </a:lnTo>
                  <a:lnTo>
                    <a:pt x="24" y="0"/>
                  </a:lnTo>
                  <a:lnTo>
                    <a:pt x="24" y="0"/>
                  </a:lnTo>
                  <a:lnTo>
                    <a:pt x="25" y="0"/>
                  </a:lnTo>
                  <a:lnTo>
                    <a:pt x="25" y="0"/>
                  </a:lnTo>
                  <a:lnTo>
                    <a:pt x="25" y="0"/>
                  </a:lnTo>
                  <a:lnTo>
                    <a:pt x="25" y="0"/>
                  </a:lnTo>
                  <a:lnTo>
                    <a:pt x="25" y="0"/>
                  </a:lnTo>
                  <a:lnTo>
                    <a:pt x="25" y="0"/>
                  </a:lnTo>
                  <a:lnTo>
                    <a:pt x="25" y="0"/>
                  </a:lnTo>
                  <a:lnTo>
                    <a:pt x="25" y="0"/>
                  </a:lnTo>
                  <a:lnTo>
                    <a:pt x="25" y="0"/>
                  </a:lnTo>
                  <a:lnTo>
                    <a:pt x="25" y="0"/>
                  </a:lnTo>
                  <a:lnTo>
                    <a:pt x="26" y="1"/>
                  </a:lnTo>
                  <a:lnTo>
                    <a:pt x="26" y="1"/>
                  </a:lnTo>
                  <a:lnTo>
                    <a:pt x="26" y="1"/>
                  </a:lnTo>
                  <a:lnTo>
                    <a:pt x="26" y="1"/>
                  </a:lnTo>
                  <a:lnTo>
                    <a:pt x="26" y="2"/>
                  </a:lnTo>
                  <a:lnTo>
                    <a:pt x="26" y="2"/>
                  </a:lnTo>
                  <a:lnTo>
                    <a:pt x="26" y="2"/>
                  </a:lnTo>
                  <a:lnTo>
                    <a:pt x="26" y="3"/>
                  </a:lnTo>
                  <a:lnTo>
                    <a:pt x="26" y="3"/>
                  </a:lnTo>
                  <a:lnTo>
                    <a:pt x="27" y="4"/>
                  </a:lnTo>
                  <a:lnTo>
                    <a:pt x="27" y="4"/>
                  </a:lnTo>
                  <a:lnTo>
                    <a:pt x="27" y="5"/>
                  </a:lnTo>
                  <a:lnTo>
                    <a:pt x="27" y="6"/>
                  </a:lnTo>
                  <a:lnTo>
                    <a:pt x="27" y="6"/>
                  </a:lnTo>
                  <a:lnTo>
                    <a:pt x="27" y="7"/>
                  </a:lnTo>
                  <a:lnTo>
                    <a:pt x="28" y="8"/>
                  </a:lnTo>
                  <a:lnTo>
                    <a:pt x="28" y="9"/>
                  </a:lnTo>
                  <a:lnTo>
                    <a:pt x="28" y="10"/>
                  </a:lnTo>
                  <a:lnTo>
                    <a:pt x="28" y="10"/>
                  </a:lnTo>
                  <a:lnTo>
                    <a:pt x="28" y="11"/>
                  </a:lnTo>
                  <a:lnTo>
                    <a:pt x="29" y="13"/>
                  </a:lnTo>
                  <a:lnTo>
                    <a:pt x="29" y="14"/>
                  </a:lnTo>
                  <a:lnTo>
                    <a:pt x="29" y="14"/>
                  </a:lnTo>
                  <a:lnTo>
                    <a:pt x="29" y="16"/>
                  </a:lnTo>
                  <a:lnTo>
                    <a:pt x="29" y="18"/>
                  </a:lnTo>
                  <a:lnTo>
                    <a:pt x="30" y="23"/>
                  </a:lnTo>
                  <a:lnTo>
                    <a:pt x="30" y="24"/>
                  </a:lnTo>
                  <a:lnTo>
                    <a:pt x="30" y="24"/>
                  </a:lnTo>
                  <a:lnTo>
                    <a:pt x="30" y="26"/>
                  </a:lnTo>
                  <a:lnTo>
                    <a:pt x="31" y="28"/>
                  </a:lnTo>
                  <a:lnTo>
                    <a:pt x="31" y="34"/>
                  </a:lnTo>
                  <a:lnTo>
                    <a:pt x="33" y="47"/>
                  </a:lnTo>
                  <a:lnTo>
                    <a:pt x="33" y="48"/>
                  </a:lnTo>
                  <a:lnTo>
                    <a:pt x="33" y="48"/>
                  </a:lnTo>
                  <a:lnTo>
                    <a:pt x="33" y="50"/>
                  </a:lnTo>
                  <a:lnTo>
                    <a:pt x="34" y="54"/>
                  </a:lnTo>
                  <a:lnTo>
                    <a:pt x="34" y="61"/>
                  </a:lnTo>
                  <a:lnTo>
                    <a:pt x="36" y="75"/>
                  </a:lnTo>
                  <a:lnTo>
                    <a:pt x="36" y="76"/>
                  </a:lnTo>
                  <a:lnTo>
                    <a:pt x="36" y="76"/>
                  </a:lnTo>
                  <a:lnTo>
                    <a:pt x="36" y="78"/>
                  </a:lnTo>
                  <a:lnTo>
                    <a:pt x="37" y="81"/>
                  </a:lnTo>
                  <a:lnTo>
                    <a:pt x="37" y="88"/>
                  </a:lnTo>
                  <a:lnTo>
                    <a:pt x="37" y="88"/>
                  </a:lnTo>
                  <a:lnTo>
                    <a:pt x="38" y="89"/>
                  </a:lnTo>
                  <a:lnTo>
                    <a:pt x="38" y="91"/>
                  </a:lnTo>
                  <a:lnTo>
                    <a:pt x="38" y="94"/>
                  </a:lnTo>
                  <a:lnTo>
                    <a:pt x="39" y="99"/>
                  </a:lnTo>
                  <a:lnTo>
                    <a:pt x="39" y="99"/>
                  </a:lnTo>
                  <a:lnTo>
                    <a:pt x="39" y="100"/>
                  </a:lnTo>
                  <a:lnTo>
                    <a:pt x="39" y="101"/>
                  </a:lnTo>
                  <a:lnTo>
                    <a:pt x="40" y="103"/>
                  </a:lnTo>
                  <a:lnTo>
                    <a:pt x="40" y="104"/>
                  </a:lnTo>
                  <a:lnTo>
                    <a:pt x="40" y="104"/>
                  </a:lnTo>
                  <a:lnTo>
                    <a:pt x="40" y="105"/>
                  </a:lnTo>
                  <a:lnTo>
                    <a:pt x="40" y="107"/>
                  </a:lnTo>
                  <a:lnTo>
                    <a:pt x="40" y="108"/>
                  </a:lnTo>
                  <a:lnTo>
                    <a:pt x="40" y="108"/>
                  </a:lnTo>
                  <a:lnTo>
                    <a:pt x="41" y="109"/>
                  </a:lnTo>
                  <a:lnTo>
                    <a:pt x="41" y="109"/>
                  </a:lnTo>
                  <a:lnTo>
                    <a:pt x="41" y="110"/>
                  </a:lnTo>
                  <a:lnTo>
                    <a:pt x="41" y="110"/>
                  </a:lnTo>
                  <a:lnTo>
                    <a:pt x="41" y="110"/>
                  </a:lnTo>
                  <a:lnTo>
                    <a:pt x="41" y="111"/>
                  </a:lnTo>
                  <a:lnTo>
                    <a:pt x="41" y="112"/>
                  </a:lnTo>
                  <a:lnTo>
                    <a:pt x="42" y="113"/>
                  </a:lnTo>
                  <a:lnTo>
                    <a:pt x="42" y="113"/>
                  </a:lnTo>
                  <a:lnTo>
                    <a:pt x="42" y="113"/>
                  </a:lnTo>
                  <a:lnTo>
                    <a:pt x="42" y="114"/>
                  </a:lnTo>
                  <a:lnTo>
                    <a:pt x="42" y="114"/>
                  </a:lnTo>
                  <a:lnTo>
                    <a:pt x="42" y="114"/>
                  </a:lnTo>
                  <a:lnTo>
                    <a:pt x="42" y="114"/>
                  </a:lnTo>
                  <a:lnTo>
                    <a:pt x="42" y="114"/>
                  </a:lnTo>
                  <a:lnTo>
                    <a:pt x="42" y="115"/>
                  </a:lnTo>
                  <a:lnTo>
                    <a:pt x="43" y="115"/>
                  </a:lnTo>
                  <a:lnTo>
                    <a:pt x="43" y="115"/>
                  </a:lnTo>
                  <a:lnTo>
                    <a:pt x="43" y="115"/>
                  </a:lnTo>
                  <a:lnTo>
                    <a:pt x="43" y="115"/>
                  </a:lnTo>
                  <a:lnTo>
                    <a:pt x="43" y="115"/>
                  </a:lnTo>
                  <a:lnTo>
                    <a:pt x="43" y="115"/>
                  </a:lnTo>
                  <a:lnTo>
                    <a:pt x="43" y="115"/>
                  </a:lnTo>
                  <a:lnTo>
                    <a:pt x="43" y="115"/>
                  </a:lnTo>
                  <a:lnTo>
                    <a:pt x="43" y="116"/>
                  </a:lnTo>
                  <a:lnTo>
                    <a:pt x="43" y="116"/>
                  </a:lnTo>
                  <a:lnTo>
                    <a:pt x="44" y="116"/>
                  </a:lnTo>
                  <a:lnTo>
                    <a:pt x="44" y="116"/>
                  </a:lnTo>
                  <a:lnTo>
                    <a:pt x="44" y="116"/>
                  </a:lnTo>
                  <a:lnTo>
                    <a:pt x="44" y="116"/>
                  </a:lnTo>
                  <a:lnTo>
                    <a:pt x="44" y="116"/>
                  </a:lnTo>
                  <a:lnTo>
                    <a:pt x="44" y="116"/>
                  </a:lnTo>
                  <a:lnTo>
                    <a:pt x="44" y="115"/>
                  </a:lnTo>
                  <a:lnTo>
                    <a:pt x="44" y="115"/>
                  </a:lnTo>
                  <a:lnTo>
                    <a:pt x="44" y="115"/>
                  </a:lnTo>
                  <a:lnTo>
                    <a:pt x="44" y="115"/>
                  </a:lnTo>
                  <a:lnTo>
                    <a:pt x="44" y="115"/>
                  </a:lnTo>
                  <a:lnTo>
                    <a:pt x="44" y="115"/>
                  </a:lnTo>
                  <a:lnTo>
                    <a:pt x="44" y="115"/>
                  </a:lnTo>
                  <a:lnTo>
                    <a:pt x="45" y="115"/>
                  </a:lnTo>
                  <a:lnTo>
                    <a:pt x="45" y="114"/>
                  </a:lnTo>
                  <a:lnTo>
                    <a:pt x="45" y="114"/>
                  </a:lnTo>
                  <a:lnTo>
                    <a:pt x="45" y="114"/>
                  </a:lnTo>
                  <a:lnTo>
                    <a:pt x="45" y="114"/>
                  </a:lnTo>
                  <a:lnTo>
                    <a:pt x="45" y="114"/>
                  </a:lnTo>
                  <a:lnTo>
                    <a:pt x="45" y="113"/>
                  </a:lnTo>
                  <a:lnTo>
                    <a:pt x="45" y="113"/>
                  </a:lnTo>
                  <a:lnTo>
                    <a:pt x="46" y="112"/>
                  </a:lnTo>
                  <a:lnTo>
                    <a:pt x="46" y="112"/>
                  </a:lnTo>
                  <a:lnTo>
                    <a:pt x="46" y="112"/>
                  </a:lnTo>
                  <a:lnTo>
                    <a:pt x="46" y="111"/>
                  </a:lnTo>
                  <a:lnTo>
                    <a:pt x="46" y="111"/>
                  </a:lnTo>
                  <a:lnTo>
                    <a:pt x="46" y="110"/>
                  </a:lnTo>
                  <a:lnTo>
                    <a:pt x="46" y="110"/>
                  </a:lnTo>
                  <a:lnTo>
                    <a:pt x="47" y="108"/>
                  </a:lnTo>
                  <a:lnTo>
                    <a:pt x="47" y="108"/>
                  </a:lnTo>
                  <a:lnTo>
                    <a:pt x="47" y="107"/>
                  </a:lnTo>
                  <a:lnTo>
                    <a:pt x="47" y="106"/>
                  </a:lnTo>
                  <a:lnTo>
                    <a:pt x="48" y="104"/>
                  </a:lnTo>
                  <a:lnTo>
                    <a:pt x="48" y="104"/>
                  </a:lnTo>
                  <a:lnTo>
                    <a:pt x="48" y="103"/>
                  </a:lnTo>
                  <a:lnTo>
                    <a:pt x="48" y="102"/>
                  </a:lnTo>
                  <a:lnTo>
                    <a:pt x="48" y="99"/>
                  </a:lnTo>
                  <a:lnTo>
                    <a:pt x="49" y="94"/>
                  </a:lnTo>
                  <a:lnTo>
                    <a:pt x="49" y="93"/>
                  </a:lnTo>
                  <a:lnTo>
                    <a:pt x="49" y="92"/>
                  </a:lnTo>
                  <a:lnTo>
                    <a:pt x="49" y="91"/>
                  </a:lnTo>
                  <a:lnTo>
                    <a:pt x="50" y="88"/>
                  </a:lnTo>
                  <a:lnTo>
                    <a:pt x="50" y="82"/>
                  </a:lnTo>
                  <a:lnTo>
                    <a:pt x="51" y="81"/>
                  </a:lnTo>
                  <a:lnTo>
                    <a:pt x="51" y="80"/>
                  </a:lnTo>
                  <a:lnTo>
                    <a:pt x="51" y="78"/>
                  </a:lnTo>
                  <a:lnTo>
                    <a:pt x="51" y="75"/>
                  </a:lnTo>
                  <a:lnTo>
                    <a:pt x="52" y="68"/>
                  </a:lnTo>
                  <a:lnTo>
                    <a:pt x="54" y="54"/>
                  </a:lnTo>
                  <a:lnTo>
                    <a:pt x="54" y="53"/>
                  </a:lnTo>
                  <a:lnTo>
                    <a:pt x="54" y="52"/>
                  </a:lnTo>
                  <a:lnTo>
                    <a:pt x="54" y="50"/>
                  </a:lnTo>
                  <a:lnTo>
                    <a:pt x="54" y="47"/>
                  </a:lnTo>
                  <a:lnTo>
                    <a:pt x="55" y="40"/>
                  </a:lnTo>
                  <a:lnTo>
                    <a:pt x="57" y="27"/>
                  </a:lnTo>
                  <a:lnTo>
                    <a:pt x="57" y="26"/>
                  </a:lnTo>
                  <a:lnTo>
                    <a:pt x="57" y="26"/>
                  </a:lnTo>
                  <a:lnTo>
                    <a:pt x="57" y="24"/>
                  </a:lnTo>
                  <a:lnTo>
                    <a:pt x="57" y="22"/>
                  </a:lnTo>
                  <a:lnTo>
                    <a:pt x="57" y="21"/>
                  </a:lnTo>
                  <a:lnTo>
                    <a:pt x="57" y="20"/>
                  </a:lnTo>
                  <a:lnTo>
                    <a:pt x="58" y="19"/>
                  </a:lnTo>
                  <a:lnTo>
                    <a:pt x="58" y="16"/>
                  </a:lnTo>
                  <a:lnTo>
                    <a:pt x="58" y="16"/>
                  </a:lnTo>
                  <a:lnTo>
                    <a:pt x="58" y="15"/>
                  </a:lnTo>
                  <a:lnTo>
                    <a:pt x="58" y="14"/>
                  </a:lnTo>
                  <a:lnTo>
                    <a:pt x="59" y="12"/>
                  </a:lnTo>
                  <a:lnTo>
                    <a:pt x="59" y="12"/>
                  </a:lnTo>
                  <a:lnTo>
                    <a:pt x="59" y="11"/>
                  </a:lnTo>
                  <a:lnTo>
                    <a:pt x="59" y="10"/>
                  </a:lnTo>
                  <a:lnTo>
                    <a:pt x="59" y="8"/>
                  </a:lnTo>
                  <a:lnTo>
                    <a:pt x="59" y="8"/>
                  </a:lnTo>
                  <a:lnTo>
                    <a:pt x="60" y="7"/>
                  </a:lnTo>
                  <a:lnTo>
                    <a:pt x="60" y="7"/>
                  </a:lnTo>
                  <a:lnTo>
                    <a:pt x="60" y="6"/>
                  </a:lnTo>
                  <a:lnTo>
                    <a:pt x="60" y="6"/>
                  </a:lnTo>
                  <a:lnTo>
                    <a:pt x="60" y="5"/>
                  </a:lnTo>
                  <a:lnTo>
                    <a:pt x="60" y="5"/>
                  </a:lnTo>
                  <a:lnTo>
                    <a:pt x="60" y="4"/>
                  </a:lnTo>
                  <a:lnTo>
                    <a:pt x="60" y="4"/>
                  </a:lnTo>
                  <a:lnTo>
                    <a:pt x="61" y="3"/>
                  </a:lnTo>
                  <a:lnTo>
                    <a:pt x="61" y="2"/>
                  </a:lnTo>
                  <a:lnTo>
                    <a:pt x="61" y="2"/>
                  </a:lnTo>
                  <a:lnTo>
                    <a:pt x="61" y="2"/>
                  </a:lnTo>
                  <a:lnTo>
                    <a:pt x="61" y="1"/>
                  </a:lnTo>
                  <a:lnTo>
                    <a:pt x="61" y="1"/>
                  </a:lnTo>
                  <a:lnTo>
                    <a:pt x="61" y="1"/>
                  </a:lnTo>
                  <a:lnTo>
                    <a:pt x="62" y="1"/>
                  </a:lnTo>
                  <a:lnTo>
                    <a:pt x="62" y="0"/>
                  </a:lnTo>
                  <a:lnTo>
                    <a:pt x="62" y="0"/>
                  </a:lnTo>
                  <a:lnTo>
                    <a:pt x="62" y="0"/>
                  </a:lnTo>
                  <a:lnTo>
                    <a:pt x="62" y="0"/>
                  </a:lnTo>
                  <a:lnTo>
                    <a:pt x="62" y="0"/>
                  </a:lnTo>
                  <a:lnTo>
                    <a:pt x="62" y="0"/>
                  </a:lnTo>
                  <a:lnTo>
                    <a:pt x="62" y="0"/>
                  </a:lnTo>
                  <a:lnTo>
                    <a:pt x="62" y="0"/>
                  </a:lnTo>
                  <a:lnTo>
                    <a:pt x="62" y="0"/>
                  </a:lnTo>
                  <a:lnTo>
                    <a:pt x="63" y="0"/>
                  </a:lnTo>
                  <a:lnTo>
                    <a:pt x="63" y="0"/>
                  </a:lnTo>
                  <a:lnTo>
                    <a:pt x="63" y="0"/>
                  </a:lnTo>
                  <a:lnTo>
                    <a:pt x="63" y="0"/>
                  </a:lnTo>
                  <a:lnTo>
                    <a:pt x="63" y="0"/>
                  </a:lnTo>
                  <a:lnTo>
                    <a:pt x="63" y="0"/>
                  </a:lnTo>
                  <a:lnTo>
                    <a:pt x="63" y="0"/>
                  </a:lnTo>
                  <a:lnTo>
                    <a:pt x="63" y="0"/>
                  </a:lnTo>
                  <a:lnTo>
                    <a:pt x="63" y="0"/>
                  </a:lnTo>
                  <a:lnTo>
                    <a:pt x="63" y="0"/>
                  </a:lnTo>
                  <a:lnTo>
                    <a:pt x="63" y="0"/>
                  </a:lnTo>
                  <a:lnTo>
                    <a:pt x="63" y="0"/>
                  </a:lnTo>
                  <a:lnTo>
                    <a:pt x="64" y="0"/>
                  </a:lnTo>
                  <a:lnTo>
                    <a:pt x="64" y="0"/>
                  </a:lnTo>
                  <a:lnTo>
                    <a:pt x="64" y="0"/>
                  </a:lnTo>
                  <a:lnTo>
                    <a:pt x="64" y="1"/>
                  </a:lnTo>
                  <a:lnTo>
                    <a:pt x="64" y="1"/>
                  </a:lnTo>
                  <a:lnTo>
                    <a:pt x="64" y="1"/>
                  </a:lnTo>
                  <a:lnTo>
                    <a:pt x="64" y="1"/>
                  </a:lnTo>
                  <a:lnTo>
                    <a:pt x="64" y="2"/>
                  </a:lnTo>
                  <a:lnTo>
                    <a:pt x="65" y="2"/>
                  </a:lnTo>
                  <a:lnTo>
                    <a:pt x="65" y="2"/>
                  </a:lnTo>
                  <a:lnTo>
                    <a:pt x="65" y="2"/>
                  </a:lnTo>
                  <a:lnTo>
                    <a:pt x="65" y="3"/>
                  </a:lnTo>
                  <a:lnTo>
                    <a:pt x="65" y="4"/>
                  </a:lnTo>
                  <a:lnTo>
                    <a:pt x="65" y="5"/>
                  </a:lnTo>
                  <a:lnTo>
                    <a:pt x="65" y="5"/>
                  </a:lnTo>
                  <a:lnTo>
                    <a:pt x="66" y="6"/>
                  </a:lnTo>
                  <a:lnTo>
                    <a:pt x="66" y="8"/>
                  </a:lnTo>
                  <a:lnTo>
                    <a:pt x="66" y="8"/>
                  </a:lnTo>
                  <a:lnTo>
                    <a:pt x="66" y="9"/>
                  </a:lnTo>
                  <a:lnTo>
                    <a:pt x="66" y="10"/>
                  </a:lnTo>
                  <a:lnTo>
                    <a:pt x="67" y="12"/>
                  </a:lnTo>
                  <a:lnTo>
                    <a:pt x="67" y="12"/>
                  </a:lnTo>
                  <a:lnTo>
                    <a:pt x="67" y="13"/>
                  </a:lnTo>
                  <a:lnTo>
                    <a:pt x="67" y="14"/>
                  </a:lnTo>
                  <a:lnTo>
                    <a:pt x="67" y="17"/>
                  </a:lnTo>
                  <a:lnTo>
                    <a:pt x="68" y="22"/>
                  </a:lnTo>
                  <a:lnTo>
                    <a:pt x="68" y="23"/>
                  </a:lnTo>
                  <a:lnTo>
                    <a:pt x="68" y="24"/>
                  </a:lnTo>
                  <a:lnTo>
                    <a:pt x="69" y="25"/>
                  </a:lnTo>
                  <a:lnTo>
                    <a:pt x="69" y="28"/>
                  </a:lnTo>
                  <a:lnTo>
                    <a:pt x="70" y="34"/>
                  </a:lnTo>
                  <a:lnTo>
                    <a:pt x="71" y="47"/>
                  </a:lnTo>
                  <a:lnTo>
                    <a:pt x="71" y="48"/>
                  </a:lnTo>
                  <a:lnTo>
                    <a:pt x="71" y="48"/>
                  </a:lnTo>
                  <a:lnTo>
                    <a:pt x="71" y="50"/>
                  </a:lnTo>
                  <a:lnTo>
                    <a:pt x="72" y="53"/>
                  </a:lnTo>
                  <a:lnTo>
                    <a:pt x="73" y="60"/>
                  </a:lnTo>
                  <a:lnTo>
                    <a:pt x="74" y="74"/>
                  </a:lnTo>
                  <a:lnTo>
                    <a:pt x="74" y="74"/>
                  </a:lnTo>
                  <a:lnTo>
                    <a:pt x="74" y="75"/>
                  </a:lnTo>
                  <a:lnTo>
                    <a:pt x="74" y="77"/>
                  </a:lnTo>
                  <a:lnTo>
                    <a:pt x="75" y="80"/>
                  </a:lnTo>
                  <a:lnTo>
                    <a:pt x="75" y="86"/>
                  </a:lnTo>
                  <a:lnTo>
                    <a:pt x="75" y="87"/>
                  </a:lnTo>
                  <a:lnTo>
                    <a:pt x="75" y="87"/>
                  </a:lnTo>
                  <a:lnTo>
                    <a:pt x="76" y="89"/>
                  </a:lnTo>
                  <a:lnTo>
                    <a:pt x="76" y="92"/>
                  </a:lnTo>
                  <a:lnTo>
                    <a:pt x="77" y="97"/>
                  </a:lnTo>
                  <a:lnTo>
                    <a:pt x="77" y="97"/>
                  </a:lnTo>
                  <a:lnTo>
                    <a:pt x="77" y="98"/>
                  </a:lnTo>
                  <a:lnTo>
                    <a:pt x="77" y="99"/>
                  </a:lnTo>
                  <a:lnTo>
                    <a:pt x="77" y="101"/>
                  </a:lnTo>
                  <a:lnTo>
                    <a:pt x="77" y="102"/>
                  </a:lnTo>
                  <a:lnTo>
                    <a:pt x="77" y="102"/>
                  </a:lnTo>
                  <a:lnTo>
                    <a:pt x="78" y="104"/>
                  </a:lnTo>
                  <a:lnTo>
                    <a:pt x="78" y="106"/>
                  </a:lnTo>
                  <a:lnTo>
                    <a:pt x="78" y="106"/>
                  </a:lnTo>
                  <a:lnTo>
                    <a:pt x="78" y="106"/>
                  </a:lnTo>
                  <a:lnTo>
                    <a:pt x="78" y="107"/>
                  </a:lnTo>
                  <a:lnTo>
                    <a:pt x="79" y="109"/>
                  </a:lnTo>
                  <a:lnTo>
                    <a:pt x="79" y="109"/>
                  </a:lnTo>
                  <a:lnTo>
                    <a:pt x="79" y="110"/>
                  </a:lnTo>
                  <a:lnTo>
                    <a:pt x="79" y="110"/>
                  </a:lnTo>
                  <a:lnTo>
                    <a:pt x="79" y="112"/>
                  </a:lnTo>
                  <a:lnTo>
                    <a:pt x="79" y="112"/>
                  </a:lnTo>
                  <a:lnTo>
                    <a:pt x="80" y="112"/>
                  </a:lnTo>
                  <a:lnTo>
                    <a:pt x="80" y="113"/>
                  </a:lnTo>
                  <a:lnTo>
                    <a:pt x="80" y="113"/>
                  </a:lnTo>
                  <a:lnTo>
                    <a:pt x="80" y="113"/>
                  </a:lnTo>
                  <a:lnTo>
                    <a:pt x="80" y="114"/>
                  </a:lnTo>
                  <a:lnTo>
                    <a:pt x="80" y="114"/>
                  </a:lnTo>
                  <a:lnTo>
                    <a:pt x="80" y="114"/>
                  </a:lnTo>
                  <a:lnTo>
                    <a:pt x="80" y="114"/>
                  </a:lnTo>
                  <a:lnTo>
                    <a:pt x="81" y="115"/>
                  </a:lnTo>
                  <a:lnTo>
                    <a:pt x="81" y="115"/>
                  </a:lnTo>
                  <a:lnTo>
                    <a:pt x="81" y="115"/>
                  </a:lnTo>
                  <a:lnTo>
                    <a:pt x="81" y="115"/>
                  </a:lnTo>
                  <a:lnTo>
                    <a:pt x="81" y="115"/>
                  </a:lnTo>
                  <a:lnTo>
                    <a:pt x="81" y="115"/>
                  </a:lnTo>
                  <a:lnTo>
                    <a:pt x="81" y="115"/>
                  </a:lnTo>
                  <a:lnTo>
                    <a:pt x="81" y="115"/>
                  </a:lnTo>
                  <a:lnTo>
                    <a:pt x="81" y="116"/>
                  </a:lnTo>
                  <a:lnTo>
                    <a:pt x="81" y="116"/>
                  </a:lnTo>
                  <a:lnTo>
                    <a:pt x="81" y="116"/>
                  </a:lnTo>
                  <a:lnTo>
                    <a:pt x="81" y="116"/>
                  </a:lnTo>
                  <a:lnTo>
                    <a:pt x="82" y="116"/>
                  </a:lnTo>
                  <a:lnTo>
                    <a:pt x="82" y="116"/>
                  </a:lnTo>
                  <a:lnTo>
                    <a:pt x="82" y="116"/>
                  </a:lnTo>
                  <a:lnTo>
                    <a:pt x="82" y="116"/>
                  </a:lnTo>
                  <a:lnTo>
                    <a:pt x="82" y="115"/>
                  </a:lnTo>
                  <a:lnTo>
                    <a:pt x="82" y="115"/>
                  </a:lnTo>
                  <a:lnTo>
                    <a:pt x="82" y="115"/>
                  </a:lnTo>
                  <a:lnTo>
                    <a:pt x="82" y="115"/>
                  </a:lnTo>
                  <a:lnTo>
                    <a:pt x="82" y="115"/>
                  </a:lnTo>
                  <a:lnTo>
                    <a:pt x="83" y="115"/>
                  </a:lnTo>
                  <a:lnTo>
                    <a:pt x="83" y="115"/>
                  </a:lnTo>
                  <a:lnTo>
                    <a:pt x="83" y="115"/>
                  </a:lnTo>
                  <a:lnTo>
                    <a:pt x="83" y="114"/>
                  </a:lnTo>
                  <a:lnTo>
                    <a:pt x="83" y="114"/>
                  </a:lnTo>
                  <a:lnTo>
                    <a:pt x="83" y="114"/>
                  </a:lnTo>
                  <a:lnTo>
                    <a:pt x="83" y="114"/>
                  </a:lnTo>
                  <a:lnTo>
                    <a:pt x="83" y="113"/>
                  </a:lnTo>
                  <a:lnTo>
                    <a:pt x="83" y="113"/>
                  </a:lnTo>
                  <a:lnTo>
                    <a:pt x="83" y="112"/>
                  </a:lnTo>
                  <a:lnTo>
                    <a:pt x="84" y="112"/>
                  </a:lnTo>
                  <a:lnTo>
                    <a:pt x="84" y="112"/>
                  </a:lnTo>
                  <a:lnTo>
                    <a:pt x="84" y="111"/>
                  </a:lnTo>
                  <a:lnTo>
                    <a:pt x="84" y="111"/>
                  </a:lnTo>
                  <a:lnTo>
                    <a:pt x="84" y="110"/>
                  </a:lnTo>
                  <a:lnTo>
                    <a:pt x="84" y="110"/>
                  </a:lnTo>
                  <a:lnTo>
                    <a:pt x="85" y="108"/>
                  </a:lnTo>
                  <a:lnTo>
                    <a:pt x="85" y="108"/>
                  </a:lnTo>
                  <a:lnTo>
                    <a:pt x="85" y="107"/>
                  </a:lnTo>
                  <a:lnTo>
                    <a:pt x="85" y="106"/>
                  </a:lnTo>
                  <a:lnTo>
                    <a:pt x="85" y="104"/>
                  </a:lnTo>
                  <a:lnTo>
                    <a:pt x="85" y="104"/>
                  </a:lnTo>
                  <a:lnTo>
                    <a:pt x="86" y="103"/>
                  </a:lnTo>
                  <a:lnTo>
                    <a:pt x="86" y="102"/>
                  </a:lnTo>
                  <a:lnTo>
                    <a:pt x="86" y="100"/>
                  </a:lnTo>
                  <a:lnTo>
                    <a:pt x="87" y="95"/>
                  </a:lnTo>
                  <a:lnTo>
                    <a:pt x="87" y="94"/>
                  </a:lnTo>
                  <a:lnTo>
                    <a:pt x="87" y="93"/>
                  </a:lnTo>
                  <a:lnTo>
                    <a:pt x="87" y="92"/>
                  </a:lnTo>
                  <a:lnTo>
                    <a:pt x="87" y="89"/>
                  </a:lnTo>
                  <a:lnTo>
                    <a:pt x="88" y="83"/>
                  </a:lnTo>
                  <a:lnTo>
                    <a:pt x="88" y="83"/>
                  </a:lnTo>
                  <a:lnTo>
                    <a:pt x="88" y="82"/>
                  </a:lnTo>
                  <a:lnTo>
                    <a:pt x="89" y="80"/>
                  </a:lnTo>
                  <a:lnTo>
                    <a:pt x="89" y="77"/>
                  </a:lnTo>
                  <a:lnTo>
                    <a:pt x="90" y="71"/>
                  </a:lnTo>
                  <a:lnTo>
                    <a:pt x="91" y="57"/>
                  </a:lnTo>
                  <a:lnTo>
                    <a:pt x="91" y="56"/>
                  </a:lnTo>
                  <a:lnTo>
                    <a:pt x="91" y="55"/>
                  </a:lnTo>
                  <a:lnTo>
                    <a:pt x="91" y="53"/>
                  </a:lnTo>
                  <a:lnTo>
                    <a:pt x="92" y="50"/>
                  </a:lnTo>
                  <a:lnTo>
                    <a:pt x="93" y="42"/>
                  </a:lnTo>
                  <a:lnTo>
                    <a:pt x="93" y="42"/>
                  </a:lnTo>
                  <a:lnTo>
                    <a:pt x="93" y="41"/>
                  </a:lnTo>
                  <a:lnTo>
                    <a:pt x="93" y="39"/>
                  </a:lnTo>
                  <a:lnTo>
                    <a:pt x="93" y="35"/>
                  </a:lnTo>
                  <a:lnTo>
                    <a:pt x="94" y="29"/>
                  </a:lnTo>
                  <a:lnTo>
                    <a:pt x="94" y="28"/>
                  </a:lnTo>
                  <a:lnTo>
                    <a:pt x="94" y="27"/>
                  </a:lnTo>
                  <a:lnTo>
                    <a:pt x="94" y="26"/>
                  </a:lnTo>
                  <a:lnTo>
                    <a:pt x="95" y="22"/>
                  </a:lnTo>
                  <a:lnTo>
                    <a:pt x="95" y="22"/>
                  </a:lnTo>
                  <a:lnTo>
                    <a:pt x="95" y="21"/>
                  </a:lnTo>
                  <a:lnTo>
                    <a:pt x="95" y="20"/>
                  </a:lnTo>
                  <a:lnTo>
                    <a:pt x="95" y="17"/>
                  </a:lnTo>
                  <a:lnTo>
                    <a:pt x="96" y="16"/>
                  </a:lnTo>
                  <a:lnTo>
                    <a:pt x="96" y="16"/>
                  </a:lnTo>
                  <a:lnTo>
                    <a:pt x="96" y="14"/>
                  </a:lnTo>
                  <a:lnTo>
                    <a:pt x="96" y="12"/>
                  </a:lnTo>
                  <a:lnTo>
                    <a:pt x="96" y="11"/>
                  </a:lnTo>
                  <a:lnTo>
                    <a:pt x="97" y="11"/>
                  </a:lnTo>
                  <a:lnTo>
                    <a:pt x="97" y="10"/>
                  </a:lnTo>
                  <a:lnTo>
                    <a:pt x="97" y="8"/>
                  </a:lnTo>
                  <a:lnTo>
                    <a:pt x="97" y="7"/>
                  </a:lnTo>
                  <a:lnTo>
                    <a:pt x="97" y="7"/>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6" name="Freeform 73"/>
            <p:cNvSpPr>
              <a:spLocks/>
            </p:cNvSpPr>
            <p:nvPr/>
          </p:nvSpPr>
          <p:spPr bwMode="auto">
            <a:xfrm>
              <a:off x="3685" y="2186"/>
              <a:ext cx="95" cy="116"/>
            </a:xfrm>
            <a:custGeom>
              <a:avLst/>
              <a:gdLst/>
              <a:ahLst/>
              <a:cxnLst>
                <a:cxn ang="0">
                  <a:pos x="1" y="3"/>
                </a:cxn>
                <a:cxn ang="0">
                  <a:pos x="2" y="1"/>
                </a:cxn>
                <a:cxn ang="0">
                  <a:pos x="3" y="0"/>
                </a:cxn>
                <a:cxn ang="0">
                  <a:pos x="4" y="0"/>
                </a:cxn>
                <a:cxn ang="0">
                  <a:pos x="4" y="0"/>
                </a:cxn>
                <a:cxn ang="0">
                  <a:pos x="5" y="3"/>
                </a:cxn>
                <a:cxn ang="0">
                  <a:pos x="7" y="9"/>
                </a:cxn>
                <a:cxn ang="0">
                  <a:pos x="8" y="18"/>
                </a:cxn>
                <a:cxn ang="0">
                  <a:pos x="12" y="49"/>
                </a:cxn>
                <a:cxn ang="0">
                  <a:pos x="14" y="71"/>
                </a:cxn>
                <a:cxn ang="0">
                  <a:pos x="16" y="92"/>
                </a:cxn>
                <a:cxn ang="0">
                  <a:pos x="19" y="106"/>
                </a:cxn>
                <a:cxn ang="0">
                  <a:pos x="20" y="112"/>
                </a:cxn>
                <a:cxn ang="0">
                  <a:pos x="21" y="114"/>
                </a:cxn>
                <a:cxn ang="0">
                  <a:pos x="21" y="115"/>
                </a:cxn>
                <a:cxn ang="0">
                  <a:pos x="22" y="116"/>
                </a:cxn>
                <a:cxn ang="0">
                  <a:pos x="23" y="115"/>
                </a:cxn>
                <a:cxn ang="0">
                  <a:pos x="23" y="113"/>
                </a:cxn>
                <a:cxn ang="0">
                  <a:pos x="25" y="109"/>
                </a:cxn>
                <a:cxn ang="0">
                  <a:pos x="27" y="98"/>
                </a:cxn>
                <a:cxn ang="0">
                  <a:pos x="30" y="64"/>
                </a:cxn>
                <a:cxn ang="0">
                  <a:pos x="33" y="33"/>
                </a:cxn>
                <a:cxn ang="0">
                  <a:pos x="36" y="16"/>
                </a:cxn>
                <a:cxn ang="0">
                  <a:pos x="37" y="8"/>
                </a:cxn>
                <a:cxn ang="0">
                  <a:pos x="38" y="3"/>
                </a:cxn>
                <a:cxn ang="0">
                  <a:pos x="39" y="1"/>
                </a:cxn>
                <a:cxn ang="0">
                  <a:pos x="40" y="0"/>
                </a:cxn>
                <a:cxn ang="0">
                  <a:pos x="40" y="0"/>
                </a:cxn>
                <a:cxn ang="0">
                  <a:pos x="41" y="1"/>
                </a:cxn>
                <a:cxn ang="0">
                  <a:pos x="42" y="3"/>
                </a:cxn>
                <a:cxn ang="0">
                  <a:pos x="43" y="7"/>
                </a:cxn>
                <a:cxn ang="0">
                  <a:pos x="45" y="20"/>
                </a:cxn>
                <a:cxn ang="0">
                  <a:pos x="48" y="44"/>
                </a:cxn>
                <a:cxn ang="0">
                  <a:pos x="52" y="86"/>
                </a:cxn>
                <a:cxn ang="0">
                  <a:pos x="54" y="98"/>
                </a:cxn>
                <a:cxn ang="0">
                  <a:pos x="55" y="106"/>
                </a:cxn>
                <a:cxn ang="0">
                  <a:pos x="56" y="111"/>
                </a:cxn>
                <a:cxn ang="0">
                  <a:pos x="57" y="114"/>
                </a:cxn>
                <a:cxn ang="0">
                  <a:pos x="58" y="115"/>
                </a:cxn>
                <a:cxn ang="0">
                  <a:pos x="59" y="116"/>
                </a:cxn>
                <a:cxn ang="0">
                  <a:pos x="59" y="115"/>
                </a:cxn>
                <a:cxn ang="0">
                  <a:pos x="60" y="112"/>
                </a:cxn>
                <a:cxn ang="0">
                  <a:pos x="61" y="107"/>
                </a:cxn>
                <a:cxn ang="0">
                  <a:pos x="63" y="97"/>
                </a:cxn>
                <a:cxn ang="0">
                  <a:pos x="67" y="64"/>
                </a:cxn>
                <a:cxn ang="0">
                  <a:pos x="70" y="34"/>
                </a:cxn>
                <a:cxn ang="0">
                  <a:pos x="72" y="12"/>
                </a:cxn>
                <a:cxn ang="0">
                  <a:pos x="74" y="4"/>
                </a:cxn>
                <a:cxn ang="0">
                  <a:pos x="75" y="1"/>
                </a:cxn>
                <a:cxn ang="0">
                  <a:pos x="76" y="0"/>
                </a:cxn>
                <a:cxn ang="0">
                  <a:pos x="76" y="0"/>
                </a:cxn>
                <a:cxn ang="0">
                  <a:pos x="77" y="0"/>
                </a:cxn>
                <a:cxn ang="0">
                  <a:pos x="78" y="3"/>
                </a:cxn>
                <a:cxn ang="0">
                  <a:pos x="79" y="8"/>
                </a:cxn>
                <a:cxn ang="0">
                  <a:pos x="82" y="23"/>
                </a:cxn>
                <a:cxn ang="0">
                  <a:pos x="85" y="51"/>
                </a:cxn>
                <a:cxn ang="0">
                  <a:pos x="88" y="90"/>
                </a:cxn>
                <a:cxn ang="0">
                  <a:pos x="90" y="104"/>
                </a:cxn>
                <a:cxn ang="0">
                  <a:pos x="92" y="111"/>
                </a:cxn>
                <a:cxn ang="0">
                  <a:pos x="93" y="114"/>
                </a:cxn>
                <a:cxn ang="0">
                  <a:pos x="94" y="115"/>
                </a:cxn>
                <a:cxn ang="0">
                  <a:pos x="94" y="116"/>
                </a:cxn>
              </a:cxnLst>
              <a:rect l="0" t="0" r="r" b="b"/>
              <a:pathLst>
                <a:path w="95" h="116">
                  <a:moveTo>
                    <a:pt x="0" y="7"/>
                  </a:moveTo>
                  <a:lnTo>
                    <a:pt x="0" y="6"/>
                  </a:lnTo>
                  <a:lnTo>
                    <a:pt x="0" y="6"/>
                  </a:lnTo>
                  <a:lnTo>
                    <a:pt x="1" y="5"/>
                  </a:lnTo>
                  <a:lnTo>
                    <a:pt x="1" y="4"/>
                  </a:lnTo>
                  <a:lnTo>
                    <a:pt x="1" y="4"/>
                  </a:lnTo>
                  <a:lnTo>
                    <a:pt x="1" y="4"/>
                  </a:lnTo>
                  <a:lnTo>
                    <a:pt x="1" y="3"/>
                  </a:lnTo>
                  <a:lnTo>
                    <a:pt x="1" y="3"/>
                  </a:lnTo>
                  <a:lnTo>
                    <a:pt x="1" y="2"/>
                  </a:lnTo>
                  <a:lnTo>
                    <a:pt x="2" y="2"/>
                  </a:lnTo>
                  <a:lnTo>
                    <a:pt x="2" y="2"/>
                  </a:lnTo>
                  <a:lnTo>
                    <a:pt x="2" y="2"/>
                  </a:lnTo>
                  <a:lnTo>
                    <a:pt x="2" y="1"/>
                  </a:lnTo>
                  <a:lnTo>
                    <a:pt x="2" y="1"/>
                  </a:lnTo>
                  <a:lnTo>
                    <a:pt x="2" y="1"/>
                  </a:lnTo>
                  <a:lnTo>
                    <a:pt x="2" y="1"/>
                  </a:lnTo>
                  <a:lnTo>
                    <a:pt x="2" y="0"/>
                  </a:lnTo>
                  <a:lnTo>
                    <a:pt x="2" y="0"/>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0"/>
                  </a:lnTo>
                  <a:lnTo>
                    <a:pt x="4" y="0"/>
                  </a:lnTo>
                  <a:lnTo>
                    <a:pt x="4" y="1"/>
                  </a:lnTo>
                  <a:lnTo>
                    <a:pt x="4" y="1"/>
                  </a:lnTo>
                  <a:lnTo>
                    <a:pt x="5" y="1"/>
                  </a:lnTo>
                  <a:lnTo>
                    <a:pt x="5" y="1"/>
                  </a:lnTo>
                  <a:lnTo>
                    <a:pt x="5" y="2"/>
                  </a:lnTo>
                  <a:lnTo>
                    <a:pt x="5" y="2"/>
                  </a:lnTo>
                  <a:lnTo>
                    <a:pt x="5" y="2"/>
                  </a:lnTo>
                  <a:lnTo>
                    <a:pt x="5" y="3"/>
                  </a:lnTo>
                  <a:lnTo>
                    <a:pt x="5" y="3"/>
                  </a:lnTo>
                  <a:lnTo>
                    <a:pt x="6" y="4"/>
                  </a:lnTo>
                  <a:lnTo>
                    <a:pt x="6" y="4"/>
                  </a:lnTo>
                  <a:lnTo>
                    <a:pt x="6" y="6"/>
                  </a:lnTo>
                  <a:lnTo>
                    <a:pt x="6" y="6"/>
                  </a:lnTo>
                  <a:lnTo>
                    <a:pt x="6" y="7"/>
                  </a:lnTo>
                  <a:lnTo>
                    <a:pt x="6" y="8"/>
                  </a:lnTo>
                  <a:lnTo>
                    <a:pt x="7" y="9"/>
                  </a:lnTo>
                  <a:lnTo>
                    <a:pt x="7" y="10"/>
                  </a:lnTo>
                  <a:lnTo>
                    <a:pt x="7" y="10"/>
                  </a:lnTo>
                  <a:lnTo>
                    <a:pt x="7" y="11"/>
                  </a:lnTo>
                  <a:lnTo>
                    <a:pt x="7" y="14"/>
                  </a:lnTo>
                  <a:lnTo>
                    <a:pt x="8" y="14"/>
                  </a:lnTo>
                  <a:lnTo>
                    <a:pt x="8" y="15"/>
                  </a:lnTo>
                  <a:lnTo>
                    <a:pt x="8" y="16"/>
                  </a:lnTo>
                  <a:lnTo>
                    <a:pt x="8" y="18"/>
                  </a:lnTo>
                  <a:lnTo>
                    <a:pt x="9" y="24"/>
                  </a:lnTo>
                  <a:lnTo>
                    <a:pt x="9" y="24"/>
                  </a:lnTo>
                  <a:lnTo>
                    <a:pt x="9" y="25"/>
                  </a:lnTo>
                  <a:lnTo>
                    <a:pt x="9" y="26"/>
                  </a:lnTo>
                  <a:lnTo>
                    <a:pt x="10" y="29"/>
                  </a:lnTo>
                  <a:lnTo>
                    <a:pt x="10" y="35"/>
                  </a:lnTo>
                  <a:lnTo>
                    <a:pt x="12" y="48"/>
                  </a:lnTo>
                  <a:lnTo>
                    <a:pt x="12" y="49"/>
                  </a:lnTo>
                  <a:lnTo>
                    <a:pt x="12" y="50"/>
                  </a:lnTo>
                  <a:lnTo>
                    <a:pt x="12" y="52"/>
                  </a:lnTo>
                  <a:lnTo>
                    <a:pt x="12" y="56"/>
                  </a:lnTo>
                  <a:lnTo>
                    <a:pt x="13" y="63"/>
                  </a:lnTo>
                  <a:lnTo>
                    <a:pt x="13" y="64"/>
                  </a:lnTo>
                  <a:lnTo>
                    <a:pt x="13" y="65"/>
                  </a:lnTo>
                  <a:lnTo>
                    <a:pt x="14" y="67"/>
                  </a:lnTo>
                  <a:lnTo>
                    <a:pt x="14" y="71"/>
                  </a:lnTo>
                  <a:lnTo>
                    <a:pt x="15" y="78"/>
                  </a:lnTo>
                  <a:lnTo>
                    <a:pt x="15" y="79"/>
                  </a:lnTo>
                  <a:lnTo>
                    <a:pt x="15" y="80"/>
                  </a:lnTo>
                  <a:lnTo>
                    <a:pt x="15" y="81"/>
                  </a:lnTo>
                  <a:lnTo>
                    <a:pt x="15" y="84"/>
                  </a:lnTo>
                  <a:lnTo>
                    <a:pt x="16" y="91"/>
                  </a:lnTo>
                  <a:lnTo>
                    <a:pt x="16" y="92"/>
                  </a:lnTo>
                  <a:lnTo>
                    <a:pt x="16" y="92"/>
                  </a:lnTo>
                  <a:lnTo>
                    <a:pt x="17" y="94"/>
                  </a:lnTo>
                  <a:lnTo>
                    <a:pt x="17" y="97"/>
                  </a:lnTo>
                  <a:lnTo>
                    <a:pt x="18" y="102"/>
                  </a:lnTo>
                  <a:lnTo>
                    <a:pt x="18" y="102"/>
                  </a:lnTo>
                  <a:lnTo>
                    <a:pt x="18" y="103"/>
                  </a:lnTo>
                  <a:lnTo>
                    <a:pt x="18" y="104"/>
                  </a:lnTo>
                  <a:lnTo>
                    <a:pt x="18" y="106"/>
                  </a:lnTo>
                  <a:lnTo>
                    <a:pt x="19" y="106"/>
                  </a:lnTo>
                  <a:lnTo>
                    <a:pt x="19" y="107"/>
                  </a:lnTo>
                  <a:lnTo>
                    <a:pt x="19" y="108"/>
                  </a:lnTo>
                  <a:lnTo>
                    <a:pt x="19" y="110"/>
                  </a:lnTo>
                  <a:lnTo>
                    <a:pt x="19" y="110"/>
                  </a:lnTo>
                  <a:lnTo>
                    <a:pt x="19" y="110"/>
                  </a:lnTo>
                  <a:lnTo>
                    <a:pt x="19" y="111"/>
                  </a:lnTo>
                  <a:lnTo>
                    <a:pt x="20" y="111"/>
                  </a:lnTo>
                  <a:lnTo>
                    <a:pt x="20" y="112"/>
                  </a:lnTo>
                  <a:lnTo>
                    <a:pt x="20" y="112"/>
                  </a:lnTo>
                  <a:lnTo>
                    <a:pt x="20" y="112"/>
                  </a:lnTo>
                  <a:lnTo>
                    <a:pt x="20" y="113"/>
                  </a:lnTo>
                  <a:lnTo>
                    <a:pt x="20" y="113"/>
                  </a:lnTo>
                  <a:lnTo>
                    <a:pt x="20" y="114"/>
                  </a:lnTo>
                  <a:lnTo>
                    <a:pt x="20" y="114"/>
                  </a:lnTo>
                  <a:lnTo>
                    <a:pt x="21" y="114"/>
                  </a:lnTo>
                  <a:lnTo>
                    <a:pt x="21" y="114"/>
                  </a:lnTo>
                  <a:lnTo>
                    <a:pt x="21" y="114"/>
                  </a:lnTo>
                  <a:lnTo>
                    <a:pt x="21" y="115"/>
                  </a:lnTo>
                  <a:lnTo>
                    <a:pt x="21" y="115"/>
                  </a:lnTo>
                  <a:lnTo>
                    <a:pt x="21" y="115"/>
                  </a:lnTo>
                  <a:lnTo>
                    <a:pt x="21" y="115"/>
                  </a:lnTo>
                  <a:lnTo>
                    <a:pt x="21" y="115"/>
                  </a:lnTo>
                  <a:lnTo>
                    <a:pt x="21" y="115"/>
                  </a:lnTo>
                  <a:lnTo>
                    <a:pt x="21" y="115"/>
                  </a:lnTo>
                  <a:lnTo>
                    <a:pt x="21" y="115"/>
                  </a:lnTo>
                  <a:lnTo>
                    <a:pt x="21" y="116"/>
                  </a:lnTo>
                  <a:lnTo>
                    <a:pt x="22" y="116"/>
                  </a:lnTo>
                  <a:lnTo>
                    <a:pt x="22" y="116"/>
                  </a:lnTo>
                  <a:lnTo>
                    <a:pt x="22" y="116"/>
                  </a:lnTo>
                  <a:lnTo>
                    <a:pt x="22" y="116"/>
                  </a:lnTo>
                  <a:lnTo>
                    <a:pt x="22" y="116"/>
                  </a:lnTo>
                  <a:lnTo>
                    <a:pt x="22" y="116"/>
                  </a:lnTo>
                  <a:lnTo>
                    <a:pt x="22" y="116"/>
                  </a:lnTo>
                  <a:lnTo>
                    <a:pt x="22" y="115"/>
                  </a:lnTo>
                  <a:lnTo>
                    <a:pt x="22" y="115"/>
                  </a:lnTo>
                  <a:lnTo>
                    <a:pt x="22" y="115"/>
                  </a:lnTo>
                  <a:lnTo>
                    <a:pt x="23" y="115"/>
                  </a:lnTo>
                  <a:lnTo>
                    <a:pt x="23" y="115"/>
                  </a:lnTo>
                  <a:lnTo>
                    <a:pt x="23" y="115"/>
                  </a:lnTo>
                  <a:lnTo>
                    <a:pt x="23" y="115"/>
                  </a:lnTo>
                  <a:lnTo>
                    <a:pt x="23" y="115"/>
                  </a:lnTo>
                  <a:lnTo>
                    <a:pt x="23" y="115"/>
                  </a:lnTo>
                  <a:lnTo>
                    <a:pt x="23" y="114"/>
                  </a:lnTo>
                  <a:lnTo>
                    <a:pt x="23" y="114"/>
                  </a:lnTo>
                  <a:lnTo>
                    <a:pt x="23" y="114"/>
                  </a:lnTo>
                  <a:lnTo>
                    <a:pt x="23" y="114"/>
                  </a:lnTo>
                  <a:lnTo>
                    <a:pt x="23" y="113"/>
                  </a:lnTo>
                  <a:lnTo>
                    <a:pt x="23" y="113"/>
                  </a:lnTo>
                  <a:lnTo>
                    <a:pt x="24" y="113"/>
                  </a:lnTo>
                  <a:lnTo>
                    <a:pt x="24" y="112"/>
                  </a:lnTo>
                  <a:lnTo>
                    <a:pt x="24" y="112"/>
                  </a:lnTo>
                  <a:lnTo>
                    <a:pt x="24" y="112"/>
                  </a:lnTo>
                  <a:lnTo>
                    <a:pt x="24" y="111"/>
                  </a:lnTo>
                  <a:lnTo>
                    <a:pt x="24" y="111"/>
                  </a:lnTo>
                  <a:lnTo>
                    <a:pt x="24" y="110"/>
                  </a:lnTo>
                  <a:lnTo>
                    <a:pt x="25" y="109"/>
                  </a:lnTo>
                  <a:lnTo>
                    <a:pt x="25" y="108"/>
                  </a:lnTo>
                  <a:lnTo>
                    <a:pt x="25" y="108"/>
                  </a:lnTo>
                  <a:lnTo>
                    <a:pt x="25" y="107"/>
                  </a:lnTo>
                  <a:lnTo>
                    <a:pt x="25" y="105"/>
                  </a:lnTo>
                  <a:lnTo>
                    <a:pt x="26" y="101"/>
                  </a:lnTo>
                  <a:lnTo>
                    <a:pt x="26" y="100"/>
                  </a:lnTo>
                  <a:lnTo>
                    <a:pt x="26" y="100"/>
                  </a:lnTo>
                  <a:lnTo>
                    <a:pt x="27" y="98"/>
                  </a:lnTo>
                  <a:lnTo>
                    <a:pt x="27" y="96"/>
                  </a:lnTo>
                  <a:lnTo>
                    <a:pt x="27" y="90"/>
                  </a:lnTo>
                  <a:lnTo>
                    <a:pt x="29" y="78"/>
                  </a:lnTo>
                  <a:lnTo>
                    <a:pt x="29" y="78"/>
                  </a:lnTo>
                  <a:lnTo>
                    <a:pt x="29" y="77"/>
                  </a:lnTo>
                  <a:lnTo>
                    <a:pt x="29" y="75"/>
                  </a:lnTo>
                  <a:lnTo>
                    <a:pt x="30" y="71"/>
                  </a:lnTo>
                  <a:lnTo>
                    <a:pt x="30" y="64"/>
                  </a:lnTo>
                  <a:lnTo>
                    <a:pt x="32" y="49"/>
                  </a:lnTo>
                  <a:lnTo>
                    <a:pt x="32" y="48"/>
                  </a:lnTo>
                  <a:lnTo>
                    <a:pt x="32" y="47"/>
                  </a:lnTo>
                  <a:lnTo>
                    <a:pt x="32" y="46"/>
                  </a:lnTo>
                  <a:lnTo>
                    <a:pt x="33" y="42"/>
                  </a:lnTo>
                  <a:lnTo>
                    <a:pt x="33" y="35"/>
                  </a:lnTo>
                  <a:lnTo>
                    <a:pt x="33" y="34"/>
                  </a:lnTo>
                  <a:lnTo>
                    <a:pt x="33" y="33"/>
                  </a:lnTo>
                  <a:lnTo>
                    <a:pt x="34" y="32"/>
                  </a:lnTo>
                  <a:lnTo>
                    <a:pt x="34" y="28"/>
                  </a:lnTo>
                  <a:lnTo>
                    <a:pt x="35" y="22"/>
                  </a:lnTo>
                  <a:lnTo>
                    <a:pt x="35" y="21"/>
                  </a:lnTo>
                  <a:lnTo>
                    <a:pt x="35" y="21"/>
                  </a:lnTo>
                  <a:lnTo>
                    <a:pt x="35" y="19"/>
                  </a:lnTo>
                  <a:lnTo>
                    <a:pt x="35" y="17"/>
                  </a:lnTo>
                  <a:lnTo>
                    <a:pt x="36" y="16"/>
                  </a:lnTo>
                  <a:lnTo>
                    <a:pt x="36" y="16"/>
                  </a:lnTo>
                  <a:lnTo>
                    <a:pt x="36" y="14"/>
                  </a:lnTo>
                  <a:lnTo>
                    <a:pt x="36" y="12"/>
                  </a:lnTo>
                  <a:lnTo>
                    <a:pt x="36" y="12"/>
                  </a:lnTo>
                  <a:lnTo>
                    <a:pt x="36" y="11"/>
                  </a:lnTo>
                  <a:lnTo>
                    <a:pt x="37" y="10"/>
                  </a:lnTo>
                  <a:lnTo>
                    <a:pt x="37" y="8"/>
                  </a:lnTo>
                  <a:lnTo>
                    <a:pt x="37" y="8"/>
                  </a:lnTo>
                  <a:lnTo>
                    <a:pt x="37" y="7"/>
                  </a:lnTo>
                  <a:lnTo>
                    <a:pt x="37" y="6"/>
                  </a:lnTo>
                  <a:lnTo>
                    <a:pt x="38" y="5"/>
                  </a:lnTo>
                  <a:lnTo>
                    <a:pt x="38" y="4"/>
                  </a:lnTo>
                  <a:lnTo>
                    <a:pt x="38" y="4"/>
                  </a:lnTo>
                  <a:lnTo>
                    <a:pt x="38" y="4"/>
                  </a:lnTo>
                  <a:lnTo>
                    <a:pt x="38" y="3"/>
                  </a:lnTo>
                  <a:lnTo>
                    <a:pt x="38" y="3"/>
                  </a:lnTo>
                  <a:lnTo>
                    <a:pt x="38" y="2"/>
                  </a:lnTo>
                  <a:lnTo>
                    <a:pt x="38" y="2"/>
                  </a:lnTo>
                  <a:lnTo>
                    <a:pt x="39" y="2"/>
                  </a:lnTo>
                  <a:lnTo>
                    <a:pt x="39" y="2"/>
                  </a:lnTo>
                  <a:lnTo>
                    <a:pt x="39" y="1"/>
                  </a:lnTo>
                  <a:lnTo>
                    <a:pt x="39" y="1"/>
                  </a:lnTo>
                  <a:lnTo>
                    <a:pt x="39" y="1"/>
                  </a:lnTo>
                  <a:lnTo>
                    <a:pt x="39" y="1"/>
                  </a:lnTo>
                  <a:lnTo>
                    <a:pt x="39" y="0"/>
                  </a:lnTo>
                  <a:lnTo>
                    <a:pt x="39" y="0"/>
                  </a:lnTo>
                  <a:lnTo>
                    <a:pt x="39" y="0"/>
                  </a:lnTo>
                  <a:lnTo>
                    <a:pt x="39" y="0"/>
                  </a:lnTo>
                  <a:lnTo>
                    <a:pt x="39" y="0"/>
                  </a:lnTo>
                  <a:lnTo>
                    <a:pt x="40" y="0"/>
                  </a:lnTo>
                  <a:lnTo>
                    <a:pt x="40" y="0"/>
                  </a:lnTo>
                  <a:lnTo>
                    <a:pt x="40" y="0"/>
                  </a:lnTo>
                  <a:lnTo>
                    <a:pt x="40" y="0"/>
                  </a:lnTo>
                  <a:lnTo>
                    <a:pt x="40" y="0"/>
                  </a:lnTo>
                  <a:lnTo>
                    <a:pt x="40" y="0"/>
                  </a:lnTo>
                  <a:lnTo>
                    <a:pt x="40" y="0"/>
                  </a:lnTo>
                  <a:lnTo>
                    <a:pt x="40" y="0"/>
                  </a:lnTo>
                  <a:lnTo>
                    <a:pt x="40" y="0"/>
                  </a:lnTo>
                  <a:lnTo>
                    <a:pt x="40" y="0"/>
                  </a:lnTo>
                  <a:lnTo>
                    <a:pt x="40" y="0"/>
                  </a:lnTo>
                  <a:lnTo>
                    <a:pt x="41" y="0"/>
                  </a:lnTo>
                  <a:lnTo>
                    <a:pt x="41" y="0"/>
                  </a:lnTo>
                  <a:lnTo>
                    <a:pt x="41" y="0"/>
                  </a:lnTo>
                  <a:lnTo>
                    <a:pt x="41" y="0"/>
                  </a:lnTo>
                  <a:lnTo>
                    <a:pt x="41" y="0"/>
                  </a:lnTo>
                  <a:lnTo>
                    <a:pt x="41" y="0"/>
                  </a:lnTo>
                  <a:lnTo>
                    <a:pt x="41" y="0"/>
                  </a:lnTo>
                  <a:lnTo>
                    <a:pt x="41" y="1"/>
                  </a:lnTo>
                  <a:lnTo>
                    <a:pt x="41" y="1"/>
                  </a:lnTo>
                  <a:lnTo>
                    <a:pt x="41" y="1"/>
                  </a:lnTo>
                  <a:lnTo>
                    <a:pt x="41" y="1"/>
                  </a:lnTo>
                  <a:lnTo>
                    <a:pt x="42" y="1"/>
                  </a:lnTo>
                  <a:lnTo>
                    <a:pt x="42" y="2"/>
                  </a:lnTo>
                  <a:lnTo>
                    <a:pt x="42" y="2"/>
                  </a:lnTo>
                  <a:lnTo>
                    <a:pt x="42" y="2"/>
                  </a:lnTo>
                  <a:lnTo>
                    <a:pt x="42" y="3"/>
                  </a:lnTo>
                  <a:lnTo>
                    <a:pt x="42" y="3"/>
                  </a:lnTo>
                  <a:lnTo>
                    <a:pt x="42" y="4"/>
                  </a:lnTo>
                  <a:lnTo>
                    <a:pt x="42" y="4"/>
                  </a:lnTo>
                  <a:lnTo>
                    <a:pt x="43" y="4"/>
                  </a:lnTo>
                  <a:lnTo>
                    <a:pt x="43" y="5"/>
                  </a:lnTo>
                  <a:lnTo>
                    <a:pt x="43" y="6"/>
                  </a:lnTo>
                  <a:lnTo>
                    <a:pt x="43" y="6"/>
                  </a:lnTo>
                  <a:lnTo>
                    <a:pt x="43" y="7"/>
                  </a:lnTo>
                  <a:lnTo>
                    <a:pt x="43" y="9"/>
                  </a:lnTo>
                  <a:lnTo>
                    <a:pt x="43" y="10"/>
                  </a:lnTo>
                  <a:lnTo>
                    <a:pt x="44" y="10"/>
                  </a:lnTo>
                  <a:lnTo>
                    <a:pt x="44" y="11"/>
                  </a:lnTo>
                  <a:lnTo>
                    <a:pt x="44" y="14"/>
                  </a:lnTo>
                  <a:lnTo>
                    <a:pt x="45" y="19"/>
                  </a:lnTo>
                  <a:lnTo>
                    <a:pt x="45" y="20"/>
                  </a:lnTo>
                  <a:lnTo>
                    <a:pt x="45" y="20"/>
                  </a:lnTo>
                  <a:lnTo>
                    <a:pt x="45" y="22"/>
                  </a:lnTo>
                  <a:lnTo>
                    <a:pt x="46" y="25"/>
                  </a:lnTo>
                  <a:lnTo>
                    <a:pt x="47" y="31"/>
                  </a:lnTo>
                  <a:lnTo>
                    <a:pt x="47" y="32"/>
                  </a:lnTo>
                  <a:lnTo>
                    <a:pt x="47" y="33"/>
                  </a:lnTo>
                  <a:lnTo>
                    <a:pt x="47" y="34"/>
                  </a:lnTo>
                  <a:lnTo>
                    <a:pt x="47" y="38"/>
                  </a:lnTo>
                  <a:lnTo>
                    <a:pt x="48" y="44"/>
                  </a:lnTo>
                  <a:lnTo>
                    <a:pt x="49" y="59"/>
                  </a:lnTo>
                  <a:lnTo>
                    <a:pt x="49" y="60"/>
                  </a:lnTo>
                  <a:lnTo>
                    <a:pt x="49" y="60"/>
                  </a:lnTo>
                  <a:lnTo>
                    <a:pt x="50" y="62"/>
                  </a:lnTo>
                  <a:lnTo>
                    <a:pt x="50" y="66"/>
                  </a:lnTo>
                  <a:lnTo>
                    <a:pt x="51" y="73"/>
                  </a:lnTo>
                  <a:lnTo>
                    <a:pt x="52" y="86"/>
                  </a:lnTo>
                  <a:lnTo>
                    <a:pt x="52" y="86"/>
                  </a:lnTo>
                  <a:lnTo>
                    <a:pt x="52" y="87"/>
                  </a:lnTo>
                  <a:lnTo>
                    <a:pt x="53" y="89"/>
                  </a:lnTo>
                  <a:lnTo>
                    <a:pt x="53" y="92"/>
                  </a:lnTo>
                  <a:lnTo>
                    <a:pt x="53" y="92"/>
                  </a:lnTo>
                  <a:lnTo>
                    <a:pt x="53" y="93"/>
                  </a:lnTo>
                  <a:lnTo>
                    <a:pt x="53" y="94"/>
                  </a:lnTo>
                  <a:lnTo>
                    <a:pt x="53" y="97"/>
                  </a:lnTo>
                  <a:lnTo>
                    <a:pt x="54" y="98"/>
                  </a:lnTo>
                  <a:lnTo>
                    <a:pt x="54" y="98"/>
                  </a:lnTo>
                  <a:lnTo>
                    <a:pt x="54" y="100"/>
                  </a:lnTo>
                  <a:lnTo>
                    <a:pt x="54" y="102"/>
                  </a:lnTo>
                  <a:lnTo>
                    <a:pt x="54" y="102"/>
                  </a:lnTo>
                  <a:lnTo>
                    <a:pt x="54" y="103"/>
                  </a:lnTo>
                  <a:lnTo>
                    <a:pt x="55" y="104"/>
                  </a:lnTo>
                  <a:lnTo>
                    <a:pt x="55" y="106"/>
                  </a:lnTo>
                  <a:lnTo>
                    <a:pt x="55" y="106"/>
                  </a:lnTo>
                  <a:lnTo>
                    <a:pt x="55" y="107"/>
                  </a:lnTo>
                  <a:lnTo>
                    <a:pt x="55" y="108"/>
                  </a:lnTo>
                  <a:lnTo>
                    <a:pt x="55" y="108"/>
                  </a:lnTo>
                  <a:lnTo>
                    <a:pt x="55" y="109"/>
                  </a:lnTo>
                  <a:lnTo>
                    <a:pt x="56" y="110"/>
                  </a:lnTo>
                  <a:lnTo>
                    <a:pt x="56" y="110"/>
                  </a:lnTo>
                  <a:lnTo>
                    <a:pt x="56" y="110"/>
                  </a:lnTo>
                  <a:lnTo>
                    <a:pt x="56" y="111"/>
                  </a:lnTo>
                  <a:lnTo>
                    <a:pt x="56" y="112"/>
                  </a:lnTo>
                  <a:lnTo>
                    <a:pt x="56" y="112"/>
                  </a:lnTo>
                  <a:lnTo>
                    <a:pt x="57" y="113"/>
                  </a:lnTo>
                  <a:lnTo>
                    <a:pt x="57" y="113"/>
                  </a:lnTo>
                  <a:lnTo>
                    <a:pt x="57" y="114"/>
                  </a:lnTo>
                  <a:lnTo>
                    <a:pt x="57" y="114"/>
                  </a:lnTo>
                  <a:lnTo>
                    <a:pt x="57" y="114"/>
                  </a:lnTo>
                  <a:lnTo>
                    <a:pt x="57" y="114"/>
                  </a:lnTo>
                  <a:lnTo>
                    <a:pt x="57" y="114"/>
                  </a:lnTo>
                  <a:lnTo>
                    <a:pt x="57" y="115"/>
                  </a:lnTo>
                  <a:lnTo>
                    <a:pt x="57" y="115"/>
                  </a:lnTo>
                  <a:lnTo>
                    <a:pt x="57" y="115"/>
                  </a:lnTo>
                  <a:lnTo>
                    <a:pt x="57" y="115"/>
                  </a:lnTo>
                  <a:lnTo>
                    <a:pt x="58" y="115"/>
                  </a:lnTo>
                  <a:lnTo>
                    <a:pt x="58" y="115"/>
                  </a:lnTo>
                  <a:lnTo>
                    <a:pt x="58" y="115"/>
                  </a:lnTo>
                  <a:lnTo>
                    <a:pt x="58" y="115"/>
                  </a:lnTo>
                  <a:lnTo>
                    <a:pt x="58" y="116"/>
                  </a:lnTo>
                  <a:lnTo>
                    <a:pt x="58" y="116"/>
                  </a:lnTo>
                  <a:lnTo>
                    <a:pt x="58" y="116"/>
                  </a:lnTo>
                  <a:lnTo>
                    <a:pt x="58" y="116"/>
                  </a:lnTo>
                  <a:lnTo>
                    <a:pt x="58" y="116"/>
                  </a:lnTo>
                  <a:lnTo>
                    <a:pt x="58" y="116"/>
                  </a:lnTo>
                  <a:lnTo>
                    <a:pt x="59" y="116"/>
                  </a:lnTo>
                  <a:lnTo>
                    <a:pt x="59" y="115"/>
                  </a:lnTo>
                  <a:lnTo>
                    <a:pt x="59" y="115"/>
                  </a:lnTo>
                  <a:lnTo>
                    <a:pt x="59" y="115"/>
                  </a:lnTo>
                  <a:lnTo>
                    <a:pt x="59" y="115"/>
                  </a:lnTo>
                  <a:lnTo>
                    <a:pt x="59" y="115"/>
                  </a:lnTo>
                  <a:lnTo>
                    <a:pt x="59" y="115"/>
                  </a:lnTo>
                  <a:lnTo>
                    <a:pt x="59" y="115"/>
                  </a:lnTo>
                  <a:lnTo>
                    <a:pt x="59" y="115"/>
                  </a:lnTo>
                  <a:lnTo>
                    <a:pt x="59" y="114"/>
                  </a:lnTo>
                  <a:lnTo>
                    <a:pt x="59" y="114"/>
                  </a:lnTo>
                  <a:lnTo>
                    <a:pt x="60" y="114"/>
                  </a:lnTo>
                  <a:lnTo>
                    <a:pt x="60" y="114"/>
                  </a:lnTo>
                  <a:lnTo>
                    <a:pt x="60" y="114"/>
                  </a:lnTo>
                  <a:lnTo>
                    <a:pt x="60" y="113"/>
                  </a:lnTo>
                  <a:lnTo>
                    <a:pt x="60" y="113"/>
                  </a:lnTo>
                  <a:lnTo>
                    <a:pt x="60" y="112"/>
                  </a:lnTo>
                  <a:lnTo>
                    <a:pt x="60" y="112"/>
                  </a:lnTo>
                  <a:lnTo>
                    <a:pt x="60" y="112"/>
                  </a:lnTo>
                  <a:lnTo>
                    <a:pt x="61" y="111"/>
                  </a:lnTo>
                  <a:lnTo>
                    <a:pt x="61" y="110"/>
                  </a:lnTo>
                  <a:lnTo>
                    <a:pt x="61" y="110"/>
                  </a:lnTo>
                  <a:lnTo>
                    <a:pt x="61" y="110"/>
                  </a:lnTo>
                  <a:lnTo>
                    <a:pt x="61" y="109"/>
                  </a:lnTo>
                  <a:lnTo>
                    <a:pt x="61" y="107"/>
                  </a:lnTo>
                  <a:lnTo>
                    <a:pt x="61" y="106"/>
                  </a:lnTo>
                  <a:lnTo>
                    <a:pt x="62" y="106"/>
                  </a:lnTo>
                  <a:lnTo>
                    <a:pt x="62" y="105"/>
                  </a:lnTo>
                  <a:lnTo>
                    <a:pt x="62" y="102"/>
                  </a:lnTo>
                  <a:lnTo>
                    <a:pt x="62" y="102"/>
                  </a:lnTo>
                  <a:lnTo>
                    <a:pt x="62" y="101"/>
                  </a:lnTo>
                  <a:lnTo>
                    <a:pt x="63" y="100"/>
                  </a:lnTo>
                  <a:lnTo>
                    <a:pt x="63" y="97"/>
                  </a:lnTo>
                  <a:lnTo>
                    <a:pt x="64" y="91"/>
                  </a:lnTo>
                  <a:lnTo>
                    <a:pt x="64" y="91"/>
                  </a:lnTo>
                  <a:lnTo>
                    <a:pt x="64" y="90"/>
                  </a:lnTo>
                  <a:lnTo>
                    <a:pt x="64" y="88"/>
                  </a:lnTo>
                  <a:lnTo>
                    <a:pt x="64" y="85"/>
                  </a:lnTo>
                  <a:lnTo>
                    <a:pt x="65" y="79"/>
                  </a:lnTo>
                  <a:lnTo>
                    <a:pt x="67" y="65"/>
                  </a:lnTo>
                  <a:lnTo>
                    <a:pt x="67" y="64"/>
                  </a:lnTo>
                  <a:lnTo>
                    <a:pt x="67" y="63"/>
                  </a:lnTo>
                  <a:lnTo>
                    <a:pt x="67" y="62"/>
                  </a:lnTo>
                  <a:lnTo>
                    <a:pt x="67" y="58"/>
                  </a:lnTo>
                  <a:lnTo>
                    <a:pt x="68" y="51"/>
                  </a:lnTo>
                  <a:lnTo>
                    <a:pt x="69" y="37"/>
                  </a:lnTo>
                  <a:lnTo>
                    <a:pt x="69" y="36"/>
                  </a:lnTo>
                  <a:lnTo>
                    <a:pt x="69" y="35"/>
                  </a:lnTo>
                  <a:lnTo>
                    <a:pt x="70" y="34"/>
                  </a:lnTo>
                  <a:lnTo>
                    <a:pt x="70" y="30"/>
                  </a:lnTo>
                  <a:lnTo>
                    <a:pt x="71" y="24"/>
                  </a:lnTo>
                  <a:lnTo>
                    <a:pt x="71" y="23"/>
                  </a:lnTo>
                  <a:lnTo>
                    <a:pt x="71" y="22"/>
                  </a:lnTo>
                  <a:lnTo>
                    <a:pt x="71" y="20"/>
                  </a:lnTo>
                  <a:lnTo>
                    <a:pt x="72" y="18"/>
                  </a:lnTo>
                  <a:lnTo>
                    <a:pt x="72" y="12"/>
                  </a:lnTo>
                  <a:lnTo>
                    <a:pt x="72" y="12"/>
                  </a:lnTo>
                  <a:lnTo>
                    <a:pt x="73" y="11"/>
                  </a:lnTo>
                  <a:lnTo>
                    <a:pt x="73" y="10"/>
                  </a:lnTo>
                  <a:lnTo>
                    <a:pt x="73" y="8"/>
                  </a:lnTo>
                  <a:lnTo>
                    <a:pt x="73" y="8"/>
                  </a:lnTo>
                  <a:lnTo>
                    <a:pt x="73" y="7"/>
                  </a:lnTo>
                  <a:lnTo>
                    <a:pt x="73" y="6"/>
                  </a:lnTo>
                  <a:lnTo>
                    <a:pt x="74" y="4"/>
                  </a:lnTo>
                  <a:lnTo>
                    <a:pt x="74" y="4"/>
                  </a:lnTo>
                  <a:lnTo>
                    <a:pt x="74" y="4"/>
                  </a:lnTo>
                  <a:lnTo>
                    <a:pt x="74" y="3"/>
                  </a:lnTo>
                  <a:lnTo>
                    <a:pt x="74" y="3"/>
                  </a:lnTo>
                  <a:lnTo>
                    <a:pt x="74" y="2"/>
                  </a:lnTo>
                  <a:lnTo>
                    <a:pt x="75" y="2"/>
                  </a:lnTo>
                  <a:lnTo>
                    <a:pt x="75" y="2"/>
                  </a:lnTo>
                  <a:lnTo>
                    <a:pt x="75" y="1"/>
                  </a:lnTo>
                  <a:lnTo>
                    <a:pt x="75" y="1"/>
                  </a:lnTo>
                  <a:lnTo>
                    <a:pt x="75" y="1"/>
                  </a:lnTo>
                  <a:lnTo>
                    <a:pt x="75" y="1"/>
                  </a:lnTo>
                  <a:lnTo>
                    <a:pt x="75" y="0"/>
                  </a:lnTo>
                  <a:lnTo>
                    <a:pt x="75" y="0"/>
                  </a:lnTo>
                  <a:lnTo>
                    <a:pt x="75" y="0"/>
                  </a:lnTo>
                  <a:lnTo>
                    <a:pt x="75" y="0"/>
                  </a:lnTo>
                  <a:lnTo>
                    <a:pt x="76" y="0"/>
                  </a:lnTo>
                  <a:lnTo>
                    <a:pt x="76" y="0"/>
                  </a:lnTo>
                  <a:lnTo>
                    <a:pt x="76" y="0"/>
                  </a:lnTo>
                  <a:lnTo>
                    <a:pt x="76" y="0"/>
                  </a:lnTo>
                  <a:lnTo>
                    <a:pt x="76" y="0"/>
                  </a:lnTo>
                  <a:lnTo>
                    <a:pt x="76" y="0"/>
                  </a:lnTo>
                  <a:lnTo>
                    <a:pt x="76" y="0"/>
                  </a:lnTo>
                  <a:lnTo>
                    <a:pt x="76" y="0"/>
                  </a:lnTo>
                  <a:lnTo>
                    <a:pt x="76" y="0"/>
                  </a:lnTo>
                  <a:lnTo>
                    <a:pt x="76" y="0"/>
                  </a:lnTo>
                  <a:lnTo>
                    <a:pt x="77" y="0"/>
                  </a:lnTo>
                  <a:lnTo>
                    <a:pt x="77" y="0"/>
                  </a:lnTo>
                  <a:lnTo>
                    <a:pt x="77" y="0"/>
                  </a:lnTo>
                  <a:lnTo>
                    <a:pt x="77" y="0"/>
                  </a:lnTo>
                  <a:lnTo>
                    <a:pt x="77" y="0"/>
                  </a:lnTo>
                  <a:lnTo>
                    <a:pt x="77" y="0"/>
                  </a:lnTo>
                  <a:lnTo>
                    <a:pt x="77" y="0"/>
                  </a:lnTo>
                  <a:lnTo>
                    <a:pt x="77" y="0"/>
                  </a:lnTo>
                  <a:lnTo>
                    <a:pt x="77" y="1"/>
                  </a:lnTo>
                  <a:lnTo>
                    <a:pt x="77" y="1"/>
                  </a:lnTo>
                  <a:lnTo>
                    <a:pt x="77" y="1"/>
                  </a:lnTo>
                  <a:lnTo>
                    <a:pt x="78" y="1"/>
                  </a:lnTo>
                  <a:lnTo>
                    <a:pt x="78" y="2"/>
                  </a:lnTo>
                  <a:lnTo>
                    <a:pt x="78" y="2"/>
                  </a:lnTo>
                  <a:lnTo>
                    <a:pt x="78" y="2"/>
                  </a:lnTo>
                  <a:lnTo>
                    <a:pt x="78" y="3"/>
                  </a:lnTo>
                  <a:lnTo>
                    <a:pt x="78" y="3"/>
                  </a:lnTo>
                  <a:lnTo>
                    <a:pt x="78" y="4"/>
                  </a:lnTo>
                  <a:lnTo>
                    <a:pt x="79" y="4"/>
                  </a:lnTo>
                  <a:lnTo>
                    <a:pt x="79" y="4"/>
                  </a:lnTo>
                  <a:lnTo>
                    <a:pt x="79" y="5"/>
                  </a:lnTo>
                  <a:lnTo>
                    <a:pt x="79" y="7"/>
                  </a:lnTo>
                  <a:lnTo>
                    <a:pt x="79" y="8"/>
                  </a:lnTo>
                  <a:lnTo>
                    <a:pt x="79" y="8"/>
                  </a:lnTo>
                  <a:lnTo>
                    <a:pt x="80" y="9"/>
                  </a:lnTo>
                  <a:lnTo>
                    <a:pt x="80" y="11"/>
                  </a:lnTo>
                  <a:lnTo>
                    <a:pt x="80" y="12"/>
                  </a:lnTo>
                  <a:lnTo>
                    <a:pt x="80" y="12"/>
                  </a:lnTo>
                  <a:lnTo>
                    <a:pt x="80" y="14"/>
                  </a:lnTo>
                  <a:lnTo>
                    <a:pt x="81" y="16"/>
                  </a:lnTo>
                  <a:lnTo>
                    <a:pt x="82" y="22"/>
                  </a:lnTo>
                  <a:lnTo>
                    <a:pt x="82" y="23"/>
                  </a:lnTo>
                  <a:lnTo>
                    <a:pt x="82" y="23"/>
                  </a:lnTo>
                  <a:lnTo>
                    <a:pt x="82" y="25"/>
                  </a:lnTo>
                  <a:lnTo>
                    <a:pt x="82" y="28"/>
                  </a:lnTo>
                  <a:lnTo>
                    <a:pt x="83" y="34"/>
                  </a:lnTo>
                  <a:lnTo>
                    <a:pt x="84" y="48"/>
                  </a:lnTo>
                  <a:lnTo>
                    <a:pt x="84" y="49"/>
                  </a:lnTo>
                  <a:lnTo>
                    <a:pt x="84" y="50"/>
                  </a:lnTo>
                  <a:lnTo>
                    <a:pt x="85" y="51"/>
                  </a:lnTo>
                  <a:lnTo>
                    <a:pt x="85" y="55"/>
                  </a:lnTo>
                  <a:lnTo>
                    <a:pt x="86" y="62"/>
                  </a:lnTo>
                  <a:lnTo>
                    <a:pt x="87" y="76"/>
                  </a:lnTo>
                  <a:lnTo>
                    <a:pt x="87" y="77"/>
                  </a:lnTo>
                  <a:lnTo>
                    <a:pt x="87" y="78"/>
                  </a:lnTo>
                  <a:lnTo>
                    <a:pt x="87" y="80"/>
                  </a:lnTo>
                  <a:lnTo>
                    <a:pt x="88" y="83"/>
                  </a:lnTo>
                  <a:lnTo>
                    <a:pt x="88" y="90"/>
                  </a:lnTo>
                  <a:lnTo>
                    <a:pt x="89" y="90"/>
                  </a:lnTo>
                  <a:lnTo>
                    <a:pt x="89" y="91"/>
                  </a:lnTo>
                  <a:lnTo>
                    <a:pt x="89" y="93"/>
                  </a:lnTo>
                  <a:lnTo>
                    <a:pt x="89" y="96"/>
                  </a:lnTo>
                  <a:lnTo>
                    <a:pt x="90" y="101"/>
                  </a:lnTo>
                  <a:lnTo>
                    <a:pt x="90" y="102"/>
                  </a:lnTo>
                  <a:lnTo>
                    <a:pt x="90" y="103"/>
                  </a:lnTo>
                  <a:lnTo>
                    <a:pt x="90" y="104"/>
                  </a:lnTo>
                  <a:lnTo>
                    <a:pt x="91" y="106"/>
                  </a:lnTo>
                  <a:lnTo>
                    <a:pt x="91" y="106"/>
                  </a:lnTo>
                  <a:lnTo>
                    <a:pt x="91" y="107"/>
                  </a:lnTo>
                  <a:lnTo>
                    <a:pt x="91" y="108"/>
                  </a:lnTo>
                  <a:lnTo>
                    <a:pt x="92" y="110"/>
                  </a:lnTo>
                  <a:lnTo>
                    <a:pt x="92" y="110"/>
                  </a:lnTo>
                  <a:lnTo>
                    <a:pt x="92" y="111"/>
                  </a:lnTo>
                  <a:lnTo>
                    <a:pt x="92" y="111"/>
                  </a:lnTo>
                  <a:lnTo>
                    <a:pt x="92" y="112"/>
                  </a:lnTo>
                  <a:lnTo>
                    <a:pt x="92" y="112"/>
                  </a:lnTo>
                  <a:lnTo>
                    <a:pt x="92" y="113"/>
                  </a:lnTo>
                  <a:lnTo>
                    <a:pt x="92" y="113"/>
                  </a:lnTo>
                  <a:lnTo>
                    <a:pt x="92" y="113"/>
                  </a:lnTo>
                  <a:lnTo>
                    <a:pt x="93" y="114"/>
                  </a:lnTo>
                  <a:lnTo>
                    <a:pt x="93" y="114"/>
                  </a:lnTo>
                  <a:lnTo>
                    <a:pt x="93" y="114"/>
                  </a:lnTo>
                  <a:lnTo>
                    <a:pt x="93" y="114"/>
                  </a:lnTo>
                  <a:lnTo>
                    <a:pt x="93" y="114"/>
                  </a:lnTo>
                  <a:lnTo>
                    <a:pt x="93" y="115"/>
                  </a:lnTo>
                  <a:lnTo>
                    <a:pt x="93" y="115"/>
                  </a:lnTo>
                  <a:lnTo>
                    <a:pt x="93" y="115"/>
                  </a:lnTo>
                  <a:lnTo>
                    <a:pt x="93" y="115"/>
                  </a:lnTo>
                  <a:lnTo>
                    <a:pt x="93" y="115"/>
                  </a:lnTo>
                  <a:lnTo>
                    <a:pt x="94" y="115"/>
                  </a:lnTo>
                  <a:lnTo>
                    <a:pt x="94" y="115"/>
                  </a:lnTo>
                  <a:lnTo>
                    <a:pt x="94" y="115"/>
                  </a:lnTo>
                  <a:lnTo>
                    <a:pt x="94" y="116"/>
                  </a:lnTo>
                  <a:lnTo>
                    <a:pt x="94" y="116"/>
                  </a:lnTo>
                  <a:lnTo>
                    <a:pt x="94" y="116"/>
                  </a:lnTo>
                  <a:lnTo>
                    <a:pt x="94" y="116"/>
                  </a:lnTo>
                  <a:lnTo>
                    <a:pt x="94" y="116"/>
                  </a:lnTo>
                  <a:lnTo>
                    <a:pt x="94" y="116"/>
                  </a:lnTo>
                  <a:lnTo>
                    <a:pt x="94" y="116"/>
                  </a:lnTo>
                  <a:lnTo>
                    <a:pt x="94" y="116"/>
                  </a:lnTo>
                  <a:lnTo>
                    <a:pt x="94" y="115"/>
                  </a:lnTo>
                  <a:lnTo>
                    <a:pt x="95" y="115"/>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7" name="Freeform 74"/>
            <p:cNvSpPr>
              <a:spLocks/>
            </p:cNvSpPr>
            <p:nvPr/>
          </p:nvSpPr>
          <p:spPr bwMode="auto">
            <a:xfrm>
              <a:off x="3780" y="2186"/>
              <a:ext cx="100" cy="116"/>
            </a:xfrm>
            <a:custGeom>
              <a:avLst/>
              <a:gdLst/>
              <a:ahLst/>
              <a:cxnLst>
                <a:cxn ang="0">
                  <a:pos x="0" y="114"/>
                </a:cxn>
                <a:cxn ang="0">
                  <a:pos x="1" y="112"/>
                </a:cxn>
                <a:cxn ang="0">
                  <a:pos x="2" y="106"/>
                </a:cxn>
                <a:cxn ang="0">
                  <a:pos x="4" y="94"/>
                </a:cxn>
                <a:cxn ang="0">
                  <a:pos x="8" y="58"/>
                </a:cxn>
                <a:cxn ang="0">
                  <a:pos x="11" y="28"/>
                </a:cxn>
                <a:cxn ang="0">
                  <a:pos x="13" y="11"/>
                </a:cxn>
                <a:cxn ang="0">
                  <a:pos x="14" y="5"/>
                </a:cxn>
                <a:cxn ang="0">
                  <a:pos x="15" y="1"/>
                </a:cxn>
                <a:cxn ang="0">
                  <a:pos x="16" y="0"/>
                </a:cxn>
                <a:cxn ang="0">
                  <a:pos x="17" y="0"/>
                </a:cxn>
                <a:cxn ang="0">
                  <a:pos x="17" y="0"/>
                </a:cxn>
                <a:cxn ang="0">
                  <a:pos x="18" y="2"/>
                </a:cxn>
                <a:cxn ang="0">
                  <a:pos x="19" y="6"/>
                </a:cxn>
                <a:cxn ang="0">
                  <a:pos x="21" y="15"/>
                </a:cxn>
                <a:cxn ang="0">
                  <a:pos x="24" y="43"/>
                </a:cxn>
                <a:cxn ang="0">
                  <a:pos x="28" y="80"/>
                </a:cxn>
                <a:cxn ang="0">
                  <a:pos x="30" y="100"/>
                </a:cxn>
                <a:cxn ang="0">
                  <a:pos x="31" y="109"/>
                </a:cxn>
                <a:cxn ang="0">
                  <a:pos x="33" y="113"/>
                </a:cxn>
                <a:cxn ang="0">
                  <a:pos x="33" y="115"/>
                </a:cxn>
                <a:cxn ang="0">
                  <a:pos x="34" y="116"/>
                </a:cxn>
                <a:cxn ang="0">
                  <a:pos x="35" y="115"/>
                </a:cxn>
                <a:cxn ang="0">
                  <a:pos x="35" y="114"/>
                </a:cxn>
                <a:cxn ang="0">
                  <a:pos x="36" y="111"/>
                </a:cxn>
                <a:cxn ang="0">
                  <a:pos x="38" y="99"/>
                </a:cxn>
                <a:cxn ang="0">
                  <a:pos x="42" y="70"/>
                </a:cxn>
                <a:cxn ang="0">
                  <a:pos x="45" y="34"/>
                </a:cxn>
                <a:cxn ang="0">
                  <a:pos x="48" y="15"/>
                </a:cxn>
                <a:cxn ang="0">
                  <a:pos x="49" y="6"/>
                </a:cxn>
                <a:cxn ang="0">
                  <a:pos x="50" y="2"/>
                </a:cxn>
                <a:cxn ang="0">
                  <a:pos x="51" y="0"/>
                </a:cxn>
                <a:cxn ang="0">
                  <a:pos x="52" y="0"/>
                </a:cxn>
                <a:cxn ang="0">
                  <a:pos x="52" y="0"/>
                </a:cxn>
                <a:cxn ang="0">
                  <a:pos x="53" y="2"/>
                </a:cxn>
                <a:cxn ang="0">
                  <a:pos x="54" y="6"/>
                </a:cxn>
                <a:cxn ang="0">
                  <a:pos x="56" y="20"/>
                </a:cxn>
                <a:cxn ang="0">
                  <a:pos x="59" y="50"/>
                </a:cxn>
                <a:cxn ang="0">
                  <a:pos x="63" y="86"/>
                </a:cxn>
                <a:cxn ang="0">
                  <a:pos x="65" y="104"/>
                </a:cxn>
                <a:cxn ang="0">
                  <a:pos x="67" y="111"/>
                </a:cxn>
                <a:cxn ang="0">
                  <a:pos x="67" y="114"/>
                </a:cxn>
                <a:cxn ang="0">
                  <a:pos x="68" y="115"/>
                </a:cxn>
                <a:cxn ang="0">
                  <a:pos x="69" y="116"/>
                </a:cxn>
                <a:cxn ang="0">
                  <a:pos x="70" y="115"/>
                </a:cxn>
                <a:cxn ang="0">
                  <a:pos x="71" y="112"/>
                </a:cxn>
                <a:cxn ang="0">
                  <a:pos x="72" y="105"/>
                </a:cxn>
                <a:cxn ang="0">
                  <a:pos x="74" y="90"/>
                </a:cxn>
                <a:cxn ang="0">
                  <a:pos x="77" y="56"/>
                </a:cxn>
                <a:cxn ang="0">
                  <a:pos x="81" y="20"/>
                </a:cxn>
                <a:cxn ang="0">
                  <a:pos x="83" y="8"/>
                </a:cxn>
                <a:cxn ang="0">
                  <a:pos x="84" y="3"/>
                </a:cxn>
                <a:cxn ang="0">
                  <a:pos x="85" y="1"/>
                </a:cxn>
                <a:cxn ang="0">
                  <a:pos x="85" y="0"/>
                </a:cxn>
                <a:cxn ang="0">
                  <a:pos x="86" y="0"/>
                </a:cxn>
                <a:cxn ang="0">
                  <a:pos x="87" y="1"/>
                </a:cxn>
                <a:cxn ang="0">
                  <a:pos x="88" y="4"/>
                </a:cxn>
                <a:cxn ang="0">
                  <a:pos x="89" y="11"/>
                </a:cxn>
                <a:cxn ang="0">
                  <a:pos x="91" y="28"/>
                </a:cxn>
                <a:cxn ang="0">
                  <a:pos x="94" y="62"/>
                </a:cxn>
                <a:cxn ang="0">
                  <a:pos x="98" y="92"/>
                </a:cxn>
                <a:cxn ang="0">
                  <a:pos x="99" y="104"/>
                </a:cxn>
              </a:cxnLst>
              <a:rect l="0" t="0" r="r" b="b"/>
              <a:pathLst>
                <a:path w="100" h="116">
                  <a:moveTo>
                    <a:pt x="0" y="115"/>
                  </a:moveTo>
                  <a:lnTo>
                    <a:pt x="0" y="115"/>
                  </a:lnTo>
                  <a:lnTo>
                    <a:pt x="0" y="115"/>
                  </a:lnTo>
                  <a:lnTo>
                    <a:pt x="0" y="115"/>
                  </a:lnTo>
                  <a:lnTo>
                    <a:pt x="0" y="115"/>
                  </a:lnTo>
                  <a:lnTo>
                    <a:pt x="0" y="115"/>
                  </a:lnTo>
                  <a:lnTo>
                    <a:pt x="0" y="115"/>
                  </a:lnTo>
                  <a:lnTo>
                    <a:pt x="0" y="114"/>
                  </a:lnTo>
                  <a:lnTo>
                    <a:pt x="0" y="114"/>
                  </a:lnTo>
                  <a:lnTo>
                    <a:pt x="0" y="114"/>
                  </a:lnTo>
                  <a:lnTo>
                    <a:pt x="1" y="114"/>
                  </a:lnTo>
                  <a:lnTo>
                    <a:pt x="1" y="113"/>
                  </a:lnTo>
                  <a:lnTo>
                    <a:pt x="1" y="113"/>
                  </a:lnTo>
                  <a:lnTo>
                    <a:pt x="1" y="113"/>
                  </a:lnTo>
                  <a:lnTo>
                    <a:pt x="1" y="112"/>
                  </a:lnTo>
                  <a:lnTo>
                    <a:pt x="1" y="112"/>
                  </a:lnTo>
                  <a:lnTo>
                    <a:pt x="1" y="111"/>
                  </a:lnTo>
                  <a:lnTo>
                    <a:pt x="1" y="111"/>
                  </a:lnTo>
                  <a:lnTo>
                    <a:pt x="1" y="111"/>
                  </a:lnTo>
                  <a:lnTo>
                    <a:pt x="2" y="110"/>
                  </a:lnTo>
                  <a:lnTo>
                    <a:pt x="2" y="110"/>
                  </a:lnTo>
                  <a:lnTo>
                    <a:pt x="2" y="109"/>
                  </a:lnTo>
                  <a:lnTo>
                    <a:pt x="2" y="108"/>
                  </a:lnTo>
                  <a:lnTo>
                    <a:pt x="2" y="106"/>
                  </a:lnTo>
                  <a:lnTo>
                    <a:pt x="2" y="106"/>
                  </a:lnTo>
                  <a:lnTo>
                    <a:pt x="3" y="105"/>
                  </a:lnTo>
                  <a:lnTo>
                    <a:pt x="3" y="104"/>
                  </a:lnTo>
                  <a:lnTo>
                    <a:pt x="3" y="102"/>
                  </a:lnTo>
                  <a:lnTo>
                    <a:pt x="4" y="97"/>
                  </a:lnTo>
                  <a:lnTo>
                    <a:pt x="4" y="96"/>
                  </a:lnTo>
                  <a:lnTo>
                    <a:pt x="4" y="96"/>
                  </a:lnTo>
                  <a:lnTo>
                    <a:pt x="4" y="94"/>
                  </a:lnTo>
                  <a:lnTo>
                    <a:pt x="4" y="92"/>
                  </a:lnTo>
                  <a:lnTo>
                    <a:pt x="5" y="86"/>
                  </a:lnTo>
                  <a:lnTo>
                    <a:pt x="7" y="72"/>
                  </a:lnTo>
                  <a:lnTo>
                    <a:pt x="7" y="72"/>
                  </a:lnTo>
                  <a:lnTo>
                    <a:pt x="7" y="71"/>
                  </a:lnTo>
                  <a:lnTo>
                    <a:pt x="7" y="69"/>
                  </a:lnTo>
                  <a:lnTo>
                    <a:pt x="7" y="65"/>
                  </a:lnTo>
                  <a:lnTo>
                    <a:pt x="8" y="58"/>
                  </a:lnTo>
                  <a:lnTo>
                    <a:pt x="9" y="44"/>
                  </a:lnTo>
                  <a:lnTo>
                    <a:pt x="9" y="43"/>
                  </a:lnTo>
                  <a:lnTo>
                    <a:pt x="9" y="42"/>
                  </a:lnTo>
                  <a:lnTo>
                    <a:pt x="10" y="40"/>
                  </a:lnTo>
                  <a:lnTo>
                    <a:pt x="10" y="37"/>
                  </a:lnTo>
                  <a:lnTo>
                    <a:pt x="11" y="30"/>
                  </a:lnTo>
                  <a:lnTo>
                    <a:pt x="11" y="29"/>
                  </a:lnTo>
                  <a:lnTo>
                    <a:pt x="11" y="28"/>
                  </a:lnTo>
                  <a:lnTo>
                    <a:pt x="11" y="26"/>
                  </a:lnTo>
                  <a:lnTo>
                    <a:pt x="11" y="23"/>
                  </a:lnTo>
                  <a:lnTo>
                    <a:pt x="12" y="17"/>
                  </a:lnTo>
                  <a:lnTo>
                    <a:pt x="12" y="16"/>
                  </a:lnTo>
                  <a:lnTo>
                    <a:pt x="12" y="16"/>
                  </a:lnTo>
                  <a:lnTo>
                    <a:pt x="13" y="14"/>
                  </a:lnTo>
                  <a:lnTo>
                    <a:pt x="13" y="12"/>
                  </a:lnTo>
                  <a:lnTo>
                    <a:pt x="13" y="11"/>
                  </a:lnTo>
                  <a:lnTo>
                    <a:pt x="13" y="11"/>
                  </a:lnTo>
                  <a:lnTo>
                    <a:pt x="13" y="10"/>
                  </a:lnTo>
                  <a:lnTo>
                    <a:pt x="14" y="8"/>
                  </a:lnTo>
                  <a:lnTo>
                    <a:pt x="14" y="7"/>
                  </a:lnTo>
                  <a:lnTo>
                    <a:pt x="14" y="7"/>
                  </a:lnTo>
                  <a:lnTo>
                    <a:pt x="14" y="6"/>
                  </a:lnTo>
                  <a:lnTo>
                    <a:pt x="14" y="5"/>
                  </a:lnTo>
                  <a:lnTo>
                    <a:pt x="14" y="5"/>
                  </a:lnTo>
                  <a:lnTo>
                    <a:pt x="15" y="4"/>
                  </a:lnTo>
                  <a:lnTo>
                    <a:pt x="15" y="4"/>
                  </a:lnTo>
                  <a:lnTo>
                    <a:pt x="15" y="3"/>
                  </a:lnTo>
                  <a:lnTo>
                    <a:pt x="15" y="3"/>
                  </a:lnTo>
                  <a:lnTo>
                    <a:pt x="15" y="2"/>
                  </a:lnTo>
                  <a:lnTo>
                    <a:pt x="15" y="2"/>
                  </a:lnTo>
                  <a:lnTo>
                    <a:pt x="15" y="2"/>
                  </a:lnTo>
                  <a:lnTo>
                    <a:pt x="15" y="1"/>
                  </a:lnTo>
                  <a:lnTo>
                    <a:pt x="15" y="1"/>
                  </a:lnTo>
                  <a:lnTo>
                    <a:pt x="15" y="1"/>
                  </a:lnTo>
                  <a:lnTo>
                    <a:pt x="16" y="1"/>
                  </a:lnTo>
                  <a:lnTo>
                    <a:pt x="16" y="1"/>
                  </a:lnTo>
                  <a:lnTo>
                    <a:pt x="16" y="0"/>
                  </a:lnTo>
                  <a:lnTo>
                    <a:pt x="16" y="0"/>
                  </a:lnTo>
                  <a:lnTo>
                    <a:pt x="16" y="0"/>
                  </a:lnTo>
                  <a:lnTo>
                    <a:pt x="16" y="0"/>
                  </a:lnTo>
                  <a:lnTo>
                    <a:pt x="16" y="0"/>
                  </a:lnTo>
                  <a:lnTo>
                    <a:pt x="16" y="0"/>
                  </a:lnTo>
                  <a:lnTo>
                    <a:pt x="16" y="0"/>
                  </a:lnTo>
                  <a:lnTo>
                    <a:pt x="16"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8" y="0"/>
                  </a:lnTo>
                  <a:lnTo>
                    <a:pt x="18" y="0"/>
                  </a:lnTo>
                  <a:lnTo>
                    <a:pt x="18" y="1"/>
                  </a:lnTo>
                  <a:lnTo>
                    <a:pt x="18" y="1"/>
                  </a:lnTo>
                  <a:lnTo>
                    <a:pt x="18" y="1"/>
                  </a:lnTo>
                  <a:lnTo>
                    <a:pt x="18" y="2"/>
                  </a:lnTo>
                  <a:lnTo>
                    <a:pt x="18" y="2"/>
                  </a:lnTo>
                  <a:lnTo>
                    <a:pt x="18" y="2"/>
                  </a:lnTo>
                  <a:lnTo>
                    <a:pt x="19" y="2"/>
                  </a:lnTo>
                  <a:lnTo>
                    <a:pt x="19" y="3"/>
                  </a:lnTo>
                  <a:lnTo>
                    <a:pt x="19" y="3"/>
                  </a:lnTo>
                  <a:lnTo>
                    <a:pt x="19" y="4"/>
                  </a:lnTo>
                  <a:lnTo>
                    <a:pt x="19" y="4"/>
                  </a:lnTo>
                  <a:lnTo>
                    <a:pt x="19" y="5"/>
                  </a:lnTo>
                  <a:lnTo>
                    <a:pt x="19" y="6"/>
                  </a:lnTo>
                  <a:lnTo>
                    <a:pt x="19" y="7"/>
                  </a:lnTo>
                  <a:lnTo>
                    <a:pt x="20" y="7"/>
                  </a:lnTo>
                  <a:lnTo>
                    <a:pt x="20" y="8"/>
                  </a:lnTo>
                  <a:lnTo>
                    <a:pt x="20" y="10"/>
                  </a:lnTo>
                  <a:lnTo>
                    <a:pt x="20" y="11"/>
                  </a:lnTo>
                  <a:lnTo>
                    <a:pt x="20" y="11"/>
                  </a:lnTo>
                  <a:lnTo>
                    <a:pt x="21" y="12"/>
                  </a:lnTo>
                  <a:lnTo>
                    <a:pt x="21" y="15"/>
                  </a:lnTo>
                  <a:lnTo>
                    <a:pt x="21" y="16"/>
                  </a:lnTo>
                  <a:lnTo>
                    <a:pt x="21" y="16"/>
                  </a:lnTo>
                  <a:lnTo>
                    <a:pt x="21" y="18"/>
                  </a:lnTo>
                  <a:lnTo>
                    <a:pt x="22" y="20"/>
                  </a:lnTo>
                  <a:lnTo>
                    <a:pt x="22" y="27"/>
                  </a:lnTo>
                  <a:lnTo>
                    <a:pt x="24" y="41"/>
                  </a:lnTo>
                  <a:lnTo>
                    <a:pt x="24" y="42"/>
                  </a:lnTo>
                  <a:lnTo>
                    <a:pt x="24" y="43"/>
                  </a:lnTo>
                  <a:lnTo>
                    <a:pt x="24" y="45"/>
                  </a:lnTo>
                  <a:lnTo>
                    <a:pt x="25" y="49"/>
                  </a:lnTo>
                  <a:lnTo>
                    <a:pt x="25" y="57"/>
                  </a:lnTo>
                  <a:lnTo>
                    <a:pt x="27" y="72"/>
                  </a:lnTo>
                  <a:lnTo>
                    <a:pt x="27" y="73"/>
                  </a:lnTo>
                  <a:lnTo>
                    <a:pt x="27" y="74"/>
                  </a:lnTo>
                  <a:lnTo>
                    <a:pt x="27" y="76"/>
                  </a:lnTo>
                  <a:lnTo>
                    <a:pt x="28" y="80"/>
                  </a:lnTo>
                  <a:lnTo>
                    <a:pt x="28" y="87"/>
                  </a:lnTo>
                  <a:lnTo>
                    <a:pt x="29" y="88"/>
                  </a:lnTo>
                  <a:lnTo>
                    <a:pt x="29" y="88"/>
                  </a:lnTo>
                  <a:lnTo>
                    <a:pt x="29" y="90"/>
                  </a:lnTo>
                  <a:lnTo>
                    <a:pt x="29" y="93"/>
                  </a:lnTo>
                  <a:lnTo>
                    <a:pt x="30" y="99"/>
                  </a:lnTo>
                  <a:lnTo>
                    <a:pt x="30" y="100"/>
                  </a:lnTo>
                  <a:lnTo>
                    <a:pt x="30" y="100"/>
                  </a:lnTo>
                  <a:lnTo>
                    <a:pt x="30" y="102"/>
                  </a:lnTo>
                  <a:lnTo>
                    <a:pt x="31" y="104"/>
                  </a:lnTo>
                  <a:lnTo>
                    <a:pt x="31" y="105"/>
                  </a:lnTo>
                  <a:lnTo>
                    <a:pt x="31" y="105"/>
                  </a:lnTo>
                  <a:lnTo>
                    <a:pt x="31" y="106"/>
                  </a:lnTo>
                  <a:lnTo>
                    <a:pt x="31" y="108"/>
                  </a:lnTo>
                  <a:lnTo>
                    <a:pt x="31" y="109"/>
                  </a:lnTo>
                  <a:lnTo>
                    <a:pt x="31" y="109"/>
                  </a:lnTo>
                  <a:lnTo>
                    <a:pt x="32" y="110"/>
                  </a:lnTo>
                  <a:lnTo>
                    <a:pt x="32" y="110"/>
                  </a:lnTo>
                  <a:lnTo>
                    <a:pt x="32" y="111"/>
                  </a:lnTo>
                  <a:lnTo>
                    <a:pt x="32" y="112"/>
                  </a:lnTo>
                  <a:lnTo>
                    <a:pt x="32" y="112"/>
                  </a:lnTo>
                  <a:lnTo>
                    <a:pt x="32" y="112"/>
                  </a:lnTo>
                  <a:lnTo>
                    <a:pt x="33" y="113"/>
                  </a:lnTo>
                  <a:lnTo>
                    <a:pt x="33" y="113"/>
                  </a:lnTo>
                  <a:lnTo>
                    <a:pt x="33" y="113"/>
                  </a:lnTo>
                  <a:lnTo>
                    <a:pt x="33" y="114"/>
                  </a:lnTo>
                  <a:lnTo>
                    <a:pt x="33" y="114"/>
                  </a:lnTo>
                  <a:lnTo>
                    <a:pt x="33" y="114"/>
                  </a:lnTo>
                  <a:lnTo>
                    <a:pt x="33" y="114"/>
                  </a:lnTo>
                  <a:lnTo>
                    <a:pt x="33" y="115"/>
                  </a:lnTo>
                  <a:lnTo>
                    <a:pt x="33" y="115"/>
                  </a:lnTo>
                  <a:lnTo>
                    <a:pt x="33" y="115"/>
                  </a:lnTo>
                  <a:lnTo>
                    <a:pt x="33" y="115"/>
                  </a:lnTo>
                  <a:lnTo>
                    <a:pt x="33" y="115"/>
                  </a:lnTo>
                  <a:lnTo>
                    <a:pt x="34" y="115"/>
                  </a:lnTo>
                  <a:lnTo>
                    <a:pt x="34" y="115"/>
                  </a:lnTo>
                  <a:lnTo>
                    <a:pt x="34" y="115"/>
                  </a:lnTo>
                  <a:lnTo>
                    <a:pt x="34" y="116"/>
                  </a:lnTo>
                  <a:lnTo>
                    <a:pt x="34" y="116"/>
                  </a:lnTo>
                  <a:lnTo>
                    <a:pt x="34" y="116"/>
                  </a:lnTo>
                  <a:lnTo>
                    <a:pt x="34" y="116"/>
                  </a:lnTo>
                  <a:lnTo>
                    <a:pt x="34" y="116"/>
                  </a:lnTo>
                  <a:lnTo>
                    <a:pt x="34" y="116"/>
                  </a:lnTo>
                  <a:lnTo>
                    <a:pt x="34" y="116"/>
                  </a:lnTo>
                  <a:lnTo>
                    <a:pt x="35" y="115"/>
                  </a:lnTo>
                  <a:lnTo>
                    <a:pt x="35" y="115"/>
                  </a:lnTo>
                  <a:lnTo>
                    <a:pt x="35" y="115"/>
                  </a:lnTo>
                  <a:lnTo>
                    <a:pt x="35" y="115"/>
                  </a:lnTo>
                  <a:lnTo>
                    <a:pt x="35" y="115"/>
                  </a:lnTo>
                  <a:lnTo>
                    <a:pt x="35" y="115"/>
                  </a:lnTo>
                  <a:lnTo>
                    <a:pt x="35" y="115"/>
                  </a:lnTo>
                  <a:lnTo>
                    <a:pt x="35" y="115"/>
                  </a:lnTo>
                  <a:lnTo>
                    <a:pt x="35" y="114"/>
                  </a:lnTo>
                  <a:lnTo>
                    <a:pt x="35" y="114"/>
                  </a:lnTo>
                  <a:lnTo>
                    <a:pt x="35" y="114"/>
                  </a:lnTo>
                  <a:lnTo>
                    <a:pt x="35" y="114"/>
                  </a:lnTo>
                  <a:lnTo>
                    <a:pt x="36" y="114"/>
                  </a:lnTo>
                  <a:lnTo>
                    <a:pt x="36" y="113"/>
                  </a:lnTo>
                  <a:lnTo>
                    <a:pt x="36" y="113"/>
                  </a:lnTo>
                  <a:lnTo>
                    <a:pt x="36" y="112"/>
                  </a:lnTo>
                  <a:lnTo>
                    <a:pt x="36" y="112"/>
                  </a:lnTo>
                  <a:lnTo>
                    <a:pt x="36" y="112"/>
                  </a:lnTo>
                  <a:lnTo>
                    <a:pt x="36" y="111"/>
                  </a:lnTo>
                  <a:lnTo>
                    <a:pt x="36" y="111"/>
                  </a:lnTo>
                  <a:lnTo>
                    <a:pt x="37" y="110"/>
                  </a:lnTo>
                  <a:lnTo>
                    <a:pt x="37" y="110"/>
                  </a:lnTo>
                  <a:lnTo>
                    <a:pt x="37" y="108"/>
                  </a:lnTo>
                  <a:lnTo>
                    <a:pt x="37" y="108"/>
                  </a:lnTo>
                  <a:lnTo>
                    <a:pt x="37" y="107"/>
                  </a:lnTo>
                  <a:lnTo>
                    <a:pt x="37" y="106"/>
                  </a:lnTo>
                  <a:lnTo>
                    <a:pt x="38" y="104"/>
                  </a:lnTo>
                  <a:lnTo>
                    <a:pt x="38" y="99"/>
                  </a:lnTo>
                  <a:lnTo>
                    <a:pt x="39" y="99"/>
                  </a:lnTo>
                  <a:lnTo>
                    <a:pt x="39" y="98"/>
                  </a:lnTo>
                  <a:lnTo>
                    <a:pt x="39" y="96"/>
                  </a:lnTo>
                  <a:lnTo>
                    <a:pt x="39" y="93"/>
                  </a:lnTo>
                  <a:lnTo>
                    <a:pt x="40" y="87"/>
                  </a:lnTo>
                  <a:lnTo>
                    <a:pt x="41" y="72"/>
                  </a:lnTo>
                  <a:lnTo>
                    <a:pt x="41" y="71"/>
                  </a:lnTo>
                  <a:lnTo>
                    <a:pt x="42" y="70"/>
                  </a:lnTo>
                  <a:lnTo>
                    <a:pt x="42" y="68"/>
                  </a:lnTo>
                  <a:lnTo>
                    <a:pt x="42" y="64"/>
                  </a:lnTo>
                  <a:lnTo>
                    <a:pt x="43" y="57"/>
                  </a:lnTo>
                  <a:lnTo>
                    <a:pt x="44" y="41"/>
                  </a:lnTo>
                  <a:lnTo>
                    <a:pt x="45" y="40"/>
                  </a:lnTo>
                  <a:lnTo>
                    <a:pt x="45" y="39"/>
                  </a:lnTo>
                  <a:lnTo>
                    <a:pt x="45" y="38"/>
                  </a:lnTo>
                  <a:lnTo>
                    <a:pt x="45" y="34"/>
                  </a:lnTo>
                  <a:lnTo>
                    <a:pt x="46" y="28"/>
                  </a:lnTo>
                  <a:lnTo>
                    <a:pt x="46" y="27"/>
                  </a:lnTo>
                  <a:lnTo>
                    <a:pt x="46" y="26"/>
                  </a:lnTo>
                  <a:lnTo>
                    <a:pt x="46" y="24"/>
                  </a:lnTo>
                  <a:lnTo>
                    <a:pt x="47" y="21"/>
                  </a:lnTo>
                  <a:lnTo>
                    <a:pt x="47" y="16"/>
                  </a:lnTo>
                  <a:lnTo>
                    <a:pt x="47" y="15"/>
                  </a:lnTo>
                  <a:lnTo>
                    <a:pt x="48" y="15"/>
                  </a:lnTo>
                  <a:lnTo>
                    <a:pt x="48" y="14"/>
                  </a:lnTo>
                  <a:lnTo>
                    <a:pt x="48" y="11"/>
                  </a:lnTo>
                  <a:lnTo>
                    <a:pt x="48" y="11"/>
                  </a:lnTo>
                  <a:lnTo>
                    <a:pt x="48" y="10"/>
                  </a:lnTo>
                  <a:lnTo>
                    <a:pt x="48" y="9"/>
                  </a:lnTo>
                  <a:lnTo>
                    <a:pt x="49" y="7"/>
                  </a:lnTo>
                  <a:lnTo>
                    <a:pt x="49" y="7"/>
                  </a:lnTo>
                  <a:lnTo>
                    <a:pt x="49" y="6"/>
                  </a:lnTo>
                  <a:lnTo>
                    <a:pt x="49" y="5"/>
                  </a:lnTo>
                  <a:lnTo>
                    <a:pt x="49" y="5"/>
                  </a:lnTo>
                  <a:lnTo>
                    <a:pt x="49" y="5"/>
                  </a:lnTo>
                  <a:lnTo>
                    <a:pt x="49" y="4"/>
                  </a:lnTo>
                  <a:lnTo>
                    <a:pt x="50" y="4"/>
                  </a:lnTo>
                  <a:lnTo>
                    <a:pt x="50" y="3"/>
                  </a:lnTo>
                  <a:lnTo>
                    <a:pt x="50" y="3"/>
                  </a:lnTo>
                  <a:lnTo>
                    <a:pt x="50" y="2"/>
                  </a:lnTo>
                  <a:lnTo>
                    <a:pt x="50" y="2"/>
                  </a:lnTo>
                  <a:lnTo>
                    <a:pt x="50" y="2"/>
                  </a:lnTo>
                  <a:lnTo>
                    <a:pt x="50" y="1"/>
                  </a:lnTo>
                  <a:lnTo>
                    <a:pt x="50" y="1"/>
                  </a:lnTo>
                  <a:lnTo>
                    <a:pt x="50" y="1"/>
                  </a:lnTo>
                  <a:lnTo>
                    <a:pt x="50" y="1"/>
                  </a:lnTo>
                  <a:lnTo>
                    <a:pt x="51" y="0"/>
                  </a:lnTo>
                  <a:lnTo>
                    <a:pt x="51" y="0"/>
                  </a:lnTo>
                  <a:lnTo>
                    <a:pt x="51" y="0"/>
                  </a:lnTo>
                  <a:lnTo>
                    <a:pt x="51" y="0"/>
                  </a:lnTo>
                  <a:lnTo>
                    <a:pt x="51" y="0"/>
                  </a:lnTo>
                  <a:lnTo>
                    <a:pt x="51" y="0"/>
                  </a:lnTo>
                  <a:lnTo>
                    <a:pt x="51" y="0"/>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2" y="0"/>
                  </a:lnTo>
                  <a:lnTo>
                    <a:pt x="52" y="0"/>
                  </a:lnTo>
                  <a:lnTo>
                    <a:pt x="53" y="1"/>
                  </a:lnTo>
                  <a:lnTo>
                    <a:pt x="53" y="1"/>
                  </a:lnTo>
                  <a:lnTo>
                    <a:pt x="53" y="1"/>
                  </a:lnTo>
                  <a:lnTo>
                    <a:pt x="53" y="1"/>
                  </a:lnTo>
                  <a:lnTo>
                    <a:pt x="53" y="2"/>
                  </a:lnTo>
                  <a:lnTo>
                    <a:pt x="53" y="2"/>
                  </a:lnTo>
                  <a:lnTo>
                    <a:pt x="53" y="2"/>
                  </a:lnTo>
                  <a:lnTo>
                    <a:pt x="53" y="3"/>
                  </a:lnTo>
                  <a:lnTo>
                    <a:pt x="54" y="4"/>
                  </a:lnTo>
                  <a:lnTo>
                    <a:pt x="54" y="4"/>
                  </a:lnTo>
                  <a:lnTo>
                    <a:pt x="54" y="4"/>
                  </a:lnTo>
                  <a:lnTo>
                    <a:pt x="54" y="5"/>
                  </a:lnTo>
                  <a:lnTo>
                    <a:pt x="54" y="6"/>
                  </a:lnTo>
                  <a:lnTo>
                    <a:pt x="54" y="6"/>
                  </a:lnTo>
                  <a:lnTo>
                    <a:pt x="54" y="7"/>
                  </a:lnTo>
                  <a:lnTo>
                    <a:pt x="55" y="9"/>
                  </a:lnTo>
                  <a:lnTo>
                    <a:pt x="55" y="10"/>
                  </a:lnTo>
                  <a:lnTo>
                    <a:pt x="55" y="10"/>
                  </a:lnTo>
                  <a:lnTo>
                    <a:pt x="55" y="11"/>
                  </a:lnTo>
                  <a:lnTo>
                    <a:pt x="56" y="14"/>
                  </a:lnTo>
                  <a:lnTo>
                    <a:pt x="56" y="20"/>
                  </a:lnTo>
                  <a:lnTo>
                    <a:pt x="56" y="20"/>
                  </a:lnTo>
                  <a:lnTo>
                    <a:pt x="56" y="21"/>
                  </a:lnTo>
                  <a:lnTo>
                    <a:pt x="57" y="23"/>
                  </a:lnTo>
                  <a:lnTo>
                    <a:pt x="57" y="26"/>
                  </a:lnTo>
                  <a:lnTo>
                    <a:pt x="58" y="33"/>
                  </a:lnTo>
                  <a:lnTo>
                    <a:pt x="59" y="48"/>
                  </a:lnTo>
                  <a:lnTo>
                    <a:pt x="59" y="49"/>
                  </a:lnTo>
                  <a:lnTo>
                    <a:pt x="59" y="50"/>
                  </a:lnTo>
                  <a:lnTo>
                    <a:pt x="60" y="52"/>
                  </a:lnTo>
                  <a:lnTo>
                    <a:pt x="60" y="56"/>
                  </a:lnTo>
                  <a:lnTo>
                    <a:pt x="61" y="64"/>
                  </a:lnTo>
                  <a:lnTo>
                    <a:pt x="62" y="79"/>
                  </a:lnTo>
                  <a:lnTo>
                    <a:pt x="62" y="80"/>
                  </a:lnTo>
                  <a:lnTo>
                    <a:pt x="62" y="81"/>
                  </a:lnTo>
                  <a:lnTo>
                    <a:pt x="63" y="82"/>
                  </a:lnTo>
                  <a:lnTo>
                    <a:pt x="63" y="86"/>
                  </a:lnTo>
                  <a:lnTo>
                    <a:pt x="64" y="92"/>
                  </a:lnTo>
                  <a:lnTo>
                    <a:pt x="64" y="93"/>
                  </a:lnTo>
                  <a:lnTo>
                    <a:pt x="64" y="94"/>
                  </a:lnTo>
                  <a:lnTo>
                    <a:pt x="64" y="95"/>
                  </a:lnTo>
                  <a:lnTo>
                    <a:pt x="64" y="98"/>
                  </a:lnTo>
                  <a:lnTo>
                    <a:pt x="65" y="103"/>
                  </a:lnTo>
                  <a:lnTo>
                    <a:pt x="65" y="103"/>
                  </a:lnTo>
                  <a:lnTo>
                    <a:pt x="65" y="104"/>
                  </a:lnTo>
                  <a:lnTo>
                    <a:pt x="65" y="105"/>
                  </a:lnTo>
                  <a:lnTo>
                    <a:pt x="66" y="107"/>
                  </a:lnTo>
                  <a:lnTo>
                    <a:pt x="66" y="108"/>
                  </a:lnTo>
                  <a:lnTo>
                    <a:pt x="66" y="108"/>
                  </a:lnTo>
                  <a:lnTo>
                    <a:pt x="66" y="109"/>
                  </a:lnTo>
                  <a:lnTo>
                    <a:pt x="66" y="110"/>
                  </a:lnTo>
                  <a:lnTo>
                    <a:pt x="66" y="111"/>
                  </a:lnTo>
                  <a:lnTo>
                    <a:pt x="67" y="111"/>
                  </a:lnTo>
                  <a:lnTo>
                    <a:pt x="67" y="112"/>
                  </a:lnTo>
                  <a:lnTo>
                    <a:pt x="67" y="112"/>
                  </a:lnTo>
                  <a:lnTo>
                    <a:pt x="67" y="112"/>
                  </a:lnTo>
                  <a:lnTo>
                    <a:pt x="67" y="113"/>
                  </a:lnTo>
                  <a:lnTo>
                    <a:pt x="67" y="113"/>
                  </a:lnTo>
                  <a:lnTo>
                    <a:pt x="67" y="114"/>
                  </a:lnTo>
                  <a:lnTo>
                    <a:pt x="67" y="114"/>
                  </a:lnTo>
                  <a:lnTo>
                    <a:pt x="67" y="114"/>
                  </a:lnTo>
                  <a:lnTo>
                    <a:pt x="68" y="114"/>
                  </a:lnTo>
                  <a:lnTo>
                    <a:pt x="68" y="114"/>
                  </a:lnTo>
                  <a:lnTo>
                    <a:pt x="68" y="115"/>
                  </a:lnTo>
                  <a:lnTo>
                    <a:pt x="68" y="115"/>
                  </a:lnTo>
                  <a:lnTo>
                    <a:pt x="68" y="115"/>
                  </a:lnTo>
                  <a:lnTo>
                    <a:pt x="68" y="115"/>
                  </a:lnTo>
                  <a:lnTo>
                    <a:pt x="68" y="115"/>
                  </a:lnTo>
                  <a:lnTo>
                    <a:pt x="68" y="115"/>
                  </a:lnTo>
                  <a:lnTo>
                    <a:pt x="68" y="115"/>
                  </a:lnTo>
                  <a:lnTo>
                    <a:pt x="68" y="115"/>
                  </a:lnTo>
                  <a:lnTo>
                    <a:pt x="68" y="116"/>
                  </a:lnTo>
                  <a:lnTo>
                    <a:pt x="68" y="116"/>
                  </a:lnTo>
                  <a:lnTo>
                    <a:pt x="69" y="116"/>
                  </a:lnTo>
                  <a:lnTo>
                    <a:pt x="69" y="116"/>
                  </a:lnTo>
                  <a:lnTo>
                    <a:pt x="69" y="116"/>
                  </a:lnTo>
                  <a:lnTo>
                    <a:pt x="69" y="116"/>
                  </a:lnTo>
                  <a:lnTo>
                    <a:pt x="69" y="115"/>
                  </a:lnTo>
                  <a:lnTo>
                    <a:pt x="69" y="115"/>
                  </a:lnTo>
                  <a:lnTo>
                    <a:pt x="69" y="115"/>
                  </a:lnTo>
                  <a:lnTo>
                    <a:pt x="69" y="115"/>
                  </a:lnTo>
                  <a:lnTo>
                    <a:pt x="69" y="115"/>
                  </a:lnTo>
                  <a:lnTo>
                    <a:pt x="70" y="115"/>
                  </a:lnTo>
                  <a:lnTo>
                    <a:pt x="70" y="115"/>
                  </a:lnTo>
                  <a:lnTo>
                    <a:pt x="70" y="115"/>
                  </a:lnTo>
                  <a:lnTo>
                    <a:pt x="70" y="114"/>
                  </a:lnTo>
                  <a:lnTo>
                    <a:pt x="70" y="114"/>
                  </a:lnTo>
                  <a:lnTo>
                    <a:pt x="70" y="114"/>
                  </a:lnTo>
                  <a:lnTo>
                    <a:pt x="70" y="114"/>
                  </a:lnTo>
                  <a:lnTo>
                    <a:pt x="70" y="113"/>
                  </a:lnTo>
                  <a:lnTo>
                    <a:pt x="70" y="113"/>
                  </a:lnTo>
                  <a:lnTo>
                    <a:pt x="70" y="112"/>
                  </a:lnTo>
                  <a:lnTo>
                    <a:pt x="71" y="112"/>
                  </a:lnTo>
                  <a:lnTo>
                    <a:pt x="71" y="111"/>
                  </a:lnTo>
                  <a:lnTo>
                    <a:pt x="71" y="111"/>
                  </a:lnTo>
                  <a:lnTo>
                    <a:pt x="71" y="110"/>
                  </a:lnTo>
                  <a:lnTo>
                    <a:pt x="71" y="110"/>
                  </a:lnTo>
                  <a:lnTo>
                    <a:pt x="72" y="108"/>
                  </a:lnTo>
                  <a:lnTo>
                    <a:pt x="72" y="107"/>
                  </a:lnTo>
                  <a:lnTo>
                    <a:pt x="72" y="106"/>
                  </a:lnTo>
                  <a:lnTo>
                    <a:pt x="72" y="105"/>
                  </a:lnTo>
                  <a:lnTo>
                    <a:pt x="72" y="103"/>
                  </a:lnTo>
                  <a:lnTo>
                    <a:pt x="72" y="102"/>
                  </a:lnTo>
                  <a:lnTo>
                    <a:pt x="72" y="102"/>
                  </a:lnTo>
                  <a:lnTo>
                    <a:pt x="73" y="100"/>
                  </a:lnTo>
                  <a:lnTo>
                    <a:pt x="73" y="98"/>
                  </a:lnTo>
                  <a:lnTo>
                    <a:pt x="74" y="91"/>
                  </a:lnTo>
                  <a:lnTo>
                    <a:pt x="74" y="91"/>
                  </a:lnTo>
                  <a:lnTo>
                    <a:pt x="74" y="90"/>
                  </a:lnTo>
                  <a:lnTo>
                    <a:pt x="74" y="88"/>
                  </a:lnTo>
                  <a:lnTo>
                    <a:pt x="74" y="85"/>
                  </a:lnTo>
                  <a:lnTo>
                    <a:pt x="75" y="78"/>
                  </a:lnTo>
                  <a:lnTo>
                    <a:pt x="77" y="63"/>
                  </a:lnTo>
                  <a:lnTo>
                    <a:pt x="77" y="62"/>
                  </a:lnTo>
                  <a:lnTo>
                    <a:pt x="77" y="62"/>
                  </a:lnTo>
                  <a:lnTo>
                    <a:pt x="77" y="60"/>
                  </a:lnTo>
                  <a:lnTo>
                    <a:pt x="77" y="56"/>
                  </a:lnTo>
                  <a:lnTo>
                    <a:pt x="78" y="48"/>
                  </a:lnTo>
                  <a:lnTo>
                    <a:pt x="80" y="34"/>
                  </a:lnTo>
                  <a:lnTo>
                    <a:pt x="80" y="33"/>
                  </a:lnTo>
                  <a:lnTo>
                    <a:pt x="80" y="32"/>
                  </a:lnTo>
                  <a:lnTo>
                    <a:pt x="80" y="30"/>
                  </a:lnTo>
                  <a:lnTo>
                    <a:pt x="80" y="27"/>
                  </a:lnTo>
                  <a:lnTo>
                    <a:pt x="81" y="21"/>
                  </a:lnTo>
                  <a:lnTo>
                    <a:pt x="81" y="20"/>
                  </a:lnTo>
                  <a:lnTo>
                    <a:pt x="81" y="20"/>
                  </a:lnTo>
                  <a:lnTo>
                    <a:pt x="81" y="18"/>
                  </a:lnTo>
                  <a:lnTo>
                    <a:pt x="82" y="16"/>
                  </a:lnTo>
                  <a:lnTo>
                    <a:pt x="82" y="11"/>
                  </a:lnTo>
                  <a:lnTo>
                    <a:pt x="82" y="10"/>
                  </a:lnTo>
                  <a:lnTo>
                    <a:pt x="82" y="10"/>
                  </a:lnTo>
                  <a:lnTo>
                    <a:pt x="83" y="9"/>
                  </a:lnTo>
                  <a:lnTo>
                    <a:pt x="83" y="8"/>
                  </a:lnTo>
                  <a:lnTo>
                    <a:pt x="83" y="8"/>
                  </a:lnTo>
                  <a:lnTo>
                    <a:pt x="83" y="7"/>
                  </a:lnTo>
                  <a:lnTo>
                    <a:pt x="83" y="6"/>
                  </a:lnTo>
                  <a:lnTo>
                    <a:pt x="83" y="6"/>
                  </a:lnTo>
                  <a:lnTo>
                    <a:pt x="83" y="5"/>
                  </a:lnTo>
                  <a:lnTo>
                    <a:pt x="84" y="4"/>
                  </a:lnTo>
                  <a:lnTo>
                    <a:pt x="84" y="3"/>
                  </a:lnTo>
                  <a:lnTo>
                    <a:pt x="84" y="3"/>
                  </a:lnTo>
                  <a:lnTo>
                    <a:pt x="84" y="2"/>
                  </a:lnTo>
                  <a:lnTo>
                    <a:pt x="84" y="2"/>
                  </a:lnTo>
                  <a:lnTo>
                    <a:pt x="84" y="2"/>
                  </a:lnTo>
                  <a:lnTo>
                    <a:pt x="84" y="2"/>
                  </a:lnTo>
                  <a:lnTo>
                    <a:pt x="84" y="1"/>
                  </a:lnTo>
                  <a:lnTo>
                    <a:pt x="84" y="1"/>
                  </a:lnTo>
                  <a:lnTo>
                    <a:pt x="85" y="1"/>
                  </a:lnTo>
                  <a:lnTo>
                    <a:pt x="85" y="1"/>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6" y="0"/>
                  </a:lnTo>
                  <a:lnTo>
                    <a:pt x="86" y="0"/>
                  </a:lnTo>
                  <a:lnTo>
                    <a:pt x="86" y="0"/>
                  </a:lnTo>
                  <a:lnTo>
                    <a:pt x="87" y="0"/>
                  </a:lnTo>
                  <a:lnTo>
                    <a:pt x="87" y="1"/>
                  </a:lnTo>
                  <a:lnTo>
                    <a:pt x="87" y="1"/>
                  </a:lnTo>
                  <a:lnTo>
                    <a:pt x="87" y="1"/>
                  </a:lnTo>
                  <a:lnTo>
                    <a:pt x="87" y="1"/>
                  </a:lnTo>
                  <a:lnTo>
                    <a:pt x="87" y="2"/>
                  </a:lnTo>
                  <a:lnTo>
                    <a:pt x="87" y="2"/>
                  </a:lnTo>
                  <a:lnTo>
                    <a:pt x="87" y="2"/>
                  </a:lnTo>
                  <a:lnTo>
                    <a:pt x="88" y="3"/>
                  </a:lnTo>
                  <a:lnTo>
                    <a:pt x="88" y="4"/>
                  </a:lnTo>
                  <a:lnTo>
                    <a:pt x="88" y="4"/>
                  </a:lnTo>
                  <a:lnTo>
                    <a:pt x="88" y="4"/>
                  </a:lnTo>
                  <a:lnTo>
                    <a:pt x="88" y="5"/>
                  </a:lnTo>
                  <a:lnTo>
                    <a:pt x="88" y="6"/>
                  </a:lnTo>
                  <a:lnTo>
                    <a:pt x="88" y="6"/>
                  </a:lnTo>
                  <a:lnTo>
                    <a:pt x="88" y="7"/>
                  </a:lnTo>
                  <a:lnTo>
                    <a:pt x="89" y="9"/>
                  </a:lnTo>
                  <a:lnTo>
                    <a:pt x="89" y="10"/>
                  </a:lnTo>
                  <a:lnTo>
                    <a:pt x="89" y="10"/>
                  </a:lnTo>
                  <a:lnTo>
                    <a:pt x="89" y="11"/>
                  </a:lnTo>
                  <a:lnTo>
                    <a:pt x="90" y="14"/>
                  </a:lnTo>
                  <a:lnTo>
                    <a:pt x="90" y="14"/>
                  </a:lnTo>
                  <a:lnTo>
                    <a:pt x="90" y="15"/>
                  </a:lnTo>
                  <a:lnTo>
                    <a:pt x="90" y="17"/>
                  </a:lnTo>
                  <a:lnTo>
                    <a:pt x="90" y="20"/>
                  </a:lnTo>
                  <a:lnTo>
                    <a:pt x="91" y="26"/>
                  </a:lnTo>
                  <a:lnTo>
                    <a:pt x="91" y="27"/>
                  </a:lnTo>
                  <a:lnTo>
                    <a:pt x="91" y="28"/>
                  </a:lnTo>
                  <a:lnTo>
                    <a:pt x="91" y="29"/>
                  </a:lnTo>
                  <a:lnTo>
                    <a:pt x="92" y="33"/>
                  </a:lnTo>
                  <a:lnTo>
                    <a:pt x="92" y="40"/>
                  </a:lnTo>
                  <a:lnTo>
                    <a:pt x="94" y="54"/>
                  </a:lnTo>
                  <a:lnTo>
                    <a:pt x="94" y="55"/>
                  </a:lnTo>
                  <a:lnTo>
                    <a:pt x="94" y="56"/>
                  </a:lnTo>
                  <a:lnTo>
                    <a:pt x="94" y="58"/>
                  </a:lnTo>
                  <a:lnTo>
                    <a:pt x="94" y="62"/>
                  </a:lnTo>
                  <a:lnTo>
                    <a:pt x="95" y="70"/>
                  </a:lnTo>
                  <a:lnTo>
                    <a:pt x="97" y="84"/>
                  </a:lnTo>
                  <a:lnTo>
                    <a:pt x="97" y="85"/>
                  </a:lnTo>
                  <a:lnTo>
                    <a:pt x="97" y="86"/>
                  </a:lnTo>
                  <a:lnTo>
                    <a:pt x="97" y="87"/>
                  </a:lnTo>
                  <a:lnTo>
                    <a:pt x="97" y="91"/>
                  </a:lnTo>
                  <a:lnTo>
                    <a:pt x="98" y="92"/>
                  </a:lnTo>
                  <a:lnTo>
                    <a:pt x="98" y="92"/>
                  </a:lnTo>
                  <a:lnTo>
                    <a:pt x="98" y="94"/>
                  </a:lnTo>
                  <a:lnTo>
                    <a:pt x="98" y="97"/>
                  </a:lnTo>
                  <a:lnTo>
                    <a:pt x="98" y="98"/>
                  </a:lnTo>
                  <a:lnTo>
                    <a:pt x="98" y="99"/>
                  </a:lnTo>
                  <a:lnTo>
                    <a:pt x="98" y="100"/>
                  </a:lnTo>
                  <a:lnTo>
                    <a:pt x="99" y="103"/>
                  </a:lnTo>
                  <a:lnTo>
                    <a:pt x="99" y="103"/>
                  </a:lnTo>
                  <a:lnTo>
                    <a:pt x="99" y="104"/>
                  </a:lnTo>
                  <a:lnTo>
                    <a:pt x="99" y="105"/>
                  </a:lnTo>
                  <a:lnTo>
                    <a:pt x="100" y="108"/>
                  </a:lnTo>
                  <a:lnTo>
                    <a:pt x="100" y="108"/>
                  </a:lnTo>
                  <a:lnTo>
                    <a:pt x="100" y="108"/>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8" name="Freeform 75"/>
            <p:cNvSpPr>
              <a:spLocks/>
            </p:cNvSpPr>
            <p:nvPr/>
          </p:nvSpPr>
          <p:spPr bwMode="auto">
            <a:xfrm>
              <a:off x="3880" y="2186"/>
              <a:ext cx="87" cy="116"/>
            </a:xfrm>
            <a:custGeom>
              <a:avLst/>
              <a:gdLst/>
              <a:ahLst/>
              <a:cxnLst>
                <a:cxn ang="0">
                  <a:pos x="1" y="113"/>
                </a:cxn>
                <a:cxn ang="0">
                  <a:pos x="2" y="115"/>
                </a:cxn>
                <a:cxn ang="0">
                  <a:pos x="2" y="116"/>
                </a:cxn>
                <a:cxn ang="0">
                  <a:pos x="3" y="115"/>
                </a:cxn>
                <a:cxn ang="0">
                  <a:pos x="4" y="114"/>
                </a:cxn>
                <a:cxn ang="0">
                  <a:pos x="5" y="110"/>
                </a:cxn>
                <a:cxn ang="0">
                  <a:pos x="6" y="101"/>
                </a:cxn>
                <a:cxn ang="0">
                  <a:pos x="9" y="79"/>
                </a:cxn>
                <a:cxn ang="0">
                  <a:pos x="12" y="44"/>
                </a:cxn>
                <a:cxn ang="0">
                  <a:pos x="15" y="22"/>
                </a:cxn>
                <a:cxn ang="0">
                  <a:pos x="16" y="10"/>
                </a:cxn>
                <a:cxn ang="0">
                  <a:pos x="17" y="5"/>
                </a:cxn>
                <a:cxn ang="0">
                  <a:pos x="18" y="2"/>
                </a:cxn>
                <a:cxn ang="0">
                  <a:pos x="19" y="0"/>
                </a:cxn>
                <a:cxn ang="0">
                  <a:pos x="19" y="0"/>
                </a:cxn>
                <a:cxn ang="0">
                  <a:pos x="20" y="0"/>
                </a:cxn>
                <a:cxn ang="0">
                  <a:pos x="21" y="3"/>
                </a:cxn>
                <a:cxn ang="0">
                  <a:pos x="23" y="10"/>
                </a:cxn>
                <a:cxn ang="0">
                  <a:pos x="24" y="20"/>
                </a:cxn>
                <a:cxn ang="0">
                  <a:pos x="26" y="42"/>
                </a:cxn>
                <a:cxn ang="0">
                  <a:pos x="29" y="77"/>
                </a:cxn>
                <a:cxn ang="0">
                  <a:pos x="32" y="98"/>
                </a:cxn>
                <a:cxn ang="0">
                  <a:pos x="33" y="108"/>
                </a:cxn>
                <a:cxn ang="0">
                  <a:pos x="34" y="113"/>
                </a:cxn>
                <a:cxn ang="0">
                  <a:pos x="35" y="115"/>
                </a:cxn>
                <a:cxn ang="0">
                  <a:pos x="36" y="116"/>
                </a:cxn>
                <a:cxn ang="0">
                  <a:pos x="37" y="115"/>
                </a:cxn>
                <a:cxn ang="0">
                  <a:pos x="37" y="113"/>
                </a:cxn>
                <a:cxn ang="0">
                  <a:pos x="38" y="110"/>
                </a:cxn>
                <a:cxn ang="0">
                  <a:pos x="40" y="96"/>
                </a:cxn>
                <a:cxn ang="0">
                  <a:pos x="43" y="67"/>
                </a:cxn>
                <a:cxn ang="0">
                  <a:pos x="46" y="36"/>
                </a:cxn>
                <a:cxn ang="0">
                  <a:pos x="48" y="21"/>
                </a:cxn>
                <a:cxn ang="0">
                  <a:pos x="49" y="10"/>
                </a:cxn>
                <a:cxn ang="0">
                  <a:pos x="50" y="5"/>
                </a:cxn>
                <a:cxn ang="0">
                  <a:pos x="51" y="2"/>
                </a:cxn>
                <a:cxn ang="0">
                  <a:pos x="52" y="0"/>
                </a:cxn>
                <a:cxn ang="0">
                  <a:pos x="52" y="0"/>
                </a:cxn>
                <a:cxn ang="0">
                  <a:pos x="53" y="0"/>
                </a:cxn>
                <a:cxn ang="0">
                  <a:pos x="54" y="2"/>
                </a:cxn>
                <a:cxn ang="0">
                  <a:pos x="55" y="8"/>
                </a:cxn>
                <a:cxn ang="0">
                  <a:pos x="57" y="18"/>
                </a:cxn>
                <a:cxn ang="0">
                  <a:pos x="60" y="56"/>
                </a:cxn>
                <a:cxn ang="0">
                  <a:pos x="62" y="77"/>
                </a:cxn>
                <a:cxn ang="0">
                  <a:pos x="64" y="97"/>
                </a:cxn>
                <a:cxn ang="0">
                  <a:pos x="66" y="106"/>
                </a:cxn>
                <a:cxn ang="0">
                  <a:pos x="67" y="112"/>
                </a:cxn>
                <a:cxn ang="0">
                  <a:pos x="68" y="114"/>
                </a:cxn>
                <a:cxn ang="0">
                  <a:pos x="68" y="116"/>
                </a:cxn>
                <a:cxn ang="0">
                  <a:pos x="69" y="115"/>
                </a:cxn>
                <a:cxn ang="0">
                  <a:pos x="70" y="114"/>
                </a:cxn>
                <a:cxn ang="0">
                  <a:pos x="71" y="111"/>
                </a:cxn>
                <a:cxn ang="0">
                  <a:pos x="72" y="103"/>
                </a:cxn>
                <a:cxn ang="0">
                  <a:pos x="74" y="84"/>
                </a:cxn>
                <a:cxn ang="0">
                  <a:pos x="78" y="41"/>
                </a:cxn>
                <a:cxn ang="0">
                  <a:pos x="80" y="20"/>
                </a:cxn>
                <a:cxn ang="0">
                  <a:pos x="82" y="8"/>
                </a:cxn>
                <a:cxn ang="0">
                  <a:pos x="83" y="2"/>
                </a:cxn>
                <a:cxn ang="0">
                  <a:pos x="84" y="0"/>
                </a:cxn>
                <a:cxn ang="0">
                  <a:pos x="85" y="0"/>
                </a:cxn>
                <a:cxn ang="0">
                  <a:pos x="86" y="0"/>
                </a:cxn>
                <a:cxn ang="0">
                  <a:pos x="86" y="2"/>
                </a:cxn>
              </a:cxnLst>
              <a:rect l="0" t="0" r="r" b="b"/>
              <a:pathLst>
                <a:path w="87" h="116">
                  <a:moveTo>
                    <a:pt x="0" y="108"/>
                  </a:moveTo>
                  <a:lnTo>
                    <a:pt x="0" y="109"/>
                  </a:lnTo>
                  <a:lnTo>
                    <a:pt x="0" y="110"/>
                  </a:lnTo>
                  <a:lnTo>
                    <a:pt x="0" y="110"/>
                  </a:lnTo>
                  <a:lnTo>
                    <a:pt x="0" y="111"/>
                  </a:lnTo>
                  <a:lnTo>
                    <a:pt x="0" y="112"/>
                  </a:lnTo>
                  <a:lnTo>
                    <a:pt x="1" y="112"/>
                  </a:lnTo>
                  <a:lnTo>
                    <a:pt x="1" y="113"/>
                  </a:lnTo>
                  <a:lnTo>
                    <a:pt x="1" y="113"/>
                  </a:lnTo>
                  <a:lnTo>
                    <a:pt x="1" y="113"/>
                  </a:lnTo>
                  <a:lnTo>
                    <a:pt x="1" y="114"/>
                  </a:lnTo>
                  <a:lnTo>
                    <a:pt x="1" y="114"/>
                  </a:lnTo>
                  <a:lnTo>
                    <a:pt x="1" y="114"/>
                  </a:lnTo>
                  <a:lnTo>
                    <a:pt x="2" y="114"/>
                  </a:lnTo>
                  <a:lnTo>
                    <a:pt x="2" y="115"/>
                  </a:lnTo>
                  <a:lnTo>
                    <a:pt x="2" y="115"/>
                  </a:lnTo>
                  <a:lnTo>
                    <a:pt x="2" y="115"/>
                  </a:lnTo>
                  <a:lnTo>
                    <a:pt x="2" y="115"/>
                  </a:lnTo>
                  <a:lnTo>
                    <a:pt x="2" y="115"/>
                  </a:lnTo>
                  <a:lnTo>
                    <a:pt x="2" y="115"/>
                  </a:lnTo>
                  <a:lnTo>
                    <a:pt x="2" y="115"/>
                  </a:lnTo>
                  <a:lnTo>
                    <a:pt x="2" y="116"/>
                  </a:lnTo>
                  <a:lnTo>
                    <a:pt x="2" y="116"/>
                  </a:lnTo>
                  <a:lnTo>
                    <a:pt x="2" y="116"/>
                  </a:lnTo>
                  <a:lnTo>
                    <a:pt x="2" y="116"/>
                  </a:lnTo>
                  <a:lnTo>
                    <a:pt x="3" y="116"/>
                  </a:lnTo>
                  <a:lnTo>
                    <a:pt x="3" y="116"/>
                  </a:lnTo>
                  <a:lnTo>
                    <a:pt x="3" y="116"/>
                  </a:lnTo>
                  <a:lnTo>
                    <a:pt x="3" y="115"/>
                  </a:lnTo>
                  <a:lnTo>
                    <a:pt x="3" y="115"/>
                  </a:lnTo>
                  <a:lnTo>
                    <a:pt x="3" y="115"/>
                  </a:lnTo>
                  <a:lnTo>
                    <a:pt x="3" y="115"/>
                  </a:lnTo>
                  <a:lnTo>
                    <a:pt x="3" y="115"/>
                  </a:lnTo>
                  <a:lnTo>
                    <a:pt x="3" y="115"/>
                  </a:lnTo>
                  <a:lnTo>
                    <a:pt x="3" y="115"/>
                  </a:lnTo>
                  <a:lnTo>
                    <a:pt x="4" y="114"/>
                  </a:lnTo>
                  <a:lnTo>
                    <a:pt x="4" y="114"/>
                  </a:lnTo>
                  <a:lnTo>
                    <a:pt x="4" y="114"/>
                  </a:lnTo>
                  <a:lnTo>
                    <a:pt x="4" y="114"/>
                  </a:lnTo>
                  <a:lnTo>
                    <a:pt x="4" y="114"/>
                  </a:lnTo>
                  <a:lnTo>
                    <a:pt x="4" y="113"/>
                  </a:lnTo>
                  <a:lnTo>
                    <a:pt x="4" y="113"/>
                  </a:lnTo>
                  <a:lnTo>
                    <a:pt x="4" y="112"/>
                  </a:lnTo>
                  <a:lnTo>
                    <a:pt x="4" y="112"/>
                  </a:lnTo>
                  <a:lnTo>
                    <a:pt x="5" y="111"/>
                  </a:lnTo>
                  <a:lnTo>
                    <a:pt x="5" y="111"/>
                  </a:lnTo>
                  <a:lnTo>
                    <a:pt x="5" y="110"/>
                  </a:lnTo>
                  <a:lnTo>
                    <a:pt x="5" y="110"/>
                  </a:lnTo>
                  <a:lnTo>
                    <a:pt x="5" y="109"/>
                  </a:lnTo>
                  <a:lnTo>
                    <a:pt x="5" y="109"/>
                  </a:lnTo>
                  <a:lnTo>
                    <a:pt x="5" y="108"/>
                  </a:lnTo>
                  <a:lnTo>
                    <a:pt x="6" y="106"/>
                  </a:lnTo>
                  <a:lnTo>
                    <a:pt x="6" y="105"/>
                  </a:lnTo>
                  <a:lnTo>
                    <a:pt x="6" y="104"/>
                  </a:lnTo>
                  <a:lnTo>
                    <a:pt x="6" y="103"/>
                  </a:lnTo>
                  <a:lnTo>
                    <a:pt x="6" y="101"/>
                  </a:lnTo>
                  <a:lnTo>
                    <a:pt x="7" y="95"/>
                  </a:lnTo>
                  <a:lnTo>
                    <a:pt x="7" y="94"/>
                  </a:lnTo>
                  <a:lnTo>
                    <a:pt x="7" y="93"/>
                  </a:lnTo>
                  <a:lnTo>
                    <a:pt x="8" y="92"/>
                  </a:lnTo>
                  <a:lnTo>
                    <a:pt x="8" y="88"/>
                  </a:lnTo>
                  <a:lnTo>
                    <a:pt x="9" y="81"/>
                  </a:lnTo>
                  <a:lnTo>
                    <a:pt x="9" y="80"/>
                  </a:lnTo>
                  <a:lnTo>
                    <a:pt x="9" y="79"/>
                  </a:lnTo>
                  <a:lnTo>
                    <a:pt x="9" y="78"/>
                  </a:lnTo>
                  <a:lnTo>
                    <a:pt x="9" y="74"/>
                  </a:lnTo>
                  <a:lnTo>
                    <a:pt x="10" y="67"/>
                  </a:lnTo>
                  <a:lnTo>
                    <a:pt x="11" y="52"/>
                  </a:lnTo>
                  <a:lnTo>
                    <a:pt x="12" y="51"/>
                  </a:lnTo>
                  <a:lnTo>
                    <a:pt x="12" y="50"/>
                  </a:lnTo>
                  <a:lnTo>
                    <a:pt x="12" y="48"/>
                  </a:lnTo>
                  <a:lnTo>
                    <a:pt x="12" y="44"/>
                  </a:lnTo>
                  <a:lnTo>
                    <a:pt x="13" y="37"/>
                  </a:lnTo>
                  <a:lnTo>
                    <a:pt x="13" y="36"/>
                  </a:lnTo>
                  <a:lnTo>
                    <a:pt x="13" y="35"/>
                  </a:lnTo>
                  <a:lnTo>
                    <a:pt x="13" y="33"/>
                  </a:lnTo>
                  <a:lnTo>
                    <a:pt x="14" y="30"/>
                  </a:lnTo>
                  <a:lnTo>
                    <a:pt x="14" y="24"/>
                  </a:lnTo>
                  <a:lnTo>
                    <a:pt x="14" y="23"/>
                  </a:lnTo>
                  <a:lnTo>
                    <a:pt x="15" y="22"/>
                  </a:lnTo>
                  <a:lnTo>
                    <a:pt x="15" y="20"/>
                  </a:lnTo>
                  <a:lnTo>
                    <a:pt x="15" y="17"/>
                  </a:lnTo>
                  <a:lnTo>
                    <a:pt x="15" y="16"/>
                  </a:lnTo>
                  <a:lnTo>
                    <a:pt x="15" y="16"/>
                  </a:lnTo>
                  <a:lnTo>
                    <a:pt x="15" y="14"/>
                  </a:lnTo>
                  <a:lnTo>
                    <a:pt x="16" y="12"/>
                  </a:lnTo>
                  <a:lnTo>
                    <a:pt x="16" y="11"/>
                  </a:lnTo>
                  <a:lnTo>
                    <a:pt x="16" y="10"/>
                  </a:lnTo>
                  <a:lnTo>
                    <a:pt x="16" y="9"/>
                  </a:lnTo>
                  <a:lnTo>
                    <a:pt x="16" y="9"/>
                  </a:lnTo>
                  <a:lnTo>
                    <a:pt x="16" y="8"/>
                  </a:lnTo>
                  <a:lnTo>
                    <a:pt x="17" y="7"/>
                  </a:lnTo>
                  <a:lnTo>
                    <a:pt x="17" y="7"/>
                  </a:lnTo>
                  <a:lnTo>
                    <a:pt x="17" y="6"/>
                  </a:lnTo>
                  <a:lnTo>
                    <a:pt x="17" y="5"/>
                  </a:lnTo>
                  <a:lnTo>
                    <a:pt x="17" y="5"/>
                  </a:lnTo>
                  <a:lnTo>
                    <a:pt x="17" y="4"/>
                  </a:lnTo>
                  <a:lnTo>
                    <a:pt x="17" y="4"/>
                  </a:lnTo>
                  <a:lnTo>
                    <a:pt x="17" y="3"/>
                  </a:lnTo>
                  <a:lnTo>
                    <a:pt x="17" y="3"/>
                  </a:lnTo>
                  <a:lnTo>
                    <a:pt x="18" y="3"/>
                  </a:lnTo>
                  <a:lnTo>
                    <a:pt x="18" y="2"/>
                  </a:lnTo>
                  <a:lnTo>
                    <a:pt x="18" y="2"/>
                  </a:lnTo>
                  <a:lnTo>
                    <a:pt x="18" y="2"/>
                  </a:lnTo>
                  <a:lnTo>
                    <a:pt x="18" y="1"/>
                  </a:lnTo>
                  <a:lnTo>
                    <a:pt x="18" y="1"/>
                  </a:lnTo>
                  <a:lnTo>
                    <a:pt x="18" y="1"/>
                  </a:lnTo>
                  <a:lnTo>
                    <a:pt x="18" y="0"/>
                  </a:lnTo>
                  <a:lnTo>
                    <a:pt x="19" y="0"/>
                  </a:lnTo>
                  <a:lnTo>
                    <a:pt x="19" y="0"/>
                  </a:lnTo>
                  <a:lnTo>
                    <a:pt x="19" y="0"/>
                  </a:lnTo>
                  <a:lnTo>
                    <a:pt x="19" y="0"/>
                  </a:lnTo>
                  <a:lnTo>
                    <a:pt x="19" y="0"/>
                  </a:lnTo>
                  <a:lnTo>
                    <a:pt x="19" y="0"/>
                  </a:lnTo>
                  <a:lnTo>
                    <a:pt x="19" y="0"/>
                  </a:lnTo>
                  <a:lnTo>
                    <a:pt x="19" y="0"/>
                  </a:lnTo>
                  <a:lnTo>
                    <a:pt x="19" y="0"/>
                  </a:lnTo>
                  <a:lnTo>
                    <a:pt x="19" y="0"/>
                  </a:lnTo>
                  <a:lnTo>
                    <a:pt x="19" y="0"/>
                  </a:lnTo>
                  <a:lnTo>
                    <a:pt x="19" y="0"/>
                  </a:lnTo>
                  <a:lnTo>
                    <a:pt x="20" y="0"/>
                  </a:lnTo>
                  <a:lnTo>
                    <a:pt x="20" y="0"/>
                  </a:lnTo>
                  <a:lnTo>
                    <a:pt x="20" y="0"/>
                  </a:lnTo>
                  <a:lnTo>
                    <a:pt x="20" y="0"/>
                  </a:lnTo>
                  <a:lnTo>
                    <a:pt x="20" y="0"/>
                  </a:lnTo>
                  <a:lnTo>
                    <a:pt x="20" y="0"/>
                  </a:lnTo>
                  <a:lnTo>
                    <a:pt x="20" y="0"/>
                  </a:lnTo>
                  <a:lnTo>
                    <a:pt x="20" y="0"/>
                  </a:lnTo>
                  <a:lnTo>
                    <a:pt x="20" y="1"/>
                  </a:lnTo>
                  <a:lnTo>
                    <a:pt x="21" y="1"/>
                  </a:lnTo>
                  <a:lnTo>
                    <a:pt x="21" y="1"/>
                  </a:lnTo>
                  <a:lnTo>
                    <a:pt x="21" y="1"/>
                  </a:lnTo>
                  <a:lnTo>
                    <a:pt x="21" y="2"/>
                  </a:lnTo>
                  <a:lnTo>
                    <a:pt x="21" y="2"/>
                  </a:lnTo>
                  <a:lnTo>
                    <a:pt x="21" y="2"/>
                  </a:lnTo>
                  <a:lnTo>
                    <a:pt x="21" y="3"/>
                  </a:lnTo>
                  <a:lnTo>
                    <a:pt x="21" y="3"/>
                  </a:lnTo>
                  <a:lnTo>
                    <a:pt x="21" y="3"/>
                  </a:lnTo>
                  <a:lnTo>
                    <a:pt x="21" y="4"/>
                  </a:lnTo>
                  <a:lnTo>
                    <a:pt x="22" y="6"/>
                  </a:lnTo>
                  <a:lnTo>
                    <a:pt x="22" y="6"/>
                  </a:lnTo>
                  <a:lnTo>
                    <a:pt x="22" y="7"/>
                  </a:lnTo>
                  <a:lnTo>
                    <a:pt x="22" y="8"/>
                  </a:lnTo>
                  <a:lnTo>
                    <a:pt x="23" y="10"/>
                  </a:lnTo>
                  <a:lnTo>
                    <a:pt x="23" y="10"/>
                  </a:lnTo>
                  <a:lnTo>
                    <a:pt x="23" y="11"/>
                  </a:lnTo>
                  <a:lnTo>
                    <a:pt x="23" y="12"/>
                  </a:lnTo>
                  <a:lnTo>
                    <a:pt x="23" y="14"/>
                  </a:lnTo>
                  <a:lnTo>
                    <a:pt x="23" y="15"/>
                  </a:lnTo>
                  <a:lnTo>
                    <a:pt x="23" y="16"/>
                  </a:lnTo>
                  <a:lnTo>
                    <a:pt x="23" y="17"/>
                  </a:lnTo>
                  <a:lnTo>
                    <a:pt x="24" y="20"/>
                  </a:lnTo>
                  <a:lnTo>
                    <a:pt x="25" y="26"/>
                  </a:lnTo>
                  <a:lnTo>
                    <a:pt x="25" y="27"/>
                  </a:lnTo>
                  <a:lnTo>
                    <a:pt x="25" y="28"/>
                  </a:lnTo>
                  <a:lnTo>
                    <a:pt x="25" y="29"/>
                  </a:lnTo>
                  <a:lnTo>
                    <a:pt x="25" y="33"/>
                  </a:lnTo>
                  <a:lnTo>
                    <a:pt x="26" y="40"/>
                  </a:lnTo>
                  <a:lnTo>
                    <a:pt x="26" y="41"/>
                  </a:lnTo>
                  <a:lnTo>
                    <a:pt x="26" y="42"/>
                  </a:lnTo>
                  <a:lnTo>
                    <a:pt x="26" y="44"/>
                  </a:lnTo>
                  <a:lnTo>
                    <a:pt x="27" y="47"/>
                  </a:lnTo>
                  <a:lnTo>
                    <a:pt x="27" y="55"/>
                  </a:lnTo>
                  <a:lnTo>
                    <a:pt x="29" y="70"/>
                  </a:lnTo>
                  <a:lnTo>
                    <a:pt x="29" y="71"/>
                  </a:lnTo>
                  <a:lnTo>
                    <a:pt x="29" y="72"/>
                  </a:lnTo>
                  <a:lnTo>
                    <a:pt x="29" y="74"/>
                  </a:lnTo>
                  <a:lnTo>
                    <a:pt x="29" y="77"/>
                  </a:lnTo>
                  <a:lnTo>
                    <a:pt x="30" y="84"/>
                  </a:lnTo>
                  <a:lnTo>
                    <a:pt x="30" y="85"/>
                  </a:lnTo>
                  <a:lnTo>
                    <a:pt x="30" y="86"/>
                  </a:lnTo>
                  <a:lnTo>
                    <a:pt x="31" y="88"/>
                  </a:lnTo>
                  <a:lnTo>
                    <a:pt x="31" y="91"/>
                  </a:lnTo>
                  <a:lnTo>
                    <a:pt x="31" y="97"/>
                  </a:lnTo>
                  <a:lnTo>
                    <a:pt x="32" y="97"/>
                  </a:lnTo>
                  <a:lnTo>
                    <a:pt x="32" y="98"/>
                  </a:lnTo>
                  <a:lnTo>
                    <a:pt x="32" y="100"/>
                  </a:lnTo>
                  <a:lnTo>
                    <a:pt x="32" y="102"/>
                  </a:lnTo>
                  <a:lnTo>
                    <a:pt x="32" y="103"/>
                  </a:lnTo>
                  <a:lnTo>
                    <a:pt x="33" y="104"/>
                  </a:lnTo>
                  <a:lnTo>
                    <a:pt x="33" y="105"/>
                  </a:lnTo>
                  <a:lnTo>
                    <a:pt x="33" y="107"/>
                  </a:lnTo>
                  <a:lnTo>
                    <a:pt x="33" y="108"/>
                  </a:lnTo>
                  <a:lnTo>
                    <a:pt x="33" y="108"/>
                  </a:lnTo>
                  <a:lnTo>
                    <a:pt x="33" y="109"/>
                  </a:lnTo>
                  <a:lnTo>
                    <a:pt x="33" y="110"/>
                  </a:lnTo>
                  <a:lnTo>
                    <a:pt x="34" y="110"/>
                  </a:lnTo>
                  <a:lnTo>
                    <a:pt x="34" y="111"/>
                  </a:lnTo>
                  <a:lnTo>
                    <a:pt x="34" y="111"/>
                  </a:lnTo>
                  <a:lnTo>
                    <a:pt x="34" y="112"/>
                  </a:lnTo>
                  <a:lnTo>
                    <a:pt x="34" y="112"/>
                  </a:lnTo>
                  <a:lnTo>
                    <a:pt x="34" y="113"/>
                  </a:lnTo>
                  <a:lnTo>
                    <a:pt x="34" y="113"/>
                  </a:lnTo>
                  <a:lnTo>
                    <a:pt x="35" y="114"/>
                  </a:lnTo>
                  <a:lnTo>
                    <a:pt x="35" y="114"/>
                  </a:lnTo>
                  <a:lnTo>
                    <a:pt x="35" y="114"/>
                  </a:lnTo>
                  <a:lnTo>
                    <a:pt x="35" y="114"/>
                  </a:lnTo>
                  <a:lnTo>
                    <a:pt x="35" y="114"/>
                  </a:lnTo>
                  <a:lnTo>
                    <a:pt x="35" y="115"/>
                  </a:lnTo>
                  <a:lnTo>
                    <a:pt x="35" y="115"/>
                  </a:lnTo>
                  <a:lnTo>
                    <a:pt x="35" y="115"/>
                  </a:lnTo>
                  <a:lnTo>
                    <a:pt x="35" y="115"/>
                  </a:lnTo>
                  <a:lnTo>
                    <a:pt x="35" y="115"/>
                  </a:lnTo>
                  <a:lnTo>
                    <a:pt x="35" y="115"/>
                  </a:lnTo>
                  <a:lnTo>
                    <a:pt x="35" y="115"/>
                  </a:lnTo>
                  <a:lnTo>
                    <a:pt x="36" y="116"/>
                  </a:lnTo>
                  <a:lnTo>
                    <a:pt x="36" y="116"/>
                  </a:lnTo>
                  <a:lnTo>
                    <a:pt x="36" y="116"/>
                  </a:lnTo>
                  <a:lnTo>
                    <a:pt x="36" y="116"/>
                  </a:lnTo>
                  <a:lnTo>
                    <a:pt x="36" y="116"/>
                  </a:lnTo>
                  <a:lnTo>
                    <a:pt x="36" y="116"/>
                  </a:lnTo>
                  <a:lnTo>
                    <a:pt x="36" y="115"/>
                  </a:lnTo>
                  <a:lnTo>
                    <a:pt x="36" y="115"/>
                  </a:lnTo>
                  <a:lnTo>
                    <a:pt x="36" y="115"/>
                  </a:lnTo>
                  <a:lnTo>
                    <a:pt x="37" y="115"/>
                  </a:lnTo>
                  <a:lnTo>
                    <a:pt x="37" y="115"/>
                  </a:lnTo>
                  <a:lnTo>
                    <a:pt x="37" y="115"/>
                  </a:lnTo>
                  <a:lnTo>
                    <a:pt x="37" y="115"/>
                  </a:lnTo>
                  <a:lnTo>
                    <a:pt x="37" y="115"/>
                  </a:lnTo>
                  <a:lnTo>
                    <a:pt x="37" y="114"/>
                  </a:lnTo>
                  <a:lnTo>
                    <a:pt x="37" y="114"/>
                  </a:lnTo>
                  <a:lnTo>
                    <a:pt x="37" y="114"/>
                  </a:lnTo>
                  <a:lnTo>
                    <a:pt x="37" y="114"/>
                  </a:lnTo>
                  <a:lnTo>
                    <a:pt x="37" y="113"/>
                  </a:lnTo>
                  <a:lnTo>
                    <a:pt x="37" y="113"/>
                  </a:lnTo>
                  <a:lnTo>
                    <a:pt x="38" y="112"/>
                  </a:lnTo>
                  <a:lnTo>
                    <a:pt x="38" y="112"/>
                  </a:lnTo>
                  <a:lnTo>
                    <a:pt x="38" y="112"/>
                  </a:lnTo>
                  <a:lnTo>
                    <a:pt x="38" y="111"/>
                  </a:lnTo>
                  <a:lnTo>
                    <a:pt x="38" y="111"/>
                  </a:lnTo>
                  <a:lnTo>
                    <a:pt x="38" y="110"/>
                  </a:lnTo>
                  <a:lnTo>
                    <a:pt x="38" y="110"/>
                  </a:lnTo>
                  <a:lnTo>
                    <a:pt x="38" y="109"/>
                  </a:lnTo>
                  <a:lnTo>
                    <a:pt x="39" y="108"/>
                  </a:lnTo>
                  <a:lnTo>
                    <a:pt x="39" y="106"/>
                  </a:lnTo>
                  <a:lnTo>
                    <a:pt x="39" y="106"/>
                  </a:lnTo>
                  <a:lnTo>
                    <a:pt x="39" y="105"/>
                  </a:lnTo>
                  <a:lnTo>
                    <a:pt x="39" y="104"/>
                  </a:lnTo>
                  <a:lnTo>
                    <a:pt x="40" y="102"/>
                  </a:lnTo>
                  <a:lnTo>
                    <a:pt x="40" y="96"/>
                  </a:lnTo>
                  <a:lnTo>
                    <a:pt x="40" y="95"/>
                  </a:lnTo>
                  <a:lnTo>
                    <a:pt x="41" y="95"/>
                  </a:lnTo>
                  <a:lnTo>
                    <a:pt x="41" y="93"/>
                  </a:lnTo>
                  <a:lnTo>
                    <a:pt x="41" y="90"/>
                  </a:lnTo>
                  <a:lnTo>
                    <a:pt x="42" y="83"/>
                  </a:lnTo>
                  <a:lnTo>
                    <a:pt x="43" y="69"/>
                  </a:lnTo>
                  <a:lnTo>
                    <a:pt x="43" y="68"/>
                  </a:lnTo>
                  <a:lnTo>
                    <a:pt x="43" y="67"/>
                  </a:lnTo>
                  <a:lnTo>
                    <a:pt x="43" y="65"/>
                  </a:lnTo>
                  <a:lnTo>
                    <a:pt x="44" y="60"/>
                  </a:lnTo>
                  <a:lnTo>
                    <a:pt x="45" y="52"/>
                  </a:lnTo>
                  <a:lnTo>
                    <a:pt x="45" y="51"/>
                  </a:lnTo>
                  <a:lnTo>
                    <a:pt x="45" y="50"/>
                  </a:lnTo>
                  <a:lnTo>
                    <a:pt x="45" y="48"/>
                  </a:lnTo>
                  <a:lnTo>
                    <a:pt x="45" y="44"/>
                  </a:lnTo>
                  <a:lnTo>
                    <a:pt x="46" y="36"/>
                  </a:lnTo>
                  <a:lnTo>
                    <a:pt x="46" y="35"/>
                  </a:lnTo>
                  <a:lnTo>
                    <a:pt x="46" y="34"/>
                  </a:lnTo>
                  <a:lnTo>
                    <a:pt x="47" y="32"/>
                  </a:lnTo>
                  <a:lnTo>
                    <a:pt x="47" y="28"/>
                  </a:lnTo>
                  <a:lnTo>
                    <a:pt x="47" y="27"/>
                  </a:lnTo>
                  <a:lnTo>
                    <a:pt x="47" y="26"/>
                  </a:lnTo>
                  <a:lnTo>
                    <a:pt x="47" y="25"/>
                  </a:lnTo>
                  <a:lnTo>
                    <a:pt x="48" y="21"/>
                  </a:lnTo>
                  <a:lnTo>
                    <a:pt x="48" y="20"/>
                  </a:lnTo>
                  <a:lnTo>
                    <a:pt x="48" y="20"/>
                  </a:lnTo>
                  <a:lnTo>
                    <a:pt x="48" y="18"/>
                  </a:lnTo>
                  <a:lnTo>
                    <a:pt x="48" y="15"/>
                  </a:lnTo>
                  <a:lnTo>
                    <a:pt x="49" y="14"/>
                  </a:lnTo>
                  <a:lnTo>
                    <a:pt x="49" y="14"/>
                  </a:lnTo>
                  <a:lnTo>
                    <a:pt x="49" y="12"/>
                  </a:lnTo>
                  <a:lnTo>
                    <a:pt x="49" y="10"/>
                  </a:lnTo>
                  <a:lnTo>
                    <a:pt x="49" y="9"/>
                  </a:lnTo>
                  <a:lnTo>
                    <a:pt x="49" y="9"/>
                  </a:lnTo>
                  <a:lnTo>
                    <a:pt x="49" y="8"/>
                  </a:lnTo>
                  <a:lnTo>
                    <a:pt x="50" y="7"/>
                  </a:lnTo>
                  <a:lnTo>
                    <a:pt x="50" y="7"/>
                  </a:lnTo>
                  <a:lnTo>
                    <a:pt x="50" y="6"/>
                  </a:lnTo>
                  <a:lnTo>
                    <a:pt x="50" y="6"/>
                  </a:lnTo>
                  <a:lnTo>
                    <a:pt x="50" y="5"/>
                  </a:lnTo>
                  <a:lnTo>
                    <a:pt x="50" y="4"/>
                  </a:lnTo>
                  <a:lnTo>
                    <a:pt x="50" y="4"/>
                  </a:lnTo>
                  <a:lnTo>
                    <a:pt x="50" y="4"/>
                  </a:lnTo>
                  <a:lnTo>
                    <a:pt x="51" y="3"/>
                  </a:lnTo>
                  <a:lnTo>
                    <a:pt x="51" y="2"/>
                  </a:lnTo>
                  <a:lnTo>
                    <a:pt x="51" y="2"/>
                  </a:lnTo>
                  <a:lnTo>
                    <a:pt x="51" y="2"/>
                  </a:lnTo>
                  <a:lnTo>
                    <a:pt x="51" y="2"/>
                  </a:lnTo>
                  <a:lnTo>
                    <a:pt x="51" y="1"/>
                  </a:lnTo>
                  <a:lnTo>
                    <a:pt x="51" y="1"/>
                  </a:lnTo>
                  <a:lnTo>
                    <a:pt x="51" y="1"/>
                  </a:lnTo>
                  <a:lnTo>
                    <a:pt x="51" y="1"/>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3" y="1"/>
                  </a:lnTo>
                  <a:lnTo>
                    <a:pt x="53" y="1"/>
                  </a:lnTo>
                  <a:lnTo>
                    <a:pt x="53" y="1"/>
                  </a:lnTo>
                  <a:lnTo>
                    <a:pt x="54" y="1"/>
                  </a:lnTo>
                  <a:lnTo>
                    <a:pt x="54" y="2"/>
                  </a:lnTo>
                  <a:lnTo>
                    <a:pt x="54" y="2"/>
                  </a:lnTo>
                  <a:lnTo>
                    <a:pt x="54" y="2"/>
                  </a:lnTo>
                  <a:lnTo>
                    <a:pt x="54" y="3"/>
                  </a:lnTo>
                  <a:lnTo>
                    <a:pt x="54" y="3"/>
                  </a:lnTo>
                  <a:lnTo>
                    <a:pt x="54" y="4"/>
                  </a:lnTo>
                  <a:lnTo>
                    <a:pt x="55" y="4"/>
                  </a:lnTo>
                  <a:lnTo>
                    <a:pt x="55" y="6"/>
                  </a:lnTo>
                  <a:lnTo>
                    <a:pt x="55" y="7"/>
                  </a:lnTo>
                  <a:lnTo>
                    <a:pt x="55" y="7"/>
                  </a:lnTo>
                  <a:lnTo>
                    <a:pt x="55" y="8"/>
                  </a:lnTo>
                  <a:lnTo>
                    <a:pt x="55" y="10"/>
                  </a:lnTo>
                  <a:lnTo>
                    <a:pt x="56" y="11"/>
                  </a:lnTo>
                  <a:lnTo>
                    <a:pt x="56" y="11"/>
                  </a:lnTo>
                  <a:lnTo>
                    <a:pt x="56" y="13"/>
                  </a:lnTo>
                  <a:lnTo>
                    <a:pt x="56" y="15"/>
                  </a:lnTo>
                  <a:lnTo>
                    <a:pt x="56" y="16"/>
                  </a:lnTo>
                  <a:lnTo>
                    <a:pt x="56" y="16"/>
                  </a:lnTo>
                  <a:lnTo>
                    <a:pt x="57" y="18"/>
                  </a:lnTo>
                  <a:lnTo>
                    <a:pt x="57" y="21"/>
                  </a:lnTo>
                  <a:lnTo>
                    <a:pt x="58" y="27"/>
                  </a:lnTo>
                  <a:lnTo>
                    <a:pt x="58" y="28"/>
                  </a:lnTo>
                  <a:lnTo>
                    <a:pt x="58" y="29"/>
                  </a:lnTo>
                  <a:lnTo>
                    <a:pt x="58" y="30"/>
                  </a:lnTo>
                  <a:lnTo>
                    <a:pt x="58" y="34"/>
                  </a:lnTo>
                  <a:lnTo>
                    <a:pt x="59" y="41"/>
                  </a:lnTo>
                  <a:lnTo>
                    <a:pt x="60" y="56"/>
                  </a:lnTo>
                  <a:lnTo>
                    <a:pt x="60" y="58"/>
                  </a:lnTo>
                  <a:lnTo>
                    <a:pt x="61" y="58"/>
                  </a:lnTo>
                  <a:lnTo>
                    <a:pt x="61" y="61"/>
                  </a:lnTo>
                  <a:lnTo>
                    <a:pt x="61" y="65"/>
                  </a:lnTo>
                  <a:lnTo>
                    <a:pt x="62" y="73"/>
                  </a:lnTo>
                  <a:lnTo>
                    <a:pt x="62" y="74"/>
                  </a:lnTo>
                  <a:lnTo>
                    <a:pt x="62" y="75"/>
                  </a:lnTo>
                  <a:lnTo>
                    <a:pt x="62" y="77"/>
                  </a:lnTo>
                  <a:lnTo>
                    <a:pt x="63" y="81"/>
                  </a:lnTo>
                  <a:lnTo>
                    <a:pt x="63" y="88"/>
                  </a:lnTo>
                  <a:lnTo>
                    <a:pt x="63" y="89"/>
                  </a:lnTo>
                  <a:lnTo>
                    <a:pt x="63" y="90"/>
                  </a:lnTo>
                  <a:lnTo>
                    <a:pt x="64" y="92"/>
                  </a:lnTo>
                  <a:lnTo>
                    <a:pt x="64" y="95"/>
                  </a:lnTo>
                  <a:lnTo>
                    <a:pt x="64" y="96"/>
                  </a:lnTo>
                  <a:lnTo>
                    <a:pt x="64" y="97"/>
                  </a:lnTo>
                  <a:lnTo>
                    <a:pt x="65" y="98"/>
                  </a:lnTo>
                  <a:lnTo>
                    <a:pt x="65" y="101"/>
                  </a:lnTo>
                  <a:lnTo>
                    <a:pt x="65" y="102"/>
                  </a:lnTo>
                  <a:lnTo>
                    <a:pt x="65" y="102"/>
                  </a:lnTo>
                  <a:lnTo>
                    <a:pt x="65" y="104"/>
                  </a:lnTo>
                  <a:lnTo>
                    <a:pt x="65" y="104"/>
                  </a:lnTo>
                  <a:lnTo>
                    <a:pt x="65" y="105"/>
                  </a:lnTo>
                  <a:lnTo>
                    <a:pt x="66" y="106"/>
                  </a:lnTo>
                  <a:lnTo>
                    <a:pt x="66" y="107"/>
                  </a:lnTo>
                  <a:lnTo>
                    <a:pt x="66" y="107"/>
                  </a:lnTo>
                  <a:lnTo>
                    <a:pt x="66" y="108"/>
                  </a:lnTo>
                  <a:lnTo>
                    <a:pt x="66" y="110"/>
                  </a:lnTo>
                  <a:lnTo>
                    <a:pt x="67" y="111"/>
                  </a:lnTo>
                  <a:lnTo>
                    <a:pt x="67" y="111"/>
                  </a:lnTo>
                  <a:lnTo>
                    <a:pt x="67" y="112"/>
                  </a:lnTo>
                  <a:lnTo>
                    <a:pt x="67" y="112"/>
                  </a:lnTo>
                  <a:lnTo>
                    <a:pt x="67" y="112"/>
                  </a:lnTo>
                  <a:lnTo>
                    <a:pt x="67" y="113"/>
                  </a:lnTo>
                  <a:lnTo>
                    <a:pt x="67" y="113"/>
                  </a:lnTo>
                  <a:lnTo>
                    <a:pt x="67" y="114"/>
                  </a:lnTo>
                  <a:lnTo>
                    <a:pt x="67" y="114"/>
                  </a:lnTo>
                  <a:lnTo>
                    <a:pt x="67" y="114"/>
                  </a:lnTo>
                  <a:lnTo>
                    <a:pt x="67" y="114"/>
                  </a:lnTo>
                  <a:lnTo>
                    <a:pt x="68" y="114"/>
                  </a:lnTo>
                  <a:lnTo>
                    <a:pt x="68" y="115"/>
                  </a:lnTo>
                  <a:lnTo>
                    <a:pt x="68" y="115"/>
                  </a:lnTo>
                  <a:lnTo>
                    <a:pt x="68" y="115"/>
                  </a:lnTo>
                  <a:lnTo>
                    <a:pt x="68" y="115"/>
                  </a:lnTo>
                  <a:lnTo>
                    <a:pt x="68" y="115"/>
                  </a:lnTo>
                  <a:lnTo>
                    <a:pt x="68" y="115"/>
                  </a:lnTo>
                  <a:lnTo>
                    <a:pt x="68" y="115"/>
                  </a:lnTo>
                  <a:lnTo>
                    <a:pt x="68" y="116"/>
                  </a:lnTo>
                  <a:lnTo>
                    <a:pt x="68" y="116"/>
                  </a:lnTo>
                  <a:lnTo>
                    <a:pt x="69" y="116"/>
                  </a:lnTo>
                  <a:lnTo>
                    <a:pt x="69" y="116"/>
                  </a:lnTo>
                  <a:lnTo>
                    <a:pt x="69" y="116"/>
                  </a:lnTo>
                  <a:lnTo>
                    <a:pt x="69" y="116"/>
                  </a:lnTo>
                  <a:lnTo>
                    <a:pt x="69" y="116"/>
                  </a:lnTo>
                  <a:lnTo>
                    <a:pt x="69" y="115"/>
                  </a:lnTo>
                  <a:lnTo>
                    <a:pt x="69" y="115"/>
                  </a:lnTo>
                  <a:lnTo>
                    <a:pt x="69" y="115"/>
                  </a:lnTo>
                  <a:lnTo>
                    <a:pt x="69" y="115"/>
                  </a:lnTo>
                  <a:lnTo>
                    <a:pt x="69" y="115"/>
                  </a:lnTo>
                  <a:lnTo>
                    <a:pt x="69" y="115"/>
                  </a:lnTo>
                  <a:lnTo>
                    <a:pt x="69" y="115"/>
                  </a:lnTo>
                  <a:lnTo>
                    <a:pt x="69" y="115"/>
                  </a:lnTo>
                  <a:lnTo>
                    <a:pt x="70" y="114"/>
                  </a:lnTo>
                  <a:lnTo>
                    <a:pt x="70" y="114"/>
                  </a:lnTo>
                  <a:lnTo>
                    <a:pt x="70" y="114"/>
                  </a:lnTo>
                  <a:lnTo>
                    <a:pt x="70" y="114"/>
                  </a:lnTo>
                  <a:lnTo>
                    <a:pt x="70" y="113"/>
                  </a:lnTo>
                  <a:lnTo>
                    <a:pt x="70" y="113"/>
                  </a:lnTo>
                  <a:lnTo>
                    <a:pt x="70" y="112"/>
                  </a:lnTo>
                  <a:lnTo>
                    <a:pt x="70" y="112"/>
                  </a:lnTo>
                  <a:lnTo>
                    <a:pt x="71" y="111"/>
                  </a:lnTo>
                  <a:lnTo>
                    <a:pt x="71" y="111"/>
                  </a:lnTo>
                  <a:lnTo>
                    <a:pt x="71" y="110"/>
                  </a:lnTo>
                  <a:lnTo>
                    <a:pt x="71" y="110"/>
                  </a:lnTo>
                  <a:lnTo>
                    <a:pt x="71" y="108"/>
                  </a:lnTo>
                  <a:lnTo>
                    <a:pt x="71" y="107"/>
                  </a:lnTo>
                  <a:lnTo>
                    <a:pt x="71" y="107"/>
                  </a:lnTo>
                  <a:lnTo>
                    <a:pt x="72" y="106"/>
                  </a:lnTo>
                  <a:lnTo>
                    <a:pt x="72" y="103"/>
                  </a:lnTo>
                  <a:lnTo>
                    <a:pt x="72" y="103"/>
                  </a:lnTo>
                  <a:lnTo>
                    <a:pt x="72" y="102"/>
                  </a:lnTo>
                  <a:lnTo>
                    <a:pt x="72" y="101"/>
                  </a:lnTo>
                  <a:lnTo>
                    <a:pt x="73" y="98"/>
                  </a:lnTo>
                  <a:lnTo>
                    <a:pt x="74" y="91"/>
                  </a:lnTo>
                  <a:lnTo>
                    <a:pt x="74" y="90"/>
                  </a:lnTo>
                  <a:lnTo>
                    <a:pt x="74" y="89"/>
                  </a:lnTo>
                  <a:lnTo>
                    <a:pt x="74" y="88"/>
                  </a:lnTo>
                  <a:lnTo>
                    <a:pt x="74" y="84"/>
                  </a:lnTo>
                  <a:lnTo>
                    <a:pt x="75" y="76"/>
                  </a:lnTo>
                  <a:lnTo>
                    <a:pt x="75" y="75"/>
                  </a:lnTo>
                  <a:lnTo>
                    <a:pt x="75" y="74"/>
                  </a:lnTo>
                  <a:lnTo>
                    <a:pt x="76" y="72"/>
                  </a:lnTo>
                  <a:lnTo>
                    <a:pt x="76" y="68"/>
                  </a:lnTo>
                  <a:lnTo>
                    <a:pt x="77" y="59"/>
                  </a:lnTo>
                  <a:lnTo>
                    <a:pt x="78" y="42"/>
                  </a:lnTo>
                  <a:lnTo>
                    <a:pt x="78" y="41"/>
                  </a:lnTo>
                  <a:lnTo>
                    <a:pt x="78" y="40"/>
                  </a:lnTo>
                  <a:lnTo>
                    <a:pt x="78" y="38"/>
                  </a:lnTo>
                  <a:lnTo>
                    <a:pt x="79" y="34"/>
                  </a:lnTo>
                  <a:lnTo>
                    <a:pt x="80" y="27"/>
                  </a:lnTo>
                  <a:lnTo>
                    <a:pt x="80" y="26"/>
                  </a:lnTo>
                  <a:lnTo>
                    <a:pt x="80" y="25"/>
                  </a:lnTo>
                  <a:lnTo>
                    <a:pt x="80" y="23"/>
                  </a:lnTo>
                  <a:lnTo>
                    <a:pt x="80" y="20"/>
                  </a:lnTo>
                  <a:lnTo>
                    <a:pt x="81" y="14"/>
                  </a:lnTo>
                  <a:lnTo>
                    <a:pt x="81" y="13"/>
                  </a:lnTo>
                  <a:lnTo>
                    <a:pt x="81" y="13"/>
                  </a:lnTo>
                  <a:lnTo>
                    <a:pt x="82" y="11"/>
                  </a:lnTo>
                  <a:lnTo>
                    <a:pt x="82" y="11"/>
                  </a:lnTo>
                  <a:lnTo>
                    <a:pt x="82" y="10"/>
                  </a:lnTo>
                  <a:lnTo>
                    <a:pt x="82" y="9"/>
                  </a:lnTo>
                  <a:lnTo>
                    <a:pt x="82" y="8"/>
                  </a:lnTo>
                  <a:lnTo>
                    <a:pt x="82" y="8"/>
                  </a:lnTo>
                  <a:lnTo>
                    <a:pt x="82" y="7"/>
                  </a:lnTo>
                  <a:lnTo>
                    <a:pt x="83" y="5"/>
                  </a:lnTo>
                  <a:lnTo>
                    <a:pt x="83" y="4"/>
                  </a:lnTo>
                  <a:lnTo>
                    <a:pt x="83" y="4"/>
                  </a:lnTo>
                  <a:lnTo>
                    <a:pt x="83" y="3"/>
                  </a:lnTo>
                  <a:lnTo>
                    <a:pt x="83" y="3"/>
                  </a:lnTo>
                  <a:lnTo>
                    <a:pt x="83" y="2"/>
                  </a:lnTo>
                  <a:lnTo>
                    <a:pt x="83" y="2"/>
                  </a:lnTo>
                  <a:lnTo>
                    <a:pt x="84" y="2"/>
                  </a:lnTo>
                  <a:lnTo>
                    <a:pt x="84" y="1"/>
                  </a:lnTo>
                  <a:lnTo>
                    <a:pt x="84" y="1"/>
                  </a:lnTo>
                  <a:lnTo>
                    <a:pt x="84" y="1"/>
                  </a:lnTo>
                  <a:lnTo>
                    <a:pt x="84" y="1"/>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1"/>
                  </a:lnTo>
                  <a:lnTo>
                    <a:pt x="86" y="1"/>
                  </a:lnTo>
                  <a:lnTo>
                    <a:pt x="86" y="1"/>
                  </a:lnTo>
                  <a:lnTo>
                    <a:pt x="86" y="1"/>
                  </a:lnTo>
                  <a:lnTo>
                    <a:pt x="86" y="2"/>
                  </a:lnTo>
                  <a:lnTo>
                    <a:pt x="86" y="2"/>
                  </a:lnTo>
                  <a:lnTo>
                    <a:pt x="86" y="2"/>
                  </a:lnTo>
                  <a:lnTo>
                    <a:pt x="87" y="3"/>
                  </a:lnTo>
                  <a:lnTo>
                    <a:pt x="87" y="3"/>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9" name="Freeform 76"/>
            <p:cNvSpPr>
              <a:spLocks/>
            </p:cNvSpPr>
            <p:nvPr/>
          </p:nvSpPr>
          <p:spPr bwMode="auto">
            <a:xfrm>
              <a:off x="3967" y="2186"/>
              <a:ext cx="91" cy="116"/>
            </a:xfrm>
            <a:custGeom>
              <a:avLst/>
              <a:gdLst/>
              <a:ahLst/>
              <a:cxnLst>
                <a:cxn ang="0">
                  <a:pos x="1" y="8"/>
                </a:cxn>
                <a:cxn ang="0">
                  <a:pos x="3" y="24"/>
                </a:cxn>
                <a:cxn ang="0">
                  <a:pos x="6" y="58"/>
                </a:cxn>
                <a:cxn ang="0">
                  <a:pos x="9" y="89"/>
                </a:cxn>
                <a:cxn ang="0">
                  <a:pos x="10" y="101"/>
                </a:cxn>
                <a:cxn ang="0">
                  <a:pos x="12" y="110"/>
                </a:cxn>
                <a:cxn ang="0">
                  <a:pos x="13" y="113"/>
                </a:cxn>
                <a:cxn ang="0">
                  <a:pos x="13" y="115"/>
                </a:cxn>
                <a:cxn ang="0">
                  <a:pos x="14" y="116"/>
                </a:cxn>
                <a:cxn ang="0">
                  <a:pos x="15" y="115"/>
                </a:cxn>
                <a:cxn ang="0">
                  <a:pos x="15" y="113"/>
                </a:cxn>
                <a:cxn ang="0">
                  <a:pos x="17" y="108"/>
                </a:cxn>
                <a:cxn ang="0">
                  <a:pos x="19" y="92"/>
                </a:cxn>
                <a:cxn ang="0">
                  <a:pos x="20" y="75"/>
                </a:cxn>
                <a:cxn ang="0">
                  <a:pos x="24" y="29"/>
                </a:cxn>
                <a:cxn ang="0">
                  <a:pos x="26" y="13"/>
                </a:cxn>
                <a:cxn ang="0">
                  <a:pos x="28" y="4"/>
                </a:cxn>
                <a:cxn ang="0">
                  <a:pos x="29" y="2"/>
                </a:cxn>
                <a:cxn ang="0">
                  <a:pos x="29" y="0"/>
                </a:cxn>
                <a:cxn ang="0">
                  <a:pos x="30" y="0"/>
                </a:cxn>
                <a:cxn ang="0">
                  <a:pos x="31" y="1"/>
                </a:cxn>
                <a:cxn ang="0">
                  <a:pos x="31" y="3"/>
                </a:cxn>
                <a:cxn ang="0">
                  <a:pos x="33" y="8"/>
                </a:cxn>
                <a:cxn ang="0">
                  <a:pos x="35" y="25"/>
                </a:cxn>
                <a:cxn ang="0">
                  <a:pos x="38" y="61"/>
                </a:cxn>
                <a:cxn ang="0">
                  <a:pos x="41" y="90"/>
                </a:cxn>
                <a:cxn ang="0">
                  <a:pos x="42" y="103"/>
                </a:cxn>
                <a:cxn ang="0">
                  <a:pos x="43" y="109"/>
                </a:cxn>
                <a:cxn ang="0">
                  <a:pos x="44" y="114"/>
                </a:cxn>
                <a:cxn ang="0">
                  <a:pos x="45" y="115"/>
                </a:cxn>
                <a:cxn ang="0">
                  <a:pos x="46" y="116"/>
                </a:cxn>
                <a:cxn ang="0">
                  <a:pos x="46" y="115"/>
                </a:cxn>
                <a:cxn ang="0">
                  <a:pos x="47" y="112"/>
                </a:cxn>
                <a:cxn ang="0">
                  <a:pos x="48" y="106"/>
                </a:cxn>
                <a:cxn ang="0">
                  <a:pos x="50" y="95"/>
                </a:cxn>
                <a:cxn ang="0">
                  <a:pos x="52" y="70"/>
                </a:cxn>
                <a:cxn ang="0">
                  <a:pos x="56" y="30"/>
                </a:cxn>
                <a:cxn ang="0">
                  <a:pos x="58" y="14"/>
                </a:cxn>
                <a:cxn ang="0">
                  <a:pos x="59" y="6"/>
                </a:cxn>
                <a:cxn ang="0">
                  <a:pos x="60" y="2"/>
                </a:cxn>
                <a:cxn ang="0">
                  <a:pos x="60" y="0"/>
                </a:cxn>
                <a:cxn ang="0">
                  <a:pos x="61" y="0"/>
                </a:cxn>
                <a:cxn ang="0">
                  <a:pos x="62" y="0"/>
                </a:cxn>
                <a:cxn ang="0">
                  <a:pos x="63" y="2"/>
                </a:cxn>
                <a:cxn ang="0">
                  <a:pos x="64" y="6"/>
                </a:cxn>
                <a:cxn ang="0">
                  <a:pos x="65" y="16"/>
                </a:cxn>
                <a:cxn ang="0">
                  <a:pos x="67" y="36"/>
                </a:cxn>
                <a:cxn ang="0">
                  <a:pos x="71" y="80"/>
                </a:cxn>
                <a:cxn ang="0">
                  <a:pos x="73" y="100"/>
                </a:cxn>
                <a:cxn ang="0">
                  <a:pos x="74" y="108"/>
                </a:cxn>
                <a:cxn ang="0">
                  <a:pos x="75" y="112"/>
                </a:cxn>
                <a:cxn ang="0">
                  <a:pos x="76" y="114"/>
                </a:cxn>
                <a:cxn ang="0">
                  <a:pos x="76" y="116"/>
                </a:cxn>
                <a:cxn ang="0">
                  <a:pos x="77" y="115"/>
                </a:cxn>
                <a:cxn ang="0">
                  <a:pos x="78" y="114"/>
                </a:cxn>
                <a:cxn ang="0">
                  <a:pos x="79" y="110"/>
                </a:cxn>
                <a:cxn ang="0">
                  <a:pos x="80" y="101"/>
                </a:cxn>
                <a:cxn ang="0">
                  <a:pos x="84" y="64"/>
                </a:cxn>
                <a:cxn ang="0">
                  <a:pos x="86" y="43"/>
                </a:cxn>
                <a:cxn ang="0">
                  <a:pos x="88" y="22"/>
                </a:cxn>
                <a:cxn ang="0">
                  <a:pos x="89" y="11"/>
                </a:cxn>
                <a:cxn ang="0">
                  <a:pos x="90" y="4"/>
                </a:cxn>
              </a:cxnLst>
              <a:rect l="0" t="0" r="r" b="b"/>
              <a:pathLst>
                <a:path w="91" h="116">
                  <a:moveTo>
                    <a:pt x="0" y="3"/>
                  </a:moveTo>
                  <a:lnTo>
                    <a:pt x="0" y="4"/>
                  </a:lnTo>
                  <a:lnTo>
                    <a:pt x="0" y="4"/>
                  </a:lnTo>
                  <a:lnTo>
                    <a:pt x="0" y="5"/>
                  </a:lnTo>
                  <a:lnTo>
                    <a:pt x="0" y="5"/>
                  </a:lnTo>
                  <a:lnTo>
                    <a:pt x="0" y="6"/>
                  </a:lnTo>
                  <a:lnTo>
                    <a:pt x="1" y="8"/>
                  </a:lnTo>
                  <a:lnTo>
                    <a:pt x="1" y="8"/>
                  </a:lnTo>
                  <a:lnTo>
                    <a:pt x="1" y="9"/>
                  </a:lnTo>
                  <a:lnTo>
                    <a:pt x="1" y="10"/>
                  </a:lnTo>
                  <a:lnTo>
                    <a:pt x="1" y="13"/>
                  </a:lnTo>
                  <a:lnTo>
                    <a:pt x="1" y="13"/>
                  </a:lnTo>
                  <a:lnTo>
                    <a:pt x="1" y="14"/>
                  </a:lnTo>
                  <a:lnTo>
                    <a:pt x="2" y="15"/>
                  </a:lnTo>
                  <a:lnTo>
                    <a:pt x="2" y="18"/>
                  </a:lnTo>
                  <a:lnTo>
                    <a:pt x="3" y="24"/>
                  </a:lnTo>
                  <a:lnTo>
                    <a:pt x="3" y="25"/>
                  </a:lnTo>
                  <a:lnTo>
                    <a:pt x="3" y="26"/>
                  </a:lnTo>
                  <a:lnTo>
                    <a:pt x="3" y="28"/>
                  </a:lnTo>
                  <a:lnTo>
                    <a:pt x="3" y="31"/>
                  </a:lnTo>
                  <a:lnTo>
                    <a:pt x="4" y="39"/>
                  </a:lnTo>
                  <a:lnTo>
                    <a:pt x="6" y="56"/>
                  </a:lnTo>
                  <a:lnTo>
                    <a:pt x="6" y="57"/>
                  </a:lnTo>
                  <a:lnTo>
                    <a:pt x="6" y="58"/>
                  </a:lnTo>
                  <a:lnTo>
                    <a:pt x="6" y="60"/>
                  </a:lnTo>
                  <a:lnTo>
                    <a:pt x="7" y="65"/>
                  </a:lnTo>
                  <a:lnTo>
                    <a:pt x="7" y="73"/>
                  </a:lnTo>
                  <a:lnTo>
                    <a:pt x="7" y="74"/>
                  </a:lnTo>
                  <a:lnTo>
                    <a:pt x="7" y="75"/>
                  </a:lnTo>
                  <a:lnTo>
                    <a:pt x="8" y="77"/>
                  </a:lnTo>
                  <a:lnTo>
                    <a:pt x="8" y="81"/>
                  </a:lnTo>
                  <a:lnTo>
                    <a:pt x="9" y="89"/>
                  </a:lnTo>
                  <a:lnTo>
                    <a:pt x="9" y="90"/>
                  </a:lnTo>
                  <a:lnTo>
                    <a:pt x="9" y="90"/>
                  </a:lnTo>
                  <a:lnTo>
                    <a:pt x="9" y="92"/>
                  </a:lnTo>
                  <a:lnTo>
                    <a:pt x="9" y="95"/>
                  </a:lnTo>
                  <a:lnTo>
                    <a:pt x="9" y="96"/>
                  </a:lnTo>
                  <a:lnTo>
                    <a:pt x="10" y="97"/>
                  </a:lnTo>
                  <a:lnTo>
                    <a:pt x="10" y="98"/>
                  </a:lnTo>
                  <a:lnTo>
                    <a:pt x="10" y="101"/>
                  </a:lnTo>
                  <a:lnTo>
                    <a:pt x="10" y="102"/>
                  </a:lnTo>
                  <a:lnTo>
                    <a:pt x="10" y="102"/>
                  </a:lnTo>
                  <a:lnTo>
                    <a:pt x="11" y="104"/>
                  </a:lnTo>
                  <a:lnTo>
                    <a:pt x="11" y="106"/>
                  </a:lnTo>
                  <a:lnTo>
                    <a:pt x="11" y="106"/>
                  </a:lnTo>
                  <a:lnTo>
                    <a:pt x="11" y="107"/>
                  </a:lnTo>
                  <a:lnTo>
                    <a:pt x="11" y="108"/>
                  </a:lnTo>
                  <a:lnTo>
                    <a:pt x="12" y="110"/>
                  </a:lnTo>
                  <a:lnTo>
                    <a:pt x="12" y="110"/>
                  </a:lnTo>
                  <a:lnTo>
                    <a:pt x="12" y="111"/>
                  </a:lnTo>
                  <a:lnTo>
                    <a:pt x="12" y="111"/>
                  </a:lnTo>
                  <a:lnTo>
                    <a:pt x="12" y="112"/>
                  </a:lnTo>
                  <a:lnTo>
                    <a:pt x="12" y="112"/>
                  </a:lnTo>
                  <a:lnTo>
                    <a:pt x="12" y="113"/>
                  </a:lnTo>
                  <a:lnTo>
                    <a:pt x="12" y="113"/>
                  </a:lnTo>
                  <a:lnTo>
                    <a:pt x="13" y="113"/>
                  </a:lnTo>
                  <a:lnTo>
                    <a:pt x="13" y="114"/>
                  </a:lnTo>
                  <a:lnTo>
                    <a:pt x="13" y="114"/>
                  </a:lnTo>
                  <a:lnTo>
                    <a:pt x="13" y="114"/>
                  </a:lnTo>
                  <a:lnTo>
                    <a:pt x="13" y="114"/>
                  </a:lnTo>
                  <a:lnTo>
                    <a:pt x="13" y="114"/>
                  </a:lnTo>
                  <a:lnTo>
                    <a:pt x="13" y="115"/>
                  </a:lnTo>
                  <a:lnTo>
                    <a:pt x="13" y="115"/>
                  </a:lnTo>
                  <a:lnTo>
                    <a:pt x="13" y="115"/>
                  </a:lnTo>
                  <a:lnTo>
                    <a:pt x="13" y="115"/>
                  </a:lnTo>
                  <a:lnTo>
                    <a:pt x="13" y="115"/>
                  </a:lnTo>
                  <a:lnTo>
                    <a:pt x="13" y="115"/>
                  </a:lnTo>
                  <a:lnTo>
                    <a:pt x="13" y="115"/>
                  </a:lnTo>
                  <a:lnTo>
                    <a:pt x="14" y="116"/>
                  </a:lnTo>
                  <a:lnTo>
                    <a:pt x="14" y="116"/>
                  </a:lnTo>
                  <a:lnTo>
                    <a:pt x="14" y="116"/>
                  </a:lnTo>
                  <a:lnTo>
                    <a:pt x="14" y="116"/>
                  </a:lnTo>
                  <a:lnTo>
                    <a:pt x="14" y="116"/>
                  </a:lnTo>
                  <a:lnTo>
                    <a:pt x="14" y="116"/>
                  </a:lnTo>
                  <a:lnTo>
                    <a:pt x="14" y="116"/>
                  </a:lnTo>
                  <a:lnTo>
                    <a:pt x="14" y="115"/>
                  </a:lnTo>
                  <a:lnTo>
                    <a:pt x="14" y="115"/>
                  </a:lnTo>
                  <a:lnTo>
                    <a:pt x="14" y="115"/>
                  </a:lnTo>
                  <a:lnTo>
                    <a:pt x="15" y="115"/>
                  </a:lnTo>
                  <a:lnTo>
                    <a:pt x="15" y="115"/>
                  </a:lnTo>
                  <a:lnTo>
                    <a:pt x="15" y="115"/>
                  </a:lnTo>
                  <a:lnTo>
                    <a:pt x="15" y="115"/>
                  </a:lnTo>
                  <a:lnTo>
                    <a:pt x="15" y="114"/>
                  </a:lnTo>
                  <a:lnTo>
                    <a:pt x="15" y="114"/>
                  </a:lnTo>
                  <a:lnTo>
                    <a:pt x="15" y="114"/>
                  </a:lnTo>
                  <a:lnTo>
                    <a:pt x="15" y="114"/>
                  </a:lnTo>
                  <a:lnTo>
                    <a:pt x="15" y="113"/>
                  </a:lnTo>
                  <a:lnTo>
                    <a:pt x="15" y="113"/>
                  </a:lnTo>
                  <a:lnTo>
                    <a:pt x="15" y="112"/>
                  </a:lnTo>
                  <a:lnTo>
                    <a:pt x="16" y="112"/>
                  </a:lnTo>
                  <a:lnTo>
                    <a:pt x="16" y="111"/>
                  </a:lnTo>
                  <a:lnTo>
                    <a:pt x="16" y="111"/>
                  </a:lnTo>
                  <a:lnTo>
                    <a:pt x="16" y="111"/>
                  </a:lnTo>
                  <a:lnTo>
                    <a:pt x="16" y="110"/>
                  </a:lnTo>
                  <a:lnTo>
                    <a:pt x="17" y="108"/>
                  </a:lnTo>
                  <a:lnTo>
                    <a:pt x="17" y="108"/>
                  </a:lnTo>
                  <a:lnTo>
                    <a:pt x="17" y="107"/>
                  </a:lnTo>
                  <a:lnTo>
                    <a:pt x="17" y="106"/>
                  </a:lnTo>
                  <a:lnTo>
                    <a:pt x="17" y="104"/>
                  </a:lnTo>
                  <a:lnTo>
                    <a:pt x="17" y="103"/>
                  </a:lnTo>
                  <a:lnTo>
                    <a:pt x="17" y="102"/>
                  </a:lnTo>
                  <a:lnTo>
                    <a:pt x="17" y="101"/>
                  </a:lnTo>
                  <a:lnTo>
                    <a:pt x="18" y="98"/>
                  </a:lnTo>
                  <a:lnTo>
                    <a:pt x="19" y="92"/>
                  </a:lnTo>
                  <a:lnTo>
                    <a:pt x="19" y="92"/>
                  </a:lnTo>
                  <a:lnTo>
                    <a:pt x="19" y="91"/>
                  </a:lnTo>
                  <a:lnTo>
                    <a:pt x="19" y="89"/>
                  </a:lnTo>
                  <a:lnTo>
                    <a:pt x="19" y="86"/>
                  </a:lnTo>
                  <a:lnTo>
                    <a:pt x="20" y="79"/>
                  </a:lnTo>
                  <a:lnTo>
                    <a:pt x="20" y="78"/>
                  </a:lnTo>
                  <a:lnTo>
                    <a:pt x="20" y="77"/>
                  </a:lnTo>
                  <a:lnTo>
                    <a:pt x="20" y="75"/>
                  </a:lnTo>
                  <a:lnTo>
                    <a:pt x="21" y="70"/>
                  </a:lnTo>
                  <a:lnTo>
                    <a:pt x="21" y="62"/>
                  </a:lnTo>
                  <a:lnTo>
                    <a:pt x="23" y="45"/>
                  </a:lnTo>
                  <a:lnTo>
                    <a:pt x="23" y="44"/>
                  </a:lnTo>
                  <a:lnTo>
                    <a:pt x="23" y="43"/>
                  </a:lnTo>
                  <a:lnTo>
                    <a:pt x="23" y="41"/>
                  </a:lnTo>
                  <a:lnTo>
                    <a:pt x="24" y="37"/>
                  </a:lnTo>
                  <a:lnTo>
                    <a:pt x="24" y="29"/>
                  </a:lnTo>
                  <a:lnTo>
                    <a:pt x="25" y="28"/>
                  </a:lnTo>
                  <a:lnTo>
                    <a:pt x="25" y="27"/>
                  </a:lnTo>
                  <a:lnTo>
                    <a:pt x="25" y="25"/>
                  </a:lnTo>
                  <a:lnTo>
                    <a:pt x="25" y="22"/>
                  </a:lnTo>
                  <a:lnTo>
                    <a:pt x="26" y="16"/>
                  </a:lnTo>
                  <a:lnTo>
                    <a:pt x="26" y="15"/>
                  </a:lnTo>
                  <a:lnTo>
                    <a:pt x="26" y="14"/>
                  </a:lnTo>
                  <a:lnTo>
                    <a:pt x="26" y="13"/>
                  </a:lnTo>
                  <a:lnTo>
                    <a:pt x="27" y="10"/>
                  </a:lnTo>
                  <a:lnTo>
                    <a:pt x="27" y="10"/>
                  </a:lnTo>
                  <a:lnTo>
                    <a:pt x="27" y="9"/>
                  </a:lnTo>
                  <a:lnTo>
                    <a:pt x="27" y="8"/>
                  </a:lnTo>
                  <a:lnTo>
                    <a:pt x="27" y="6"/>
                  </a:lnTo>
                  <a:lnTo>
                    <a:pt x="27" y="6"/>
                  </a:lnTo>
                  <a:lnTo>
                    <a:pt x="27" y="5"/>
                  </a:lnTo>
                  <a:lnTo>
                    <a:pt x="28" y="4"/>
                  </a:lnTo>
                  <a:lnTo>
                    <a:pt x="28" y="4"/>
                  </a:lnTo>
                  <a:lnTo>
                    <a:pt x="28" y="4"/>
                  </a:lnTo>
                  <a:lnTo>
                    <a:pt x="28" y="3"/>
                  </a:lnTo>
                  <a:lnTo>
                    <a:pt x="28" y="3"/>
                  </a:lnTo>
                  <a:lnTo>
                    <a:pt x="28" y="2"/>
                  </a:lnTo>
                  <a:lnTo>
                    <a:pt x="28" y="2"/>
                  </a:lnTo>
                  <a:lnTo>
                    <a:pt x="28" y="2"/>
                  </a:lnTo>
                  <a:lnTo>
                    <a:pt x="29" y="2"/>
                  </a:lnTo>
                  <a:lnTo>
                    <a:pt x="29" y="1"/>
                  </a:lnTo>
                  <a:lnTo>
                    <a:pt x="29" y="1"/>
                  </a:lnTo>
                  <a:lnTo>
                    <a:pt x="29" y="1"/>
                  </a:lnTo>
                  <a:lnTo>
                    <a:pt x="29" y="0"/>
                  </a:lnTo>
                  <a:lnTo>
                    <a:pt x="29" y="0"/>
                  </a:lnTo>
                  <a:lnTo>
                    <a:pt x="29" y="0"/>
                  </a:lnTo>
                  <a:lnTo>
                    <a:pt x="29" y="0"/>
                  </a:lnTo>
                  <a:lnTo>
                    <a:pt x="29" y="0"/>
                  </a:lnTo>
                  <a:lnTo>
                    <a:pt x="29" y="0"/>
                  </a:lnTo>
                  <a:lnTo>
                    <a:pt x="29" y="0"/>
                  </a:lnTo>
                  <a:lnTo>
                    <a:pt x="29" y="0"/>
                  </a:lnTo>
                  <a:lnTo>
                    <a:pt x="30" y="0"/>
                  </a:lnTo>
                  <a:lnTo>
                    <a:pt x="30" y="0"/>
                  </a:lnTo>
                  <a:lnTo>
                    <a:pt x="30" y="0"/>
                  </a:lnTo>
                  <a:lnTo>
                    <a:pt x="30" y="0"/>
                  </a:lnTo>
                  <a:lnTo>
                    <a:pt x="30" y="0"/>
                  </a:lnTo>
                  <a:lnTo>
                    <a:pt x="30" y="0"/>
                  </a:lnTo>
                  <a:lnTo>
                    <a:pt x="30" y="0"/>
                  </a:lnTo>
                  <a:lnTo>
                    <a:pt x="30" y="0"/>
                  </a:lnTo>
                  <a:lnTo>
                    <a:pt x="30" y="0"/>
                  </a:lnTo>
                  <a:lnTo>
                    <a:pt x="30" y="0"/>
                  </a:lnTo>
                  <a:lnTo>
                    <a:pt x="31" y="0"/>
                  </a:lnTo>
                  <a:lnTo>
                    <a:pt x="31" y="0"/>
                  </a:lnTo>
                  <a:lnTo>
                    <a:pt x="31" y="1"/>
                  </a:lnTo>
                  <a:lnTo>
                    <a:pt x="31" y="1"/>
                  </a:lnTo>
                  <a:lnTo>
                    <a:pt x="31" y="1"/>
                  </a:lnTo>
                  <a:lnTo>
                    <a:pt x="31" y="1"/>
                  </a:lnTo>
                  <a:lnTo>
                    <a:pt x="31" y="1"/>
                  </a:lnTo>
                  <a:lnTo>
                    <a:pt x="31" y="2"/>
                  </a:lnTo>
                  <a:lnTo>
                    <a:pt x="31" y="2"/>
                  </a:lnTo>
                  <a:lnTo>
                    <a:pt x="31" y="2"/>
                  </a:lnTo>
                  <a:lnTo>
                    <a:pt x="31" y="3"/>
                  </a:lnTo>
                  <a:lnTo>
                    <a:pt x="32" y="4"/>
                  </a:lnTo>
                  <a:lnTo>
                    <a:pt x="32" y="4"/>
                  </a:lnTo>
                  <a:lnTo>
                    <a:pt x="32" y="5"/>
                  </a:lnTo>
                  <a:lnTo>
                    <a:pt x="32" y="5"/>
                  </a:lnTo>
                  <a:lnTo>
                    <a:pt x="32" y="6"/>
                  </a:lnTo>
                  <a:lnTo>
                    <a:pt x="32" y="7"/>
                  </a:lnTo>
                  <a:lnTo>
                    <a:pt x="32" y="7"/>
                  </a:lnTo>
                  <a:lnTo>
                    <a:pt x="33" y="8"/>
                  </a:lnTo>
                  <a:lnTo>
                    <a:pt x="33" y="9"/>
                  </a:lnTo>
                  <a:lnTo>
                    <a:pt x="33" y="12"/>
                  </a:lnTo>
                  <a:lnTo>
                    <a:pt x="33" y="12"/>
                  </a:lnTo>
                  <a:lnTo>
                    <a:pt x="33" y="13"/>
                  </a:lnTo>
                  <a:lnTo>
                    <a:pt x="33" y="14"/>
                  </a:lnTo>
                  <a:lnTo>
                    <a:pt x="34" y="17"/>
                  </a:lnTo>
                  <a:lnTo>
                    <a:pt x="35" y="24"/>
                  </a:lnTo>
                  <a:lnTo>
                    <a:pt x="35" y="25"/>
                  </a:lnTo>
                  <a:lnTo>
                    <a:pt x="35" y="26"/>
                  </a:lnTo>
                  <a:lnTo>
                    <a:pt x="35" y="28"/>
                  </a:lnTo>
                  <a:lnTo>
                    <a:pt x="35" y="32"/>
                  </a:lnTo>
                  <a:lnTo>
                    <a:pt x="36" y="40"/>
                  </a:lnTo>
                  <a:lnTo>
                    <a:pt x="38" y="57"/>
                  </a:lnTo>
                  <a:lnTo>
                    <a:pt x="38" y="58"/>
                  </a:lnTo>
                  <a:lnTo>
                    <a:pt x="38" y="59"/>
                  </a:lnTo>
                  <a:lnTo>
                    <a:pt x="38" y="61"/>
                  </a:lnTo>
                  <a:lnTo>
                    <a:pt x="38" y="66"/>
                  </a:lnTo>
                  <a:lnTo>
                    <a:pt x="39" y="74"/>
                  </a:lnTo>
                  <a:lnTo>
                    <a:pt x="39" y="75"/>
                  </a:lnTo>
                  <a:lnTo>
                    <a:pt x="39" y="76"/>
                  </a:lnTo>
                  <a:lnTo>
                    <a:pt x="39" y="78"/>
                  </a:lnTo>
                  <a:lnTo>
                    <a:pt x="40" y="82"/>
                  </a:lnTo>
                  <a:lnTo>
                    <a:pt x="41" y="90"/>
                  </a:lnTo>
                  <a:lnTo>
                    <a:pt x="41" y="90"/>
                  </a:lnTo>
                  <a:lnTo>
                    <a:pt x="41" y="91"/>
                  </a:lnTo>
                  <a:lnTo>
                    <a:pt x="41" y="93"/>
                  </a:lnTo>
                  <a:lnTo>
                    <a:pt x="41" y="96"/>
                  </a:lnTo>
                  <a:lnTo>
                    <a:pt x="41" y="97"/>
                  </a:lnTo>
                  <a:lnTo>
                    <a:pt x="41" y="98"/>
                  </a:lnTo>
                  <a:lnTo>
                    <a:pt x="42" y="99"/>
                  </a:lnTo>
                  <a:lnTo>
                    <a:pt x="42" y="102"/>
                  </a:lnTo>
                  <a:lnTo>
                    <a:pt x="42" y="103"/>
                  </a:lnTo>
                  <a:lnTo>
                    <a:pt x="42" y="104"/>
                  </a:lnTo>
                  <a:lnTo>
                    <a:pt x="42" y="105"/>
                  </a:lnTo>
                  <a:lnTo>
                    <a:pt x="43" y="106"/>
                  </a:lnTo>
                  <a:lnTo>
                    <a:pt x="43" y="106"/>
                  </a:lnTo>
                  <a:lnTo>
                    <a:pt x="43" y="107"/>
                  </a:lnTo>
                  <a:lnTo>
                    <a:pt x="43" y="108"/>
                  </a:lnTo>
                  <a:lnTo>
                    <a:pt x="43" y="108"/>
                  </a:lnTo>
                  <a:lnTo>
                    <a:pt x="43" y="109"/>
                  </a:lnTo>
                  <a:lnTo>
                    <a:pt x="43" y="111"/>
                  </a:lnTo>
                  <a:lnTo>
                    <a:pt x="44" y="112"/>
                  </a:lnTo>
                  <a:lnTo>
                    <a:pt x="44" y="112"/>
                  </a:lnTo>
                  <a:lnTo>
                    <a:pt x="44" y="112"/>
                  </a:lnTo>
                  <a:lnTo>
                    <a:pt x="44" y="113"/>
                  </a:lnTo>
                  <a:lnTo>
                    <a:pt x="44" y="113"/>
                  </a:lnTo>
                  <a:lnTo>
                    <a:pt x="44" y="114"/>
                  </a:lnTo>
                  <a:lnTo>
                    <a:pt x="44" y="114"/>
                  </a:lnTo>
                  <a:lnTo>
                    <a:pt x="44" y="114"/>
                  </a:lnTo>
                  <a:lnTo>
                    <a:pt x="45" y="114"/>
                  </a:lnTo>
                  <a:lnTo>
                    <a:pt x="45" y="115"/>
                  </a:lnTo>
                  <a:lnTo>
                    <a:pt x="45" y="115"/>
                  </a:lnTo>
                  <a:lnTo>
                    <a:pt x="45" y="115"/>
                  </a:lnTo>
                  <a:lnTo>
                    <a:pt x="45" y="115"/>
                  </a:lnTo>
                  <a:lnTo>
                    <a:pt x="45" y="115"/>
                  </a:lnTo>
                  <a:lnTo>
                    <a:pt x="45" y="115"/>
                  </a:lnTo>
                  <a:lnTo>
                    <a:pt x="45" y="115"/>
                  </a:lnTo>
                  <a:lnTo>
                    <a:pt x="45" y="115"/>
                  </a:lnTo>
                  <a:lnTo>
                    <a:pt x="45" y="116"/>
                  </a:lnTo>
                  <a:lnTo>
                    <a:pt x="45" y="116"/>
                  </a:lnTo>
                  <a:lnTo>
                    <a:pt x="45" y="116"/>
                  </a:lnTo>
                  <a:lnTo>
                    <a:pt x="45" y="116"/>
                  </a:lnTo>
                  <a:lnTo>
                    <a:pt x="46" y="116"/>
                  </a:lnTo>
                  <a:lnTo>
                    <a:pt x="46" y="116"/>
                  </a:lnTo>
                  <a:lnTo>
                    <a:pt x="46" y="116"/>
                  </a:lnTo>
                  <a:lnTo>
                    <a:pt x="46" y="115"/>
                  </a:lnTo>
                  <a:lnTo>
                    <a:pt x="46" y="115"/>
                  </a:lnTo>
                  <a:lnTo>
                    <a:pt x="46" y="115"/>
                  </a:lnTo>
                  <a:lnTo>
                    <a:pt x="46" y="115"/>
                  </a:lnTo>
                  <a:lnTo>
                    <a:pt x="46" y="115"/>
                  </a:lnTo>
                  <a:lnTo>
                    <a:pt x="46" y="115"/>
                  </a:lnTo>
                  <a:lnTo>
                    <a:pt x="46" y="115"/>
                  </a:lnTo>
                  <a:lnTo>
                    <a:pt x="47" y="114"/>
                  </a:lnTo>
                  <a:lnTo>
                    <a:pt x="47" y="114"/>
                  </a:lnTo>
                  <a:lnTo>
                    <a:pt x="47" y="114"/>
                  </a:lnTo>
                  <a:lnTo>
                    <a:pt x="47" y="114"/>
                  </a:lnTo>
                  <a:lnTo>
                    <a:pt x="47" y="114"/>
                  </a:lnTo>
                  <a:lnTo>
                    <a:pt x="47" y="113"/>
                  </a:lnTo>
                  <a:lnTo>
                    <a:pt x="47" y="113"/>
                  </a:lnTo>
                  <a:lnTo>
                    <a:pt x="47" y="112"/>
                  </a:lnTo>
                  <a:lnTo>
                    <a:pt x="47" y="112"/>
                  </a:lnTo>
                  <a:lnTo>
                    <a:pt x="47" y="111"/>
                  </a:lnTo>
                  <a:lnTo>
                    <a:pt x="47" y="111"/>
                  </a:lnTo>
                  <a:lnTo>
                    <a:pt x="48" y="110"/>
                  </a:lnTo>
                  <a:lnTo>
                    <a:pt x="48" y="110"/>
                  </a:lnTo>
                  <a:lnTo>
                    <a:pt x="48" y="109"/>
                  </a:lnTo>
                  <a:lnTo>
                    <a:pt x="48" y="108"/>
                  </a:lnTo>
                  <a:lnTo>
                    <a:pt x="48" y="106"/>
                  </a:lnTo>
                  <a:lnTo>
                    <a:pt x="49" y="106"/>
                  </a:lnTo>
                  <a:lnTo>
                    <a:pt x="49" y="105"/>
                  </a:lnTo>
                  <a:lnTo>
                    <a:pt x="49" y="104"/>
                  </a:lnTo>
                  <a:lnTo>
                    <a:pt x="49" y="101"/>
                  </a:lnTo>
                  <a:lnTo>
                    <a:pt x="49" y="100"/>
                  </a:lnTo>
                  <a:lnTo>
                    <a:pt x="49" y="100"/>
                  </a:lnTo>
                  <a:lnTo>
                    <a:pt x="50" y="98"/>
                  </a:lnTo>
                  <a:lnTo>
                    <a:pt x="50" y="95"/>
                  </a:lnTo>
                  <a:lnTo>
                    <a:pt x="51" y="88"/>
                  </a:lnTo>
                  <a:lnTo>
                    <a:pt x="51" y="87"/>
                  </a:lnTo>
                  <a:lnTo>
                    <a:pt x="51" y="86"/>
                  </a:lnTo>
                  <a:lnTo>
                    <a:pt x="51" y="84"/>
                  </a:lnTo>
                  <a:lnTo>
                    <a:pt x="52" y="80"/>
                  </a:lnTo>
                  <a:lnTo>
                    <a:pt x="52" y="72"/>
                  </a:lnTo>
                  <a:lnTo>
                    <a:pt x="52" y="71"/>
                  </a:lnTo>
                  <a:lnTo>
                    <a:pt x="52" y="70"/>
                  </a:lnTo>
                  <a:lnTo>
                    <a:pt x="53" y="68"/>
                  </a:lnTo>
                  <a:lnTo>
                    <a:pt x="53" y="63"/>
                  </a:lnTo>
                  <a:lnTo>
                    <a:pt x="54" y="54"/>
                  </a:lnTo>
                  <a:lnTo>
                    <a:pt x="55" y="37"/>
                  </a:lnTo>
                  <a:lnTo>
                    <a:pt x="55" y="36"/>
                  </a:lnTo>
                  <a:lnTo>
                    <a:pt x="55" y="35"/>
                  </a:lnTo>
                  <a:lnTo>
                    <a:pt x="56" y="34"/>
                  </a:lnTo>
                  <a:lnTo>
                    <a:pt x="56" y="30"/>
                  </a:lnTo>
                  <a:lnTo>
                    <a:pt x="57" y="23"/>
                  </a:lnTo>
                  <a:lnTo>
                    <a:pt x="57" y="22"/>
                  </a:lnTo>
                  <a:lnTo>
                    <a:pt x="57" y="21"/>
                  </a:lnTo>
                  <a:lnTo>
                    <a:pt x="57" y="20"/>
                  </a:lnTo>
                  <a:lnTo>
                    <a:pt x="57" y="17"/>
                  </a:lnTo>
                  <a:lnTo>
                    <a:pt x="57" y="16"/>
                  </a:lnTo>
                  <a:lnTo>
                    <a:pt x="58" y="15"/>
                  </a:lnTo>
                  <a:lnTo>
                    <a:pt x="58" y="14"/>
                  </a:lnTo>
                  <a:lnTo>
                    <a:pt x="58" y="11"/>
                  </a:lnTo>
                  <a:lnTo>
                    <a:pt x="58" y="11"/>
                  </a:lnTo>
                  <a:lnTo>
                    <a:pt x="58" y="10"/>
                  </a:lnTo>
                  <a:lnTo>
                    <a:pt x="58" y="9"/>
                  </a:lnTo>
                  <a:lnTo>
                    <a:pt x="58" y="8"/>
                  </a:lnTo>
                  <a:lnTo>
                    <a:pt x="59" y="8"/>
                  </a:lnTo>
                  <a:lnTo>
                    <a:pt x="59" y="7"/>
                  </a:lnTo>
                  <a:lnTo>
                    <a:pt x="59" y="6"/>
                  </a:lnTo>
                  <a:lnTo>
                    <a:pt x="59" y="6"/>
                  </a:lnTo>
                  <a:lnTo>
                    <a:pt x="59" y="5"/>
                  </a:lnTo>
                  <a:lnTo>
                    <a:pt x="59" y="5"/>
                  </a:lnTo>
                  <a:lnTo>
                    <a:pt x="59" y="4"/>
                  </a:lnTo>
                  <a:lnTo>
                    <a:pt x="60" y="4"/>
                  </a:lnTo>
                  <a:lnTo>
                    <a:pt x="60" y="3"/>
                  </a:lnTo>
                  <a:lnTo>
                    <a:pt x="60" y="3"/>
                  </a:lnTo>
                  <a:lnTo>
                    <a:pt x="60" y="2"/>
                  </a:lnTo>
                  <a:lnTo>
                    <a:pt x="60" y="2"/>
                  </a:lnTo>
                  <a:lnTo>
                    <a:pt x="60" y="2"/>
                  </a:lnTo>
                  <a:lnTo>
                    <a:pt x="60" y="2"/>
                  </a:lnTo>
                  <a:lnTo>
                    <a:pt x="60" y="1"/>
                  </a:lnTo>
                  <a:lnTo>
                    <a:pt x="60" y="1"/>
                  </a:lnTo>
                  <a:lnTo>
                    <a:pt x="60" y="1"/>
                  </a:lnTo>
                  <a:lnTo>
                    <a:pt x="60" y="0"/>
                  </a:lnTo>
                  <a:lnTo>
                    <a:pt x="60" y="0"/>
                  </a:lnTo>
                  <a:lnTo>
                    <a:pt x="61" y="0"/>
                  </a:lnTo>
                  <a:lnTo>
                    <a:pt x="61" y="0"/>
                  </a:lnTo>
                  <a:lnTo>
                    <a:pt x="61" y="0"/>
                  </a:lnTo>
                  <a:lnTo>
                    <a:pt x="61" y="0"/>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0"/>
                  </a:lnTo>
                  <a:lnTo>
                    <a:pt x="62" y="0"/>
                  </a:lnTo>
                  <a:lnTo>
                    <a:pt x="62" y="1"/>
                  </a:lnTo>
                  <a:lnTo>
                    <a:pt x="62" y="1"/>
                  </a:lnTo>
                  <a:lnTo>
                    <a:pt x="62" y="1"/>
                  </a:lnTo>
                  <a:lnTo>
                    <a:pt x="62" y="1"/>
                  </a:lnTo>
                  <a:lnTo>
                    <a:pt x="63" y="2"/>
                  </a:lnTo>
                  <a:lnTo>
                    <a:pt x="63" y="2"/>
                  </a:lnTo>
                  <a:lnTo>
                    <a:pt x="63" y="2"/>
                  </a:lnTo>
                  <a:lnTo>
                    <a:pt x="63" y="3"/>
                  </a:lnTo>
                  <a:lnTo>
                    <a:pt x="63" y="3"/>
                  </a:lnTo>
                  <a:lnTo>
                    <a:pt x="63" y="4"/>
                  </a:lnTo>
                  <a:lnTo>
                    <a:pt x="63" y="4"/>
                  </a:lnTo>
                  <a:lnTo>
                    <a:pt x="64" y="6"/>
                  </a:lnTo>
                  <a:lnTo>
                    <a:pt x="64" y="6"/>
                  </a:lnTo>
                  <a:lnTo>
                    <a:pt x="64" y="7"/>
                  </a:lnTo>
                  <a:lnTo>
                    <a:pt x="64" y="8"/>
                  </a:lnTo>
                  <a:lnTo>
                    <a:pt x="64" y="10"/>
                  </a:lnTo>
                  <a:lnTo>
                    <a:pt x="64" y="11"/>
                  </a:lnTo>
                  <a:lnTo>
                    <a:pt x="64" y="11"/>
                  </a:lnTo>
                  <a:lnTo>
                    <a:pt x="65" y="13"/>
                  </a:lnTo>
                  <a:lnTo>
                    <a:pt x="65" y="15"/>
                  </a:lnTo>
                  <a:lnTo>
                    <a:pt x="65" y="16"/>
                  </a:lnTo>
                  <a:lnTo>
                    <a:pt x="65" y="17"/>
                  </a:lnTo>
                  <a:lnTo>
                    <a:pt x="65" y="18"/>
                  </a:lnTo>
                  <a:lnTo>
                    <a:pt x="66" y="21"/>
                  </a:lnTo>
                  <a:lnTo>
                    <a:pt x="66" y="28"/>
                  </a:lnTo>
                  <a:lnTo>
                    <a:pt x="66" y="29"/>
                  </a:lnTo>
                  <a:lnTo>
                    <a:pt x="67" y="30"/>
                  </a:lnTo>
                  <a:lnTo>
                    <a:pt x="67" y="32"/>
                  </a:lnTo>
                  <a:lnTo>
                    <a:pt x="67" y="36"/>
                  </a:lnTo>
                  <a:lnTo>
                    <a:pt x="68" y="44"/>
                  </a:lnTo>
                  <a:lnTo>
                    <a:pt x="69" y="61"/>
                  </a:lnTo>
                  <a:lnTo>
                    <a:pt x="70" y="62"/>
                  </a:lnTo>
                  <a:lnTo>
                    <a:pt x="70" y="64"/>
                  </a:lnTo>
                  <a:lnTo>
                    <a:pt x="70" y="66"/>
                  </a:lnTo>
                  <a:lnTo>
                    <a:pt x="70" y="70"/>
                  </a:lnTo>
                  <a:lnTo>
                    <a:pt x="71" y="78"/>
                  </a:lnTo>
                  <a:lnTo>
                    <a:pt x="71" y="80"/>
                  </a:lnTo>
                  <a:lnTo>
                    <a:pt x="71" y="80"/>
                  </a:lnTo>
                  <a:lnTo>
                    <a:pt x="71" y="82"/>
                  </a:lnTo>
                  <a:lnTo>
                    <a:pt x="72" y="86"/>
                  </a:lnTo>
                  <a:lnTo>
                    <a:pt x="72" y="94"/>
                  </a:lnTo>
                  <a:lnTo>
                    <a:pt x="72" y="94"/>
                  </a:lnTo>
                  <a:lnTo>
                    <a:pt x="72" y="95"/>
                  </a:lnTo>
                  <a:lnTo>
                    <a:pt x="73" y="97"/>
                  </a:lnTo>
                  <a:lnTo>
                    <a:pt x="73" y="100"/>
                  </a:lnTo>
                  <a:lnTo>
                    <a:pt x="73" y="100"/>
                  </a:lnTo>
                  <a:lnTo>
                    <a:pt x="73" y="101"/>
                  </a:lnTo>
                  <a:lnTo>
                    <a:pt x="73" y="102"/>
                  </a:lnTo>
                  <a:lnTo>
                    <a:pt x="74" y="105"/>
                  </a:lnTo>
                  <a:lnTo>
                    <a:pt x="74" y="106"/>
                  </a:lnTo>
                  <a:lnTo>
                    <a:pt x="74" y="106"/>
                  </a:lnTo>
                  <a:lnTo>
                    <a:pt x="74" y="107"/>
                  </a:lnTo>
                  <a:lnTo>
                    <a:pt x="74" y="108"/>
                  </a:lnTo>
                  <a:lnTo>
                    <a:pt x="74" y="108"/>
                  </a:lnTo>
                  <a:lnTo>
                    <a:pt x="74" y="109"/>
                  </a:lnTo>
                  <a:lnTo>
                    <a:pt x="74" y="110"/>
                  </a:lnTo>
                  <a:lnTo>
                    <a:pt x="75" y="110"/>
                  </a:lnTo>
                  <a:lnTo>
                    <a:pt x="75" y="111"/>
                  </a:lnTo>
                  <a:lnTo>
                    <a:pt x="75" y="111"/>
                  </a:lnTo>
                  <a:lnTo>
                    <a:pt x="75" y="112"/>
                  </a:lnTo>
                  <a:lnTo>
                    <a:pt x="75" y="112"/>
                  </a:lnTo>
                  <a:lnTo>
                    <a:pt x="75" y="113"/>
                  </a:lnTo>
                  <a:lnTo>
                    <a:pt x="75" y="113"/>
                  </a:lnTo>
                  <a:lnTo>
                    <a:pt x="75" y="113"/>
                  </a:lnTo>
                  <a:lnTo>
                    <a:pt x="76" y="114"/>
                  </a:lnTo>
                  <a:lnTo>
                    <a:pt x="76" y="114"/>
                  </a:lnTo>
                  <a:lnTo>
                    <a:pt x="76" y="114"/>
                  </a:lnTo>
                  <a:lnTo>
                    <a:pt x="76" y="114"/>
                  </a:lnTo>
                  <a:lnTo>
                    <a:pt x="76" y="114"/>
                  </a:lnTo>
                  <a:lnTo>
                    <a:pt x="76" y="115"/>
                  </a:lnTo>
                  <a:lnTo>
                    <a:pt x="76" y="115"/>
                  </a:lnTo>
                  <a:lnTo>
                    <a:pt x="76" y="115"/>
                  </a:lnTo>
                  <a:lnTo>
                    <a:pt x="76" y="115"/>
                  </a:lnTo>
                  <a:lnTo>
                    <a:pt x="76" y="115"/>
                  </a:lnTo>
                  <a:lnTo>
                    <a:pt x="76" y="115"/>
                  </a:lnTo>
                  <a:lnTo>
                    <a:pt x="76" y="115"/>
                  </a:lnTo>
                  <a:lnTo>
                    <a:pt x="76" y="116"/>
                  </a:lnTo>
                  <a:lnTo>
                    <a:pt x="77" y="116"/>
                  </a:lnTo>
                  <a:lnTo>
                    <a:pt x="77" y="116"/>
                  </a:lnTo>
                  <a:lnTo>
                    <a:pt x="77" y="116"/>
                  </a:lnTo>
                  <a:lnTo>
                    <a:pt x="77" y="116"/>
                  </a:lnTo>
                  <a:lnTo>
                    <a:pt x="77" y="116"/>
                  </a:lnTo>
                  <a:lnTo>
                    <a:pt x="77" y="116"/>
                  </a:lnTo>
                  <a:lnTo>
                    <a:pt x="77" y="115"/>
                  </a:lnTo>
                  <a:lnTo>
                    <a:pt x="77" y="115"/>
                  </a:lnTo>
                  <a:lnTo>
                    <a:pt x="77" y="115"/>
                  </a:lnTo>
                  <a:lnTo>
                    <a:pt x="77" y="115"/>
                  </a:lnTo>
                  <a:lnTo>
                    <a:pt x="78" y="115"/>
                  </a:lnTo>
                  <a:lnTo>
                    <a:pt x="78" y="115"/>
                  </a:lnTo>
                  <a:lnTo>
                    <a:pt x="78" y="115"/>
                  </a:lnTo>
                  <a:lnTo>
                    <a:pt x="78" y="114"/>
                  </a:lnTo>
                  <a:lnTo>
                    <a:pt x="78" y="114"/>
                  </a:lnTo>
                  <a:lnTo>
                    <a:pt x="78" y="114"/>
                  </a:lnTo>
                  <a:lnTo>
                    <a:pt x="78" y="114"/>
                  </a:lnTo>
                  <a:lnTo>
                    <a:pt x="78" y="113"/>
                  </a:lnTo>
                  <a:lnTo>
                    <a:pt x="78" y="113"/>
                  </a:lnTo>
                  <a:lnTo>
                    <a:pt x="78" y="112"/>
                  </a:lnTo>
                  <a:lnTo>
                    <a:pt x="78" y="112"/>
                  </a:lnTo>
                  <a:lnTo>
                    <a:pt x="79" y="111"/>
                  </a:lnTo>
                  <a:lnTo>
                    <a:pt x="79" y="111"/>
                  </a:lnTo>
                  <a:lnTo>
                    <a:pt x="79" y="110"/>
                  </a:lnTo>
                  <a:lnTo>
                    <a:pt x="79" y="109"/>
                  </a:lnTo>
                  <a:lnTo>
                    <a:pt x="80" y="107"/>
                  </a:lnTo>
                  <a:lnTo>
                    <a:pt x="80" y="107"/>
                  </a:lnTo>
                  <a:lnTo>
                    <a:pt x="80" y="106"/>
                  </a:lnTo>
                  <a:lnTo>
                    <a:pt x="80" y="105"/>
                  </a:lnTo>
                  <a:lnTo>
                    <a:pt x="80" y="102"/>
                  </a:lnTo>
                  <a:lnTo>
                    <a:pt x="80" y="101"/>
                  </a:lnTo>
                  <a:lnTo>
                    <a:pt x="80" y="101"/>
                  </a:lnTo>
                  <a:lnTo>
                    <a:pt x="81" y="99"/>
                  </a:lnTo>
                  <a:lnTo>
                    <a:pt x="81" y="96"/>
                  </a:lnTo>
                  <a:lnTo>
                    <a:pt x="81" y="95"/>
                  </a:lnTo>
                  <a:lnTo>
                    <a:pt x="81" y="94"/>
                  </a:lnTo>
                  <a:lnTo>
                    <a:pt x="81" y="92"/>
                  </a:lnTo>
                  <a:lnTo>
                    <a:pt x="82" y="89"/>
                  </a:lnTo>
                  <a:lnTo>
                    <a:pt x="82" y="81"/>
                  </a:lnTo>
                  <a:lnTo>
                    <a:pt x="84" y="64"/>
                  </a:lnTo>
                  <a:lnTo>
                    <a:pt x="84" y="63"/>
                  </a:lnTo>
                  <a:lnTo>
                    <a:pt x="84" y="62"/>
                  </a:lnTo>
                  <a:lnTo>
                    <a:pt x="84" y="60"/>
                  </a:lnTo>
                  <a:lnTo>
                    <a:pt x="85" y="55"/>
                  </a:lnTo>
                  <a:lnTo>
                    <a:pt x="85" y="47"/>
                  </a:lnTo>
                  <a:lnTo>
                    <a:pt x="86" y="46"/>
                  </a:lnTo>
                  <a:lnTo>
                    <a:pt x="86" y="45"/>
                  </a:lnTo>
                  <a:lnTo>
                    <a:pt x="86" y="43"/>
                  </a:lnTo>
                  <a:lnTo>
                    <a:pt x="86" y="39"/>
                  </a:lnTo>
                  <a:lnTo>
                    <a:pt x="87" y="31"/>
                  </a:lnTo>
                  <a:lnTo>
                    <a:pt x="87" y="30"/>
                  </a:lnTo>
                  <a:lnTo>
                    <a:pt x="87" y="30"/>
                  </a:lnTo>
                  <a:lnTo>
                    <a:pt x="87" y="28"/>
                  </a:lnTo>
                  <a:lnTo>
                    <a:pt x="88" y="24"/>
                  </a:lnTo>
                  <a:lnTo>
                    <a:pt x="88" y="23"/>
                  </a:lnTo>
                  <a:lnTo>
                    <a:pt x="88" y="22"/>
                  </a:lnTo>
                  <a:lnTo>
                    <a:pt x="88" y="21"/>
                  </a:lnTo>
                  <a:lnTo>
                    <a:pt x="88" y="18"/>
                  </a:lnTo>
                  <a:lnTo>
                    <a:pt x="88" y="17"/>
                  </a:lnTo>
                  <a:lnTo>
                    <a:pt x="88" y="16"/>
                  </a:lnTo>
                  <a:lnTo>
                    <a:pt x="89" y="15"/>
                  </a:lnTo>
                  <a:lnTo>
                    <a:pt x="89" y="12"/>
                  </a:lnTo>
                  <a:lnTo>
                    <a:pt x="89" y="11"/>
                  </a:lnTo>
                  <a:lnTo>
                    <a:pt x="89" y="11"/>
                  </a:lnTo>
                  <a:lnTo>
                    <a:pt x="89" y="10"/>
                  </a:lnTo>
                  <a:lnTo>
                    <a:pt x="90" y="7"/>
                  </a:lnTo>
                  <a:lnTo>
                    <a:pt x="90" y="7"/>
                  </a:lnTo>
                  <a:lnTo>
                    <a:pt x="90" y="6"/>
                  </a:lnTo>
                  <a:lnTo>
                    <a:pt x="90" y="6"/>
                  </a:lnTo>
                  <a:lnTo>
                    <a:pt x="90" y="5"/>
                  </a:lnTo>
                  <a:lnTo>
                    <a:pt x="90" y="5"/>
                  </a:lnTo>
                  <a:lnTo>
                    <a:pt x="90" y="4"/>
                  </a:lnTo>
                  <a:lnTo>
                    <a:pt x="90" y="3"/>
                  </a:lnTo>
                  <a:lnTo>
                    <a:pt x="90" y="3"/>
                  </a:lnTo>
                  <a:lnTo>
                    <a:pt x="91" y="2"/>
                  </a:lnTo>
                  <a:lnTo>
                    <a:pt x="91" y="2"/>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0" name="Freeform 77"/>
            <p:cNvSpPr>
              <a:spLocks/>
            </p:cNvSpPr>
            <p:nvPr/>
          </p:nvSpPr>
          <p:spPr bwMode="auto">
            <a:xfrm>
              <a:off x="4058" y="2186"/>
              <a:ext cx="88" cy="116"/>
            </a:xfrm>
            <a:custGeom>
              <a:avLst/>
              <a:gdLst/>
              <a:ahLst/>
              <a:cxnLst>
                <a:cxn ang="0">
                  <a:pos x="1" y="0"/>
                </a:cxn>
                <a:cxn ang="0">
                  <a:pos x="1" y="0"/>
                </a:cxn>
                <a:cxn ang="0">
                  <a:pos x="2" y="0"/>
                </a:cxn>
                <a:cxn ang="0">
                  <a:pos x="3" y="2"/>
                </a:cxn>
                <a:cxn ang="0">
                  <a:pos x="3" y="6"/>
                </a:cxn>
                <a:cxn ang="0">
                  <a:pos x="5" y="16"/>
                </a:cxn>
                <a:cxn ang="0">
                  <a:pos x="7" y="40"/>
                </a:cxn>
                <a:cxn ang="0">
                  <a:pos x="11" y="81"/>
                </a:cxn>
                <a:cxn ang="0">
                  <a:pos x="13" y="102"/>
                </a:cxn>
                <a:cxn ang="0">
                  <a:pos x="15" y="111"/>
                </a:cxn>
                <a:cxn ang="0">
                  <a:pos x="15" y="114"/>
                </a:cxn>
                <a:cxn ang="0">
                  <a:pos x="16" y="115"/>
                </a:cxn>
                <a:cxn ang="0">
                  <a:pos x="17" y="115"/>
                </a:cxn>
                <a:cxn ang="0">
                  <a:pos x="18" y="114"/>
                </a:cxn>
                <a:cxn ang="0">
                  <a:pos x="19" y="110"/>
                </a:cxn>
                <a:cxn ang="0">
                  <a:pos x="20" y="101"/>
                </a:cxn>
                <a:cxn ang="0">
                  <a:pos x="22" y="81"/>
                </a:cxn>
                <a:cxn ang="0">
                  <a:pos x="26" y="40"/>
                </a:cxn>
                <a:cxn ang="0">
                  <a:pos x="28" y="16"/>
                </a:cxn>
                <a:cxn ang="0">
                  <a:pos x="30" y="6"/>
                </a:cxn>
                <a:cxn ang="0">
                  <a:pos x="30" y="2"/>
                </a:cxn>
                <a:cxn ang="0">
                  <a:pos x="31" y="0"/>
                </a:cxn>
                <a:cxn ang="0">
                  <a:pos x="32" y="0"/>
                </a:cxn>
                <a:cxn ang="0">
                  <a:pos x="33" y="0"/>
                </a:cxn>
                <a:cxn ang="0">
                  <a:pos x="33" y="2"/>
                </a:cxn>
                <a:cxn ang="0">
                  <a:pos x="34" y="7"/>
                </a:cxn>
                <a:cxn ang="0">
                  <a:pos x="36" y="19"/>
                </a:cxn>
                <a:cxn ang="0">
                  <a:pos x="40" y="61"/>
                </a:cxn>
                <a:cxn ang="0">
                  <a:pos x="42" y="85"/>
                </a:cxn>
                <a:cxn ang="0">
                  <a:pos x="43" y="101"/>
                </a:cxn>
                <a:cxn ang="0">
                  <a:pos x="45" y="109"/>
                </a:cxn>
                <a:cxn ang="0">
                  <a:pos x="46" y="113"/>
                </a:cxn>
                <a:cxn ang="0">
                  <a:pos x="46" y="115"/>
                </a:cxn>
                <a:cxn ang="0">
                  <a:pos x="47" y="116"/>
                </a:cxn>
                <a:cxn ang="0">
                  <a:pos x="48" y="115"/>
                </a:cxn>
                <a:cxn ang="0">
                  <a:pos x="48" y="113"/>
                </a:cxn>
                <a:cxn ang="0">
                  <a:pos x="50" y="107"/>
                </a:cxn>
                <a:cxn ang="0">
                  <a:pos x="51" y="96"/>
                </a:cxn>
                <a:cxn ang="0">
                  <a:pos x="54" y="56"/>
                </a:cxn>
                <a:cxn ang="0">
                  <a:pos x="58" y="21"/>
                </a:cxn>
                <a:cxn ang="0">
                  <a:pos x="59" y="10"/>
                </a:cxn>
                <a:cxn ang="0">
                  <a:pos x="60" y="3"/>
                </a:cxn>
                <a:cxn ang="0">
                  <a:pos x="61" y="1"/>
                </a:cxn>
                <a:cxn ang="0">
                  <a:pos x="62" y="0"/>
                </a:cxn>
                <a:cxn ang="0">
                  <a:pos x="62" y="0"/>
                </a:cxn>
                <a:cxn ang="0">
                  <a:pos x="63" y="2"/>
                </a:cxn>
                <a:cxn ang="0">
                  <a:pos x="64" y="6"/>
                </a:cxn>
                <a:cxn ang="0">
                  <a:pos x="66" y="16"/>
                </a:cxn>
                <a:cxn ang="0">
                  <a:pos x="68" y="47"/>
                </a:cxn>
                <a:cxn ang="0">
                  <a:pos x="70" y="70"/>
                </a:cxn>
                <a:cxn ang="0">
                  <a:pos x="72" y="92"/>
                </a:cxn>
                <a:cxn ang="0">
                  <a:pos x="74" y="105"/>
                </a:cxn>
                <a:cxn ang="0">
                  <a:pos x="75" y="112"/>
                </a:cxn>
                <a:cxn ang="0">
                  <a:pos x="76" y="114"/>
                </a:cxn>
                <a:cxn ang="0">
                  <a:pos x="76" y="116"/>
                </a:cxn>
                <a:cxn ang="0">
                  <a:pos x="77" y="115"/>
                </a:cxn>
                <a:cxn ang="0">
                  <a:pos x="78" y="114"/>
                </a:cxn>
                <a:cxn ang="0">
                  <a:pos x="79" y="110"/>
                </a:cxn>
                <a:cxn ang="0">
                  <a:pos x="80" y="103"/>
                </a:cxn>
                <a:cxn ang="0">
                  <a:pos x="82" y="85"/>
                </a:cxn>
                <a:cxn ang="0">
                  <a:pos x="86" y="35"/>
                </a:cxn>
                <a:cxn ang="0">
                  <a:pos x="87" y="21"/>
                </a:cxn>
              </a:cxnLst>
              <a:rect l="0" t="0" r="r" b="b"/>
              <a:pathLst>
                <a:path w="88" h="116">
                  <a:moveTo>
                    <a:pt x="0" y="2"/>
                  </a:moveTo>
                  <a:lnTo>
                    <a:pt x="0" y="2"/>
                  </a:lnTo>
                  <a:lnTo>
                    <a:pt x="0" y="1"/>
                  </a:lnTo>
                  <a:lnTo>
                    <a:pt x="0" y="1"/>
                  </a:lnTo>
                  <a:lnTo>
                    <a:pt x="0" y="1"/>
                  </a:lnTo>
                  <a:lnTo>
                    <a:pt x="0" y="1"/>
                  </a:lnTo>
                  <a:lnTo>
                    <a:pt x="0"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0"/>
                  </a:lnTo>
                  <a:lnTo>
                    <a:pt x="2" y="0"/>
                  </a:lnTo>
                  <a:lnTo>
                    <a:pt x="2" y="0"/>
                  </a:lnTo>
                  <a:lnTo>
                    <a:pt x="2" y="0"/>
                  </a:lnTo>
                  <a:lnTo>
                    <a:pt x="2" y="1"/>
                  </a:lnTo>
                  <a:lnTo>
                    <a:pt x="2" y="1"/>
                  </a:lnTo>
                  <a:lnTo>
                    <a:pt x="2" y="1"/>
                  </a:lnTo>
                  <a:lnTo>
                    <a:pt x="2" y="1"/>
                  </a:lnTo>
                  <a:lnTo>
                    <a:pt x="3" y="2"/>
                  </a:lnTo>
                  <a:lnTo>
                    <a:pt x="3" y="2"/>
                  </a:lnTo>
                  <a:lnTo>
                    <a:pt x="3" y="2"/>
                  </a:lnTo>
                  <a:lnTo>
                    <a:pt x="3" y="3"/>
                  </a:lnTo>
                  <a:lnTo>
                    <a:pt x="3" y="3"/>
                  </a:lnTo>
                  <a:lnTo>
                    <a:pt x="3" y="3"/>
                  </a:lnTo>
                  <a:lnTo>
                    <a:pt x="3" y="4"/>
                  </a:lnTo>
                  <a:lnTo>
                    <a:pt x="3" y="5"/>
                  </a:lnTo>
                  <a:lnTo>
                    <a:pt x="3" y="5"/>
                  </a:lnTo>
                  <a:lnTo>
                    <a:pt x="3" y="6"/>
                  </a:lnTo>
                  <a:lnTo>
                    <a:pt x="4" y="6"/>
                  </a:lnTo>
                  <a:lnTo>
                    <a:pt x="4" y="7"/>
                  </a:lnTo>
                  <a:lnTo>
                    <a:pt x="4" y="8"/>
                  </a:lnTo>
                  <a:lnTo>
                    <a:pt x="4" y="10"/>
                  </a:lnTo>
                  <a:lnTo>
                    <a:pt x="4" y="11"/>
                  </a:lnTo>
                  <a:lnTo>
                    <a:pt x="4" y="11"/>
                  </a:lnTo>
                  <a:lnTo>
                    <a:pt x="5" y="13"/>
                  </a:lnTo>
                  <a:lnTo>
                    <a:pt x="5" y="16"/>
                  </a:lnTo>
                  <a:lnTo>
                    <a:pt x="6" y="22"/>
                  </a:lnTo>
                  <a:lnTo>
                    <a:pt x="6" y="23"/>
                  </a:lnTo>
                  <a:lnTo>
                    <a:pt x="6" y="24"/>
                  </a:lnTo>
                  <a:lnTo>
                    <a:pt x="6" y="26"/>
                  </a:lnTo>
                  <a:lnTo>
                    <a:pt x="6" y="30"/>
                  </a:lnTo>
                  <a:lnTo>
                    <a:pt x="7" y="38"/>
                  </a:lnTo>
                  <a:lnTo>
                    <a:pt x="7" y="39"/>
                  </a:lnTo>
                  <a:lnTo>
                    <a:pt x="7" y="40"/>
                  </a:lnTo>
                  <a:lnTo>
                    <a:pt x="8" y="42"/>
                  </a:lnTo>
                  <a:lnTo>
                    <a:pt x="8" y="47"/>
                  </a:lnTo>
                  <a:lnTo>
                    <a:pt x="9" y="56"/>
                  </a:lnTo>
                  <a:lnTo>
                    <a:pt x="10" y="73"/>
                  </a:lnTo>
                  <a:lnTo>
                    <a:pt x="10" y="74"/>
                  </a:lnTo>
                  <a:lnTo>
                    <a:pt x="10" y="75"/>
                  </a:lnTo>
                  <a:lnTo>
                    <a:pt x="11" y="77"/>
                  </a:lnTo>
                  <a:lnTo>
                    <a:pt x="11" y="81"/>
                  </a:lnTo>
                  <a:lnTo>
                    <a:pt x="12" y="88"/>
                  </a:lnTo>
                  <a:lnTo>
                    <a:pt x="12" y="89"/>
                  </a:lnTo>
                  <a:lnTo>
                    <a:pt x="12" y="90"/>
                  </a:lnTo>
                  <a:lnTo>
                    <a:pt x="12" y="92"/>
                  </a:lnTo>
                  <a:lnTo>
                    <a:pt x="12" y="95"/>
                  </a:lnTo>
                  <a:lnTo>
                    <a:pt x="13" y="101"/>
                  </a:lnTo>
                  <a:lnTo>
                    <a:pt x="13" y="102"/>
                  </a:lnTo>
                  <a:lnTo>
                    <a:pt x="13" y="102"/>
                  </a:lnTo>
                  <a:lnTo>
                    <a:pt x="13" y="104"/>
                  </a:lnTo>
                  <a:lnTo>
                    <a:pt x="14" y="106"/>
                  </a:lnTo>
                  <a:lnTo>
                    <a:pt x="14" y="107"/>
                  </a:lnTo>
                  <a:lnTo>
                    <a:pt x="14" y="107"/>
                  </a:lnTo>
                  <a:lnTo>
                    <a:pt x="14" y="108"/>
                  </a:lnTo>
                  <a:lnTo>
                    <a:pt x="14" y="110"/>
                  </a:lnTo>
                  <a:lnTo>
                    <a:pt x="15" y="111"/>
                  </a:lnTo>
                  <a:lnTo>
                    <a:pt x="15" y="111"/>
                  </a:lnTo>
                  <a:lnTo>
                    <a:pt x="15" y="112"/>
                  </a:lnTo>
                  <a:lnTo>
                    <a:pt x="15" y="112"/>
                  </a:lnTo>
                  <a:lnTo>
                    <a:pt x="15" y="112"/>
                  </a:lnTo>
                  <a:lnTo>
                    <a:pt x="15" y="113"/>
                  </a:lnTo>
                  <a:lnTo>
                    <a:pt x="15" y="114"/>
                  </a:lnTo>
                  <a:lnTo>
                    <a:pt x="15" y="114"/>
                  </a:lnTo>
                  <a:lnTo>
                    <a:pt x="15" y="114"/>
                  </a:lnTo>
                  <a:lnTo>
                    <a:pt x="15" y="114"/>
                  </a:lnTo>
                  <a:lnTo>
                    <a:pt x="15" y="114"/>
                  </a:lnTo>
                  <a:lnTo>
                    <a:pt x="16" y="115"/>
                  </a:lnTo>
                  <a:lnTo>
                    <a:pt x="16" y="115"/>
                  </a:lnTo>
                  <a:lnTo>
                    <a:pt x="16" y="115"/>
                  </a:lnTo>
                  <a:lnTo>
                    <a:pt x="16" y="115"/>
                  </a:lnTo>
                  <a:lnTo>
                    <a:pt x="16" y="115"/>
                  </a:lnTo>
                  <a:lnTo>
                    <a:pt x="16" y="115"/>
                  </a:lnTo>
                  <a:lnTo>
                    <a:pt x="16" y="115"/>
                  </a:lnTo>
                  <a:lnTo>
                    <a:pt x="16" y="116"/>
                  </a:lnTo>
                  <a:lnTo>
                    <a:pt x="16" y="116"/>
                  </a:lnTo>
                  <a:lnTo>
                    <a:pt x="17" y="116"/>
                  </a:lnTo>
                  <a:lnTo>
                    <a:pt x="17" y="116"/>
                  </a:lnTo>
                  <a:lnTo>
                    <a:pt x="17" y="116"/>
                  </a:lnTo>
                  <a:lnTo>
                    <a:pt x="17" y="116"/>
                  </a:lnTo>
                  <a:lnTo>
                    <a:pt x="17" y="115"/>
                  </a:lnTo>
                  <a:lnTo>
                    <a:pt x="17" y="115"/>
                  </a:lnTo>
                  <a:lnTo>
                    <a:pt x="17" y="115"/>
                  </a:lnTo>
                  <a:lnTo>
                    <a:pt x="17" y="115"/>
                  </a:lnTo>
                  <a:lnTo>
                    <a:pt x="17" y="115"/>
                  </a:lnTo>
                  <a:lnTo>
                    <a:pt x="17" y="115"/>
                  </a:lnTo>
                  <a:lnTo>
                    <a:pt x="17" y="114"/>
                  </a:lnTo>
                  <a:lnTo>
                    <a:pt x="17" y="114"/>
                  </a:lnTo>
                  <a:lnTo>
                    <a:pt x="18" y="114"/>
                  </a:lnTo>
                  <a:lnTo>
                    <a:pt x="18" y="114"/>
                  </a:lnTo>
                  <a:lnTo>
                    <a:pt x="18" y="114"/>
                  </a:lnTo>
                  <a:lnTo>
                    <a:pt x="18" y="113"/>
                  </a:lnTo>
                  <a:lnTo>
                    <a:pt x="18" y="112"/>
                  </a:lnTo>
                  <a:lnTo>
                    <a:pt x="18" y="112"/>
                  </a:lnTo>
                  <a:lnTo>
                    <a:pt x="18" y="112"/>
                  </a:lnTo>
                  <a:lnTo>
                    <a:pt x="19" y="111"/>
                  </a:lnTo>
                  <a:lnTo>
                    <a:pt x="19" y="110"/>
                  </a:lnTo>
                  <a:lnTo>
                    <a:pt x="19" y="110"/>
                  </a:lnTo>
                  <a:lnTo>
                    <a:pt x="19" y="109"/>
                  </a:lnTo>
                  <a:lnTo>
                    <a:pt x="19" y="108"/>
                  </a:lnTo>
                  <a:lnTo>
                    <a:pt x="19" y="108"/>
                  </a:lnTo>
                  <a:lnTo>
                    <a:pt x="19" y="107"/>
                  </a:lnTo>
                  <a:lnTo>
                    <a:pt x="20" y="104"/>
                  </a:lnTo>
                  <a:lnTo>
                    <a:pt x="20" y="103"/>
                  </a:lnTo>
                  <a:lnTo>
                    <a:pt x="20" y="103"/>
                  </a:lnTo>
                  <a:lnTo>
                    <a:pt x="20" y="101"/>
                  </a:lnTo>
                  <a:lnTo>
                    <a:pt x="20" y="98"/>
                  </a:lnTo>
                  <a:lnTo>
                    <a:pt x="21" y="97"/>
                  </a:lnTo>
                  <a:lnTo>
                    <a:pt x="21" y="96"/>
                  </a:lnTo>
                  <a:lnTo>
                    <a:pt x="21" y="95"/>
                  </a:lnTo>
                  <a:lnTo>
                    <a:pt x="21" y="91"/>
                  </a:lnTo>
                  <a:lnTo>
                    <a:pt x="22" y="83"/>
                  </a:lnTo>
                  <a:lnTo>
                    <a:pt x="22" y="82"/>
                  </a:lnTo>
                  <a:lnTo>
                    <a:pt x="22" y="81"/>
                  </a:lnTo>
                  <a:lnTo>
                    <a:pt x="22" y="79"/>
                  </a:lnTo>
                  <a:lnTo>
                    <a:pt x="23" y="75"/>
                  </a:lnTo>
                  <a:lnTo>
                    <a:pt x="24" y="66"/>
                  </a:lnTo>
                  <a:lnTo>
                    <a:pt x="25" y="48"/>
                  </a:lnTo>
                  <a:lnTo>
                    <a:pt x="25" y="47"/>
                  </a:lnTo>
                  <a:lnTo>
                    <a:pt x="25" y="46"/>
                  </a:lnTo>
                  <a:lnTo>
                    <a:pt x="25" y="44"/>
                  </a:lnTo>
                  <a:lnTo>
                    <a:pt x="26" y="40"/>
                  </a:lnTo>
                  <a:lnTo>
                    <a:pt x="26" y="32"/>
                  </a:lnTo>
                  <a:lnTo>
                    <a:pt x="26" y="30"/>
                  </a:lnTo>
                  <a:lnTo>
                    <a:pt x="27" y="30"/>
                  </a:lnTo>
                  <a:lnTo>
                    <a:pt x="27" y="28"/>
                  </a:lnTo>
                  <a:lnTo>
                    <a:pt x="27" y="24"/>
                  </a:lnTo>
                  <a:lnTo>
                    <a:pt x="28" y="17"/>
                  </a:lnTo>
                  <a:lnTo>
                    <a:pt x="28" y="16"/>
                  </a:lnTo>
                  <a:lnTo>
                    <a:pt x="28" y="16"/>
                  </a:lnTo>
                  <a:lnTo>
                    <a:pt x="28" y="14"/>
                  </a:lnTo>
                  <a:lnTo>
                    <a:pt x="29" y="12"/>
                  </a:lnTo>
                  <a:lnTo>
                    <a:pt x="29" y="11"/>
                  </a:lnTo>
                  <a:lnTo>
                    <a:pt x="29" y="10"/>
                  </a:lnTo>
                  <a:lnTo>
                    <a:pt x="29" y="9"/>
                  </a:lnTo>
                  <a:lnTo>
                    <a:pt x="29" y="7"/>
                  </a:lnTo>
                  <a:lnTo>
                    <a:pt x="29" y="6"/>
                  </a:lnTo>
                  <a:lnTo>
                    <a:pt x="30" y="6"/>
                  </a:lnTo>
                  <a:lnTo>
                    <a:pt x="30" y="5"/>
                  </a:lnTo>
                  <a:lnTo>
                    <a:pt x="30" y="5"/>
                  </a:lnTo>
                  <a:lnTo>
                    <a:pt x="30" y="4"/>
                  </a:lnTo>
                  <a:lnTo>
                    <a:pt x="30" y="3"/>
                  </a:lnTo>
                  <a:lnTo>
                    <a:pt x="30" y="3"/>
                  </a:lnTo>
                  <a:lnTo>
                    <a:pt x="30" y="3"/>
                  </a:lnTo>
                  <a:lnTo>
                    <a:pt x="30" y="2"/>
                  </a:lnTo>
                  <a:lnTo>
                    <a:pt x="30" y="2"/>
                  </a:lnTo>
                  <a:lnTo>
                    <a:pt x="30" y="2"/>
                  </a:lnTo>
                  <a:lnTo>
                    <a:pt x="31" y="2"/>
                  </a:lnTo>
                  <a:lnTo>
                    <a:pt x="31" y="1"/>
                  </a:lnTo>
                  <a:lnTo>
                    <a:pt x="31" y="1"/>
                  </a:lnTo>
                  <a:lnTo>
                    <a:pt x="31" y="1"/>
                  </a:lnTo>
                  <a:lnTo>
                    <a:pt x="31" y="0"/>
                  </a:lnTo>
                  <a:lnTo>
                    <a:pt x="31" y="0"/>
                  </a:lnTo>
                  <a:lnTo>
                    <a:pt x="31" y="0"/>
                  </a:lnTo>
                  <a:lnTo>
                    <a:pt x="31" y="0"/>
                  </a:lnTo>
                  <a:lnTo>
                    <a:pt x="31" y="0"/>
                  </a:lnTo>
                  <a:lnTo>
                    <a:pt x="31" y="0"/>
                  </a:lnTo>
                  <a:lnTo>
                    <a:pt x="32" y="0"/>
                  </a:lnTo>
                  <a:lnTo>
                    <a:pt x="32" y="0"/>
                  </a:lnTo>
                  <a:lnTo>
                    <a:pt x="32" y="0"/>
                  </a:lnTo>
                  <a:lnTo>
                    <a:pt x="32" y="0"/>
                  </a:lnTo>
                  <a:lnTo>
                    <a:pt x="32" y="0"/>
                  </a:lnTo>
                  <a:lnTo>
                    <a:pt x="32" y="0"/>
                  </a:lnTo>
                  <a:lnTo>
                    <a:pt x="32" y="0"/>
                  </a:lnTo>
                  <a:lnTo>
                    <a:pt x="32" y="0"/>
                  </a:lnTo>
                  <a:lnTo>
                    <a:pt x="32" y="0"/>
                  </a:lnTo>
                  <a:lnTo>
                    <a:pt x="32" y="0"/>
                  </a:lnTo>
                  <a:lnTo>
                    <a:pt x="32" y="0"/>
                  </a:lnTo>
                  <a:lnTo>
                    <a:pt x="32" y="0"/>
                  </a:lnTo>
                  <a:lnTo>
                    <a:pt x="33" y="0"/>
                  </a:lnTo>
                  <a:lnTo>
                    <a:pt x="33" y="1"/>
                  </a:lnTo>
                  <a:lnTo>
                    <a:pt x="33" y="1"/>
                  </a:lnTo>
                  <a:lnTo>
                    <a:pt x="33" y="1"/>
                  </a:lnTo>
                  <a:lnTo>
                    <a:pt x="33" y="1"/>
                  </a:lnTo>
                  <a:lnTo>
                    <a:pt x="33" y="2"/>
                  </a:lnTo>
                  <a:lnTo>
                    <a:pt x="33" y="2"/>
                  </a:lnTo>
                  <a:lnTo>
                    <a:pt x="33" y="2"/>
                  </a:lnTo>
                  <a:lnTo>
                    <a:pt x="33" y="2"/>
                  </a:lnTo>
                  <a:lnTo>
                    <a:pt x="33" y="3"/>
                  </a:lnTo>
                  <a:lnTo>
                    <a:pt x="34" y="3"/>
                  </a:lnTo>
                  <a:lnTo>
                    <a:pt x="34" y="4"/>
                  </a:lnTo>
                  <a:lnTo>
                    <a:pt x="34" y="4"/>
                  </a:lnTo>
                  <a:lnTo>
                    <a:pt x="34" y="5"/>
                  </a:lnTo>
                  <a:lnTo>
                    <a:pt x="34" y="6"/>
                  </a:lnTo>
                  <a:lnTo>
                    <a:pt x="34" y="6"/>
                  </a:lnTo>
                  <a:lnTo>
                    <a:pt x="34" y="7"/>
                  </a:lnTo>
                  <a:lnTo>
                    <a:pt x="34" y="8"/>
                  </a:lnTo>
                  <a:lnTo>
                    <a:pt x="34" y="8"/>
                  </a:lnTo>
                  <a:lnTo>
                    <a:pt x="35" y="10"/>
                  </a:lnTo>
                  <a:lnTo>
                    <a:pt x="35" y="12"/>
                  </a:lnTo>
                  <a:lnTo>
                    <a:pt x="35" y="13"/>
                  </a:lnTo>
                  <a:lnTo>
                    <a:pt x="35" y="14"/>
                  </a:lnTo>
                  <a:lnTo>
                    <a:pt x="35" y="15"/>
                  </a:lnTo>
                  <a:lnTo>
                    <a:pt x="36" y="19"/>
                  </a:lnTo>
                  <a:lnTo>
                    <a:pt x="36" y="26"/>
                  </a:lnTo>
                  <a:lnTo>
                    <a:pt x="37" y="27"/>
                  </a:lnTo>
                  <a:lnTo>
                    <a:pt x="37" y="28"/>
                  </a:lnTo>
                  <a:lnTo>
                    <a:pt x="37" y="30"/>
                  </a:lnTo>
                  <a:lnTo>
                    <a:pt x="37" y="34"/>
                  </a:lnTo>
                  <a:lnTo>
                    <a:pt x="38" y="42"/>
                  </a:lnTo>
                  <a:lnTo>
                    <a:pt x="40" y="60"/>
                  </a:lnTo>
                  <a:lnTo>
                    <a:pt x="40" y="61"/>
                  </a:lnTo>
                  <a:lnTo>
                    <a:pt x="40" y="62"/>
                  </a:lnTo>
                  <a:lnTo>
                    <a:pt x="40" y="65"/>
                  </a:lnTo>
                  <a:lnTo>
                    <a:pt x="40" y="69"/>
                  </a:lnTo>
                  <a:lnTo>
                    <a:pt x="41" y="77"/>
                  </a:lnTo>
                  <a:lnTo>
                    <a:pt x="41" y="78"/>
                  </a:lnTo>
                  <a:lnTo>
                    <a:pt x="41" y="79"/>
                  </a:lnTo>
                  <a:lnTo>
                    <a:pt x="41" y="81"/>
                  </a:lnTo>
                  <a:lnTo>
                    <a:pt x="42" y="85"/>
                  </a:lnTo>
                  <a:lnTo>
                    <a:pt x="42" y="92"/>
                  </a:lnTo>
                  <a:lnTo>
                    <a:pt x="42" y="93"/>
                  </a:lnTo>
                  <a:lnTo>
                    <a:pt x="42" y="94"/>
                  </a:lnTo>
                  <a:lnTo>
                    <a:pt x="43" y="95"/>
                  </a:lnTo>
                  <a:lnTo>
                    <a:pt x="43" y="98"/>
                  </a:lnTo>
                  <a:lnTo>
                    <a:pt x="43" y="99"/>
                  </a:lnTo>
                  <a:lnTo>
                    <a:pt x="43" y="100"/>
                  </a:lnTo>
                  <a:lnTo>
                    <a:pt x="43" y="101"/>
                  </a:lnTo>
                  <a:lnTo>
                    <a:pt x="44" y="104"/>
                  </a:lnTo>
                  <a:lnTo>
                    <a:pt x="44" y="105"/>
                  </a:lnTo>
                  <a:lnTo>
                    <a:pt x="44" y="105"/>
                  </a:lnTo>
                  <a:lnTo>
                    <a:pt x="44" y="106"/>
                  </a:lnTo>
                  <a:lnTo>
                    <a:pt x="44" y="107"/>
                  </a:lnTo>
                  <a:lnTo>
                    <a:pt x="44" y="108"/>
                  </a:lnTo>
                  <a:lnTo>
                    <a:pt x="44" y="109"/>
                  </a:lnTo>
                  <a:lnTo>
                    <a:pt x="45" y="109"/>
                  </a:lnTo>
                  <a:lnTo>
                    <a:pt x="45" y="110"/>
                  </a:lnTo>
                  <a:lnTo>
                    <a:pt x="45" y="110"/>
                  </a:lnTo>
                  <a:lnTo>
                    <a:pt x="45" y="111"/>
                  </a:lnTo>
                  <a:lnTo>
                    <a:pt x="45" y="111"/>
                  </a:lnTo>
                  <a:lnTo>
                    <a:pt x="45" y="112"/>
                  </a:lnTo>
                  <a:lnTo>
                    <a:pt x="45" y="112"/>
                  </a:lnTo>
                  <a:lnTo>
                    <a:pt x="45" y="113"/>
                  </a:lnTo>
                  <a:lnTo>
                    <a:pt x="46" y="113"/>
                  </a:lnTo>
                  <a:lnTo>
                    <a:pt x="46" y="113"/>
                  </a:lnTo>
                  <a:lnTo>
                    <a:pt x="46" y="114"/>
                  </a:lnTo>
                  <a:lnTo>
                    <a:pt x="46" y="114"/>
                  </a:lnTo>
                  <a:lnTo>
                    <a:pt x="46" y="114"/>
                  </a:lnTo>
                  <a:lnTo>
                    <a:pt x="46" y="115"/>
                  </a:lnTo>
                  <a:lnTo>
                    <a:pt x="46" y="115"/>
                  </a:lnTo>
                  <a:lnTo>
                    <a:pt x="46" y="115"/>
                  </a:lnTo>
                  <a:lnTo>
                    <a:pt x="46" y="115"/>
                  </a:lnTo>
                  <a:lnTo>
                    <a:pt x="46" y="115"/>
                  </a:lnTo>
                  <a:lnTo>
                    <a:pt x="46" y="115"/>
                  </a:lnTo>
                  <a:lnTo>
                    <a:pt x="46" y="115"/>
                  </a:lnTo>
                  <a:lnTo>
                    <a:pt x="47" y="116"/>
                  </a:lnTo>
                  <a:lnTo>
                    <a:pt x="47" y="116"/>
                  </a:lnTo>
                  <a:lnTo>
                    <a:pt x="47" y="116"/>
                  </a:lnTo>
                  <a:lnTo>
                    <a:pt x="47" y="116"/>
                  </a:lnTo>
                  <a:lnTo>
                    <a:pt x="47" y="116"/>
                  </a:lnTo>
                  <a:lnTo>
                    <a:pt x="47" y="116"/>
                  </a:lnTo>
                  <a:lnTo>
                    <a:pt x="47" y="116"/>
                  </a:lnTo>
                  <a:lnTo>
                    <a:pt x="47" y="115"/>
                  </a:lnTo>
                  <a:lnTo>
                    <a:pt x="47" y="115"/>
                  </a:lnTo>
                  <a:lnTo>
                    <a:pt x="47" y="115"/>
                  </a:lnTo>
                  <a:lnTo>
                    <a:pt x="47" y="115"/>
                  </a:lnTo>
                  <a:lnTo>
                    <a:pt x="48" y="115"/>
                  </a:lnTo>
                  <a:lnTo>
                    <a:pt x="48" y="115"/>
                  </a:lnTo>
                  <a:lnTo>
                    <a:pt x="48" y="115"/>
                  </a:lnTo>
                  <a:lnTo>
                    <a:pt x="48" y="114"/>
                  </a:lnTo>
                  <a:lnTo>
                    <a:pt x="48" y="114"/>
                  </a:lnTo>
                  <a:lnTo>
                    <a:pt x="48" y="114"/>
                  </a:lnTo>
                  <a:lnTo>
                    <a:pt x="48" y="114"/>
                  </a:lnTo>
                  <a:lnTo>
                    <a:pt x="48" y="114"/>
                  </a:lnTo>
                  <a:lnTo>
                    <a:pt x="48" y="113"/>
                  </a:lnTo>
                  <a:lnTo>
                    <a:pt x="48" y="113"/>
                  </a:lnTo>
                  <a:lnTo>
                    <a:pt x="48" y="112"/>
                  </a:lnTo>
                  <a:lnTo>
                    <a:pt x="49" y="112"/>
                  </a:lnTo>
                  <a:lnTo>
                    <a:pt x="49" y="111"/>
                  </a:lnTo>
                  <a:lnTo>
                    <a:pt x="49" y="111"/>
                  </a:lnTo>
                  <a:lnTo>
                    <a:pt x="49" y="110"/>
                  </a:lnTo>
                  <a:lnTo>
                    <a:pt x="49" y="108"/>
                  </a:lnTo>
                  <a:lnTo>
                    <a:pt x="49" y="107"/>
                  </a:lnTo>
                  <a:lnTo>
                    <a:pt x="50" y="107"/>
                  </a:lnTo>
                  <a:lnTo>
                    <a:pt x="50" y="106"/>
                  </a:lnTo>
                  <a:lnTo>
                    <a:pt x="50" y="103"/>
                  </a:lnTo>
                  <a:lnTo>
                    <a:pt x="50" y="102"/>
                  </a:lnTo>
                  <a:lnTo>
                    <a:pt x="50" y="102"/>
                  </a:lnTo>
                  <a:lnTo>
                    <a:pt x="50" y="100"/>
                  </a:lnTo>
                  <a:lnTo>
                    <a:pt x="51" y="98"/>
                  </a:lnTo>
                  <a:lnTo>
                    <a:pt x="51" y="97"/>
                  </a:lnTo>
                  <a:lnTo>
                    <a:pt x="51" y="96"/>
                  </a:lnTo>
                  <a:lnTo>
                    <a:pt x="51" y="94"/>
                  </a:lnTo>
                  <a:lnTo>
                    <a:pt x="52" y="90"/>
                  </a:lnTo>
                  <a:lnTo>
                    <a:pt x="52" y="83"/>
                  </a:lnTo>
                  <a:lnTo>
                    <a:pt x="54" y="65"/>
                  </a:lnTo>
                  <a:lnTo>
                    <a:pt x="54" y="64"/>
                  </a:lnTo>
                  <a:lnTo>
                    <a:pt x="54" y="63"/>
                  </a:lnTo>
                  <a:lnTo>
                    <a:pt x="54" y="61"/>
                  </a:lnTo>
                  <a:lnTo>
                    <a:pt x="54" y="56"/>
                  </a:lnTo>
                  <a:lnTo>
                    <a:pt x="55" y="47"/>
                  </a:lnTo>
                  <a:lnTo>
                    <a:pt x="57" y="30"/>
                  </a:lnTo>
                  <a:lnTo>
                    <a:pt x="57" y="29"/>
                  </a:lnTo>
                  <a:lnTo>
                    <a:pt x="57" y="28"/>
                  </a:lnTo>
                  <a:lnTo>
                    <a:pt x="57" y="26"/>
                  </a:lnTo>
                  <a:lnTo>
                    <a:pt x="57" y="23"/>
                  </a:lnTo>
                  <a:lnTo>
                    <a:pt x="58" y="22"/>
                  </a:lnTo>
                  <a:lnTo>
                    <a:pt x="58" y="21"/>
                  </a:lnTo>
                  <a:lnTo>
                    <a:pt x="58" y="20"/>
                  </a:lnTo>
                  <a:lnTo>
                    <a:pt x="58" y="16"/>
                  </a:lnTo>
                  <a:lnTo>
                    <a:pt x="58" y="16"/>
                  </a:lnTo>
                  <a:lnTo>
                    <a:pt x="58" y="15"/>
                  </a:lnTo>
                  <a:lnTo>
                    <a:pt x="58" y="14"/>
                  </a:lnTo>
                  <a:lnTo>
                    <a:pt x="59" y="11"/>
                  </a:lnTo>
                  <a:lnTo>
                    <a:pt x="59" y="10"/>
                  </a:lnTo>
                  <a:lnTo>
                    <a:pt x="59" y="10"/>
                  </a:lnTo>
                  <a:lnTo>
                    <a:pt x="59" y="8"/>
                  </a:lnTo>
                  <a:lnTo>
                    <a:pt x="60" y="6"/>
                  </a:lnTo>
                  <a:lnTo>
                    <a:pt x="60" y="6"/>
                  </a:lnTo>
                  <a:lnTo>
                    <a:pt x="60" y="5"/>
                  </a:lnTo>
                  <a:lnTo>
                    <a:pt x="60" y="4"/>
                  </a:lnTo>
                  <a:lnTo>
                    <a:pt x="60" y="4"/>
                  </a:lnTo>
                  <a:lnTo>
                    <a:pt x="60" y="4"/>
                  </a:lnTo>
                  <a:lnTo>
                    <a:pt x="60" y="3"/>
                  </a:lnTo>
                  <a:lnTo>
                    <a:pt x="60" y="3"/>
                  </a:lnTo>
                  <a:lnTo>
                    <a:pt x="60" y="2"/>
                  </a:lnTo>
                  <a:lnTo>
                    <a:pt x="60" y="2"/>
                  </a:lnTo>
                  <a:lnTo>
                    <a:pt x="60" y="2"/>
                  </a:lnTo>
                  <a:lnTo>
                    <a:pt x="61" y="1"/>
                  </a:lnTo>
                  <a:lnTo>
                    <a:pt x="61" y="1"/>
                  </a:lnTo>
                  <a:lnTo>
                    <a:pt x="61" y="1"/>
                  </a:lnTo>
                  <a:lnTo>
                    <a:pt x="61" y="1"/>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0"/>
                  </a:lnTo>
                  <a:lnTo>
                    <a:pt x="62" y="0"/>
                  </a:lnTo>
                  <a:lnTo>
                    <a:pt x="62" y="0"/>
                  </a:lnTo>
                  <a:lnTo>
                    <a:pt x="62" y="0"/>
                  </a:lnTo>
                  <a:lnTo>
                    <a:pt x="62" y="0"/>
                  </a:lnTo>
                  <a:lnTo>
                    <a:pt x="63" y="0"/>
                  </a:lnTo>
                  <a:lnTo>
                    <a:pt x="63" y="1"/>
                  </a:lnTo>
                  <a:lnTo>
                    <a:pt x="63" y="1"/>
                  </a:lnTo>
                  <a:lnTo>
                    <a:pt x="63" y="1"/>
                  </a:lnTo>
                  <a:lnTo>
                    <a:pt x="63" y="1"/>
                  </a:lnTo>
                  <a:lnTo>
                    <a:pt x="63" y="2"/>
                  </a:lnTo>
                  <a:lnTo>
                    <a:pt x="63" y="2"/>
                  </a:lnTo>
                  <a:lnTo>
                    <a:pt x="63" y="2"/>
                  </a:lnTo>
                  <a:lnTo>
                    <a:pt x="63" y="3"/>
                  </a:lnTo>
                  <a:lnTo>
                    <a:pt x="64" y="3"/>
                  </a:lnTo>
                  <a:lnTo>
                    <a:pt x="64" y="4"/>
                  </a:lnTo>
                  <a:lnTo>
                    <a:pt x="64" y="5"/>
                  </a:lnTo>
                  <a:lnTo>
                    <a:pt x="64" y="5"/>
                  </a:lnTo>
                  <a:lnTo>
                    <a:pt x="64" y="6"/>
                  </a:lnTo>
                  <a:lnTo>
                    <a:pt x="64" y="7"/>
                  </a:lnTo>
                  <a:lnTo>
                    <a:pt x="65" y="9"/>
                  </a:lnTo>
                  <a:lnTo>
                    <a:pt x="65" y="10"/>
                  </a:lnTo>
                  <a:lnTo>
                    <a:pt x="65" y="10"/>
                  </a:lnTo>
                  <a:lnTo>
                    <a:pt x="65" y="12"/>
                  </a:lnTo>
                  <a:lnTo>
                    <a:pt x="65" y="15"/>
                  </a:lnTo>
                  <a:lnTo>
                    <a:pt x="65" y="16"/>
                  </a:lnTo>
                  <a:lnTo>
                    <a:pt x="66" y="16"/>
                  </a:lnTo>
                  <a:lnTo>
                    <a:pt x="66" y="18"/>
                  </a:lnTo>
                  <a:lnTo>
                    <a:pt x="66" y="22"/>
                  </a:lnTo>
                  <a:lnTo>
                    <a:pt x="67" y="29"/>
                  </a:lnTo>
                  <a:lnTo>
                    <a:pt x="67" y="30"/>
                  </a:lnTo>
                  <a:lnTo>
                    <a:pt x="67" y="32"/>
                  </a:lnTo>
                  <a:lnTo>
                    <a:pt x="67" y="34"/>
                  </a:lnTo>
                  <a:lnTo>
                    <a:pt x="68" y="38"/>
                  </a:lnTo>
                  <a:lnTo>
                    <a:pt x="68" y="47"/>
                  </a:lnTo>
                  <a:lnTo>
                    <a:pt x="68" y="48"/>
                  </a:lnTo>
                  <a:lnTo>
                    <a:pt x="68" y="49"/>
                  </a:lnTo>
                  <a:lnTo>
                    <a:pt x="69" y="51"/>
                  </a:lnTo>
                  <a:lnTo>
                    <a:pt x="69" y="56"/>
                  </a:lnTo>
                  <a:lnTo>
                    <a:pt x="70" y="65"/>
                  </a:lnTo>
                  <a:lnTo>
                    <a:pt x="70" y="66"/>
                  </a:lnTo>
                  <a:lnTo>
                    <a:pt x="70" y="67"/>
                  </a:lnTo>
                  <a:lnTo>
                    <a:pt x="70" y="70"/>
                  </a:lnTo>
                  <a:lnTo>
                    <a:pt x="71" y="74"/>
                  </a:lnTo>
                  <a:lnTo>
                    <a:pt x="71" y="82"/>
                  </a:lnTo>
                  <a:lnTo>
                    <a:pt x="71" y="84"/>
                  </a:lnTo>
                  <a:lnTo>
                    <a:pt x="72" y="84"/>
                  </a:lnTo>
                  <a:lnTo>
                    <a:pt x="72" y="86"/>
                  </a:lnTo>
                  <a:lnTo>
                    <a:pt x="72" y="90"/>
                  </a:lnTo>
                  <a:lnTo>
                    <a:pt x="72" y="91"/>
                  </a:lnTo>
                  <a:lnTo>
                    <a:pt x="72" y="92"/>
                  </a:lnTo>
                  <a:lnTo>
                    <a:pt x="72" y="94"/>
                  </a:lnTo>
                  <a:lnTo>
                    <a:pt x="73" y="97"/>
                  </a:lnTo>
                  <a:lnTo>
                    <a:pt x="73" y="98"/>
                  </a:lnTo>
                  <a:lnTo>
                    <a:pt x="73" y="99"/>
                  </a:lnTo>
                  <a:lnTo>
                    <a:pt x="73" y="101"/>
                  </a:lnTo>
                  <a:lnTo>
                    <a:pt x="74" y="104"/>
                  </a:lnTo>
                  <a:lnTo>
                    <a:pt x="74" y="104"/>
                  </a:lnTo>
                  <a:lnTo>
                    <a:pt x="74" y="105"/>
                  </a:lnTo>
                  <a:lnTo>
                    <a:pt x="74" y="106"/>
                  </a:lnTo>
                  <a:lnTo>
                    <a:pt x="74" y="108"/>
                  </a:lnTo>
                  <a:lnTo>
                    <a:pt x="74" y="109"/>
                  </a:lnTo>
                  <a:lnTo>
                    <a:pt x="74" y="110"/>
                  </a:lnTo>
                  <a:lnTo>
                    <a:pt x="75" y="110"/>
                  </a:lnTo>
                  <a:lnTo>
                    <a:pt x="75" y="111"/>
                  </a:lnTo>
                  <a:lnTo>
                    <a:pt x="75" y="111"/>
                  </a:lnTo>
                  <a:lnTo>
                    <a:pt x="75" y="112"/>
                  </a:lnTo>
                  <a:lnTo>
                    <a:pt x="75" y="112"/>
                  </a:lnTo>
                  <a:lnTo>
                    <a:pt x="75" y="113"/>
                  </a:lnTo>
                  <a:lnTo>
                    <a:pt x="75" y="113"/>
                  </a:lnTo>
                  <a:lnTo>
                    <a:pt x="75" y="113"/>
                  </a:lnTo>
                  <a:lnTo>
                    <a:pt x="75" y="114"/>
                  </a:lnTo>
                  <a:lnTo>
                    <a:pt x="76" y="114"/>
                  </a:lnTo>
                  <a:lnTo>
                    <a:pt x="76" y="114"/>
                  </a:lnTo>
                  <a:lnTo>
                    <a:pt x="76" y="114"/>
                  </a:lnTo>
                  <a:lnTo>
                    <a:pt x="76" y="115"/>
                  </a:lnTo>
                  <a:lnTo>
                    <a:pt x="76" y="115"/>
                  </a:lnTo>
                  <a:lnTo>
                    <a:pt x="76" y="115"/>
                  </a:lnTo>
                  <a:lnTo>
                    <a:pt x="76" y="115"/>
                  </a:lnTo>
                  <a:lnTo>
                    <a:pt x="76" y="115"/>
                  </a:lnTo>
                  <a:lnTo>
                    <a:pt x="76" y="115"/>
                  </a:lnTo>
                  <a:lnTo>
                    <a:pt x="76" y="115"/>
                  </a:lnTo>
                  <a:lnTo>
                    <a:pt x="76" y="116"/>
                  </a:lnTo>
                  <a:lnTo>
                    <a:pt x="76" y="116"/>
                  </a:lnTo>
                  <a:lnTo>
                    <a:pt x="77" y="116"/>
                  </a:lnTo>
                  <a:lnTo>
                    <a:pt x="77" y="116"/>
                  </a:lnTo>
                  <a:lnTo>
                    <a:pt x="77" y="116"/>
                  </a:lnTo>
                  <a:lnTo>
                    <a:pt x="77" y="116"/>
                  </a:lnTo>
                  <a:lnTo>
                    <a:pt x="77" y="116"/>
                  </a:lnTo>
                  <a:lnTo>
                    <a:pt x="77" y="115"/>
                  </a:lnTo>
                  <a:lnTo>
                    <a:pt x="77" y="115"/>
                  </a:lnTo>
                  <a:lnTo>
                    <a:pt x="77" y="115"/>
                  </a:lnTo>
                  <a:lnTo>
                    <a:pt x="77" y="115"/>
                  </a:lnTo>
                  <a:lnTo>
                    <a:pt x="77" y="115"/>
                  </a:lnTo>
                  <a:lnTo>
                    <a:pt x="77" y="115"/>
                  </a:lnTo>
                  <a:lnTo>
                    <a:pt x="78" y="115"/>
                  </a:lnTo>
                  <a:lnTo>
                    <a:pt x="78" y="114"/>
                  </a:lnTo>
                  <a:lnTo>
                    <a:pt x="78" y="114"/>
                  </a:lnTo>
                  <a:lnTo>
                    <a:pt x="78" y="114"/>
                  </a:lnTo>
                  <a:lnTo>
                    <a:pt x="78" y="114"/>
                  </a:lnTo>
                  <a:lnTo>
                    <a:pt x="78" y="113"/>
                  </a:lnTo>
                  <a:lnTo>
                    <a:pt x="78" y="113"/>
                  </a:lnTo>
                  <a:lnTo>
                    <a:pt x="78" y="112"/>
                  </a:lnTo>
                  <a:lnTo>
                    <a:pt x="78" y="112"/>
                  </a:lnTo>
                  <a:lnTo>
                    <a:pt x="78" y="111"/>
                  </a:lnTo>
                  <a:lnTo>
                    <a:pt x="78" y="111"/>
                  </a:lnTo>
                  <a:lnTo>
                    <a:pt x="79" y="110"/>
                  </a:lnTo>
                  <a:lnTo>
                    <a:pt x="79" y="110"/>
                  </a:lnTo>
                  <a:lnTo>
                    <a:pt x="79" y="109"/>
                  </a:lnTo>
                  <a:lnTo>
                    <a:pt x="79" y="108"/>
                  </a:lnTo>
                  <a:lnTo>
                    <a:pt x="79" y="108"/>
                  </a:lnTo>
                  <a:lnTo>
                    <a:pt x="79" y="107"/>
                  </a:lnTo>
                  <a:lnTo>
                    <a:pt x="79" y="106"/>
                  </a:lnTo>
                  <a:lnTo>
                    <a:pt x="80" y="105"/>
                  </a:lnTo>
                  <a:lnTo>
                    <a:pt x="80" y="103"/>
                  </a:lnTo>
                  <a:lnTo>
                    <a:pt x="80" y="102"/>
                  </a:lnTo>
                  <a:lnTo>
                    <a:pt x="80" y="101"/>
                  </a:lnTo>
                  <a:lnTo>
                    <a:pt x="80" y="100"/>
                  </a:lnTo>
                  <a:lnTo>
                    <a:pt x="81" y="96"/>
                  </a:lnTo>
                  <a:lnTo>
                    <a:pt x="81" y="89"/>
                  </a:lnTo>
                  <a:lnTo>
                    <a:pt x="82" y="88"/>
                  </a:lnTo>
                  <a:lnTo>
                    <a:pt x="82" y="87"/>
                  </a:lnTo>
                  <a:lnTo>
                    <a:pt x="82" y="85"/>
                  </a:lnTo>
                  <a:lnTo>
                    <a:pt x="82" y="81"/>
                  </a:lnTo>
                  <a:lnTo>
                    <a:pt x="83" y="72"/>
                  </a:lnTo>
                  <a:lnTo>
                    <a:pt x="83" y="71"/>
                  </a:lnTo>
                  <a:lnTo>
                    <a:pt x="83" y="70"/>
                  </a:lnTo>
                  <a:lnTo>
                    <a:pt x="83" y="67"/>
                  </a:lnTo>
                  <a:lnTo>
                    <a:pt x="84" y="63"/>
                  </a:lnTo>
                  <a:lnTo>
                    <a:pt x="85" y="54"/>
                  </a:lnTo>
                  <a:lnTo>
                    <a:pt x="86" y="35"/>
                  </a:lnTo>
                  <a:lnTo>
                    <a:pt x="86" y="34"/>
                  </a:lnTo>
                  <a:lnTo>
                    <a:pt x="86" y="34"/>
                  </a:lnTo>
                  <a:lnTo>
                    <a:pt x="86" y="32"/>
                  </a:lnTo>
                  <a:lnTo>
                    <a:pt x="87" y="28"/>
                  </a:lnTo>
                  <a:lnTo>
                    <a:pt x="87" y="27"/>
                  </a:lnTo>
                  <a:lnTo>
                    <a:pt x="87" y="26"/>
                  </a:lnTo>
                  <a:lnTo>
                    <a:pt x="87" y="24"/>
                  </a:lnTo>
                  <a:lnTo>
                    <a:pt x="87" y="21"/>
                  </a:lnTo>
                  <a:lnTo>
                    <a:pt x="87" y="20"/>
                  </a:lnTo>
                  <a:lnTo>
                    <a:pt x="88" y="19"/>
                  </a:lnTo>
                  <a:lnTo>
                    <a:pt x="88" y="17"/>
                  </a:lnTo>
                  <a:lnTo>
                    <a:pt x="88" y="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1" name="Freeform 78"/>
            <p:cNvSpPr>
              <a:spLocks/>
            </p:cNvSpPr>
            <p:nvPr/>
          </p:nvSpPr>
          <p:spPr bwMode="auto">
            <a:xfrm>
              <a:off x="4146" y="2186"/>
              <a:ext cx="83" cy="116"/>
            </a:xfrm>
            <a:custGeom>
              <a:avLst/>
              <a:gdLst/>
              <a:ahLst/>
              <a:cxnLst>
                <a:cxn ang="0">
                  <a:pos x="1" y="7"/>
                </a:cxn>
                <a:cxn ang="0">
                  <a:pos x="2" y="2"/>
                </a:cxn>
                <a:cxn ang="0">
                  <a:pos x="3" y="0"/>
                </a:cxn>
                <a:cxn ang="0">
                  <a:pos x="3" y="0"/>
                </a:cxn>
                <a:cxn ang="0">
                  <a:pos x="4" y="0"/>
                </a:cxn>
                <a:cxn ang="0">
                  <a:pos x="5" y="3"/>
                </a:cxn>
                <a:cxn ang="0">
                  <a:pos x="6" y="8"/>
                </a:cxn>
                <a:cxn ang="0">
                  <a:pos x="8" y="27"/>
                </a:cxn>
                <a:cxn ang="0">
                  <a:pos x="10" y="53"/>
                </a:cxn>
                <a:cxn ang="0">
                  <a:pos x="13" y="82"/>
                </a:cxn>
                <a:cxn ang="0">
                  <a:pos x="14" y="97"/>
                </a:cxn>
                <a:cxn ang="0">
                  <a:pos x="16" y="109"/>
                </a:cxn>
                <a:cxn ang="0">
                  <a:pos x="17" y="113"/>
                </a:cxn>
                <a:cxn ang="0">
                  <a:pos x="17" y="115"/>
                </a:cxn>
                <a:cxn ang="0">
                  <a:pos x="18" y="116"/>
                </a:cxn>
                <a:cxn ang="0">
                  <a:pos x="19" y="115"/>
                </a:cxn>
                <a:cxn ang="0">
                  <a:pos x="20" y="113"/>
                </a:cxn>
                <a:cxn ang="0">
                  <a:pos x="21" y="108"/>
                </a:cxn>
                <a:cxn ang="0">
                  <a:pos x="22" y="97"/>
                </a:cxn>
                <a:cxn ang="0">
                  <a:pos x="25" y="70"/>
                </a:cxn>
                <a:cxn ang="0">
                  <a:pos x="28" y="27"/>
                </a:cxn>
                <a:cxn ang="0">
                  <a:pos x="29" y="14"/>
                </a:cxn>
                <a:cxn ang="0">
                  <a:pos x="31" y="6"/>
                </a:cxn>
                <a:cxn ang="0">
                  <a:pos x="31" y="2"/>
                </a:cxn>
                <a:cxn ang="0">
                  <a:pos x="32" y="0"/>
                </a:cxn>
                <a:cxn ang="0">
                  <a:pos x="33" y="0"/>
                </a:cxn>
                <a:cxn ang="0">
                  <a:pos x="34" y="1"/>
                </a:cxn>
                <a:cxn ang="0">
                  <a:pos x="34" y="4"/>
                </a:cxn>
                <a:cxn ang="0">
                  <a:pos x="35" y="9"/>
                </a:cxn>
                <a:cxn ang="0">
                  <a:pos x="37" y="26"/>
                </a:cxn>
                <a:cxn ang="0">
                  <a:pos x="40" y="58"/>
                </a:cxn>
                <a:cxn ang="0">
                  <a:pos x="42" y="81"/>
                </a:cxn>
                <a:cxn ang="0">
                  <a:pos x="43" y="97"/>
                </a:cxn>
                <a:cxn ang="0">
                  <a:pos x="45" y="108"/>
                </a:cxn>
                <a:cxn ang="0">
                  <a:pos x="46" y="113"/>
                </a:cxn>
                <a:cxn ang="0">
                  <a:pos x="47" y="115"/>
                </a:cxn>
                <a:cxn ang="0">
                  <a:pos x="47" y="116"/>
                </a:cxn>
                <a:cxn ang="0">
                  <a:pos x="48" y="115"/>
                </a:cxn>
                <a:cxn ang="0">
                  <a:pos x="49" y="112"/>
                </a:cxn>
                <a:cxn ang="0">
                  <a:pos x="49" y="108"/>
                </a:cxn>
                <a:cxn ang="0">
                  <a:pos x="52" y="89"/>
                </a:cxn>
                <a:cxn ang="0">
                  <a:pos x="54" y="63"/>
                </a:cxn>
                <a:cxn ang="0">
                  <a:pos x="57" y="24"/>
                </a:cxn>
                <a:cxn ang="0">
                  <a:pos x="59" y="11"/>
                </a:cxn>
                <a:cxn ang="0">
                  <a:pos x="60" y="3"/>
                </a:cxn>
                <a:cxn ang="0">
                  <a:pos x="61" y="1"/>
                </a:cxn>
                <a:cxn ang="0">
                  <a:pos x="62" y="0"/>
                </a:cxn>
                <a:cxn ang="0">
                  <a:pos x="62" y="0"/>
                </a:cxn>
                <a:cxn ang="0">
                  <a:pos x="63" y="2"/>
                </a:cxn>
                <a:cxn ang="0">
                  <a:pos x="64" y="7"/>
                </a:cxn>
                <a:cxn ang="0">
                  <a:pos x="65" y="18"/>
                </a:cxn>
                <a:cxn ang="0">
                  <a:pos x="69" y="65"/>
                </a:cxn>
                <a:cxn ang="0">
                  <a:pos x="71" y="88"/>
                </a:cxn>
                <a:cxn ang="0">
                  <a:pos x="73" y="102"/>
                </a:cxn>
                <a:cxn ang="0">
                  <a:pos x="74" y="110"/>
                </a:cxn>
                <a:cxn ang="0">
                  <a:pos x="75" y="114"/>
                </a:cxn>
                <a:cxn ang="0">
                  <a:pos x="76" y="115"/>
                </a:cxn>
                <a:cxn ang="0">
                  <a:pos x="76" y="115"/>
                </a:cxn>
                <a:cxn ang="0">
                  <a:pos x="77" y="114"/>
                </a:cxn>
                <a:cxn ang="0">
                  <a:pos x="78" y="110"/>
                </a:cxn>
                <a:cxn ang="0">
                  <a:pos x="79" y="102"/>
                </a:cxn>
                <a:cxn ang="0">
                  <a:pos x="82" y="67"/>
                </a:cxn>
              </a:cxnLst>
              <a:rect l="0" t="0" r="r" b="b"/>
              <a:pathLst>
                <a:path w="83" h="116">
                  <a:moveTo>
                    <a:pt x="0" y="14"/>
                  </a:moveTo>
                  <a:lnTo>
                    <a:pt x="0" y="14"/>
                  </a:lnTo>
                  <a:lnTo>
                    <a:pt x="0" y="13"/>
                  </a:lnTo>
                  <a:lnTo>
                    <a:pt x="0" y="12"/>
                  </a:lnTo>
                  <a:lnTo>
                    <a:pt x="1" y="9"/>
                  </a:lnTo>
                  <a:lnTo>
                    <a:pt x="1" y="8"/>
                  </a:lnTo>
                  <a:lnTo>
                    <a:pt x="1" y="8"/>
                  </a:lnTo>
                  <a:lnTo>
                    <a:pt x="1" y="7"/>
                  </a:lnTo>
                  <a:lnTo>
                    <a:pt x="1" y="6"/>
                  </a:lnTo>
                  <a:lnTo>
                    <a:pt x="1" y="6"/>
                  </a:lnTo>
                  <a:lnTo>
                    <a:pt x="1" y="5"/>
                  </a:lnTo>
                  <a:lnTo>
                    <a:pt x="2" y="4"/>
                  </a:lnTo>
                  <a:lnTo>
                    <a:pt x="2" y="4"/>
                  </a:lnTo>
                  <a:lnTo>
                    <a:pt x="2" y="3"/>
                  </a:lnTo>
                  <a:lnTo>
                    <a:pt x="2" y="3"/>
                  </a:lnTo>
                  <a:lnTo>
                    <a:pt x="2" y="2"/>
                  </a:lnTo>
                  <a:lnTo>
                    <a:pt x="2" y="2"/>
                  </a:lnTo>
                  <a:lnTo>
                    <a:pt x="2" y="2"/>
                  </a:lnTo>
                  <a:lnTo>
                    <a:pt x="2" y="1"/>
                  </a:lnTo>
                  <a:lnTo>
                    <a:pt x="3" y="1"/>
                  </a:lnTo>
                  <a:lnTo>
                    <a:pt x="3" y="1"/>
                  </a:lnTo>
                  <a:lnTo>
                    <a:pt x="3" y="1"/>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0"/>
                  </a:lnTo>
                  <a:lnTo>
                    <a:pt x="4" y="1"/>
                  </a:lnTo>
                  <a:lnTo>
                    <a:pt x="5" y="1"/>
                  </a:lnTo>
                  <a:lnTo>
                    <a:pt x="5" y="1"/>
                  </a:lnTo>
                  <a:lnTo>
                    <a:pt x="5" y="1"/>
                  </a:lnTo>
                  <a:lnTo>
                    <a:pt x="5" y="2"/>
                  </a:lnTo>
                  <a:lnTo>
                    <a:pt x="5" y="2"/>
                  </a:lnTo>
                  <a:lnTo>
                    <a:pt x="5" y="2"/>
                  </a:lnTo>
                  <a:lnTo>
                    <a:pt x="5" y="3"/>
                  </a:lnTo>
                  <a:lnTo>
                    <a:pt x="5" y="4"/>
                  </a:lnTo>
                  <a:lnTo>
                    <a:pt x="5" y="4"/>
                  </a:lnTo>
                  <a:lnTo>
                    <a:pt x="5" y="5"/>
                  </a:lnTo>
                  <a:lnTo>
                    <a:pt x="6" y="5"/>
                  </a:lnTo>
                  <a:lnTo>
                    <a:pt x="6" y="6"/>
                  </a:lnTo>
                  <a:lnTo>
                    <a:pt x="6" y="7"/>
                  </a:lnTo>
                  <a:lnTo>
                    <a:pt x="6" y="8"/>
                  </a:lnTo>
                  <a:lnTo>
                    <a:pt x="6" y="8"/>
                  </a:lnTo>
                  <a:lnTo>
                    <a:pt x="6" y="10"/>
                  </a:lnTo>
                  <a:lnTo>
                    <a:pt x="7" y="12"/>
                  </a:lnTo>
                  <a:lnTo>
                    <a:pt x="7" y="13"/>
                  </a:lnTo>
                  <a:lnTo>
                    <a:pt x="7" y="14"/>
                  </a:lnTo>
                  <a:lnTo>
                    <a:pt x="7" y="15"/>
                  </a:lnTo>
                  <a:lnTo>
                    <a:pt x="7" y="19"/>
                  </a:lnTo>
                  <a:lnTo>
                    <a:pt x="8" y="26"/>
                  </a:lnTo>
                  <a:lnTo>
                    <a:pt x="8" y="27"/>
                  </a:lnTo>
                  <a:lnTo>
                    <a:pt x="8" y="28"/>
                  </a:lnTo>
                  <a:lnTo>
                    <a:pt x="9" y="30"/>
                  </a:lnTo>
                  <a:lnTo>
                    <a:pt x="9" y="34"/>
                  </a:lnTo>
                  <a:lnTo>
                    <a:pt x="10" y="44"/>
                  </a:lnTo>
                  <a:lnTo>
                    <a:pt x="10" y="45"/>
                  </a:lnTo>
                  <a:lnTo>
                    <a:pt x="10" y="46"/>
                  </a:lnTo>
                  <a:lnTo>
                    <a:pt x="10" y="48"/>
                  </a:lnTo>
                  <a:lnTo>
                    <a:pt x="10" y="53"/>
                  </a:lnTo>
                  <a:lnTo>
                    <a:pt x="11" y="62"/>
                  </a:lnTo>
                  <a:lnTo>
                    <a:pt x="11" y="63"/>
                  </a:lnTo>
                  <a:lnTo>
                    <a:pt x="11" y="64"/>
                  </a:lnTo>
                  <a:lnTo>
                    <a:pt x="12" y="66"/>
                  </a:lnTo>
                  <a:lnTo>
                    <a:pt x="12" y="71"/>
                  </a:lnTo>
                  <a:lnTo>
                    <a:pt x="13" y="80"/>
                  </a:lnTo>
                  <a:lnTo>
                    <a:pt x="13" y="81"/>
                  </a:lnTo>
                  <a:lnTo>
                    <a:pt x="13" y="82"/>
                  </a:lnTo>
                  <a:lnTo>
                    <a:pt x="13" y="84"/>
                  </a:lnTo>
                  <a:lnTo>
                    <a:pt x="13" y="88"/>
                  </a:lnTo>
                  <a:lnTo>
                    <a:pt x="13" y="89"/>
                  </a:lnTo>
                  <a:lnTo>
                    <a:pt x="14" y="90"/>
                  </a:lnTo>
                  <a:lnTo>
                    <a:pt x="14" y="92"/>
                  </a:lnTo>
                  <a:lnTo>
                    <a:pt x="14" y="96"/>
                  </a:lnTo>
                  <a:lnTo>
                    <a:pt x="14" y="96"/>
                  </a:lnTo>
                  <a:lnTo>
                    <a:pt x="14" y="97"/>
                  </a:lnTo>
                  <a:lnTo>
                    <a:pt x="15" y="99"/>
                  </a:lnTo>
                  <a:lnTo>
                    <a:pt x="15" y="102"/>
                  </a:lnTo>
                  <a:lnTo>
                    <a:pt x="15" y="103"/>
                  </a:lnTo>
                  <a:lnTo>
                    <a:pt x="15" y="104"/>
                  </a:lnTo>
                  <a:lnTo>
                    <a:pt x="15" y="105"/>
                  </a:lnTo>
                  <a:lnTo>
                    <a:pt x="16" y="108"/>
                  </a:lnTo>
                  <a:lnTo>
                    <a:pt x="16" y="108"/>
                  </a:lnTo>
                  <a:lnTo>
                    <a:pt x="16" y="109"/>
                  </a:lnTo>
                  <a:lnTo>
                    <a:pt x="16" y="110"/>
                  </a:lnTo>
                  <a:lnTo>
                    <a:pt x="16" y="110"/>
                  </a:lnTo>
                  <a:lnTo>
                    <a:pt x="16" y="110"/>
                  </a:lnTo>
                  <a:lnTo>
                    <a:pt x="16" y="111"/>
                  </a:lnTo>
                  <a:lnTo>
                    <a:pt x="17" y="112"/>
                  </a:lnTo>
                  <a:lnTo>
                    <a:pt x="17" y="112"/>
                  </a:lnTo>
                  <a:lnTo>
                    <a:pt x="17" y="112"/>
                  </a:lnTo>
                  <a:lnTo>
                    <a:pt x="17" y="113"/>
                  </a:lnTo>
                  <a:lnTo>
                    <a:pt x="17" y="113"/>
                  </a:lnTo>
                  <a:lnTo>
                    <a:pt x="17" y="113"/>
                  </a:lnTo>
                  <a:lnTo>
                    <a:pt x="17" y="114"/>
                  </a:lnTo>
                  <a:lnTo>
                    <a:pt x="17" y="114"/>
                  </a:lnTo>
                  <a:lnTo>
                    <a:pt x="17" y="114"/>
                  </a:lnTo>
                  <a:lnTo>
                    <a:pt x="17" y="115"/>
                  </a:lnTo>
                  <a:lnTo>
                    <a:pt x="17" y="115"/>
                  </a:lnTo>
                  <a:lnTo>
                    <a:pt x="17" y="115"/>
                  </a:lnTo>
                  <a:lnTo>
                    <a:pt x="18" y="115"/>
                  </a:lnTo>
                  <a:lnTo>
                    <a:pt x="18" y="115"/>
                  </a:lnTo>
                  <a:lnTo>
                    <a:pt x="18" y="115"/>
                  </a:lnTo>
                  <a:lnTo>
                    <a:pt x="18" y="115"/>
                  </a:lnTo>
                  <a:lnTo>
                    <a:pt x="18" y="116"/>
                  </a:lnTo>
                  <a:lnTo>
                    <a:pt x="18" y="116"/>
                  </a:lnTo>
                  <a:lnTo>
                    <a:pt x="18" y="116"/>
                  </a:lnTo>
                  <a:lnTo>
                    <a:pt x="18" y="116"/>
                  </a:lnTo>
                  <a:lnTo>
                    <a:pt x="18" y="116"/>
                  </a:lnTo>
                  <a:lnTo>
                    <a:pt x="18" y="116"/>
                  </a:lnTo>
                  <a:lnTo>
                    <a:pt x="19" y="115"/>
                  </a:lnTo>
                  <a:lnTo>
                    <a:pt x="19" y="115"/>
                  </a:lnTo>
                  <a:lnTo>
                    <a:pt x="19" y="115"/>
                  </a:lnTo>
                  <a:lnTo>
                    <a:pt x="19" y="115"/>
                  </a:lnTo>
                  <a:lnTo>
                    <a:pt x="19" y="115"/>
                  </a:lnTo>
                  <a:lnTo>
                    <a:pt x="19" y="115"/>
                  </a:lnTo>
                  <a:lnTo>
                    <a:pt x="19" y="115"/>
                  </a:lnTo>
                  <a:lnTo>
                    <a:pt x="19" y="114"/>
                  </a:lnTo>
                  <a:lnTo>
                    <a:pt x="19" y="114"/>
                  </a:lnTo>
                  <a:lnTo>
                    <a:pt x="19" y="114"/>
                  </a:lnTo>
                  <a:lnTo>
                    <a:pt x="19" y="114"/>
                  </a:lnTo>
                  <a:lnTo>
                    <a:pt x="19" y="113"/>
                  </a:lnTo>
                  <a:lnTo>
                    <a:pt x="19" y="113"/>
                  </a:lnTo>
                  <a:lnTo>
                    <a:pt x="20" y="113"/>
                  </a:lnTo>
                  <a:lnTo>
                    <a:pt x="20" y="112"/>
                  </a:lnTo>
                  <a:lnTo>
                    <a:pt x="20" y="112"/>
                  </a:lnTo>
                  <a:lnTo>
                    <a:pt x="20" y="111"/>
                  </a:lnTo>
                  <a:lnTo>
                    <a:pt x="20" y="111"/>
                  </a:lnTo>
                  <a:lnTo>
                    <a:pt x="20" y="110"/>
                  </a:lnTo>
                  <a:lnTo>
                    <a:pt x="20" y="110"/>
                  </a:lnTo>
                  <a:lnTo>
                    <a:pt x="20" y="109"/>
                  </a:lnTo>
                  <a:lnTo>
                    <a:pt x="21" y="108"/>
                  </a:lnTo>
                  <a:lnTo>
                    <a:pt x="21" y="107"/>
                  </a:lnTo>
                  <a:lnTo>
                    <a:pt x="21" y="107"/>
                  </a:lnTo>
                  <a:lnTo>
                    <a:pt x="21" y="106"/>
                  </a:lnTo>
                  <a:lnTo>
                    <a:pt x="21" y="103"/>
                  </a:lnTo>
                  <a:lnTo>
                    <a:pt x="21" y="102"/>
                  </a:lnTo>
                  <a:lnTo>
                    <a:pt x="21" y="102"/>
                  </a:lnTo>
                  <a:lnTo>
                    <a:pt x="22" y="100"/>
                  </a:lnTo>
                  <a:lnTo>
                    <a:pt x="22" y="97"/>
                  </a:lnTo>
                  <a:lnTo>
                    <a:pt x="23" y="89"/>
                  </a:lnTo>
                  <a:lnTo>
                    <a:pt x="23" y="88"/>
                  </a:lnTo>
                  <a:lnTo>
                    <a:pt x="23" y="87"/>
                  </a:lnTo>
                  <a:lnTo>
                    <a:pt x="23" y="85"/>
                  </a:lnTo>
                  <a:lnTo>
                    <a:pt x="23" y="81"/>
                  </a:lnTo>
                  <a:lnTo>
                    <a:pt x="24" y="72"/>
                  </a:lnTo>
                  <a:lnTo>
                    <a:pt x="24" y="71"/>
                  </a:lnTo>
                  <a:lnTo>
                    <a:pt x="25" y="70"/>
                  </a:lnTo>
                  <a:lnTo>
                    <a:pt x="25" y="67"/>
                  </a:lnTo>
                  <a:lnTo>
                    <a:pt x="25" y="63"/>
                  </a:lnTo>
                  <a:lnTo>
                    <a:pt x="26" y="53"/>
                  </a:lnTo>
                  <a:lnTo>
                    <a:pt x="27" y="35"/>
                  </a:lnTo>
                  <a:lnTo>
                    <a:pt x="27" y="34"/>
                  </a:lnTo>
                  <a:lnTo>
                    <a:pt x="27" y="33"/>
                  </a:lnTo>
                  <a:lnTo>
                    <a:pt x="28" y="31"/>
                  </a:lnTo>
                  <a:lnTo>
                    <a:pt x="28" y="27"/>
                  </a:lnTo>
                  <a:lnTo>
                    <a:pt x="28" y="26"/>
                  </a:lnTo>
                  <a:lnTo>
                    <a:pt x="28" y="25"/>
                  </a:lnTo>
                  <a:lnTo>
                    <a:pt x="28" y="23"/>
                  </a:lnTo>
                  <a:lnTo>
                    <a:pt x="29" y="20"/>
                  </a:lnTo>
                  <a:lnTo>
                    <a:pt x="29" y="19"/>
                  </a:lnTo>
                  <a:lnTo>
                    <a:pt x="29" y="18"/>
                  </a:lnTo>
                  <a:lnTo>
                    <a:pt x="29" y="17"/>
                  </a:lnTo>
                  <a:lnTo>
                    <a:pt x="29" y="14"/>
                  </a:lnTo>
                  <a:lnTo>
                    <a:pt x="29" y="13"/>
                  </a:lnTo>
                  <a:lnTo>
                    <a:pt x="30" y="12"/>
                  </a:lnTo>
                  <a:lnTo>
                    <a:pt x="30" y="11"/>
                  </a:lnTo>
                  <a:lnTo>
                    <a:pt x="30" y="8"/>
                  </a:lnTo>
                  <a:lnTo>
                    <a:pt x="30" y="8"/>
                  </a:lnTo>
                  <a:lnTo>
                    <a:pt x="30" y="7"/>
                  </a:lnTo>
                  <a:lnTo>
                    <a:pt x="31" y="6"/>
                  </a:lnTo>
                  <a:lnTo>
                    <a:pt x="31" y="6"/>
                  </a:lnTo>
                  <a:lnTo>
                    <a:pt x="31" y="5"/>
                  </a:lnTo>
                  <a:lnTo>
                    <a:pt x="31" y="4"/>
                  </a:lnTo>
                  <a:lnTo>
                    <a:pt x="31" y="4"/>
                  </a:lnTo>
                  <a:lnTo>
                    <a:pt x="31" y="4"/>
                  </a:lnTo>
                  <a:lnTo>
                    <a:pt x="31" y="3"/>
                  </a:lnTo>
                  <a:lnTo>
                    <a:pt x="31" y="2"/>
                  </a:lnTo>
                  <a:lnTo>
                    <a:pt x="31" y="2"/>
                  </a:lnTo>
                  <a:lnTo>
                    <a:pt x="31" y="2"/>
                  </a:lnTo>
                  <a:lnTo>
                    <a:pt x="32" y="1"/>
                  </a:lnTo>
                  <a:lnTo>
                    <a:pt x="32" y="1"/>
                  </a:lnTo>
                  <a:lnTo>
                    <a:pt x="32" y="1"/>
                  </a:lnTo>
                  <a:lnTo>
                    <a:pt x="32" y="0"/>
                  </a:lnTo>
                  <a:lnTo>
                    <a:pt x="32" y="0"/>
                  </a:lnTo>
                  <a:lnTo>
                    <a:pt x="32" y="0"/>
                  </a:lnTo>
                  <a:lnTo>
                    <a:pt x="32" y="0"/>
                  </a:lnTo>
                  <a:lnTo>
                    <a:pt x="32" y="0"/>
                  </a:lnTo>
                  <a:lnTo>
                    <a:pt x="32" y="0"/>
                  </a:lnTo>
                  <a:lnTo>
                    <a:pt x="32" y="0"/>
                  </a:lnTo>
                  <a:lnTo>
                    <a:pt x="33" y="0"/>
                  </a:lnTo>
                  <a:lnTo>
                    <a:pt x="33" y="0"/>
                  </a:lnTo>
                  <a:lnTo>
                    <a:pt x="33" y="0"/>
                  </a:lnTo>
                  <a:lnTo>
                    <a:pt x="33" y="0"/>
                  </a:lnTo>
                  <a:lnTo>
                    <a:pt x="33" y="0"/>
                  </a:lnTo>
                  <a:lnTo>
                    <a:pt x="33" y="0"/>
                  </a:lnTo>
                  <a:lnTo>
                    <a:pt x="33" y="0"/>
                  </a:lnTo>
                  <a:lnTo>
                    <a:pt x="33" y="0"/>
                  </a:lnTo>
                  <a:lnTo>
                    <a:pt x="33" y="0"/>
                  </a:lnTo>
                  <a:lnTo>
                    <a:pt x="33" y="0"/>
                  </a:lnTo>
                  <a:lnTo>
                    <a:pt x="33" y="0"/>
                  </a:lnTo>
                  <a:lnTo>
                    <a:pt x="33" y="0"/>
                  </a:lnTo>
                  <a:lnTo>
                    <a:pt x="33" y="1"/>
                  </a:lnTo>
                  <a:lnTo>
                    <a:pt x="34" y="1"/>
                  </a:lnTo>
                  <a:lnTo>
                    <a:pt x="34" y="1"/>
                  </a:lnTo>
                  <a:lnTo>
                    <a:pt x="34" y="1"/>
                  </a:lnTo>
                  <a:lnTo>
                    <a:pt x="34" y="2"/>
                  </a:lnTo>
                  <a:lnTo>
                    <a:pt x="34" y="2"/>
                  </a:lnTo>
                  <a:lnTo>
                    <a:pt x="34" y="2"/>
                  </a:lnTo>
                  <a:lnTo>
                    <a:pt x="34" y="2"/>
                  </a:lnTo>
                  <a:lnTo>
                    <a:pt x="34" y="3"/>
                  </a:lnTo>
                  <a:lnTo>
                    <a:pt x="34" y="4"/>
                  </a:lnTo>
                  <a:lnTo>
                    <a:pt x="35" y="4"/>
                  </a:lnTo>
                  <a:lnTo>
                    <a:pt x="35" y="5"/>
                  </a:lnTo>
                  <a:lnTo>
                    <a:pt x="35" y="5"/>
                  </a:lnTo>
                  <a:lnTo>
                    <a:pt x="35" y="6"/>
                  </a:lnTo>
                  <a:lnTo>
                    <a:pt x="35" y="7"/>
                  </a:lnTo>
                  <a:lnTo>
                    <a:pt x="35" y="7"/>
                  </a:lnTo>
                  <a:lnTo>
                    <a:pt x="35" y="8"/>
                  </a:lnTo>
                  <a:lnTo>
                    <a:pt x="35" y="9"/>
                  </a:lnTo>
                  <a:lnTo>
                    <a:pt x="36" y="12"/>
                  </a:lnTo>
                  <a:lnTo>
                    <a:pt x="36" y="12"/>
                  </a:lnTo>
                  <a:lnTo>
                    <a:pt x="36" y="13"/>
                  </a:lnTo>
                  <a:lnTo>
                    <a:pt x="36" y="14"/>
                  </a:lnTo>
                  <a:lnTo>
                    <a:pt x="36" y="17"/>
                  </a:lnTo>
                  <a:lnTo>
                    <a:pt x="37" y="24"/>
                  </a:lnTo>
                  <a:lnTo>
                    <a:pt x="37" y="25"/>
                  </a:lnTo>
                  <a:lnTo>
                    <a:pt x="37" y="26"/>
                  </a:lnTo>
                  <a:lnTo>
                    <a:pt x="37" y="28"/>
                  </a:lnTo>
                  <a:lnTo>
                    <a:pt x="38" y="32"/>
                  </a:lnTo>
                  <a:lnTo>
                    <a:pt x="39" y="40"/>
                  </a:lnTo>
                  <a:lnTo>
                    <a:pt x="39" y="41"/>
                  </a:lnTo>
                  <a:lnTo>
                    <a:pt x="39" y="42"/>
                  </a:lnTo>
                  <a:lnTo>
                    <a:pt x="39" y="44"/>
                  </a:lnTo>
                  <a:lnTo>
                    <a:pt x="39" y="49"/>
                  </a:lnTo>
                  <a:lnTo>
                    <a:pt x="40" y="58"/>
                  </a:lnTo>
                  <a:lnTo>
                    <a:pt x="40" y="59"/>
                  </a:lnTo>
                  <a:lnTo>
                    <a:pt x="40" y="61"/>
                  </a:lnTo>
                  <a:lnTo>
                    <a:pt x="40" y="63"/>
                  </a:lnTo>
                  <a:lnTo>
                    <a:pt x="41" y="68"/>
                  </a:lnTo>
                  <a:lnTo>
                    <a:pt x="41" y="77"/>
                  </a:lnTo>
                  <a:lnTo>
                    <a:pt x="42" y="78"/>
                  </a:lnTo>
                  <a:lnTo>
                    <a:pt x="42" y="79"/>
                  </a:lnTo>
                  <a:lnTo>
                    <a:pt x="42" y="81"/>
                  </a:lnTo>
                  <a:lnTo>
                    <a:pt x="42" y="85"/>
                  </a:lnTo>
                  <a:lnTo>
                    <a:pt x="42" y="86"/>
                  </a:lnTo>
                  <a:lnTo>
                    <a:pt x="42" y="88"/>
                  </a:lnTo>
                  <a:lnTo>
                    <a:pt x="43" y="90"/>
                  </a:lnTo>
                  <a:lnTo>
                    <a:pt x="43" y="93"/>
                  </a:lnTo>
                  <a:lnTo>
                    <a:pt x="43" y="94"/>
                  </a:lnTo>
                  <a:lnTo>
                    <a:pt x="43" y="95"/>
                  </a:lnTo>
                  <a:lnTo>
                    <a:pt x="43" y="97"/>
                  </a:lnTo>
                  <a:lnTo>
                    <a:pt x="44" y="100"/>
                  </a:lnTo>
                  <a:lnTo>
                    <a:pt x="44" y="101"/>
                  </a:lnTo>
                  <a:lnTo>
                    <a:pt x="44" y="102"/>
                  </a:lnTo>
                  <a:lnTo>
                    <a:pt x="44" y="103"/>
                  </a:lnTo>
                  <a:lnTo>
                    <a:pt x="45" y="106"/>
                  </a:lnTo>
                  <a:lnTo>
                    <a:pt x="45" y="107"/>
                  </a:lnTo>
                  <a:lnTo>
                    <a:pt x="45" y="107"/>
                  </a:lnTo>
                  <a:lnTo>
                    <a:pt x="45" y="108"/>
                  </a:lnTo>
                  <a:lnTo>
                    <a:pt x="45" y="109"/>
                  </a:lnTo>
                  <a:lnTo>
                    <a:pt x="45" y="109"/>
                  </a:lnTo>
                  <a:lnTo>
                    <a:pt x="45" y="110"/>
                  </a:lnTo>
                  <a:lnTo>
                    <a:pt x="45" y="111"/>
                  </a:lnTo>
                  <a:lnTo>
                    <a:pt x="45" y="111"/>
                  </a:lnTo>
                  <a:lnTo>
                    <a:pt x="45" y="112"/>
                  </a:lnTo>
                  <a:lnTo>
                    <a:pt x="46" y="112"/>
                  </a:lnTo>
                  <a:lnTo>
                    <a:pt x="46" y="113"/>
                  </a:lnTo>
                  <a:lnTo>
                    <a:pt x="46" y="113"/>
                  </a:lnTo>
                  <a:lnTo>
                    <a:pt x="46" y="114"/>
                  </a:lnTo>
                  <a:lnTo>
                    <a:pt x="46" y="114"/>
                  </a:lnTo>
                  <a:lnTo>
                    <a:pt x="46" y="114"/>
                  </a:lnTo>
                  <a:lnTo>
                    <a:pt x="46" y="114"/>
                  </a:lnTo>
                  <a:lnTo>
                    <a:pt x="46" y="115"/>
                  </a:lnTo>
                  <a:lnTo>
                    <a:pt x="46" y="115"/>
                  </a:lnTo>
                  <a:lnTo>
                    <a:pt x="47" y="115"/>
                  </a:lnTo>
                  <a:lnTo>
                    <a:pt x="47" y="115"/>
                  </a:lnTo>
                  <a:lnTo>
                    <a:pt x="47" y="115"/>
                  </a:lnTo>
                  <a:lnTo>
                    <a:pt x="47" y="115"/>
                  </a:lnTo>
                  <a:lnTo>
                    <a:pt x="47" y="115"/>
                  </a:lnTo>
                  <a:lnTo>
                    <a:pt x="47" y="116"/>
                  </a:lnTo>
                  <a:lnTo>
                    <a:pt x="47" y="116"/>
                  </a:lnTo>
                  <a:lnTo>
                    <a:pt x="47" y="116"/>
                  </a:lnTo>
                  <a:lnTo>
                    <a:pt x="47" y="116"/>
                  </a:lnTo>
                  <a:lnTo>
                    <a:pt x="47" y="116"/>
                  </a:lnTo>
                  <a:lnTo>
                    <a:pt x="47" y="116"/>
                  </a:lnTo>
                  <a:lnTo>
                    <a:pt x="47" y="115"/>
                  </a:lnTo>
                  <a:lnTo>
                    <a:pt x="47" y="115"/>
                  </a:lnTo>
                  <a:lnTo>
                    <a:pt x="48" y="115"/>
                  </a:lnTo>
                  <a:lnTo>
                    <a:pt x="48" y="115"/>
                  </a:lnTo>
                  <a:lnTo>
                    <a:pt x="48" y="115"/>
                  </a:lnTo>
                  <a:lnTo>
                    <a:pt x="48" y="115"/>
                  </a:lnTo>
                  <a:lnTo>
                    <a:pt x="48" y="115"/>
                  </a:lnTo>
                  <a:lnTo>
                    <a:pt x="48" y="114"/>
                  </a:lnTo>
                  <a:lnTo>
                    <a:pt x="48" y="114"/>
                  </a:lnTo>
                  <a:lnTo>
                    <a:pt x="48" y="114"/>
                  </a:lnTo>
                  <a:lnTo>
                    <a:pt x="48" y="114"/>
                  </a:lnTo>
                  <a:lnTo>
                    <a:pt x="48" y="113"/>
                  </a:lnTo>
                  <a:lnTo>
                    <a:pt x="49" y="113"/>
                  </a:lnTo>
                  <a:lnTo>
                    <a:pt x="49" y="112"/>
                  </a:lnTo>
                  <a:lnTo>
                    <a:pt x="49" y="112"/>
                  </a:lnTo>
                  <a:lnTo>
                    <a:pt x="49" y="112"/>
                  </a:lnTo>
                  <a:lnTo>
                    <a:pt x="49" y="111"/>
                  </a:lnTo>
                  <a:lnTo>
                    <a:pt x="49" y="110"/>
                  </a:lnTo>
                  <a:lnTo>
                    <a:pt x="49" y="110"/>
                  </a:lnTo>
                  <a:lnTo>
                    <a:pt x="49" y="109"/>
                  </a:lnTo>
                  <a:lnTo>
                    <a:pt x="49" y="108"/>
                  </a:lnTo>
                  <a:lnTo>
                    <a:pt x="49" y="108"/>
                  </a:lnTo>
                  <a:lnTo>
                    <a:pt x="50" y="106"/>
                  </a:lnTo>
                  <a:lnTo>
                    <a:pt x="50" y="104"/>
                  </a:lnTo>
                  <a:lnTo>
                    <a:pt x="50" y="103"/>
                  </a:lnTo>
                  <a:lnTo>
                    <a:pt x="50" y="102"/>
                  </a:lnTo>
                  <a:lnTo>
                    <a:pt x="51" y="101"/>
                  </a:lnTo>
                  <a:lnTo>
                    <a:pt x="51" y="98"/>
                  </a:lnTo>
                  <a:lnTo>
                    <a:pt x="52" y="90"/>
                  </a:lnTo>
                  <a:lnTo>
                    <a:pt x="52" y="89"/>
                  </a:lnTo>
                  <a:lnTo>
                    <a:pt x="52" y="88"/>
                  </a:lnTo>
                  <a:lnTo>
                    <a:pt x="52" y="86"/>
                  </a:lnTo>
                  <a:lnTo>
                    <a:pt x="52" y="82"/>
                  </a:lnTo>
                  <a:lnTo>
                    <a:pt x="53" y="73"/>
                  </a:lnTo>
                  <a:lnTo>
                    <a:pt x="53" y="72"/>
                  </a:lnTo>
                  <a:lnTo>
                    <a:pt x="53" y="70"/>
                  </a:lnTo>
                  <a:lnTo>
                    <a:pt x="53" y="68"/>
                  </a:lnTo>
                  <a:lnTo>
                    <a:pt x="54" y="63"/>
                  </a:lnTo>
                  <a:lnTo>
                    <a:pt x="55" y="54"/>
                  </a:lnTo>
                  <a:lnTo>
                    <a:pt x="56" y="35"/>
                  </a:lnTo>
                  <a:lnTo>
                    <a:pt x="56" y="34"/>
                  </a:lnTo>
                  <a:lnTo>
                    <a:pt x="56" y="33"/>
                  </a:lnTo>
                  <a:lnTo>
                    <a:pt x="57" y="31"/>
                  </a:lnTo>
                  <a:lnTo>
                    <a:pt x="57" y="26"/>
                  </a:lnTo>
                  <a:lnTo>
                    <a:pt x="57" y="26"/>
                  </a:lnTo>
                  <a:lnTo>
                    <a:pt x="57" y="24"/>
                  </a:lnTo>
                  <a:lnTo>
                    <a:pt x="57" y="23"/>
                  </a:lnTo>
                  <a:lnTo>
                    <a:pt x="58" y="19"/>
                  </a:lnTo>
                  <a:lnTo>
                    <a:pt x="58" y="18"/>
                  </a:lnTo>
                  <a:lnTo>
                    <a:pt x="58" y="17"/>
                  </a:lnTo>
                  <a:lnTo>
                    <a:pt x="58" y="16"/>
                  </a:lnTo>
                  <a:lnTo>
                    <a:pt x="58" y="12"/>
                  </a:lnTo>
                  <a:lnTo>
                    <a:pt x="59" y="12"/>
                  </a:lnTo>
                  <a:lnTo>
                    <a:pt x="59" y="11"/>
                  </a:lnTo>
                  <a:lnTo>
                    <a:pt x="59" y="10"/>
                  </a:lnTo>
                  <a:lnTo>
                    <a:pt x="59" y="7"/>
                  </a:lnTo>
                  <a:lnTo>
                    <a:pt x="59" y="6"/>
                  </a:lnTo>
                  <a:lnTo>
                    <a:pt x="59" y="6"/>
                  </a:lnTo>
                  <a:lnTo>
                    <a:pt x="60" y="5"/>
                  </a:lnTo>
                  <a:lnTo>
                    <a:pt x="60" y="4"/>
                  </a:lnTo>
                  <a:lnTo>
                    <a:pt x="60" y="4"/>
                  </a:lnTo>
                  <a:lnTo>
                    <a:pt x="60" y="3"/>
                  </a:lnTo>
                  <a:lnTo>
                    <a:pt x="60" y="3"/>
                  </a:lnTo>
                  <a:lnTo>
                    <a:pt x="60" y="2"/>
                  </a:lnTo>
                  <a:lnTo>
                    <a:pt x="60" y="2"/>
                  </a:lnTo>
                  <a:lnTo>
                    <a:pt x="60" y="2"/>
                  </a:lnTo>
                  <a:lnTo>
                    <a:pt x="60" y="1"/>
                  </a:lnTo>
                  <a:lnTo>
                    <a:pt x="60" y="1"/>
                  </a:lnTo>
                  <a:lnTo>
                    <a:pt x="61" y="1"/>
                  </a:lnTo>
                  <a:lnTo>
                    <a:pt x="61" y="1"/>
                  </a:lnTo>
                  <a:lnTo>
                    <a:pt x="61" y="0"/>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0"/>
                  </a:lnTo>
                  <a:lnTo>
                    <a:pt x="62" y="0"/>
                  </a:lnTo>
                  <a:lnTo>
                    <a:pt x="62" y="0"/>
                  </a:lnTo>
                  <a:lnTo>
                    <a:pt x="62" y="1"/>
                  </a:lnTo>
                  <a:lnTo>
                    <a:pt x="62" y="1"/>
                  </a:lnTo>
                  <a:lnTo>
                    <a:pt x="63" y="1"/>
                  </a:lnTo>
                  <a:lnTo>
                    <a:pt x="63" y="1"/>
                  </a:lnTo>
                  <a:lnTo>
                    <a:pt x="63" y="2"/>
                  </a:lnTo>
                  <a:lnTo>
                    <a:pt x="63" y="2"/>
                  </a:lnTo>
                  <a:lnTo>
                    <a:pt x="63" y="2"/>
                  </a:lnTo>
                  <a:lnTo>
                    <a:pt x="63" y="3"/>
                  </a:lnTo>
                  <a:lnTo>
                    <a:pt x="63" y="4"/>
                  </a:lnTo>
                  <a:lnTo>
                    <a:pt x="63" y="4"/>
                  </a:lnTo>
                  <a:lnTo>
                    <a:pt x="63" y="4"/>
                  </a:lnTo>
                  <a:lnTo>
                    <a:pt x="64" y="5"/>
                  </a:lnTo>
                  <a:lnTo>
                    <a:pt x="64" y="6"/>
                  </a:lnTo>
                  <a:lnTo>
                    <a:pt x="64" y="6"/>
                  </a:lnTo>
                  <a:lnTo>
                    <a:pt x="64" y="7"/>
                  </a:lnTo>
                  <a:lnTo>
                    <a:pt x="64" y="10"/>
                  </a:lnTo>
                  <a:lnTo>
                    <a:pt x="64" y="10"/>
                  </a:lnTo>
                  <a:lnTo>
                    <a:pt x="64" y="11"/>
                  </a:lnTo>
                  <a:lnTo>
                    <a:pt x="65" y="12"/>
                  </a:lnTo>
                  <a:lnTo>
                    <a:pt x="65" y="15"/>
                  </a:lnTo>
                  <a:lnTo>
                    <a:pt x="65" y="16"/>
                  </a:lnTo>
                  <a:lnTo>
                    <a:pt x="65" y="17"/>
                  </a:lnTo>
                  <a:lnTo>
                    <a:pt x="65" y="18"/>
                  </a:lnTo>
                  <a:lnTo>
                    <a:pt x="66" y="22"/>
                  </a:lnTo>
                  <a:lnTo>
                    <a:pt x="66" y="29"/>
                  </a:lnTo>
                  <a:lnTo>
                    <a:pt x="68" y="46"/>
                  </a:lnTo>
                  <a:lnTo>
                    <a:pt x="68" y="47"/>
                  </a:lnTo>
                  <a:lnTo>
                    <a:pt x="68" y="48"/>
                  </a:lnTo>
                  <a:lnTo>
                    <a:pt x="68" y="50"/>
                  </a:lnTo>
                  <a:lnTo>
                    <a:pt x="68" y="55"/>
                  </a:lnTo>
                  <a:lnTo>
                    <a:pt x="69" y="65"/>
                  </a:lnTo>
                  <a:lnTo>
                    <a:pt x="69" y="66"/>
                  </a:lnTo>
                  <a:lnTo>
                    <a:pt x="70" y="67"/>
                  </a:lnTo>
                  <a:lnTo>
                    <a:pt x="70" y="70"/>
                  </a:lnTo>
                  <a:lnTo>
                    <a:pt x="70" y="74"/>
                  </a:lnTo>
                  <a:lnTo>
                    <a:pt x="71" y="83"/>
                  </a:lnTo>
                  <a:lnTo>
                    <a:pt x="71" y="84"/>
                  </a:lnTo>
                  <a:lnTo>
                    <a:pt x="71" y="85"/>
                  </a:lnTo>
                  <a:lnTo>
                    <a:pt x="71" y="88"/>
                  </a:lnTo>
                  <a:lnTo>
                    <a:pt x="72" y="92"/>
                  </a:lnTo>
                  <a:lnTo>
                    <a:pt x="72" y="92"/>
                  </a:lnTo>
                  <a:lnTo>
                    <a:pt x="72" y="94"/>
                  </a:lnTo>
                  <a:lnTo>
                    <a:pt x="72" y="95"/>
                  </a:lnTo>
                  <a:lnTo>
                    <a:pt x="72" y="99"/>
                  </a:lnTo>
                  <a:lnTo>
                    <a:pt x="72" y="100"/>
                  </a:lnTo>
                  <a:lnTo>
                    <a:pt x="72" y="100"/>
                  </a:lnTo>
                  <a:lnTo>
                    <a:pt x="73" y="102"/>
                  </a:lnTo>
                  <a:lnTo>
                    <a:pt x="73" y="103"/>
                  </a:lnTo>
                  <a:lnTo>
                    <a:pt x="73" y="104"/>
                  </a:lnTo>
                  <a:lnTo>
                    <a:pt x="73" y="105"/>
                  </a:lnTo>
                  <a:lnTo>
                    <a:pt x="73" y="106"/>
                  </a:lnTo>
                  <a:lnTo>
                    <a:pt x="73" y="106"/>
                  </a:lnTo>
                  <a:lnTo>
                    <a:pt x="73" y="108"/>
                  </a:lnTo>
                  <a:lnTo>
                    <a:pt x="74" y="110"/>
                  </a:lnTo>
                  <a:lnTo>
                    <a:pt x="74" y="110"/>
                  </a:lnTo>
                  <a:lnTo>
                    <a:pt x="74" y="111"/>
                  </a:lnTo>
                  <a:lnTo>
                    <a:pt x="74" y="112"/>
                  </a:lnTo>
                  <a:lnTo>
                    <a:pt x="74" y="112"/>
                  </a:lnTo>
                  <a:lnTo>
                    <a:pt x="74" y="112"/>
                  </a:lnTo>
                  <a:lnTo>
                    <a:pt x="74" y="113"/>
                  </a:lnTo>
                  <a:lnTo>
                    <a:pt x="75" y="113"/>
                  </a:lnTo>
                  <a:lnTo>
                    <a:pt x="75" y="114"/>
                  </a:lnTo>
                  <a:lnTo>
                    <a:pt x="75" y="114"/>
                  </a:lnTo>
                  <a:lnTo>
                    <a:pt x="75" y="114"/>
                  </a:lnTo>
                  <a:lnTo>
                    <a:pt x="75" y="114"/>
                  </a:lnTo>
                  <a:lnTo>
                    <a:pt x="75" y="115"/>
                  </a:lnTo>
                  <a:lnTo>
                    <a:pt x="75" y="115"/>
                  </a:lnTo>
                  <a:lnTo>
                    <a:pt x="75" y="115"/>
                  </a:lnTo>
                  <a:lnTo>
                    <a:pt x="75" y="115"/>
                  </a:lnTo>
                  <a:lnTo>
                    <a:pt x="75" y="115"/>
                  </a:lnTo>
                  <a:lnTo>
                    <a:pt x="76" y="115"/>
                  </a:lnTo>
                  <a:lnTo>
                    <a:pt x="76" y="116"/>
                  </a:lnTo>
                  <a:lnTo>
                    <a:pt x="76" y="116"/>
                  </a:lnTo>
                  <a:lnTo>
                    <a:pt x="76" y="116"/>
                  </a:lnTo>
                  <a:lnTo>
                    <a:pt x="76" y="116"/>
                  </a:lnTo>
                  <a:lnTo>
                    <a:pt x="76" y="116"/>
                  </a:lnTo>
                  <a:lnTo>
                    <a:pt x="76" y="116"/>
                  </a:lnTo>
                  <a:lnTo>
                    <a:pt x="76" y="115"/>
                  </a:lnTo>
                  <a:lnTo>
                    <a:pt x="76" y="115"/>
                  </a:lnTo>
                  <a:lnTo>
                    <a:pt x="76" y="115"/>
                  </a:lnTo>
                  <a:lnTo>
                    <a:pt x="76" y="115"/>
                  </a:lnTo>
                  <a:lnTo>
                    <a:pt x="76" y="115"/>
                  </a:lnTo>
                  <a:lnTo>
                    <a:pt x="76" y="115"/>
                  </a:lnTo>
                  <a:lnTo>
                    <a:pt x="77" y="115"/>
                  </a:lnTo>
                  <a:lnTo>
                    <a:pt x="77" y="114"/>
                  </a:lnTo>
                  <a:lnTo>
                    <a:pt x="77" y="114"/>
                  </a:lnTo>
                  <a:lnTo>
                    <a:pt x="77" y="114"/>
                  </a:lnTo>
                  <a:lnTo>
                    <a:pt x="77" y="114"/>
                  </a:lnTo>
                  <a:lnTo>
                    <a:pt x="77" y="113"/>
                  </a:lnTo>
                  <a:lnTo>
                    <a:pt x="77" y="113"/>
                  </a:lnTo>
                  <a:lnTo>
                    <a:pt x="77" y="112"/>
                  </a:lnTo>
                  <a:lnTo>
                    <a:pt x="77" y="112"/>
                  </a:lnTo>
                  <a:lnTo>
                    <a:pt x="78" y="112"/>
                  </a:lnTo>
                  <a:lnTo>
                    <a:pt x="78" y="111"/>
                  </a:lnTo>
                  <a:lnTo>
                    <a:pt x="78" y="110"/>
                  </a:lnTo>
                  <a:lnTo>
                    <a:pt x="78" y="110"/>
                  </a:lnTo>
                  <a:lnTo>
                    <a:pt x="78" y="109"/>
                  </a:lnTo>
                  <a:lnTo>
                    <a:pt x="78" y="108"/>
                  </a:lnTo>
                  <a:lnTo>
                    <a:pt x="78" y="108"/>
                  </a:lnTo>
                  <a:lnTo>
                    <a:pt x="78" y="106"/>
                  </a:lnTo>
                  <a:lnTo>
                    <a:pt x="79" y="104"/>
                  </a:lnTo>
                  <a:lnTo>
                    <a:pt x="79" y="103"/>
                  </a:lnTo>
                  <a:lnTo>
                    <a:pt x="79" y="102"/>
                  </a:lnTo>
                  <a:lnTo>
                    <a:pt x="79" y="101"/>
                  </a:lnTo>
                  <a:lnTo>
                    <a:pt x="79" y="98"/>
                  </a:lnTo>
                  <a:lnTo>
                    <a:pt x="80" y="97"/>
                  </a:lnTo>
                  <a:lnTo>
                    <a:pt x="80" y="96"/>
                  </a:lnTo>
                  <a:lnTo>
                    <a:pt x="80" y="95"/>
                  </a:lnTo>
                  <a:lnTo>
                    <a:pt x="80" y="91"/>
                  </a:lnTo>
                  <a:lnTo>
                    <a:pt x="81" y="84"/>
                  </a:lnTo>
                  <a:lnTo>
                    <a:pt x="82" y="67"/>
                  </a:lnTo>
                  <a:lnTo>
                    <a:pt x="82" y="66"/>
                  </a:lnTo>
                  <a:lnTo>
                    <a:pt x="82" y="64"/>
                  </a:lnTo>
                  <a:lnTo>
                    <a:pt x="82" y="62"/>
                  </a:lnTo>
                  <a:lnTo>
                    <a:pt x="83" y="58"/>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2" name="Freeform 79"/>
            <p:cNvSpPr>
              <a:spLocks/>
            </p:cNvSpPr>
            <p:nvPr/>
          </p:nvSpPr>
          <p:spPr bwMode="auto">
            <a:xfrm>
              <a:off x="4229" y="2186"/>
              <a:ext cx="87" cy="116"/>
            </a:xfrm>
            <a:custGeom>
              <a:avLst/>
              <a:gdLst/>
              <a:ahLst/>
              <a:cxnLst>
                <a:cxn ang="0">
                  <a:pos x="3" y="23"/>
                </a:cxn>
                <a:cxn ang="0">
                  <a:pos x="4" y="12"/>
                </a:cxn>
                <a:cxn ang="0">
                  <a:pos x="5" y="4"/>
                </a:cxn>
                <a:cxn ang="0">
                  <a:pos x="6" y="1"/>
                </a:cxn>
                <a:cxn ang="0">
                  <a:pos x="7" y="0"/>
                </a:cxn>
                <a:cxn ang="0">
                  <a:pos x="8" y="0"/>
                </a:cxn>
                <a:cxn ang="0">
                  <a:pos x="8" y="2"/>
                </a:cxn>
                <a:cxn ang="0">
                  <a:pos x="9" y="9"/>
                </a:cxn>
                <a:cxn ang="0">
                  <a:pos x="11" y="21"/>
                </a:cxn>
                <a:cxn ang="0">
                  <a:pos x="14" y="61"/>
                </a:cxn>
                <a:cxn ang="0">
                  <a:pos x="17" y="91"/>
                </a:cxn>
                <a:cxn ang="0">
                  <a:pos x="18" y="105"/>
                </a:cxn>
                <a:cxn ang="0">
                  <a:pos x="19" y="111"/>
                </a:cxn>
                <a:cxn ang="0">
                  <a:pos x="20" y="114"/>
                </a:cxn>
                <a:cxn ang="0">
                  <a:pos x="21" y="116"/>
                </a:cxn>
                <a:cxn ang="0">
                  <a:pos x="21" y="115"/>
                </a:cxn>
                <a:cxn ang="0">
                  <a:pos x="22" y="113"/>
                </a:cxn>
                <a:cxn ang="0">
                  <a:pos x="23" y="109"/>
                </a:cxn>
                <a:cxn ang="0">
                  <a:pos x="25" y="92"/>
                </a:cxn>
                <a:cxn ang="0">
                  <a:pos x="28" y="56"/>
                </a:cxn>
                <a:cxn ang="0">
                  <a:pos x="31" y="24"/>
                </a:cxn>
                <a:cxn ang="0">
                  <a:pos x="32" y="10"/>
                </a:cxn>
                <a:cxn ang="0">
                  <a:pos x="33" y="4"/>
                </a:cxn>
                <a:cxn ang="0">
                  <a:pos x="34" y="1"/>
                </a:cxn>
                <a:cxn ang="0">
                  <a:pos x="35" y="0"/>
                </a:cxn>
                <a:cxn ang="0">
                  <a:pos x="36" y="0"/>
                </a:cxn>
                <a:cxn ang="0">
                  <a:pos x="36" y="2"/>
                </a:cxn>
                <a:cxn ang="0">
                  <a:pos x="37" y="7"/>
                </a:cxn>
                <a:cxn ang="0">
                  <a:pos x="38" y="16"/>
                </a:cxn>
                <a:cxn ang="0">
                  <a:pos x="41" y="45"/>
                </a:cxn>
                <a:cxn ang="0">
                  <a:pos x="44" y="85"/>
                </a:cxn>
                <a:cxn ang="0">
                  <a:pos x="46" y="104"/>
                </a:cxn>
                <a:cxn ang="0">
                  <a:pos x="47" y="111"/>
                </a:cxn>
                <a:cxn ang="0">
                  <a:pos x="48" y="114"/>
                </a:cxn>
                <a:cxn ang="0">
                  <a:pos x="49" y="116"/>
                </a:cxn>
                <a:cxn ang="0">
                  <a:pos x="50" y="115"/>
                </a:cxn>
                <a:cxn ang="0">
                  <a:pos x="50" y="113"/>
                </a:cxn>
                <a:cxn ang="0">
                  <a:pos x="52" y="106"/>
                </a:cxn>
                <a:cxn ang="0">
                  <a:pos x="53" y="92"/>
                </a:cxn>
                <a:cxn ang="0">
                  <a:pos x="55" y="70"/>
                </a:cxn>
                <a:cxn ang="0">
                  <a:pos x="57" y="37"/>
                </a:cxn>
                <a:cxn ang="0">
                  <a:pos x="59" y="21"/>
                </a:cxn>
                <a:cxn ang="0">
                  <a:pos x="60" y="9"/>
                </a:cxn>
                <a:cxn ang="0">
                  <a:pos x="61" y="3"/>
                </a:cxn>
                <a:cxn ang="0">
                  <a:pos x="62" y="0"/>
                </a:cxn>
                <a:cxn ang="0">
                  <a:pos x="63" y="0"/>
                </a:cxn>
                <a:cxn ang="0">
                  <a:pos x="64" y="0"/>
                </a:cxn>
                <a:cxn ang="0">
                  <a:pos x="64" y="4"/>
                </a:cxn>
                <a:cxn ang="0">
                  <a:pos x="65" y="10"/>
                </a:cxn>
                <a:cxn ang="0">
                  <a:pos x="67" y="24"/>
                </a:cxn>
                <a:cxn ang="0">
                  <a:pos x="70" y="69"/>
                </a:cxn>
                <a:cxn ang="0">
                  <a:pos x="72" y="93"/>
                </a:cxn>
                <a:cxn ang="0">
                  <a:pos x="74" y="104"/>
                </a:cxn>
                <a:cxn ang="0">
                  <a:pos x="75" y="111"/>
                </a:cxn>
                <a:cxn ang="0">
                  <a:pos x="76" y="114"/>
                </a:cxn>
                <a:cxn ang="0">
                  <a:pos x="76" y="116"/>
                </a:cxn>
                <a:cxn ang="0">
                  <a:pos x="77" y="115"/>
                </a:cxn>
                <a:cxn ang="0">
                  <a:pos x="78" y="113"/>
                </a:cxn>
                <a:cxn ang="0">
                  <a:pos x="79" y="106"/>
                </a:cxn>
                <a:cxn ang="0">
                  <a:pos x="80" y="93"/>
                </a:cxn>
                <a:cxn ang="0">
                  <a:pos x="84" y="52"/>
                </a:cxn>
                <a:cxn ang="0">
                  <a:pos x="86" y="21"/>
                </a:cxn>
              </a:cxnLst>
              <a:rect l="0" t="0" r="r" b="b"/>
              <a:pathLst>
                <a:path w="87" h="116">
                  <a:moveTo>
                    <a:pt x="0" y="58"/>
                  </a:moveTo>
                  <a:lnTo>
                    <a:pt x="1" y="49"/>
                  </a:lnTo>
                  <a:lnTo>
                    <a:pt x="2" y="32"/>
                  </a:lnTo>
                  <a:lnTo>
                    <a:pt x="2" y="31"/>
                  </a:lnTo>
                  <a:lnTo>
                    <a:pt x="2" y="30"/>
                  </a:lnTo>
                  <a:lnTo>
                    <a:pt x="2" y="28"/>
                  </a:lnTo>
                  <a:lnTo>
                    <a:pt x="3" y="24"/>
                  </a:lnTo>
                  <a:lnTo>
                    <a:pt x="3" y="23"/>
                  </a:lnTo>
                  <a:lnTo>
                    <a:pt x="3" y="22"/>
                  </a:lnTo>
                  <a:lnTo>
                    <a:pt x="3" y="20"/>
                  </a:lnTo>
                  <a:lnTo>
                    <a:pt x="3" y="16"/>
                  </a:lnTo>
                  <a:lnTo>
                    <a:pt x="3" y="16"/>
                  </a:lnTo>
                  <a:lnTo>
                    <a:pt x="4" y="15"/>
                  </a:lnTo>
                  <a:lnTo>
                    <a:pt x="4" y="13"/>
                  </a:lnTo>
                  <a:lnTo>
                    <a:pt x="4" y="12"/>
                  </a:lnTo>
                  <a:lnTo>
                    <a:pt x="4" y="12"/>
                  </a:lnTo>
                  <a:lnTo>
                    <a:pt x="4" y="10"/>
                  </a:lnTo>
                  <a:lnTo>
                    <a:pt x="4" y="10"/>
                  </a:lnTo>
                  <a:lnTo>
                    <a:pt x="4" y="9"/>
                  </a:lnTo>
                  <a:lnTo>
                    <a:pt x="5" y="8"/>
                  </a:lnTo>
                  <a:lnTo>
                    <a:pt x="5" y="5"/>
                  </a:lnTo>
                  <a:lnTo>
                    <a:pt x="5" y="5"/>
                  </a:lnTo>
                  <a:lnTo>
                    <a:pt x="5" y="4"/>
                  </a:lnTo>
                  <a:lnTo>
                    <a:pt x="5" y="4"/>
                  </a:lnTo>
                  <a:lnTo>
                    <a:pt x="5" y="3"/>
                  </a:lnTo>
                  <a:lnTo>
                    <a:pt x="5" y="3"/>
                  </a:lnTo>
                  <a:lnTo>
                    <a:pt x="6" y="2"/>
                  </a:lnTo>
                  <a:lnTo>
                    <a:pt x="6" y="2"/>
                  </a:lnTo>
                  <a:lnTo>
                    <a:pt x="6" y="1"/>
                  </a:lnTo>
                  <a:lnTo>
                    <a:pt x="6" y="1"/>
                  </a:lnTo>
                  <a:lnTo>
                    <a:pt x="6" y="1"/>
                  </a:lnTo>
                  <a:lnTo>
                    <a:pt x="6" y="1"/>
                  </a:lnTo>
                  <a:lnTo>
                    <a:pt x="6" y="0"/>
                  </a:lnTo>
                  <a:lnTo>
                    <a:pt x="6" y="0"/>
                  </a:lnTo>
                  <a:lnTo>
                    <a:pt x="6" y="0"/>
                  </a:lnTo>
                  <a:lnTo>
                    <a:pt x="7" y="0"/>
                  </a:lnTo>
                  <a:lnTo>
                    <a:pt x="7" y="0"/>
                  </a:lnTo>
                  <a:lnTo>
                    <a:pt x="7" y="0"/>
                  </a:lnTo>
                  <a:lnTo>
                    <a:pt x="7" y="0"/>
                  </a:lnTo>
                  <a:lnTo>
                    <a:pt x="7" y="0"/>
                  </a:lnTo>
                  <a:lnTo>
                    <a:pt x="7" y="0"/>
                  </a:lnTo>
                  <a:lnTo>
                    <a:pt x="7" y="0"/>
                  </a:lnTo>
                  <a:lnTo>
                    <a:pt x="7" y="0"/>
                  </a:lnTo>
                  <a:lnTo>
                    <a:pt x="7" y="0"/>
                  </a:lnTo>
                  <a:lnTo>
                    <a:pt x="7" y="0"/>
                  </a:lnTo>
                  <a:lnTo>
                    <a:pt x="7" y="0"/>
                  </a:lnTo>
                  <a:lnTo>
                    <a:pt x="8" y="0"/>
                  </a:lnTo>
                  <a:lnTo>
                    <a:pt x="8" y="0"/>
                  </a:lnTo>
                  <a:lnTo>
                    <a:pt x="8" y="0"/>
                  </a:lnTo>
                  <a:lnTo>
                    <a:pt x="8" y="1"/>
                  </a:lnTo>
                  <a:lnTo>
                    <a:pt x="8" y="1"/>
                  </a:lnTo>
                  <a:lnTo>
                    <a:pt x="8" y="1"/>
                  </a:lnTo>
                  <a:lnTo>
                    <a:pt x="8" y="2"/>
                  </a:lnTo>
                  <a:lnTo>
                    <a:pt x="8" y="2"/>
                  </a:lnTo>
                  <a:lnTo>
                    <a:pt x="8" y="2"/>
                  </a:lnTo>
                  <a:lnTo>
                    <a:pt x="8" y="2"/>
                  </a:lnTo>
                  <a:lnTo>
                    <a:pt x="9" y="3"/>
                  </a:lnTo>
                  <a:lnTo>
                    <a:pt x="9" y="4"/>
                  </a:lnTo>
                  <a:lnTo>
                    <a:pt x="9" y="4"/>
                  </a:lnTo>
                  <a:lnTo>
                    <a:pt x="9" y="4"/>
                  </a:lnTo>
                  <a:lnTo>
                    <a:pt x="9" y="5"/>
                  </a:lnTo>
                  <a:lnTo>
                    <a:pt x="9" y="8"/>
                  </a:lnTo>
                  <a:lnTo>
                    <a:pt x="9" y="8"/>
                  </a:lnTo>
                  <a:lnTo>
                    <a:pt x="9" y="9"/>
                  </a:lnTo>
                  <a:lnTo>
                    <a:pt x="10" y="10"/>
                  </a:lnTo>
                  <a:lnTo>
                    <a:pt x="10" y="13"/>
                  </a:lnTo>
                  <a:lnTo>
                    <a:pt x="10" y="13"/>
                  </a:lnTo>
                  <a:lnTo>
                    <a:pt x="10" y="14"/>
                  </a:lnTo>
                  <a:lnTo>
                    <a:pt x="10" y="16"/>
                  </a:lnTo>
                  <a:lnTo>
                    <a:pt x="11" y="19"/>
                  </a:lnTo>
                  <a:lnTo>
                    <a:pt x="11" y="20"/>
                  </a:lnTo>
                  <a:lnTo>
                    <a:pt x="11" y="21"/>
                  </a:lnTo>
                  <a:lnTo>
                    <a:pt x="11" y="22"/>
                  </a:lnTo>
                  <a:lnTo>
                    <a:pt x="11" y="26"/>
                  </a:lnTo>
                  <a:lnTo>
                    <a:pt x="12" y="34"/>
                  </a:lnTo>
                  <a:lnTo>
                    <a:pt x="13" y="51"/>
                  </a:lnTo>
                  <a:lnTo>
                    <a:pt x="14" y="53"/>
                  </a:lnTo>
                  <a:lnTo>
                    <a:pt x="14" y="54"/>
                  </a:lnTo>
                  <a:lnTo>
                    <a:pt x="14" y="56"/>
                  </a:lnTo>
                  <a:lnTo>
                    <a:pt x="14" y="61"/>
                  </a:lnTo>
                  <a:lnTo>
                    <a:pt x="15" y="71"/>
                  </a:lnTo>
                  <a:lnTo>
                    <a:pt x="15" y="72"/>
                  </a:lnTo>
                  <a:lnTo>
                    <a:pt x="15" y="73"/>
                  </a:lnTo>
                  <a:lnTo>
                    <a:pt x="15" y="76"/>
                  </a:lnTo>
                  <a:lnTo>
                    <a:pt x="16" y="80"/>
                  </a:lnTo>
                  <a:lnTo>
                    <a:pt x="17" y="89"/>
                  </a:lnTo>
                  <a:lnTo>
                    <a:pt x="17" y="90"/>
                  </a:lnTo>
                  <a:lnTo>
                    <a:pt x="17" y="91"/>
                  </a:lnTo>
                  <a:lnTo>
                    <a:pt x="17" y="93"/>
                  </a:lnTo>
                  <a:lnTo>
                    <a:pt x="17" y="97"/>
                  </a:lnTo>
                  <a:lnTo>
                    <a:pt x="17" y="98"/>
                  </a:lnTo>
                  <a:lnTo>
                    <a:pt x="17" y="98"/>
                  </a:lnTo>
                  <a:lnTo>
                    <a:pt x="18" y="100"/>
                  </a:lnTo>
                  <a:lnTo>
                    <a:pt x="18" y="103"/>
                  </a:lnTo>
                  <a:lnTo>
                    <a:pt x="18" y="104"/>
                  </a:lnTo>
                  <a:lnTo>
                    <a:pt x="18" y="105"/>
                  </a:lnTo>
                  <a:lnTo>
                    <a:pt x="18" y="106"/>
                  </a:lnTo>
                  <a:lnTo>
                    <a:pt x="19" y="107"/>
                  </a:lnTo>
                  <a:lnTo>
                    <a:pt x="19" y="107"/>
                  </a:lnTo>
                  <a:lnTo>
                    <a:pt x="19" y="109"/>
                  </a:lnTo>
                  <a:lnTo>
                    <a:pt x="19" y="109"/>
                  </a:lnTo>
                  <a:lnTo>
                    <a:pt x="19" y="110"/>
                  </a:lnTo>
                  <a:lnTo>
                    <a:pt x="19" y="111"/>
                  </a:lnTo>
                  <a:lnTo>
                    <a:pt x="19" y="111"/>
                  </a:lnTo>
                  <a:lnTo>
                    <a:pt x="19" y="112"/>
                  </a:lnTo>
                  <a:lnTo>
                    <a:pt x="20" y="112"/>
                  </a:lnTo>
                  <a:lnTo>
                    <a:pt x="20" y="113"/>
                  </a:lnTo>
                  <a:lnTo>
                    <a:pt x="20" y="113"/>
                  </a:lnTo>
                  <a:lnTo>
                    <a:pt x="20" y="114"/>
                  </a:lnTo>
                  <a:lnTo>
                    <a:pt x="20" y="114"/>
                  </a:lnTo>
                  <a:lnTo>
                    <a:pt x="20" y="114"/>
                  </a:lnTo>
                  <a:lnTo>
                    <a:pt x="20" y="114"/>
                  </a:lnTo>
                  <a:lnTo>
                    <a:pt x="20" y="115"/>
                  </a:lnTo>
                  <a:lnTo>
                    <a:pt x="20" y="115"/>
                  </a:lnTo>
                  <a:lnTo>
                    <a:pt x="20" y="115"/>
                  </a:lnTo>
                  <a:lnTo>
                    <a:pt x="21" y="115"/>
                  </a:lnTo>
                  <a:lnTo>
                    <a:pt x="21" y="115"/>
                  </a:lnTo>
                  <a:lnTo>
                    <a:pt x="21" y="115"/>
                  </a:lnTo>
                  <a:lnTo>
                    <a:pt x="21" y="115"/>
                  </a:lnTo>
                  <a:lnTo>
                    <a:pt x="21" y="116"/>
                  </a:lnTo>
                  <a:lnTo>
                    <a:pt x="21" y="116"/>
                  </a:lnTo>
                  <a:lnTo>
                    <a:pt x="21" y="116"/>
                  </a:lnTo>
                  <a:lnTo>
                    <a:pt x="21" y="116"/>
                  </a:lnTo>
                  <a:lnTo>
                    <a:pt x="21" y="116"/>
                  </a:lnTo>
                  <a:lnTo>
                    <a:pt x="21" y="116"/>
                  </a:lnTo>
                  <a:lnTo>
                    <a:pt x="21" y="115"/>
                  </a:lnTo>
                  <a:lnTo>
                    <a:pt x="21" y="115"/>
                  </a:lnTo>
                  <a:lnTo>
                    <a:pt x="21" y="115"/>
                  </a:lnTo>
                  <a:lnTo>
                    <a:pt x="22" y="115"/>
                  </a:lnTo>
                  <a:lnTo>
                    <a:pt x="22" y="115"/>
                  </a:lnTo>
                  <a:lnTo>
                    <a:pt x="22" y="115"/>
                  </a:lnTo>
                  <a:lnTo>
                    <a:pt x="22" y="114"/>
                  </a:lnTo>
                  <a:lnTo>
                    <a:pt x="22" y="114"/>
                  </a:lnTo>
                  <a:lnTo>
                    <a:pt x="22" y="114"/>
                  </a:lnTo>
                  <a:lnTo>
                    <a:pt x="22" y="114"/>
                  </a:lnTo>
                  <a:lnTo>
                    <a:pt x="22" y="113"/>
                  </a:lnTo>
                  <a:lnTo>
                    <a:pt x="22" y="113"/>
                  </a:lnTo>
                  <a:lnTo>
                    <a:pt x="23" y="112"/>
                  </a:lnTo>
                  <a:lnTo>
                    <a:pt x="23" y="112"/>
                  </a:lnTo>
                  <a:lnTo>
                    <a:pt x="23" y="111"/>
                  </a:lnTo>
                  <a:lnTo>
                    <a:pt x="23" y="111"/>
                  </a:lnTo>
                  <a:lnTo>
                    <a:pt x="23" y="110"/>
                  </a:lnTo>
                  <a:lnTo>
                    <a:pt x="23" y="109"/>
                  </a:lnTo>
                  <a:lnTo>
                    <a:pt x="23" y="109"/>
                  </a:lnTo>
                  <a:lnTo>
                    <a:pt x="23" y="108"/>
                  </a:lnTo>
                  <a:lnTo>
                    <a:pt x="23" y="107"/>
                  </a:lnTo>
                  <a:lnTo>
                    <a:pt x="24" y="104"/>
                  </a:lnTo>
                  <a:lnTo>
                    <a:pt x="24" y="104"/>
                  </a:lnTo>
                  <a:lnTo>
                    <a:pt x="24" y="103"/>
                  </a:lnTo>
                  <a:lnTo>
                    <a:pt x="24" y="102"/>
                  </a:lnTo>
                  <a:lnTo>
                    <a:pt x="25" y="98"/>
                  </a:lnTo>
                  <a:lnTo>
                    <a:pt x="25" y="92"/>
                  </a:lnTo>
                  <a:lnTo>
                    <a:pt x="25" y="91"/>
                  </a:lnTo>
                  <a:lnTo>
                    <a:pt x="25" y="90"/>
                  </a:lnTo>
                  <a:lnTo>
                    <a:pt x="26" y="88"/>
                  </a:lnTo>
                  <a:lnTo>
                    <a:pt x="26" y="84"/>
                  </a:lnTo>
                  <a:lnTo>
                    <a:pt x="27" y="76"/>
                  </a:lnTo>
                  <a:lnTo>
                    <a:pt x="28" y="58"/>
                  </a:lnTo>
                  <a:lnTo>
                    <a:pt x="28" y="57"/>
                  </a:lnTo>
                  <a:lnTo>
                    <a:pt x="28" y="56"/>
                  </a:lnTo>
                  <a:lnTo>
                    <a:pt x="28" y="53"/>
                  </a:lnTo>
                  <a:lnTo>
                    <a:pt x="29" y="49"/>
                  </a:lnTo>
                  <a:lnTo>
                    <a:pt x="29" y="40"/>
                  </a:lnTo>
                  <a:lnTo>
                    <a:pt x="29" y="39"/>
                  </a:lnTo>
                  <a:lnTo>
                    <a:pt x="30" y="38"/>
                  </a:lnTo>
                  <a:lnTo>
                    <a:pt x="30" y="36"/>
                  </a:lnTo>
                  <a:lnTo>
                    <a:pt x="30" y="32"/>
                  </a:lnTo>
                  <a:lnTo>
                    <a:pt x="31" y="24"/>
                  </a:lnTo>
                  <a:lnTo>
                    <a:pt x="31" y="23"/>
                  </a:lnTo>
                  <a:lnTo>
                    <a:pt x="31" y="22"/>
                  </a:lnTo>
                  <a:lnTo>
                    <a:pt x="31" y="20"/>
                  </a:lnTo>
                  <a:lnTo>
                    <a:pt x="31" y="16"/>
                  </a:lnTo>
                  <a:lnTo>
                    <a:pt x="32" y="16"/>
                  </a:lnTo>
                  <a:lnTo>
                    <a:pt x="32" y="15"/>
                  </a:lnTo>
                  <a:lnTo>
                    <a:pt x="32" y="13"/>
                  </a:lnTo>
                  <a:lnTo>
                    <a:pt x="32" y="10"/>
                  </a:lnTo>
                  <a:lnTo>
                    <a:pt x="32" y="9"/>
                  </a:lnTo>
                  <a:lnTo>
                    <a:pt x="33" y="9"/>
                  </a:lnTo>
                  <a:lnTo>
                    <a:pt x="33" y="8"/>
                  </a:lnTo>
                  <a:lnTo>
                    <a:pt x="33" y="7"/>
                  </a:lnTo>
                  <a:lnTo>
                    <a:pt x="33" y="6"/>
                  </a:lnTo>
                  <a:lnTo>
                    <a:pt x="33" y="5"/>
                  </a:lnTo>
                  <a:lnTo>
                    <a:pt x="33" y="5"/>
                  </a:lnTo>
                  <a:lnTo>
                    <a:pt x="33" y="4"/>
                  </a:lnTo>
                  <a:lnTo>
                    <a:pt x="33" y="4"/>
                  </a:lnTo>
                  <a:lnTo>
                    <a:pt x="33" y="3"/>
                  </a:lnTo>
                  <a:lnTo>
                    <a:pt x="33" y="3"/>
                  </a:lnTo>
                  <a:lnTo>
                    <a:pt x="34" y="2"/>
                  </a:lnTo>
                  <a:lnTo>
                    <a:pt x="34" y="2"/>
                  </a:lnTo>
                  <a:lnTo>
                    <a:pt x="34" y="1"/>
                  </a:lnTo>
                  <a:lnTo>
                    <a:pt x="34" y="1"/>
                  </a:lnTo>
                  <a:lnTo>
                    <a:pt x="34" y="1"/>
                  </a:lnTo>
                  <a:lnTo>
                    <a:pt x="34" y="1"/>
                  </a:lnTo>
                  <a:lnTo>
                    <a:pt x="34" y="0"/>
                  </a:lnTo>
                  <a:lnTo>
                    <a:pt x="34" y="0"/>
                  </a:lnTo>
                  <a:lnTo>
                    <a:pt x="34" y="0"/>
                  </a:lnTo>
                  <a:lnTo>
                    <a:pt x="35" y="0"/>
                  </a:lnTo>
                  <a:lnTo>
                    <a:pt x="35" y="0"/>
                  </a:lnTo>
                  <a:lnTo>
                    <a:pt x="35" y="0"/>
                  </a:lnTo>
                  <a:lnTo>
                    <a:pt x="35" y="0"/>
                  </a:lnTo>
                  <a:lnTo>
                    <a:pt x="35" y="0"/>
                  </a:lnTo>
                  <a:lnTo>
                    <a:pt x="35" y="0"/>
                  </a:lnTo>
                  <a:lnTo>
                    <a:pt x="35" y="0"/>
                  </a:lnTo>
                  <a:lnTo>
                    <a:pt x="35" y="0"/>
                  </a:lnTo>
                  <a:lnTo>
                    <a:pt x="35" y="0"/>
                  </a:lnTo>
                  <a:lnTo>
                    <a:pt x="35" y="0"/>
                  </a:lnTo>
                  <a:lnTo>
                    <a:pt x="35" y="0"/>
                  </a:lnTo>
                  <a:lnTo>
                    <a:pt x="36" y="0"/>
                  </a:lnTo>
                  <a:lnTo>
                    <a:pt x="36" y="0"/>
                  </a:lnTo>
                  <a:lnTo>
                    <a:pt x="36" y="0"/>
                  </a:lnTo>
                  <a:lnTo>
                    <a:pt x="36" y="1"/>
                  </a:lnTo>
                  <a:lnTo>
                    <a:pt x="36" y="1"/>
                  </a:lnTo>
                  <a:lnTo>
                    <a:pt x="36" y="1"/>
                  </a:lnTo>
                  <a:lnTo>
                    <a:pt x="36" y="2"/>
                  </a:lnTo>
                  <a:lnTo>
                    <a:pt x="36" y="2"/>
                  </a:lnTo>
                  <a:lnTo>
                    <a:pt x="36" y="2"/>
                  </a:lnTo>
                  <a:lnTo>
                    <a:pt x="36" y="3"/>
                  </a:lnTo>
                  <a:lnTo>
                    <a:pt x="37" y="3"/>
                  </a:lnTo>
                  <a:lnTo>
                    <a:pt x="37" y="4"/>
                  </a:lnTo>
                  <a:lnTo>
                    <a:pt x="37" y="4"/>
                  </a:lnTo>
                  <a:lnTo>
                    <a:pt x="37" y="5"/>
                  </a:lnTo>
                  <a:lnTo>
                    <a:pt x="37" y="5"/>
                  </a:lnTo>
                  <a:lnTo>
                    <a:pt x="37" y="6"/>
                  </a:lnTo>
                  <a:lnTo>
                    <a:pt x="37" y="7"/>
                  </a:lnTo>
                  <a:lnTo>
                    <a:pt x="37" y="8"/>
                  </a:lnTo>
                  <a:lnTo>
                    <a:pt x="37" y="9"/>
                  </a:lnTo>
                  <a:lnTo>
                    <a:pt x="38" y="9"/>
                  </a:lnTo>
                  <a:lnTo>
                    <a:pt x="38" y="10"/>
                  </a:lnTo>
                  <a:lnTo>
                    <a:pt x="38" y="11"/>
                  </a:lnTo>
                  <a:lnTo>
                    <a:pt x="38" y="14"/>
                  </a:lnTo>
                  <a:lnTo>
                    <a:pt x="38" y="15"/>
                  </a:lnTo>
                  <a:lnTo>
                    <a:pt x="38" y="16"/>
                  </a:lnTo>
                  <a:lnTo>
                    <a:pt x="39" y="17"/>
                  </a:lnTo>
                  <a:lnTo>
                    <a:pt x="39" y="21"/>
                  </a:lnTo>
                  <a:lnTo>
                    <a:pt x="40" y="28"/>
                  </a:lnTo>
                  <a:lnTo>
                    <a:pt x="40" y="29"/>
                  </a:lnTo>
                  <a:lnTo>
                    <a:pt x="40" y="30"/>
                  </a:lnTo>
                  <a:lnTo>
                    <a:pt x="40" y="32"/>
                  </a:lnTo>
                  <a:lnTo>
                    <a:pt x="40" y="37"/>
                  </a:lnTo>
                  <a:lnTo>
                    <a:pt x="41" y="45"/>
                  </a:lnTo>
                  <a:lnTo>
                    <a:pt x="42" y="64"/>
                  </a:lnTo>
                  <a:lnTo>
                    <a:pt x="43" y="65"/>
                  </a:lnTo>
                  <a:lnTo>
                    <a:pt x="43" y="66"/>
                  </a:lnTo>
                  <a:lnTo>
                    <a:pt x="43" y="69"/>
                  </a:lnTo>
                  <a:lnTo>
                    <a:pt x="43" y="74"/>
                  </a:lnTo>
                  <a:lnTo>
                    <a:pt x="44" y="83"/>
                  </a:lnTo>
                  <a:lnTo>
                    <a:pt x="44" y="84"/>
                  </a:lnTo>
                  <a:lnTo>
                    <a:pt x="44" y="85"/>
                  </a:lnTo>
                  <a:lnTo>
                    <a:pt x="44" y="87"/>
                  </a:lnTo>
                  <a:lnTo>
                    <a:pt x="45" y="91"/>
                  </a:lnTo>
                  <a:lnTo>
                    <a:pt x="46" y="99"/>
                  </a:lnTo>
                  <a:lnTo>
                    <a:pt x="46" y="100"/>
                  </a:lnTo>
                  <a:lnTo>
                    <a:pt x="46" y="101"/>
                  </a:lnTo>
                  <a:lnTo>
                    <a:pt x="46" y="102"/>
                  </a:lnTo>
                  <a:lnTo>
                    <a:pt x="46" y="103"/>
                  </a:lnTo>
                  <a:lnTo>
                    <a:pt x="46" y="104"/>
                  </a:lnTo>
                  <a:lnTo>
                    <a:pt x="46" y="105"/>
                  </a:lnTo>
                  <a:lnTo>
                    <a:pt x="46" y="106"/>
                  </a:lnTo>
                  <a:lnTo>
                    <a:pt x="46" y="107"/>
                  </a:lnTo>
                  <a:lnTo>
                    <a:pt x="47" y="108"/>
                  </a:lnTo>
                  <a:lnTo>
                    <a:pt x="47" y="109"/>
                  </a:lnTo>
                  <a:lnTo>
                    <a:pt x="47" y="109"/>
                  </a:lnTo>
                  <a:lnTo>
                    <a:pt x="47" y="110"/>
                  </a:lnTo>
                  <a:lnTo>
                    <a:pt x="47" y="111"/>
                  </a:lnTo>
                  <a:lnTo>
                    <a:pt x="47" y="111"/>
                  </a:lnTo>
                  <a:lnTo>
                    <a:pt x="47" y="112"/>
                  </a:lnTo>
                  <a:lnTo>
                    <a:pt x="47" y="112"/>
                  </a:lnTo>
                  <a:lnTo>
                    <a:pt x="48" y="113"/>
                  </a:lnTo>
                  <a:lnTo>
                    <a:pt x="48" y="113"/>
                  </a:lnTo>
                  <a:lnTo>
                    <a:pt x="48" y="114"/>
                  </a:lnTo>
                  <a:lnTo>
                    <a:pt x="48" y="114"/>
                  </a:lnTo>
                  <a:lnTo>
                    <a:pt x="48" y="114"/>
                  </a:lnTo>
                  <a:lnTo>
                    <a:pt x="48" y="114"/>
                  </a:lnTo>
                  <a:lnTo>
                    <a:pt x="48" y="115"/>
                  </a:lnTo>
                  <a:lnTo>
                    <a:pt x="48" y="115"/>
                  </a:lnTo>
                  <a:lnTo>
                    <a:pt x="48" y="115"/>
                  </a:lnTo>
                  <a:lnTo>
                    <a:pt x="48" y="115"/>
                  </a:lnTo>
                  <a:lnTo>
                    <a:pt x="49" y="115"/>
                  </a:lnTo>
                  <a:lnTo>
                    <a:pt x="49" y="115"/>
                  </a:lnTo>
                  <a:lnTo>
                    <a:pt x="49" y="116"/>
                  </a:lnTo>
                  <a:lnTo>
                    <a:pt x="49" y="116"/>
                  </a:lnTo>
                  <a:lnTo>
                    <a:pt x="49" y="116"/>
                  </a:lnTo>
                  <a:lnTo>
                    <a:pt x="49" y="116"/>
                  </a:lnTo>
                  <a:lnTo>
                    <a:pt x="49" y="116"/>
                  </a:lnTo>
                  <a:lnTo>
                    <a:pt x="49" y="115"/>
                  </a:lnTo>
                  <a:lnTo>
                    <a:pt x="49" y="115"/>
                  </a:lnTo>
                  <a:lnTo>
                    <a:pt x="49" y="115"/>
                  </a:lnTo>
                  <a:lnTo>
                    <a:pt x="50" y="115"/>
                  </a:lnTo>
                  <a:lnTo>
                    <a:pt x="50" y="115"/>
                  </a:lnTo>
                  <a:lnTo>
                    <a:pt x="50" y="115"/>
                  </a:lnTo>
                  <a:lnTo>
                    <a:pt x="50" y="114"/>
                  </a:lnTo>
                  <a:lnTo>
                    <a:pt x="50" y="114"/>
                  </a:lnTo>
                  <a:lnTo>
                    <a:pt x="50" y="114"/>
                  </a:lnTo>
                  <a:lnTo>
                    <a:pt x="50" y="114"/>
                  </a:lnTo>
                  <a:lnTo>
                    <a:pt x="50" y="113"/>
                  </a:lnTo>
                  <a:lnTo>
                    <a:pt x="50" y="113"/>
                  </a:lnTo>
                  <a:lnTo>
                    <a:pt x="50" y="112"/>
                  </a:lnTo>
                  <a:lnTo>
                    <a:pt x="50" y="112"/>
                  </a:lnTo>
                  <a:lnTo>
                    <a:pt x="51" y="111"/>
                  </a:lnTo>
                  <a:lnTo>
                    <a:pt x="51" y="110"/>
                  </a:lnTo>
                  <a:lnTo>
                    <a:pt x="51" y="110"/>
                  </a:lnTo>
                  <a:lnTo>
                    <a:pt x="51" y="109"/>
                  </a:lnTo>
                  <a:lnTo>
                    <a:pt x="51" y="108"/>
                  </a:lnTo>
                  <a:lnTo>
                    <a:pt x="52" y="106"/>
                  </a:lnTo>
                  <a:lnTo>
                    <a:pt x="52" y="105"/>
                  </a:lnTo>
                  <a:lnTo>
                    <a:pt x="52" y="104"/>
                  </a:lnTo>
                  <a:lnTo>
                    <a:pt x="52" y="103"/>
                  </a:lnTo>
                  <a:lnTo>
                    <a:pt x="52" y="100"/>
                  </a:lnTo>
                  <a:lnTo>
                    <a:pt x="52" y="99"/>
                  </a:lnTo>
                  <a:lnTo>
                    <a:pt x="52" y="98"/>
                  </a:lnTo>
                  <a:lnTo>
                    <a:pt x="53" y="96"/>
                  </a:lnTo>
                  <a:lnTo>
                    <a:pt x="53" y="92"/>
                  </a:lnTo>
                  <a:lnTo>
                    <a:pt x="53" y="91"/>
                  </a:lnTo>
                  <a:lnTo>
                    <a:pt x="53" y="90"/>
                  </a:lnTo>
                  <a:lnTo>
                    <a:pt x="53" y="88"/>
                  </a:lnTo>
                  <a:lnTo>
                    <a:pt x="54" y="84"/>
                  </a:lnTo>
                  <a:lnTo>
                    <a:pt x="54" y="75"/>
                  </a:lnTo>
                  <a:lnTo>
                    <a:pt x="55" y="74"/>
                  </a:lnTo>
                  <a:lnTo>
                    <a:pt x="55" y="72"/>
                  </a:lnTo>
                  <a:lnTo>
                    <a:pt x="55" y="70"/>
                  </a:lnTo>
                  <a:lnTo>
                    <a:pt x="55" y="66"/>
                  </a:lnTo>
                  <a:lnTo>
                    <a:pt x="56" y="56"/>
                  </a:lnTo>
                  <a:lnTo>
                    <a:pt x="56" y="55"/>
                  </a:lnTo>
                  <a:lnTo>
                    <a:pt x="56" y="54"/>
                  </a:lnTo>
                  <a:lnTo>
                    <a:pt x="56" y="52"/>
                  </a:lnTo>
                  <a:lnTo>
                    <a:pt x="57" y="47"/>
                  </a:lnTo>
                  <a:lnTo>
                    <a:pt x="57" y="38"/>
                  </a:lnTo>
                  <a:lnTo>
                    <a:pt x="57" y="37"/>
                  </a:lnTo>
                  <a:lnTo>
                    <a:pt x="58" y="36"/>
                  </a:lnTo>
                  <a:lnTo>
                    <a:pt x="58" y="34"/>
                  </a:lnTo>
                  <a:lnTo>
                    <a:pt x="58" y="30"/>
                  </a:lnTo>
                  <a:lnTo>
                    <a:pt x="58" y="29"/>
                  </a:lnTo>
                  <a:lnTo>
                    <a:pt x="58" y="28"/>
                  </a:lnTo>
                  <a:lnTo>
                    <a:pt x="58" y="26"/>
                  </a:lnTo>
                  <a:lnTo>
                    <a:pt x="59" y="22"/>
                  </a:lnTo>
                  <a:lnTo>
                    <a:pt x="59" y="21"/>
                  </a:lnTo>
                  <a:lnTo>
                    <a:pt x="59" y="20"/>
                  </a:lnTo>
                  <a:lnTo>
                    <a:pt x="59" y="19"/>
                  </a:lnTo>
                  <a:lnTo>
                    <a:pt x="59" y="16"/>
                  </a:lnTo>
                  <a:lnTo>
                    <a:pt x="60" y="15"/>
                  </a:lnTo>
                  <a:lnTo>
                    <a:pt x="60" y="14"/>
                  </a:lnTo>
                  <a:lnTo>
                    <a:pt x="60" y="12"/>
                  </a:lnTo>
                  <a:lnTo>
                    <a:pt x="60" y="10"/>
                  </a:lnTo>
                  <a:lnTo>
                    <a:pt x="60" y="9"/>
                  </a:lnTo>
                  <a:lnTo>
                    <a:pt x="60" y="8"/>
                  </a:lnTo>
                  <a:lnTo>
                    <a:pt x="60" y="7"/>
                  </a:lnTo>
                  <a:lnTo>
                    <a:pt x="61" y="6"/>
                  </a:lnTo>
                  <a:lnTo>
                    <a:pt x="61" y="6"/>
                  </a:lnTo>
                  <a:lnTo>
                    <a:pt x="61" y="5"/>
                  </a:lnTo>
                  <a:lnTo>
                    <a:pt x="61" y="4"/>
                  </a:lnTo>
                  <a:lnTo>
                    <a:pt x="61" y="4"/>
                  </a:lnTo>
                  <a:lnTo>
                    <a:pt x="61" y="3"/>
                  </a:lnTo>
                  <a:lnTo>
                    <a:pt x="61" y="3"/>
                  </a:lnTo>
                  <a:lnTo>
                    <a:pt x="61" y="2"/>
                  </a:lnTo>
                  <a:lnTo>
                    <a:pt x="62" y="2"/>
                  </a:lnTo>
                  <a:lnTo>
                    <a:pt x="62" y="2"/>
                  </a:lnTo>
                  <a:lnTo>
                    <a:pt x="62" y="1"/>
                  </a:lnTo>
                  <a:lnTo>
                    <a:pt x="62" y="1"/>
                  </a:lnTo>
                  <a:lnTo>
                    <a:pt x="62" y="1"/>
                  </a:lnTo>
                  <a:lnTo>
                    <a:pt x="62" y="0"/>
                  </a:lnTo>
                  <a:lnTo>
                    <a:pt x="62" y="0"/>
                  </a:lnTo>
                  <a:lnTo>
                    <a:pt x="62" y="0"/>
                  </a:lnTo>
                  <a:lnTo>
                    <a:pt x="62" y="0"/>
                  </a:lnTo>
                  <a:lnTo>
                    <a:pt x="62" y="0"/>
                  </a:lnTo>
                  <a:lnTo>
                    <a:pt x="62" y="0"/>
                  </a:lnTo>
                  <a:lnTo>
                    <a:pt x="63" y="0"/>
                  </a:lnTo>
                  <a:lnTo>
                    <a:pt x="63" y="0"/>
                  </a:lnTo>
                  <a:lnTo>
                    <a:pt x="63" y="0"/>
                  </a:lnTo>
                  <a:lnTo>
                    <a:pt x="63" y="0"/>
                  </a:lnTo>
                  <a:lnTo>
                    <a:pt x="63" y="0"/>
                  </a:lnTo>
                  <a:lnTo>
                    <a:pt x="63" y="0"/>
                  </a:lnTo>
                  <a:lnTo>
                    <a:pt x="63" y="0"/>
                  </a:lnTo>
                  <a:lnTo>
                    <a:pt x="63" y="0"/>
                  </a:lnTo>
                  <a:lnTo>
                    <a:pt x="63" y="0"/>
                  </a:lnTo>
                  <a:lnTo>
                    <a:pt x="63" y="0"/>
                  </a:lnTo>
                  <a:lnTo>
                    <a:pt x="64" y="0"/>
                  </a:lnTo>
                  <a:lnTo>
                    <a:pt x="64" y="1"/>
                  </a:lnTo>
                  <a:lnTo>
                    <a:pt x="64" y="1"/>
                  </a:lnTo>
                  <a:lnTo>
                    <a:pt x="64" y="1"/>
                  </a:lnTo>
                  <a:lnTo>
                    <a:pt x="64" y="2"/>
                  </a:lnTo>
                  <a:lnTo>
                    <a:pt x="64" y="2"/>
                  </a:lnTo>
                  <a:lnTo>
                    <a:pt x="64" y="2"/>
                  </a:lnTo>
                  <a:lnTo>
                    <a:pt x="64" y="3"/>
                  </a:lnTo>
                  <a:lnTo>
                    <a:pt x="64" y="4"/>
                  </a:lnTo>
                  <a:lnTo>
                    <a:pt x="64" y="4"/>
                  </a:lnTo>
                  <a:lnTo>
                    <a:pt x="65" y="5"/>
                  </a:lnTo>
                  <a:lnTo>
                    <a:pt x="65" y="6"/>
                  </a:lnTo>
                  <a:lnTo>
                    <a:pt x="65" y="6"/>
                  </a:lnTo>
                  <a:lnTo>
                    <a:pt x="65" y="7"/>
                  </a:lnTo>
                  <a:lnTo>
                    <a:pt x="65" y="8"/>
                  </a:lnTo>
                  <a:lnTo>
                    <a:pt x="65" y="9"/>
                  </a:lnTo>
                  <a:lnTo>
                    <a:pt x="65" y="10"/>
                  </a:lnTo>
                  <a:lnTo>
                    <a:pt x="66" y="11"/>
                  </a:lnTo>
                  <a:lnTo>
                    <a:pt x="66" y="12"/>
                  </a:lnTo>
                  <a:lnTo>
                    <a:pt x="66" y="13"/>
                  </a:lnTo>
                  <a:lnTo>
                    <a:pt x="66" y="16"/>
                  </a:lnTo>
                  <a:lnTo>
                    <a:pt x="66" y="17"/>
                  </a:lnTo>
                  <a:lnTo>
                    <a:pt x="66" y="18"/>
                  </a:lnTo>
                  <a:lnTo>
                    <a:pt x="66" y="20"/>
                  </a:lnTo>
                  <a:lnTo>
                    <a:pt x="67" y="24"/>
                  </a:lnTo>
                  <a:lnTo>
                    <a:pt x="68" y="32"/>
                  </a:lnTo>
                  <a:lnTo>
                    <a:pt x="69" y="49"/>
                  </a:lnTo>
                  <a:lnTo>
                    <a:pt x="69" y="50"/>
                  </a:lnTo>
                  <a:lnTo>
                    <a:pt x="69" y="52"/>
                  </a:lnTo>
                  <a:lnTo>
                    <a:pt x="69" y="54"/>
                  </a:lnTo>
                  <a:lnTo>
                    <a:pt x="70" y="59"/>
                  </a:lnTo>
                  <a:lnTo>
                    <a:pt x="70" y="68"/>
                  </a:lnTo>
                  <a:lnTo>
                    <a:pt x="70" y="69"/>
                  </a:lnTo>
                  <a:lnTo>
                    <a:pt x="71" y="70"/>
                  </a:lnTo>
                  <a:lnTo>
                    <a:pt x="71" y="73"/>
                  </a:lnTo>
                  <a:lnTo>
                    <a:pt x="71" y="77"/>
                  </a:lnTo>
                  <a:lnTo>
                    <a:pt x="72" y="86"/>
                  </a:lnTo>
                  <a:lnTo>
                    <a:pt x="72" y="87"/>
                  </a:lnTo>
                  <a:lnTo>
                    <a:pt x="72" y="88"/>
                  </a:lnTo>
                  <a:lnTo>
                    <a:pt x="72" y="90"/>
                  </a:lnTo>
                  <a:lnTo>
                    <a:pt x="72" y="93"/>
                  </a:lnTo>
                  <a:lnTo>
                    <a:pt x="73" y="94"/>
                  </a:lnTo>
                  <a:lnTo>
                    <a:pt x="73" y="95"/>
                  </a:lnTo>
                  <a:lnTo>
                    <a:pt x="73" y="97"/>
                  </a:lnTo>
                  <a:lnTo>
                    <a:pt x="73" y="100"/>
                  </a:lnTo>
                  <a:lnTo>
                    <a:pt x="73" y="101"/>
                  </a:lnTo>
                  <a:lnTo>
                    <a:pt x="73" y="102"/>
                  </a:lnTo>
                  <a:lnTo>
                    <a:pt x="74" y="103"/>
                  </a:lnTo>
                  <a:lnTo>
                    <a:pt x="74" y="104"/>
                  </a:lnTo>
                  <a:lnTo>
                    <a:pt x="74" y="104"/>
                  </a:lnTo>
                  <a:lnTo>
                    <a:pt x="74" y="106"/>
                  </a:lnTo>
                  <a:lnTo>
                    <a:pt x="74" y="106"/>
                  </a:lnTo>
                  <a:lnTo>
                    <a:pt x="74" y="107"/>
                  </a:lnTo>
                  <a:lnTo>
                    <a:pt x="74" y="108"/>
                  </a:lnTo>
                  <a:lnTo>
                    <a:pt x="75" y="110"/>
                  </a:lnTo>
                  <a:lnTo>
                    <a:pt x="75" y="111"/>
                  </a:lnTo>
                  <a:lnTo>
                    <a:pt x="75" y="111"/>
                  </a:lnTo>
                  <a:lnTo>
                    <a:pt x="75" y="112"/>
                  </a:lnTo>
                  <a:lnTo>
                    <a:pt x="75" y="112"/>
                  </a:lnTo>
                  <a:lnTo>
                    <a:pt x="75" y="113"/>
                  </a:lnTo>
                  <a:lnTo>
                    <a:pt x="75" y="113"/>
                  </a:lnTo>
                  <a:lnTo>
                    <a:pt x="75" y="114"/>
                  </a:lnTo>
                  <a:lnTo>
                    <a:pt x="75" y="114"/>
                  </a:lnTo>
                  <a:lnTo>
                    <a:pt x="76" y="114"/>
                  </a:lnTo>
                  <a:lnTo>
                    <a:pt x="76" y="114"/>
                  </a:lnTo>
                  <a:lnTo>
                    <a:pt x="76" y="115"/>
                  </a:lnTo>
                  <a:lnTo>
                    <a:pt x="76" y="115"/>
                  </a:lnTo>
                  <a:lnTo>
                    <a:pt x="76" y="115"/>
                  </a:lnTo>
                  <a:lnTo>
                    <a:pt x="76" y="115"/>
                  </a:lnTo>
                  <a:lnTo>
                    <a:pt x="76" y="115"/>
                  </a:lnTo>
                  <a:lnTo>
                    <a:pt x="76" y="115"/>
                  </a:lnTo>
                  <a:lnTo>
                    <a:pt x="76" y="116"/>
                  </a:lnTo>
                  <a:lnTo>
                    <a:pt x="76" y="116"/>
                  </a:lnTo>
                  <a:lnTo>
                    <a:pt x="76" y="116"/>
                  </a:lnTo>
                  <a:lnTo>
                    <a:pt x="76" y="116"/>
                  </a:lnTo>
                  <a:lnTo>
                    <a:pt x="76" y="116"/>
                  </a:lnTo>
                  <a:lnTo>
                    <a:pt x="77" y="116"/>
                  </a:lnTo>
                  <a:lnTo>
                    <a:pt x="77" y="115"/>
                  </a:lnTo>
                  <a:lnTo>
                    <a:pt x="77" y="115"/>
                  </a:lnTo>
                  <a:lnTo>
                    <a:pt x="77" y="115"/>
                  </a:lnTo>
                  <a:lnTo>
                    <a:pt x="77" y="115"/>
                  </a:lnTo>
                  <a:lnTo>
                    <a:pt x="77" y="115"/>
                  </a:lnTo>
                  <a:lnTo>
                    <a:pt x="77" y="115"/>
                  </a:lnTo>
                  <a:lnTo>
                    <a:pt x="77" y="115"/>
                  </a:lnTo>
                  <a:lnTo>
                    <a:pt x="77" y="114"/>
                  </a:lnTo>
                  <a:lnTo>
                    <a:pt x="77" y="114"/>
                  </a:lnTo>
                  <a:lnTo>
                    <a:pt x="78" y="114"/>
                  </a:lnTo>
                  <a:lnTo>
                    <a:pt x="78" y="114"/>
                  </a:lnTo>
                  <a:lnTo>
                    <a:pt x="78" y="113"/>
                  </a:lnTo>
                  <a:lnTo>
                    <a:pt x="78" y="113"/>
                  </a:lnTo>
                  <a:lnTo>
                    <a:pt x="78" y="112"/>
                  </a:lnTo>
                  <a:lnTo>
                    <a:pt x="78" y="112"/>
                  </a:lnTo>
                  <a:lnTo>
                    <a:pt x="78" y="111"/>
                  </a:lnTo>
                  <a:lnTo>
                    <a:pt x="78" y="110"/>
                  </a:lnTo>
                  <a:lnTo>
                    <a:pt x="78" y="109"/>
                  </a:lnTo>
                  <a:lnTo>
                    <a:pt x="79" y="107"/>
                  </a:lnTo>
                  <a:lnTo>
                    <a:pt x="79" y="106"/>
                  </a:lnTo>
                  <a:lnTo>
                    <a:pt x="79" y="106"/>
                  </a:lnTo>
                  <a:lnTo>
                    <a:pt x="79" y="104"/>
                  </a:lnTo>
                  <a:lnTo>
                    <a:pt x="80" y="101"/>
                  </a:lnTo>
                  <a:lnTo>
                    <a:pt x="80" y="100"/>
                  </a:lnTo>
                  <a:lnTo>
                    <a:pt x="80" y="99"/>
                  </a:lnTo>
                  <a:lnTo>
                    <a:pt x="80" y="98"/>
                  </a:lnTo>
                  <a:lnTo>
                    <a:pt x="80" y="94"/>
                  </a:lnTo>
                  <a:lnTo>
                    <a:pt x="80" y="93"/>
                  </a:lnTo>
                  <a:lnTo>
                    <a:pt x="80" y="92"/>
                  </a:lnTo>
                  <a:lnTo>
                    <a:pt x="81" y="90"/>
                  </a:lnTo>
                  <a:lnTo>
                    <a:pt x="81" y="86"/>
                  </a:lnTo>
                  <a:lnTo>
                    <a:pt x="82" y="76"/>
                  </a:lnTo>
                  <a:lnTo>
                    <a:pt x="83" y="57"/>
                  </a:lnTo>
                  <a:lnTo>
                    <a:pt x="83" y="56"/>
                  </a:lnTo>
                  <a:lnTo>
                    <a:pt x="84" y="54"/>
                  </a:lnTo>
                  <a:lnTo>
                    <a:pt x="84" y="52"/>
                  </a:lnTo>
                  <a:lnTo>
                    <a:pt x="84" y="47"/>
                  </a:lnTo>
                  <a:lnTo>
                    <a:pt x="85" y="38"/>
                  </a:lnTo>
                  <a:lnTo>
                    <a:pt x="85" y="37"/>
                  </a:lnTo>
                  <a:lnTo>
                    <a:pt x="85" y="36"/>
                  </a:lnTo>
                  <a:lnTo>
                    <a:pt x="85" y="34"/>
                  </a:lnTo>
                  <a:lnTo>
                    <a:pt x="85" y="30"/>
                  </a:lnTo>
                  <a:lnTo>
                    <a:pt x="86" y="22"/>
                  </a:lnTo>
                  <a:lnTo>
                    <a:pt x="86" y="21"/>
                  </a:lnTo>
                  <a:lnTo>
                    <a:pt x="86" y="20"/>
                  </a:lnTo>
                  <a:lnTo>
                    <a:pt x="86" y="18"/>
                  </a:lnTo>
                  <a:lnTo>
                    <a:pt x="87" y="15"/>
                  </a:lnTo>
                  <a:lnTo>
                    <a:pt x="87" y="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3" name="Freeform 80"/>
            <p:cNvSpPr>
              <a:spLocks/>
            </p:cNvSpPr>
            <p:nvPr/>
          </p:nvSpPr>
          <p:spPr bwMode="auto">
            <a:xfrm>
              <a:off x="4316" y="2186"/>
              <a:ext cx="82" cy="116"/>
            </a:xfrm>
            <a:custGeom>
              <a:avLst/>
              <a:gdLst/>
              <a:ahLst/>
              <a:cxnLst>
                <a:cxn ang="0">
                  <a:pos x="1" y="6"/>
                </a:cxn>
                <a:cxn ang="0">
                  <a:pos x="2" y="2"/>
                </a:cxn>
                <a:cxn ang="0">
                  <a:pos x="3" y="0"/>
                </a:cxn>
                <a:cxn ang="0">
                  <a:pos x="3" y="0"/>
                </a:cxn>
                <a:cxn ang="0">
                  <a:pos x="4" y="1"/>
                </a:cxn>
                <a:cxn ang="0">
                  <a:pos x="5" y="6"/>
                </a:cxn>
                <a:cxn ang="0">
                  <a:pos x="6" y="14"/>
                </a:cxn>
                <a:cxn ang="0">
                  <a:pos x="8" y="36"/>
                </a:cxn>
                <a:cxn ang="0">
                  <a:pos x="11" y="73"/>
                </a:cxn>
                <a:cxn ang="0">
                  <a:pos x="13" y="91"/>
                </a:cxn>
                <a:cxn ang="0">
                  <a:pos x="14" y="105"/>
                </a:cxn>
                <a:cxn ang="0">
                  <a:pos x="15" y="111"/>
                </a:cxn>
                <a:cxn ang="0">
                  <a:pos x="16" y="114"/>
                </a:cxn>
                <a:cxn ang="0">
                  <a:pos x="16" y="116"/>
                </a:cxn>
                <a:cxn ang="0">
                  <a:pos x="17" y="115"/>
                </a:cxn>
                <a:cxn ang="0">
                  <a:pos x="18" y="113"/>
                </a:cxn>
                <a:cxn ang="0">
                  <a:pos x="19" y="109"/>
                </a:cxn>
                <a:cxn ang="0">
                  <a:pos x="20" y="99"/>
                </a:cxn>
                <a:cxn ang="0">
                  <a:pos x="23" y="67"/>
                </a:cxn>
                <a:cxn ang="0">
                  <a:pos x="25" y="38"/>
                </a:cxn>
                <a:cxn ang="0">
                  <a:pos x="27" y="18"/>
                </a:cxn>
                <a:cxn ang="0">
                  <a:pos x="28" y="8"/>
                </a:cxn>
                <a:cxn ang="0">
                  <a:pos x="29" y="3"/>
                </a:cxn>
                <a:cxn ang="0">
                  <a:pos x="30" y="0"/>
                </a:cxn>
                <a:cxn ang="0">
                  <a:pos x="30" y="0"/>
                </a:cxn>
                <a:cxn ang="0">
                  <a:pos x="31" y="1"/>
                </a:cxn>
                <a:cxn ang="0">
                  <a:pos x="32" y="4"/>
                </a:cxn>
                <a:cxn ang="0">
                  <a:pos x="33" y="12"/>
                </a:cxn>
                <a:cxn ang="0">
                  <a:pos x="34" y="28"/>
                </a:cxn>
                <a:cxn ang="0">
                  <a:pos x="38" y="75"/>
                </a:cxn>
                <a:cxn ang="0">
                  <a:pos x="40" y="97"/>
                </a:cxn>
                <a:cxn ang="0">
                  <a:pos x="41" y="107"/>
                </a:cxn>
                <a:cxn ang="0">
                  <a:pos x="42" y="112"/>
                </a:cxn>
                <a:cxn ang="0">
                  <a:pos x="43" y="115"/>
                </a:cxn>
                <a:cxn ang="0">
                  <a:pos x="44" y="116"/>
                </a:cxn>
                <a:cxn ang="0">
                  <a:pos x="44" y="114"/>
                </a:cxn>
                <a:cxn ang="0">
                  <a:pos x="45" y="111"/>
                </a:cxn>
                <a:cxn ang="0">
                  <a:pos x="46" y="103"/>
                </a:cxn>
                <a:cxn ang="0">
                  <a:pos x="49" y="74"/>
                </a:cxn>
                <a:cxn ang="0">
                  <a:pos x="51" y="48"/>
                </a:cxn>
                <a:cxn ang="0">
                  <a:pos x="53" y="23"/>
                </a:cxn>
                <a:cxn ang="0">
                  <a:pos x="54" y="10"/>
                </a:cxn>
                <a:cxn ang="0">
                  <a:pos x="55" y="4"/>
                </a:cxn>
                <a:cxn ang="0">
                  <a:pos x="56" y="1"/>
                </a:cxn>
                <a:cxn ang="0">
                  <a:pos x="57" y="0"/>
                </a:cxn>
                <a:cxn ang="0">
                  <a:pos x="57" y="0"/>
                </a:cxn>
                <a:cxn ang="0">
                  <a:pos x="58" y="2"/>
                </a:cxn>
                <a:cxn ang="0">
                  <a:pos x="59" y="9"/>
                </a:cxn>
                <a:cxn ang="0">
                  <a:pos x="61" y="22"/>
                </a:cxn>
                <a:cxn ang="0">
                  <a:pos x="64" y="60"/>
                </a:cxn>
                <a:cxn ang="0">
                  <a:pos x="66" y="93"/>
                </a:cxn>
                <a:cxn ang="0">
                  <a:pos x="68" y="107"/>
                </a:cxn>
                <a:cxn ang="0">
                  <a:pos x="69" y="112"/>
                </a:cxn>
                <a:cxn ang="0">
                  <a:pos x="69" y="115"/>
                </a:cxn>
                <a:cxn ang="0">
                  <a:pos x="70" y="116"/>
                </a:cxn>
                <a:cxn ang="0">
                  <a:pos x="71" y="114"/>
                </a:cxn>
                <a:cxn ang="0">
                  <a:pos x="72" y="110"/>
                </a:cxn>
                <a:cxn ang="0">
                  <a:pos x="73" y="102"/>
                </a:cxn>
                <a:cxn ang="0">
                  <a:pos x="75" y="79"/>
                </a:cxn>
                <a:cxn ang="0">
                  <a:pos x="78" y="38"/>
                </a:cxn>
                <a:cxn ang="0">
                  <a:pos x="80" y="20"/>
                </a:cxn>
                <a:cxn ang="0">
                  <a:pos x="81" y="7"/>
                </a:cxn>
              </a:cxnLst>
              <a:rect l="0" t="0" r="r" b="b"/>
              <a:pathLst>
                <a:path w="82" h="116">
                  <a:moveTo>
                    <a:pt x="0" y="14"/>
                  </a:moveTo>
                  <a:lnTo>
                    <a:pt x="0" y="14"/>
                  </a:lnTo>
                  <a:lnTo>
                    <a:pt x="0" y="12"/>
                  </a:lnTo>
                  <a:lnTo>
                    <a:pt x="1" y="9"/>
                  </a:lnTo>
                  <a:lnTo>
                    <a:pt x="1" y="9"/>
                  </a:lnTo>
                  <a:lnTo>
                    <a:pt x="1" y="8"/>
                  </a:lnTo>
                  <a:lnTo>
                    <a:pt x="1" y="7"/>
                  </a:lnTo>
                  <a:lnTo>
                    <a:pt x="1" y="6"/>
                  </a:lnTo>
                  <a:lnTo>
                    <a:pt x="1" y="6"/>
                  </a:lnTo>
                  <a:lnTo>
                    <a:pt x="1" y="5"/>
                  </a:lnTo>
                  <a:lnTo>
                    <a:pt x="1" y="4"/>
                  </a:lnTo>
                  <a:lnTo>
                    <a:pt x="1" y="4"/>
                  </a:lnTo>
                  <a:lnTo>
                    <a:pt x="1" y="3"/>
                  </a:lnTo>
                  <a:lnTo>
                    <a:pt x="2" y="3"/>
                  </a:lnTo>
                  <a:lnTo>
                    <a:pt x="2" y="3"/>
                  </a:lnTo>
                  <a:lnTo>
                    <a:pt x="2" y="2"/>
                  </a:lnTo>
                  <a:lnTo>
                    <a:pt x="2" y="2"/>
                  </a:lnTo>
                  <a:lnTo>
                    <a:pt x="2" y="1"/>
                  </a:lnTo>
                  <a:lnTo>
                    <a:pt x="2" y="1"/>
                  </a:lnTo>
                  <a:lnTo>
                    <a:pt x="2" y="1"/>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1"/>
                  </a:lnTo>
                  <a:lnTo>
                    <a:pt x="4" y="1"/>
                  </a:lnTo>
                  <a:lnTo>
                    <a:pt x="4" y="1"/>
                  </a:lnTo>
                  <a:lnTo>
                    <a:pt x="4" y="2"/>
                  </a:lnTo>
                  <a:lnTo>
                    <a:pt x="4" y="2"/>
                  </a:lnTo>
                  <a:lnTo>
                    <a:pt x="4" y="2"/>
                  </a:lnTo>
                  <a:lnTo>
                    <a:pt x="5" y="3"/>
                  </a:lnTo>
                  <a:lnTo>
                    <a:pt x="5" y="4"/>
                  </a:lnTo>
                  <a:lnTo>
                    <a:pt x="5" y="4"/>
                  </a:lnTo>
                  <a:lnTo>
                    <a:pt x="5" y="5"/>
                  </a:lnTo>
                  <a:lnTo>
                    <a:pt x="5" y="6"/>
                  </a:lnTo>
                  <a:lnTo>
                    <a:pt x="5" y="6"/>
                  </a:lnTo>
                  <a:lnTo>
                    <a:pt x="5" y="8"/>
                  </a:lnTo>
                  <a:lnTo>
                    <a:pt x="5" y="8"/>
                  </a:lnTo>
                  <a:lnTo>
                    <a:pt x="5" y="9"/>
                  </a:lnTo>
                  <a:lnTo>
                    <a:pt x="6" y="10"/>
                  </a:lnTo>
                  <a:lnTo>
                    <a:pt x="6" y="11"/>
                  </a:lnTo>
                  <a:lnTo>
                    <a:pt x="6" y="12"/>
                  </a:lnTo>
                  <a:lnTo>
                    <a:pt x="6" y="14"/>
                  </a:lnTo>
                  <a:lnTo>
                    <a:pt x="7" y="17"/>
                  </a:lnTo>
                  <a:lnTo>
                    <a:pt x="7" y="18"/>
                  </a:lnTo>
                  <a:lnTo>
                    <a:pt x="7" y="19"/>
                  </a:lnTo>
                  <a:lnTo>
                    <a:pt x="7" y="21"/>
                  </a:lnTo>
                  <a:lnTo>
                    <a:pt x="7" y="25"/>
                  </a:lnTo>
                  <a:lnTo>
                    <a:pt x="8" y="34"/>
                  </a:lnTo>
                  <a:lnTo>
                    <a:pt x="8" y="35"/>
                  </a:lnTo>
                  <a:lnTo>
                    <a:pt x="8" y="36"/>
                  </a:lnTo>
                  <a:lnTo>
                    <a:pt x="8" y="38"/>
                  </a:lnTo>
                  <a:lnTo>
                    <a:pt x="9" y="43"/>
                  </a:lnTo>
                  <a:lnTo>
                    <a:pt x="9" y="53"/>
                  </a:lnTo>
                  <a:lnTo>
                    <a:pt x="10" y="54"/>
                  </a:lnTo>
                  <a:lnTo>
                    <a:pt x="10" y="56"/>
                  </a:lnTo>
                  <a:lnTo>
                    <a:pt x="10" y="58"/>
                  </a:lnTo>
                  <a:lnTo>
                    <a:pt x="10" y="63"/>
                  </a:lnTo>
                  <a:lnTo>
                    <a:pt x="11" y="73"/>
                  </a:lnTo>
                  <a:lnTo>
                    <a:pt x="11" y="74"/>
                  </a:lnTo>
                  <a:lnTo>
                    <a:pt x="11" y="75"/>
                  </a:lnTo>
                  <a:lnTo>
                    <a:pt x="11" y="78"/>
                  </a:lnTo>
                  <a:lnTo>
                    <a:pt x="12" y="82"/>
                  </a:lnTo>
                  <a:lnTo>
                    <a:pt x="12" y="83"/>
                  </a:lnTo>
                  <a:lnTo>
                    <a:pt x="12" y="84"/>
                  </a:lnTo>
                  <a:lnTo>
                    <a:pt x="12" y="87"/>
                  </a:lnTo>
                  <a:lnTo>
                    <a:pt x="13" y="91"/>
                  </a:lnTo>
                  <a:lnTo>
                    <a:pt x="13" y="92"/>
                  </a:lnTo>
                  <a:lnTo>
                    <a:pt x="13" y="93"/>
                  </a:lnTo>
                  <a:lnTo>
                    <a:pt x="13" y="95"/>
                  </a:lnTo>
                  <a:lnTo>
                    <a:pt x="13" y="98"/>
                  </a:lnTo>
                  <a:lnTo>
                    <a:pt x="13" y="99"/>
                  </a:lnTo>
                  <a:lnTo>
                    <a:pt x="13" y="100"/>
                  </a:lnTo>
                  <a:lnTo>
                    <a:pt x="14" y="102"/>
                  </a:lnTo>
                  <a:lnTo>
                    <a:pt x="14" y="105"/>
                  </a:lnTo>
                  <a:lnTo>
                    <a:pt x="14" y="106"/>
                  </a:lnTo>
                  <a:lnTo>
                    <a:pt x="14" y="106"/>
                  </a:lnTo>
                  <a:lnTo>
                    <a:pt x="14" y="108"/>
                  </a:lnTo>
                  <a:lnTo>
                    <a:pt x="14" y="108"/>
                  </a:lnTo>
                  <a:lnTo>
                    <a:pt x="15" y="109"/>
                  </a:lnTo>
                  <a:lnTo>
                    <a:pt x="15" y="110"/>
                  </a:lnTo>
                  <a:lnTo>
                    <a:pt x="15" y="110"/>
                  </a:lnTo>
                  <a:lnTo>
                    <a:pt x="15" y="111"/>
                  </a:lnTo>
                  <a:lnTo>
                    <a:pt x="15" y="112"/>
                  </a:lnTo>
                  <a:lnTo>
                    <a:pt x="15" y="112"/>
                  </a:lnTo>
                  <a:lnTo>
                    <a:pt x="15" y="112"/>
                  </a:lnTo>
                  <a:lnTo>
                    <a:pt x="15" y="113"/>
                  </a:lnTo>
                  <a:lnTo>
                    <a:pt x="16" y="114"/>
                  </a:lnTo>
                  <a:lnTo>
                    <a:pt x="16" y="114"/>
                  </a:lnTo>
                  <a:lnTo>
                    <a:pt x="16" y="114"/>
                  </a:lnTo>
                  <a:lnTo>
                    <a:pt x="16" y="114"/>
                  </a:lnTo>
                  <a:lnTo>
                    <a:pt x="16" y="114"/>
                  </a:lnTo>
                  <a:lnTo>
                    <a:pt x="16" y="115"/>
                  </a:lnTo>
                  <a:lnTo>
                    <a:pt x="16" y="115"/>
                  </a:lnTo>
                  <a:lnTo>
                    <a:pt x="16" y="115"/>
                  </a:lnTo>
                  <a:lnTo>
                    <a:pt x="16" y="115"/>
                  </a:lnTo>
                  <a:lnTo>
                    <a:pt x="16" y="115"/>
                  </a:lnTo>
                  <a:lnTo>
                    <a:pt x="16" y="115"/>
                  </a:lnTo>
                  <a:lnTo>
                    <a:pt x="16" y="116"/>
                  </a:lnTo>
                  <a:lnTo>
                    <a:pt x="17" y="116"/>
                  </a:lnTo>
                  <a:lnTo>
                    <a:pt x="17" y="116"/>
                  </a:lnTo>
                  <a:lnTo>
                    <a:pt x="17" y="116"/>
                  </a:lnTo>
                  <a:lnTo>
                    <a:pt x="17" y="116"/>
                  </a:lnTo>
                  <a:lnTo>
                    <a:pt x="17" y="116"/>
                  </a:lnTo>
                  <a:lnTo>
                    <a:pt x="17" y="115"/>
                  </a:lnTo>
                  <a:lnTo>
                    <a:pt x="17" y="115"/>
                  </a:lnTo>
                  <a:lnTo>
                    <a:pt x="17" y="115"/>
                  </a:lnTo>
                  <a:lnTo>
                    <a:pt x="17" y="115"/>
                  </a:lnTo>
                  <a:lnTo>
                    <a:pt x="17" y="115"/>
                  </a:lnTo>
                  <a:lnTo>
                    <a:pt x="17" y="115"/>
                  </a:lnTo>
                  <a:lnTo>
                    <a:pt x="18" y="114"/>
                  </a:lnTo>
                  <a:lnTo>
                    <a:pt x="18" y="114"/>
                  </a:lnTo>
                  <a:lnTo>
                    <a:pt x="18" y="114"/>
                  </a:lnTo>
                  <a:lnTo>
                    <a:pt x="18" y="114"/>
                  </a:lnTo>
                  <a:lnTo>
                    <a:pt x="18" y="113"/>
                  </a:lnTo>
                  <a:lnTo>
                    <a:pt x="18" y="113"/>
                  </a:lnTo>
                  <a:lnTo>
                    <a:pt x="18" y="113"/>
                  </a:lnTo>
                  <a:lnTo>
                    <a:pt x="18" y="112"/>
                  </a:lnTo>
                  <a:lnTo>
                    <a:pt x="18" y="112"/>
                  </a:lnTo>
                  <a:lnTo>
                    <a:pt x="18" y="111"/>
                  </a:lnTo>
                  <a:lnTo>
                    <a:pt x="19" y="110"/>
                  </a:lnTo>
                  <a:lnTo>
                    <a:pt x="19" y="110"/>
                  </a:lnTo>
                  <a:lnTo>
                    <a:pt x="19" y="109"/>
                  </a:lnTo>
                  <a:lnTo>
                    <a:pt x="19" y="108"/>
                  </a:lnTo>
                  <a:lnTo>
                    <a:pt x="19" y="107"/>
                  </a:lnTo>
                  <a:lnTo>
                    <a:pt x="19" y="107"/>
                  </a:lnTo>
                  <a:lnTo>
                    <a:pt x="19" y="105"/>
                  </a:lnTo>
                  <a:lnTo>
                    <a:pt x="20" y="103"/>
                  </a:lnTo>
                  <a:lnTo>
                    <a:pt x="20" y="102"/>
                  </a:lnTo>
                  <a:lnTo>
                    <a:pt x="20" y="101"/>
                  </a:lnTo>
                  <a:lnTo>
                    <a:pt x="20" y="99"/>
                  </a:lnTo>
                  <a:lnTo>
                    <a:pt x="20" y="96"/>
                  </a:lnTo>
                  <a:lnTo>
                    <a:pt x="21" y="87"/>
                  </a:lnTo>
                  <a:lnTo>
                    <a:pt x="21" y="86"/>
                  </a:lnTo>
                  <a:lnTo>
                    <a:pt x="21" y="85"/>
                  </a:lnTo>
                  <a:lnTo>
                    <a:pt x="22" y="83"/>
                  </a:lnTo>
                  <a:lnTo>
                    <a:pt x="22" y="78"/>
                  </a:lnTo>
                  <a:lnTo>
                    <a:pt x="23" y="68"/>
                  </a:lnTo>
                  <a:lnTo>
                    <a:pt x="23" y="67"/>
                  </a:lnTo>
                  <a:lnTo>
                    <a:pt x="23" y="66"/>
                  </a:lnTo>
                  <a:lnTo>
                    <a:pt x="23" y="63"/>
                  </a:lnTo>
                  <a:lnTo>
                    <a:pt x="23" y="58"/>
                  </a:lnTo>
                  <a:lnTo>
                    <a:pt x="24" y="48"/>
                  </a:lnTo>
                  <a:lnTo>
                    <a:pt x="24" y="47"/>
                  </a:lnTo>
                  <a:lnTo>
                    <a:pt x="24" y="46"/>
                  </a:lnTo>
                  <a:lnTo>
                    <a:pt x="24" y="43"/>
                  </a:lnTo>
                  <a:lnTo>
                    <a:pt x="25" y="38"/>
                  </a:lnTo>
                  <a:lnTo>
                    <a:pt x="26" y="29"/>
                  </a:lnTo>
                  <a:lnTo>
                    <a:pt x="26" y="28"/>
                  </a:lnTo>
                  <a:lnTo>
                    <a:pt x="26" y="27"/>
                  </a:lnTo>
                  <a:lnTo>
                    <a:pt x="26" y="25"/>
                  </a:lnTo>
                  <a:lnTo>
                    <a:pt x="26" y="21"/>
                  </a:lnTo>
                  <a:lnTo>
                    <a:pt x="26" y="20"/>
                  </a:lnTo>
                  <a:lnTo>
                    <a:pt x="26" y="19"/>
                  </a:lnTo>
                  <a:lnTo>
                    <a:pt x="27" y="18"/>
                  </a:lnTo>
                  <a:lnTo>
                    <a:pt x="27" y="14"/>
                  </a:lnTo>
                  <a:lnTo>
                    <a:pt x="27" y="13"/>
                  </a:lnTo>
                  <a:lnTo>
                    <a:pt x="27" y="13"/>
                  </a:lnTo>
                  <a:lnTo>
                    <a:pt x="27" y="11"/>
                  </a:lnTo>
                  <a:lnTo>
                    <a:pt x="28" y="10"/>
                  </a:lnTo>
                  <a:lnTo>
                    <a:pt x="28" y="10"/>
                  </a:lnTo>
                  <a:lnTo>
                    <a:pt x="28" y="8"/>
                  </a:lnTo>
                  <a:lnTo>
                    <a:pt x="28" y="8"/>
                  </a:lnTo>
                  <a:lnTo>
                    <a:pt x="28" y="7"/>
                  </a:lnTo>
                  <a:lnTo>
                    <a:pt x="28" y="6"/>
                  </a:lnTo>
                  <a:lnTo>
                    <a:pt x="28" y="6"/>
                  </a:lnTo>
                  <a:lnTo>
                    <a:pt x="28" y="5"/>
                  </a:lnTo>
                  <a:lnTo>
                    <a:pt x="28" y="4"/>
                  </a:lnTo>
                  <a:lnTo>
                    <a:pt x="28" y="4"/>
                  </a:lnTo>
                  <a:lnTo>
                    <a:pt x="29" y="3"/>
                  </a:lnTo>
                  <a:lnTo>
                    <a:pt x="29" y="3"/>
                  </a:lnTo>
                  <a:lnTo>
                    <a:pt x="29" y="2"/>
                  </a:lnTo>
                  <a:lnTo>
                    <a:pt x="29" y="2"/>
                  </a:lnTo>
                  <a:lnTo>
                    <a:pt x="29" y="2"/>
                  </a:lnTo>
                  <a:lnTo>
                    <a:pt x="29" y="1"/>
                  </a:lnTo>
                  <a:lnTo>
                    <a:pt x="29" y="1"/>
                  </a:lnTo>
                  <a:lnTo>
                    <a:pt x="29" y="1"/>
                  </a:lnTo>
                  <a:lnTo>
                    <a:pt x="29"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1" y="0"/>
                  </a:lnTo>
                  <a:lnTo>
                    <a:pt x="31" y="0"/>
                  </a:lnTo>
                  <a:lnTo>
                    <a:pt x="31" y="0"/>
                  </a:lnTo>
                  <a:lnTo>
                    <a:pt x="31" y="1"/>
                  </a:lnTo>
                  <a:lnTo>
                    <a:pt x="31" y="1"/>
                  </a:lnTo>
                  <a:lnTo>
                    <a:pt x="31" y="1"/>
                  </a:lnTo>
                  <a:lnTo>
                    <a:pt x="31" y="1"/>
                  </a:lnTo>
                  <a:lnTo>
                    <a:pt x="31" y="2"/>
                  </a:lnTo>
                  <a:lnTo>
                    <a:pt x="31" y="2"/>
                  </a:lnTo>
                  <a:lnTo>
                    <a:pt x="31" y="2"/>
                  </a:lnTo>
                  <a:lnTo>
                    <a:pt x="32" y="3"/>
                  </a:lnTo>
                  <a:lnTo>
                    <a:pt x="32" y="4"/>
                  </a:lnTo>
                  <a:lnTo>
                    <a:pt x="32" y="4"/>
                  </a:lnTo>
                  <a:lnTo>
                    <a:pt x="32" y="5"/>
                  </a:lnTo>
                  <a:lnTo>
                    <a:pt x="32" y="6"/>
                  </a:lnTo>
                  <a:lnTo>
                    <a:pt x="32" y="6"/>
                  </a:lnTo>
                  <a:lnTo>
                    <a:pt x="32" y="8"/>
                  </a:lnTo>
                  <a:lnTo>
                    <a:pt x="33" y="10"/>
                  </a:lnTo>
                  <a:lnTo>
                    <a:pt x="33" y="11"/>
                  </a:lnTo>
                  <a:lnTo>
                    <a:pt x="33" y="12"/>
                  </a:lnTo>
                  <a:lnTo>
                    <a:pt x="33" y="14"/>
                  </a:lnTo>
                  <a:lnTo>
                    <a:pt x="34" y="17"/>
                  </a:lnTo>
                  <a:lnTo>
                    <a:pt x="34" y="18"/>
                  </a:lnTo>
                  <a:lnTo>
                    <a:pt x="34" y="19"/>
                  </a:lnTo>
                  <a:lnTo>
                    <a:pt x="34" y="21"/>
                  </a:lnTo>
                  <a:lnTo>
                    <a:pt x="34" y="25"/>
                  </a:lnTo>
                  <a:lnTo>
                    <a:pt x="34" y="26"/>
                  </a:lnTo>
                  <a:lnTo>
                    <a:pt x="34" y="28"/>
                  </a:lnTo>
                  <a:lnTo>
                    <a:pt x="35" y="30"/>
                  </a:lnTo>
                  <a:lnTo>
                    <a:pt x="35" y="34"/>
                  </a:lnTo>
                  <a:lnTo>
                    <a:pt x="36" y="44"/>
                  </a:lnTo>
                  <a:lnTo>
                    <a:pt x="37" y="65"/>
                  </a:lnTo>
                  <a:lnTo>
                    <a:pt x="37" y="66"/>
                  </a:lnTo>
                  <a:lnTo>
                    <a:pt x="38" y="67"/>
                  </a:lnTo>
                  <a:lnTo>
                    <a:pt x="38" y="70"/>
                  </a:lnTo>
                  <a:lnTo>
                    <a:pt x="38" y="75"/>
                  </a:lnTo>
                  <a:lnTo>
                    <a:pt x="39" y="84"/>
                  </a:lnTo>
                  <a:lnTo>
                    <a:pt x="39" y="85"/>
                  </a:lnTo>
                  <a:lnTo>
                    <a:pt x="39" y="86"/>
                  </a:lnTo>
                  <a:lnTo>
                    <a:pt x="39" y="89"/>
                  </a:lnTo>
                  <a:lnTo>
                    <a:pt x="40" y="93"/>
                  </a:lnTo>
                  <a:lnTo>
                    <a:pt x="40" y="94"/>
                  </a:lnTo>
                  <a:lnTo>
                    <a:pt x="40" y="95"/>
                  </a:lnTo>
                  <a:lnTo>
                    <a:pt x="40" y="97"/>
                  </a:lnTo>
                  <a:lnTo>
                    <a:pt x="40" y="100"/>
                  </a:lnTo>
                  <a:lnTo>
                    <a:pt x="40" y="101"/>
                  </a:lnTo>
                  <a:lnTo>
                    <a:pt x="40" y="102"/>
                  </a:lnTo>
                  <a:lnTo>
                    <a:pt x="41" y="104"/>
                  </a:lnTo>
                  <a:lnTo>
                    <a:pt x="41" y="104"/>
                  </a:lnTo>
                  <a:lnTo>
                    <a:pt x="41" y="105"/>
                  </a:lnTo>
                  <a:lnTo>
                    <a:pt x="41" y="106"/>
                  </a:lnTo>
                  <a:lnTo>
                    <a:pt x="41" y="107"/>
                  </a:lnTo>
                  <a:lnTo>
                    <a:pt x="41" y="108"/>
                  </a:lnTo>
                  <a:lnTo>
                    <a:pt x="42" y="109"/>
                  </a:lnTo>
                  <a:lnTo>
                    <a:pt x="42" y="110"/>
                  </a:lnTo>
                  <a:lnTo>
                    <a:pt x="42" y="110"/>
                  </a:lnTo>
                  <a:lnTo>
                    <a:pt x="42" y="111"/>
                  </a:lnTo>
                  <a:lnTo>
                    <a:pt x="42" y="112"/>
                  </a:lnTo>
                  <a:lnTo>
                    <a:pt x="42" y="112"/>
                  </a:lnTo>
                  <a:lnTo>
                    <a:pt x="42" y="112"/>
                  </a:lnTo>
                  <a:lnTo>
                    <a:pt x="42" y="113"/>
                  </a:lnTo>
                  <a:lnTo>
                    <a:pt x="42" y="113"/>
                  </a:lnTo>
                  <a:lnTo>
                    <a:pt x="42" y="114"/>
                  </a:lnTo>
                  <a:lnTo>
                    <a:pt x="42" y="114"/>
                  </a:lnTo>
                  <a:lnTo>
                    <a:pt x="43" y="114"/>
                  </a:lnTo>
                  <a:lnTo>
                    <a:pt x="43" y="114"/>
                  </a:lnTo>
                  <a:lnTo>
                    <a:pt x="43" y="115"/>
                  </a:lnTo>
                  <a:lnTo>
                    <a:pt x="43" y="115"/>
                  </a:lnTo>
                  <a:lnTo>
                    <a:pt x="43" y="115"/>
                  </a:lnTo>
                  <a:lnTo>
                    <a:pt x="43" y="115"/>
                  </a:lnTo>
                  <a:lnTo>
                    <a:pt x="43" y="115"/>
                  </a:lnTo>
                  <a:lnTo>
                    <a:pt x="43" y="115"/>
                  </a:lnTo>
                  <a:lnTo>
                    <a:pt x="43" y="116"/>
                  </a:lnTo>
                  <a:lnTo>
                    <a:pt x="43" y="116"/>
                  </a:lnTo>
                  <a:lnTo>
                    <a:pt x="44" y="116"/>
                  </a:lnTo>
                  <a:lnTo>
                    <a:pt x="44" y="116"/>
                  </a:lnTo>
                  <a:lnTo>
                    <a:pt x="44" y="116"/>
                  </a:lnTo>
                  <a:lnTo>
                    <a:pt x="44" y="115"/>
                  </a:lnTo>
                  <a:lnTo>
                    <a:pt x="44" y="115"/>
                  </a:lnTo>
                  <a:lnTo>
                    <a:pt x="44" y="115"/>
                  </a:lnTo>
                  <a:lnTo>
                    <a:pt x="44" y="115"/>
                  </a:lnTo>
                  <a:lnTo>
                    <a:pt x="44" y="115"/>
                  </a:lnTo>
                  <a:lnTo>
                    <a:pt x="44" y="115"/>
                  </a:lnTo>
                  <a:lnTo>
                    <a:pt x="44" y="114"/>
                  </a:lnTo>
                  <a:lnTo>
                    <a:pt x="44" y="114"/>
                  </a:lnTo>
                  <a:lnTo>
                    <a:pt x="44" y="114"/>
                  </a:lnTo>
                  <a:lnTo>
                    <a:pt x="44" y="114"/>
                  </a:lnTo>
                  <a:lnTo>
                    <a:pt x="45" y="113"/>
                  </a:lnTo>
                  <a:lnTo>
                    <a:pt x="45" y="113"/>
                  </a:lnTo>
                  <a:lnTo>
                    <a:pt x="45" y="112"/>
                  </a:lnTo>
                  <a:lnTo>
                    <a:pt x="45" y="112"/>
                  </a:lnTo>
                  <a:lnTo>
                    <a:pt x="45" y="111"/>
                  </a:lnTo>
                  <a:lnTo>
                    <a:pt x="45" y="111"/>
                  </a:lnTo>
                  <a:lnTo>
                    <a:pt x="45" y="110"/>
                  </a:lnTo>
                  <a:lnTo>
                    <a:pt x="46" y="109"/>
                  </a:lnTo>
                  <a:lnTo>
                    <a:pt x="46" y="108"/>
                  </a:lnTo>
                  <a:lnTo>
                    <a:pt x="46" y="107"/>
                  </a:lnTo>
                  <a:lnTo>
                    <a:pt x="46" y="105"/>
                  </a:lnTo>
                  <a:lnTo>
                    <a:pt x="46" y="104"/>
                  </a:lnTo>
                  <a:lnTo>
                    <a:pt x="46" y="103"/>
                  </a:lnTo>
                  <a:lnTo>
                    <a:pt x="46" y="102"/>
                  </a:lnTo>
                  <a:lnTo>
                    <a:pt x="47" y="99"/>
                  </a:lnTo>
                  <a:lnTo>
                    <a:pt x="48" y="91"/>
                  </a:lnTo>
                  <a:lnTo>
                    <a:pt x="48" y="90"/>
                  </a:lnTo>
                  <a:lnTo>
                    <a:pt x="48" y="89"/>
                  </a:lnTo>
                  <a:lnTo>
                    <a:pt x="48" y="87"/>
                  </a:lnTo>
                  <a:lnTo>
                    <a:pt x="48" y="83"/>
                  </a:lnTo>
                  <a:lnTo>
                    <a:pt x="49" y="74"/>
                  </a:lnTo>
                  <a:lnTo>
                    <a:pt x="49" y="73"/>
                  </a:lnTo>
                  <a:lnTo>
                    <a:pt x="49" y="72"/>
                  </a:lnTo>
                  <a:lnTo>
                    <a:pt x="49" y="69"/>
                  </a:lnTo>
                  <a:lnTo>
                    <a:pt x="50" y="64"/>
                  </a:lnTo>
                  <a:lnTo>
                    <a:pt x="50" y="54"/>
                  </a:lnTo>
                  <a:lnTo>
                    <a:pt x="50" y="52"/>
                  </a:lnTo>
                  <a:lnTo>
                    <a:pt x="51" y="51"/>
                  </a:lnTo>
                  <a:lnTo>
                    <a:pt x="51" y="48"/>
                  </a:lnTo>
                  <a:lnTo>
                    <a:pt x="51" y="44"/>
                  </a:lnTo>
                  <a:lnTo>
                    <a:pt x="52" y="34"/>
                  </a:lnTo>
                  <a:lnTo>
                    <a:pt x="52" y="32"/>
                  </a:lnTo>
                  <a:lnTo>
                    <a:pt x="52" y="31"/>
                  </a:lnTo>
                  <a:lnTo>
                    <a:pt x="52" y="29"/>
                  </a:lnTo>
                  <a:lnTo>
                    <a:pt x="53" y="25"/>
                  </a:lnTo>
                  <a:lnTo>
                    <a:pt x="53" y="24"/>
                  </a:lnTo>
                  <a:lnTo>
                    <a:pt x="53" y="23"/>
                  </a:lnTo>
                  <a:lnTo>
                    <a:pt x="53" y="20"/>
                  </a:lnTo>
                  <a:lnTo>
                    <a:pt x="53" y="17"/>
                  </a:lnTo>
                  <a:lnTo>
                    <a:pt x="54" y="16"/>
                  </a:lnTo>
                  <a:lnTo>
                    <a:pt x="54" y="15"/>
                  </a:lnTo>
                  <a:lnTo>
                    <a:pt x="54" y="13"/>
                  </a:lnTo>
                  <a:lnTo>
                    <a:pt x="54" y="12"/>
                  </a:lnTo>
                  <a:lnTo>
                    <a:pt x="54" y="12"/>
                  </a:lnTo>
                  <a:lnTo>
                    <a:pt x="54" y="10"/>
                  </a:lnTo>
                  <a:lnTo>
                    <a:pt x="54" y="9"/>
                  </a:lnTo>
                  <a:lnTo>
                    <a:pt x="54" y="9"/>
                  </a:lnTo>
                  <a:lnTo>
                    <a:pt x="55" y="7"/>
                  </a:lnTo>
                  <a:lnTo>
                    <a:pt x="55" y="7"/>
                  </a:lnTo>
                  <a:lnTo>
                    <a:pt x="55" y="6"/>
                  </a:lnTo>
                  <a:lnTo>
                    <a:pt x="55" y="5"/>
                  </a:lnTo>
                  <a:lnTo>
                    <a:pt x="55" y="4"/>
                  </a:lnTo>
                  <a:lnTo>
                    <a:pt x="55" y="4"/>
                  </a:lnTo>
                  <a:lnTo>
                    <a:pt x="55" y="4"/>
                  </a:lnTo>
                  <a:lnTo>
                    <a:pt x="55" y="3"/>
                  </a:lnTo>
                  <a:lnTo>
                    <a:pt x="55" y="3"/>
                  </a:lnTo>
                  <a:lnTo>
                    <a:pt x="56" y="2"/>
                  </a:lnTo>
                  <a:lnTo>
                    <a:pt x="56" y="2"/>
                  </a:lnTo>
                  <a:lnTo>
                    <a:pt x="56" y="1"/>
                  </a:lnTo>
                  <a:lnTo>
                    <a:pt x="56" y="1"/>
                  </a:lnTo>
                  <a:lnTo>
                    <a:pt x="56" y="1"/>
                  </a:lnTo>
                  <a:lnTo>
                    <a:pt x="56" y="0"/>
                  </a:lnTo>
                  <a:lnTo>
                    <a:pt x="56" y="0"/>
                  </a:lnTo>
                  <a:lnTo>
                    <a:pt x="56" y="0"/>
                  </a:lnTo>
                  <a:lnTo>
                    <a:pt x="56" y="0"/>
                  </a:lnTo>
                  <a:lnTo>
                    <a:pt x="56" y="0"/>
                  </a:lnTo>
                  <a:lnTo>
                    <a:pt x="56" y="0"/>
                  </a:lnTo>
                  <a:lnTo>
                    <a:pt x="56" y="0"/>
                  </a:lnTo>
                  <a:lnTo>
                    <a:pt x="57" y="0"/>
                  </a:lnTo>
                  <a:lnTo>
                    <a:pt x="57" y="0"/>
                  </a:lnTo>
                  <a:lnTo>
                    <a:pt x="57" y="0"/>
                  </a:lnTo>
                  <a:lnTo>
                    <a:pt x="57" y="0"/>
                  </a:lnTo>
                  <a:lnTo>
                    <a:pt x="57" y="0"/>
                  </a:lnTo>
                  <a:lnTo>
                    <a:pt x="57" y="0"/>
                  </a:lnTo>
                  <a:lnTo>
                    <a:pt x="57" y="0"/>
                  </a:lnTo>
                  <a:lnTo>
                    <a:pt x="57" y="0"/>
                  </a:lnTo>
                  <a:lnTo>
                    <a:pt x="57" y="0"/>
                  </a:lnTo>
                  <a:lnTo>
                    <a:pt x="57" y="0"/>
                  </a:lnTo>
                  <a:lnTo>
                    <a:pt x="58" y="0"/>
                  </a:lnTo>
                  <a:lnTo>
                    <a:pt x="58" y="1"/>
                  </a:lnTo>
                  <a:lnTo>
                    <a:pt x="58" y="1"/>
                  </a:lnTo>
                  <a:lnTo>
                    <a:pt x="58" y="1"/>
                  </a:lnTo>
                  <a:lnTo>
                    <a:pt x="58" y="2"/>
                  </a:lnTo>
                  <a:lnTo>
                    <a:pt x="58" y="2"/>
                  </a:lnTo>
                  <a:lnTo>
                    <a:pt x="58" y="2"/>
                  </a:lnTo>
                  <a:lnTo>
                    <a:pt x="58" y="3"/>
                  </a:lnTo>
                  <a:lnTo>
                    <a:pt x="58" y="3"/>
                  </a:lnTo>
                  <a:lnTo>
                    <a:pt x="58" y="4"/>
                  </a:lnTo>
                  <a:lnTo>
                    <a:pt x="58" y="4"/>
                  </a:lnTo>
                  <a:lnTo>
                    <a:pt x="59" y="5"/>
                  </a:lnTo>
                  <a:lnTo>
                    <a:pt x="59" y="5"/>
                  </a:lnTo>
                  <a:lnTo>
                    <a:pt x="59" y="6"/>
                  </a:lnTo>
                  <a:lnTo>
                    <a:pt x="59" y="9"/>
                  </a:lnTo>
                  <a:lnTo>
                    <a:pt x="59" y="10"/>
                  </a:lnTo>
                  <a:lnTo>
                    <a:pt x="59" y="10"/>
                  </a:lnTo>
                  <a:lnTo>
                    <a:pt x="60" y="12"/>
                  </a:lnTo>
                  <a:lnTo>
                    <a:pt x="60" y="15"/>
                  </a:lnTo>
                  <a:lnTo>
                    <a:pt x="60" y="16"/>
                  </a:lnTo>
                  <a:lnTo>
                    <a:pt x="60" y="17"/>
                  </a:lnTo>
                  <a:lnTo>
                    <a:pt x="60" y="18"/>
                  </a:lnTo>
                  <a:lnTo>
                    <a:pt x="61" y="22"/>
                  </a:lnTo>
                  <a:lnTo>
                    <a:pt x="61" y="23"/>
                  </a:lnTo>
                  <a:lnTo>
                    <a:pt x="61" y="24"/>
                  </a:lnTo>
                  <a:lnTo>
                    <a:pt x="61" y="26"/>
                  </a:lnTo>
                  <a:lnTo>
                    <a:pt x="61" y="30"/>
                  </a:lnTo>
                  <a:lnTo>
                    <a:pt x="62" y="39"/>
                  </a:lnTo>
                  <a:lnTo>
                    <a:pt x="63" y="58"/>
                  </a:lnTo>
                  <a:lnTo>
                    <a:pt x="64" y="59"/>
                  </a:lnTo>
                  <a:lnTo>
                    <a:pt x="64" y="60"/>
                  </a:lnTo>
                  <a:lnTo>
                    <a:pt x="64" y="62"/>
                  </a:lnTo>
                  <a:lnTo>
                    <a:pt x="64" y="67"/>
                  </a:lnTo>
                  <a:lnTo>
                    <a:pt x="65" y="76"/>
                  </a:lnTo>
                  <a:lnTo>
                    <a:pt x="65" y="78"/>
                  </a:lnTo>
                  <a:lnTo>
                    <a:pt x="65" y="79"/>
                  </a:lnTo>
                  <a:lnTo>
                    <a:pt x="65" y="81"/>
                  </a:lnTo>
                  <a:lnTo>
                    <a:pt x="65" y="85"/>
                  </a:lnTo>
                  <a:lnTo>
                    <a:pt x="66" y="93"/>
                  </a:lnTo>
                  <a:lnTo>
                    <a:pt x="66" y="94"/>
                  </a:lnTo>
                  <a:lnTo>
                    <a:pt x="66" y="95"/>
                  </a:lnTo>
                  <a:lnTo>
                    <a:pt x="66" y="97"/>
                  </a:lnTo>
                  <a:lnTo>
                    <a:pt x="67" y="101"/>
                  </a:lnTo>
                  <a:lnTo>
                    <a:pt x="67" y="102"/>
                  </a:lnTo>
                  <a:lnTo>
                    <a:pt x="67" y="102"/>
                  </a:lnTo>
                  <a:lnTo>
                    <a:pt x="67" y="104"/>
                  </a:lnTo>
                  <a:lnTo>
                    <a:pt x="68" y="107"/>
                  </a:lnTo>
                  <a:lnTo>
                    <a:pt x="68" y="108"/>
                  </a:lnTo>
                  <a:lnTo>
                    <a:pt x="68" y="108"/>
                  </a:lnTo>
                  <a:lnTo>
                    <a:pt x="68" y="109"/>
                  </a:lnTo>
                  <a:lnTo>
                    <a:pt x="68" y="110"/>
                  </a:lnTo>
                  <a:lnTo>
                    <a:pt x="68" y="110"/>
                  </a:lnTo>
                  <a:lnTo>
                    <a:pt x="68" y="112"/>
                  </a:lnTo>
                  <a:lnTo>
                    <a:pt x="68" y="112"/>
                  </a:lnTo>
                  <a:lnTo>
                    <a:pt x="69" y="112"/>
                  </a:lnTo>
                  <a:lnTo>
                    <a:pt x="69" y="113"/>
                  </a:lnTo>
                  <a:lnTo>
                    <a:pt x="69" y="113"/>
                  </a:lnTo>
                  <a:lnTo>
                    <a:pt x="69" y="114"/>
                  </a:lnTo>
                  <a:lnTo>
                    <a:pt x="69" y="114"/>
                  </a:lnTo>
                  <a:lnTo>
                    <a:pt x="69" y="114"/>
                  </a:lnTo>
                  <a:lnTo>
                    <a:pt x="69" y="114"/>
                  </a:lnTo>
                  <a:lnTo>
                    <a:pt x="69" y="115"/>
                  </a:lnTo>
                  <a:lnTo>
                    <a:pt x="69" y="115"/>
                  </a:lnTo>
                  <a:lnTo>
                    <a:pt x="69" y="115"/>
                  </a:lnTo>
                  <a:lnTo>
                    <a:pt x="70" y="115"/>
                  </a:lnTo>
                  <a:lnTo>
                    <a:pt x="70" y="115"/>
                  </a:lnTo>
                  <a:lnTo>
                    <a:pt x="70" y="115"/>
                  </a:lnTo>
                  <a:lnTo>
                    <a:pt x="70" y="116"/>
                  </a:lnTo>
                  <a:lnTo>
                    <a:pt x="70" y="116"/>
                  </a:lnTo>
                  <a:lnTo>
                    <a:pt x="70" y="116"/>
                  </a:lnTo>
                  <a:lnTo>
                    <a:pt x="70" y="116"/>
                  </a:lnTo>
                  <a:lnTo>
                    <a:pt x="70" y="116"/>
                  </a:lnTo>
                  <a:lnTo>
                    <a:pt x="70" y="115"/>
                  </a:lnTo>
                  <a:lnTo>
                    <a:pt x="70" y="115"/>
                  </a:lnTo>
                  <a:lnTo>
                    <a:pt x="70" y="115"/>
                  </a:lnTo>
                  <a:lnTo>
                    <a:pt x="70" y="115"/>
                  </a:lnTo>
                  <a:lnTo>
                    <a:pt x="71" y="115"/>
                  </a:lnTo>
                  <a:lnTo>
                    <a:pt x="71" y="114"/>
                  </a:lnTo>
                  <a:lnTo>
                    <a:pt x="71" y="114"/>
                  </a:lnTo>
                  <a:lnTo>
                    <a:pt x="71" y="114"/>
                  </a:lnTo>
                  <a:lnTo>
                    <a:pt x="71" y="114"/>
                  </a:lnTo>
                  <a:lnTo>
                    <a:pt x="71" y="113"/>
                  </a:lnTo>
                  <a:lnTo>
                    <a:pt x="71" y="113"/>
                  </a:lnTo>
                  <a:lnTo>
                    <a:pt x="71" y="112"/>
                  </a:lnTo>
                  <a:lnTo>
                    <a:pt x="72" y="112"/>
                  </a:lnTo>
                  <a:lnTo>
                    <a:pt x="72" y="111"/>
                  </a:lnTo>
                  <a:lnTo>
                    <a:pt x="72" y="110"/>
                  </a:lnTo>
                  <a:lnTo>
                    <a:pt x="72" y="110"/>
                  </a:lnTo>
                  <a:lnTo>
                    <a:pt x="72" y="109"/>
                  </a:lnTo>
                  <a:lnTo>
                    <a:pt x="72" y="108"/>
                  </a:lnTo>
                  <a:lnTo>
                    <a:pt x="72" y="107"/>
                  </a:lnTo>
                  <a:lnTo>
                    <a:pt x="72" y="107"/>
                  </a:lnTo>
                  <a:lnTo>
                    <a:pt x="72" y="105"/>
                  </a:lnTo>
                  <a:lnTo>
                    <a:pt x="73" y="102"/>
                  </a:lnTo>
                  <a:lnTo>
                    <a:pt x="73" y="102"/>
                  </a:lnTo>
                  <a:lnTo>
                    <a:pt x="73" y="101"/>
                  </a:lnTo>
                  <a:lnTo>
                    <a:pt x="73" y="99"/>
                  </a:lnTo>
                  <a:lnTo>
                    <a:pt x="74" y="96"/>
                  </a:lnTo>
                  <a:lnTo>
                    <a:pt x="74" y="95"/>
                  </a:lnTo>
                  <a:lnTo>
                    <a:pt x="74" y="94"/>
                  </a:lnTo>
                  <a:lnTo>
                    <a:pt x="74" y="92"/>
                  </a:lnTo>
                  <a:lnTo>
                    <a:pt x="74" y="88"/>
                  </a:lnTo>
                  <a:lnTo>
                    <a:pt x="75" y="79"/>
                  </a:lnTo>
                  <a:lnTo>
                    <a:pt x="75" y="78"/>
                  </a:lnTo>
                  <a:lnTo>
                    <a:pt x="75" y="77"/>
                  </a:lnTo>
                  <a:lnTo>
                    <a:pt x="75" y="74"/>
                  </a:lnTo>
                  <a:lnTo>
                    <a:pt x="76" y="70"/>
                  </a:lnTo>
                  <a:lnTo>
                    <a:pt x="76" y="60"/>
                  </a:lnTo>
                  <a:lnTo>
                    <a:pt x="78" y="41"/>
                  </a:lnTo>
                  <a:lnTo>
                    <a:pt x="78" y="40"/>
                  </a:lnTo>
                  <a:lnTo>
                    <a:pt x="78" y="38"/>
                  </a:lnTo>
                  <a:lnTo>
                    <a:pt x="78" y="36"/>
                  </a:lnTo>
                  <a:lnTo>
                    <a:pt x="79" y="31"/>
                  </a:lnTo>
                  <a:lnTo>
                    <a:pt x="79" y="30"/>
                  </a:lnTo>
                  <a:lnTo>
                    <a:pt x="79" y="29"/>
                  </a:lnTo>
                  <a:lnTo>
                    <a:pt x="79" y="26"/>
                  </a:lnTo>
                  <a:lnTo>
                    <a:pt x="79" y="22"/>
                  </a:lnTo>
                  <a:lnTo>
                    <a:pt x="79" y="21"/>
                  </a:lnTo>
                  <a:lnTo>
                    <a:pt x="80" y="20"/>
                  </a:lnTo>
                  <a:lnTo>
                    <a:pt x="80" y="18"/>
                  </a:lnTo>
                  <a:lnTo>
                    <a:pt x="80" y="14"/>
                  </a:lnTo>
                  <a:lnTo>
                    <a:pt x="80" y="14"/>
                  </a:lnTo>
                  <a:lnTo>
                    <a:pt x="80" y="13"/>
                  </a:lnTo>
                  <a:lnTo>
                    <a:pt x="81" y="11"/>
                  </a:lnTo>
                  <a:lnTo>
                    <a:pt x="81" y="8"/>
                  </a:lnTo>
                  <a:lnTo>
                    <a:pt x="81" y="8"/>
                  </a:lnTo>
                  <a:lnTo>
                    <a:pt x="81" y="7"/>
                  </a:lnTo>
                  <a:lnTo>
                    <a:pt x="81" y="6"/>
                  </a:lnTo>
                  <a:lnTo>
                    <a:pt x="81" y="5"/>
                  </a:lnTo>
                  <a:lnTo>
                    <a:pt x="81" y="4"/>
                  </a:lnTo>
                  <a:lnTo>
                    <a:pt x="82" y="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4" name="Freeform 81"/>
            <p:cNvSpPr>
              <a:spLocks/>
            </p:cNvSpPr>
            <p:nvPr/>
          </p:nvSpPr>
          <p:spPr bwMode="auto">
            <a:xfrm>
              <a:off x="4398" y="2186"/>
              <a:ext cx="81" cy="116"/>
            </a:xfrm>
            <a:custGeom>
              <a:avLst/>
              <a:gdLst/>
              <a:ahLst/>
              <a:cxnLst>
                <a:cxn ang="0">
                  <a:pos x="0" y="1"/>
                </a:cxn>
                <a:cxn ang="0">
                  <a:pos x="1" y="0"/>
                </a:cxn>
                <a:cxn ang="0">
                  <a:pos x="2" y="0"/>
                </a:cxn>
                <a:cxn ang="0">
                  <a:pos x="3" y="3"/>
                </a:cxn>
                <a:cxn ang="0">
                  <a:pos x="4" y="9"/>
                </a:cxn>
                <a:cxn ang="0">
                  <a:pos x="5" y="24"/>
                </a:cxn>
                <a:cxn ang="0">
                  <a:pos x="9" y="70"/>
                </a:cxn>
                <a:cxn ang="0">
                  <a:pos x="11" y="97"/>
                </a:cxn>
                <a:cxn ang="0">
                  <a:pos x="12" y="109"/>
                </a:cxn>
                <a:cxn ang="0">
                  <a:pos x="13" y="114"/>
                </a:cxn>
                <a:cxn ang="0">
                  <a:pos x="14" y="115"/>
                </a:cxn>
                <a:cxn ang="0">
                  <a:pos x="15" y="115"/>
                </a:cxn>
                <a:cxn ang="0">
                  <a:pos x="15" y="113"/>
                </a:cxn>
                <a:cxn ang="0">
                  <a:pos x="16" y="108"/>
                </a:cxn>
                <a:cxn ang="0">
                  <a:pos x="18" y="97"/>
                </a:cxn>
                <a:cxn ang="0">
                  <a:pos x="20" y="72"/>
                </a:cxn>
                <a:cxn ang="0">
                  <a:pos x="22" y="36"/>
                </a:cxn>
                <a:cxn ang="0">
                  <a:pos x="24" y="19"/>
                </a:cxn>
                <a:cxn ang="0">
                  <a:pos x="25" y="7"/>
                </a:cxn>
                <a:cxn ang="0">
                  <a:pos x="26" y="2"/>
                </a:cxn>
                <a:cxn ang="0">
                  <a:pos x="27" y="0"/>
                </a:cxn>
                <a:cxn ang="0">
                  <a:pos x="27" y="0"/>
                </a:cxn>
                <a:cxn ang="0">
                  <a:pos x="28" y="1"/>
                </a:cxn>
                <a:cxn ang="0">
                  <a:pos x="29" y="5"/>
                </a:cxn>
                <a:cxn ang="0">
                  <a:pos x="30" y="13"/>
                </a:cxn>
                <a:cxn ang="0">
                  <a:pos x="32" y="37"/>
                </a:cxn>
                <a:cxn ang="0">
                  <a:pos x="35" y="81"/>
                </a:cxn>
                <a:cxn ang="0">
                  <a:pos x="37" y="104"/>
                </a:cxn>
                <a:cxn ang="0">
                  <a:pos x="39" y="112"/>
                </a:cxn>
                <a:cxn ang="0">
                  <a:pos x="39" y="115"/>
                </a:cxn>
                <a:cxn ang="0">
                  <a:pos x="40" y="116"/>
                </a:cxn>
                <a:cxn ang="0">
                  <a:pos x="41" y="115"/>
                </a:cxn>
                <a:cxn ang="0">
                  <a:pos x="41" y="112"/>
                </a:cxn>
                <a:cxn ang="0">
                  <a:pos x="42" y="106"/>
                </a:cxn>
                <a:cxn ang="0">
                  <a:pos x="44" y="92"/>
                </a:cxn>
                <a:cxn ang="0">
                  <a:pos x="47" y="54"/>
                </a:cxn>
                <a:cxn ang="0">
                  <a:pos x="49" y="20"/>
                </a:cxn>
                <a:cxn ang="0">
                  <a:pos x="51" y="8"/>
                </a:cxn>
                <a:cxn ang="0">
                  <a:pos x="51" y="3"/>
                </a:cxn>
                <a:cxn ang="0">
                  <a:pos x="52" y="0"/>
                </a:cxn>
                <a:cxn ang="0">
                  <a:pos x="53" y="0"/>
                </a:cxn>
                <a:cxn ang="0">
                  <a:pos x="54" y="1"/>
                </a:cxn>
                <a:cxn ang="0">
                  <a:pos x="55" y="5"/>
                </a:cxn>
                <a:cxn ang="0">
                  <a:pos x="56" y="14"/>
                </a:cxn>
                <a:cxn ang="0">
                  <a:pos x="58" y="45"/>
                </a:cxn>
                <a:cxn ang="0">
                  <a:pos x="62" y="88"/>
                </a:cxn>
                <a:cxn ang="0">
                  <a:pos x="63" y="104"/>
                </a:cxn>
                <a:cxn ang="0">
                  <a:pos x="64" y="111"/>
                </a:cxn>
                <a:cxn ang="0">
                  <a:pos x="65" y="114"/>
                </a:cxn>
                <a:cxn ang="0">
                  <a:pos x="66" y="116"/>
                </a:cxn>
                <a:cxn ang="0">
                  <a:pos x="66" y="115"/>
                </a:cxn>
                <a:cxn ang="0">
                  <a:pos x="67" y="112"/>
                </a:cxn>
                <a:cxn ang="0">
                  <a:pos x="68" y="106"/>
                </a:cxn>
                <a:cxn ang="0">
                  <a:pos x="70" y="85"/>
                </a:cxn>
                <a:cxn ang="0">
                  <a:pos x="72" y="60"/>
                </a:cxn>
                <a:cxn ang="0">
                  <a:pos x="75" y="23"/>
                </a:cxn>
                <a:cxn ang="0">
                  <a:pos x="76" y="8"/>
                </a:cxn>
                <a:cxn ang="0">
                  <a:pos x="77" y="3"/>
                </a:cxn>
                <a:cxn ang="0">
                  <a:pos x="78" y="0"/>
                </a:cxn>
                <a:cxn ang="0">
                  <a:pos x="79" y="0"/>
                </a:cxn>
                <a:cxn ang="0">
                  <a:pos x="79" y="1"/>
                </a:cxn>
                <a:cxn ang="0">
                  <a:pos x="80" y="6"/>
                </a:cxn>
              </a:cxnLst>
              <a:rect l="0" t="0" r="r" b="b"/>
              <a:pathLst>
                <a:path w="81" h="116">
                  <a:moveTo>
                    <a:pt x="0" y="4"/>
                  </a:moveTo>
                  <a:lnTo>
                    <a:pt x="0" y="3"/>
                  </a:lnTo>
                  <a:lnTo>
                    <a:pt x="0" y="3"/>
                  </a:lnTo>
                  <a:lnTo>
                    <a:pt x="0" y="2"/>
                  </a:lnTo>
                  <a:lnTo>
                    <a:pt x="0" y="2"/>
                  </a:lnTo>
                  <a:lnTo>
                    <a:pt x="0" y="2"/>
                  </a:lnTo>
                  <a:lnTo>
                    <a:pt x="0" y="1"/>
                  </a:lnTo>
                  <a:lnTo>
                    <a:pt x="0" y="1"/>
                  </a:lnTo>
                  <a:lnTo>
                    <a:pt x="0" y="1"/>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0"/>
                  </a:lnTo>
                  <a:lnTo>
                    <a:pt x="2" y="1"/>
                  </a:lnTo>
                  <a:lnTo>
                    <a:pt x="2" y="1"/>
                  </a:lnTo>
                  <a:lnTo>
                    <a:pt x="2" y="1"/>
                  </a:lnTo>
                  <a:lnTo>
                    <a:pt x="2" y="1"/>
                  </a:lnTo>
                  <a:lnTo>
                    <a:pt x="2" y="2"/>
                  </a:lnTo>
                  <a:lnTo>
                    <a:pt x="2" y="2"/>
                  </a:lnTo>
                  <a:lnTo>
                    <a:pt x="3" y="2"/>
                  </a:lnTo>
                  <a:lnTo>
                    <a:pt x="3" y="3"/>
                  </a:lnTo>
                  <a:lnTo>
                    <a:pt x="3" y="4"/>
                  </a:lnTo>
                  <a:lnTo>
                    <a:pt x="3" y="4"/>
                  </a:lnTo>
                  <a:lnTo>
                    <a:pt x="3" y="5"/>
                  </a:lnTo>
                  <a:lnTo>
                    <a:pt x="3" y="6"/>
                  </a:lnTo>
                  <a:lnTo>
                    <a:pt x="3" y="6"/>
                  </a:lnTo>
                  <a:lnTo>
                    <a:pt x="3" y="8"/>
                  </a:lnTo>
                  <a:lnTo>
                    <a:pt x="3" y="8"/>
                  </a:lnTo>
                  <a:lnTo>
                    <a:pt x="4" y="9"/>
                  </a:lnTo>
                  <a:lnTo>
                    <a:pt x="4" y="11"/>
                  </a:lnTo>
                  <a:lnTo>
                    <a:pt x="4" y="14"/>
                  </a:lnTo>
                  <a:lnTo>
                    <a:pt x="4" y="15"/>
                  </a:lnTo>
                  <a:lnTo>
                    <a:pt x="4" y="16"/>
                  </a:lnTo>
                  <a:lnTo>
                    <a:pt x="5" y="18"/>
                  </a:lnTo>
                  <a:lnTo>
                    <a:pt x="5" y="21"/>
                  </a:lnTo>
                  <a:lnTo>
                    <a:pt x="5" y="22"/>
                  </a:lnTo>
                  <a:lnTo>
                    <a:pt x="5" y="24"/>
                  </a:lnTo>
                  <a:lnTo>
                    <a:pt x="5" y="26"/>
                  </a:lnTo>
                  <a:lnTo>
                    <a:pt x="6" y="30"/>
                  </a:lnTo>
                  <a:lnTo>
                    <a:pt x="6" y="40"/>
                  </a:lnTo>
                  <a:lnTo>
                    <a:pt x="8" y="60"/>
                  </a:lnTo>
                  <a:lnTo>
                    <a:pt x="8" y="61"/>
                  </a:lnTo>
                  <a:lnTo>
                    <a:pt x="8" y="63"/>
                  </a:lnTo>
                  <a:lnTo>
                    <a:pt x="8" y="65"/>
                  </a:lnTo>
                  <a:lnTo>
                    <a:pt x="9" y="70"/>
                  </a:lnTo>
                  <a:lnTo>
                    <a:pt x="9" y="79"/>
                  </a:lnTo>
                  <a:lnTo>
                    <a:pt x="9" y="80"/>
                  </a:lnTo>
                  <a:lnTo>
                    <a:pt x="9" y="81"/>
                  </a:lnTo>
                  <a:lnTo>
                    <a:pt x="10" y="84"/>
                  </a:lnTo>
                  <a:lnTo>
                    <a:pt x="10" y="88"/>
                  </a:lnTo>
                  <a:lnTo>
                    <a:pt x="11" y="96"/>
                  </a:lnTo>
                  <a:lnTo>
                    <a:pt x="11" y="96"/>
                  </a:lnTo>
                  <a:lnTo>
                    <a:pt x="11" y="97"/>
                  </a:lnTo>
                  <a:lnTo>
                    <a:pt x="11" y="99"/>
                  </a:lnTo>
                  <a:lnTo>
                    <a:pt x="11" y="102"/>
                  </a:lnTo>
                  <a:lnTo>
                    <a:pt x="11" y="103"/>
                  </a:lnTo>
                  <a:lnTo>
                    <a:pt x="11" y="104"/>
                  </a:lnTo>
                  <a:lnTo>
                    <a:pt x="12" y="105"/>
                  </a:lnTo>
                  <a:lnTo>
                    <a:pt x="12" y="108"/>
                  </a:lnTo>
                  <a:lnTo>
                    <a:pt x="12" y="108"/>
                  </a:lnTo>
                  <a:lnTo>
                    <a:pt x="12" y="109"/>
                  </a:lnTo>
                  <a:lnTo>
                    <a:pt x="12" y="110"/>
                  </a:lnTo>
                  <a:lnTo>
                    <a:pt x="13" y="111"/>
                  </a:lnTo>
                  <a:lnTo>
                    <a:pt x="13" y="111"/>
                  </a:lnTo>
                  <a:lnTo>
                    <a:pt x="13" y="112"/>
                  </a:lnTo>
                  <a:lnTo>
                    <a:pt x="13" y="112"/>
                  </a:lnTo>
                  <a:lnTo>
                    <a:pt x="13" y="113"/>
                  </a:lnTo>
                  <a:lnTo>
                    <a:pt x="13" y="113"/>
                  </a:lnTo>
                  <a:lnTo>
                    <a:pt x="13" y="114"/>
                  </a:lnTo>
                  <a:lnTo>
                    <a:pt x="13" y="114"/>
                  </a:lnTo>
                  <a:lnTo>
                    <a:pt x="13" y="114"/>
                  </a:lnTo>
                  <a:lnTo>
                    <a:pt x="13" y="114"/>
                  </a:lnTo>
                  <a:lnTo>
                    <a:pt x="13" y="115"/>
                  </a:lnTo>
                  <a:lnTo>
                    <a:pt x="13" y="115"/>
                  </a:lnTo>
                  <a:lnTo>
                    <a:pt x="14" y="115"/>
                  </a:lnTo>
                  <a:lnTo>
                    <a:pt x="14" y="115"/>
                  </a:lnTo>
                  <a:lnTo>
                    <a:pt x="14" y="115"/>
                  </a:lnTo>
                  <a:lnTo>
                    <a:pt x="14" y="115"/>
                  </a:lnTo>
                  <a:lnTo>
                    <a:pt x="14" y="116"/>
                  </a:lnTo>
                  <a:lnTo>
                    <a:pt x="14" y="116"/>
                  </a:lnTo>
                  <a:lnTo>
                    <a:pt x="14" y="116"/>
                  </a:lnTo>
                  <a:lnTo>
                    <a:pt x="14" y="116"/>
                  </a:lnTo>
                  <a:lnTo>
                    <a:pt x="14" y="116"/>
                  </a:lnTo>
                  <a:lnTo>
                    <a:pt x="15" y="115"/>
                  </a:lnTo>
                  <a:lnTo>
                    <a:pt x="15" y="115"/>
                  </a:lnTo>
                  <a:lnTo>
                    <a:pt x="15" y="115"/>
                  </a:lnTo>
                  <a:lnTo>
                    <a:pt x="15" y="115"/>
                  </a:lnTo>
                  <a:lnTo>
                    <a:pt x="15" y="115"/>
                  </a:lnTo>
                  <a:lnTo>
                    <a:pt x="15" y="115"/>
                  </a:lnTo>
                  <a:lnTo>
                    <a:pt x="15" y="114"/>
                  </a:lnTo>
                  <a:lnTo>
                    <a:pt x="15" y="114"/>
                  </a:lnTo>
                  <a:lnTo>
                    <a:pt x="15" y="114"/>
                  </a:lnTo>
                  <a:lnTo>
                    <a:pt x="15" y="113"/>
                  </a:lnTo>
                  <a:lnTo>
                    <a:pt x="15" y="113"/>
                  </a:lnTo>
                  <a:lnTo>
                    <a:pt x="15" y="113"/>
                  </a:lnTo>
                  <a:lnTo>
                    <a:pt x="16" y="112"/>
                  </a:lnTo>
                  <a:lnTo>
                    <a:pt x="16" y="111"/>
                  </a:lnTo>
                  <a:lnTo>
                    <a:pt x="16" y="111"/>
                  </a:lnTo>
                  <a:lnTo>
                    <a:pt x="16" y="110"/>
                  </a:lnTo>
                  <a:lnTo>
                    <a:pt x="16" y="109"/>
                  </a:lnTo>
                  <a:lnTo>
                    <a:pt x="16" y="108"/>
                  </a:lnTo>
                  <a:lnTo>
                    <a:pt x="17" y="107"/>
                  </a:lnTo>
                  <a:lnTo>
                    <a:pt x="17" y="106"/>
                  </a:lnTo>
                  <a:lnTo>
                    <a:pt x="17" y="106"/>
                  </a:lnTo>
                  <a:lnTo>
                    <a:pt x="17" y="104"/>
                  </a:lnTo>
                  <a:lnTo>
                    <a:pt x="17" y="101"/>
                  </a:lnTo>
                  <a:lnTo>
                    <a:pt x="17" y="100"/>
                  </a:lnTo>
                  <a:lnTo>
                    <a:pt x="17" y="99"/>
                  </a:lnTo>
                  <a:lnTo>
                    <a:pt x="18" y="97"/>
                  </a:lnTo>
                  <a:lnTo>
                    <a:pt x="18" y="93"/>
                  </a:lnTo>
                  <a:lnTo>
                    <a:pt x="18" y="92"/>
                  </a:lnTo>
                  <a:lnTo>
                    <a:pt x="18" y="91"/>
                  </a:lnTo>
                  <a:lnTo>
                    <a:pt x="18" y="89"/>
                  </a:lnTo>
                  <a:lnTo>
                    <a:pt x="19" y="84"/>
                  </a:lnTo>
                  <a:lnTo>
                    <a:pt x="19" y="74"/>
                  </a:lnTo>
                  <a:lnTo>
                    <a:pt x="20" y="73"/>
                  </a:lnTo>
                  <a:lnTo>
                    <a:pt x="20" y="72"/>
                  </a:lnTo>
                  <a:lnTo>
                    <a:pt x="20" y="70"/>
                  </a:lnTo>
                  <a:lnTo>
                    <a:pt x="20" y="65"/>
                  </a:lnTo>
                  <a:lnTo>
                    <a:pt x="21" y="55"/>
                  </a:lnTo>
                  <a:lnTo>
                    <a:pt x="21" y="54"/>
                  </a:lnTo>
                  <a:lnTo>
                    <a:pt x="21" y="52"/>
                  </a:lnTo>
                  <a:lnTo>
                    <a:pt x="21" y="50"/>
                  </a:lnTo>
                  <a:lnTo>
                    <a:pt x="22" y="45"/>
                  </a:lnTo>
                  <a:lnTo>
                    <a:pt x="22" y="36"/>
                  </a:lnTo>
                  <a:lnTo>
                    <a:pt x="22" y="35"/>
                  </a:lnTo>
                  <a:lnTo>
                    <a:pt x="23" y="34"/>
                  </a:lnTo>
                  <a:lnTo>
                    <a:pt x="23" y="31"/>
                  </a:lnTo>
                  <a:lnTo>
                    <a:pt x="23" y="27"/>
                  </a:lnTo>
                  <a:lnTo>
                    <a:pt x="23" y="26"/>
                  </a:lnTo>
                  <a:lnTo>
                    <a:pt x="23" y="25"/>
                  </a:lnTo>
                  <a:lnTo>
                    <a:pt x="23" y="23"/>
                  </a:lnTo>
                  <a:lnTo>
                    <a:pt x="24" y="19"/>
                  </a:lnTo>
                  <a:lnTo>
                    <a:pt x="24" y="18"/>
                  </a:lnTo>
                  <a:lnTo>
                    <a:pt x="24" y="17"/>
                  </a:lnTo>
                  <a:lnTo>
                    <a:pt x="24" y="16"/>
                  </a:lnTo>
                  <a:lnTo>
                    <a:pt x="24" y="12"/>
                  </a:lnTo>
                  <a:lnTo>
                    <a:pt x="25" y="12"/>
                  </a:lnTo>
                  <a:lnTo>
                    <a:pt x="25" y="11"/>
                  </a:lnTo>
                  <a:lnTo>
                    <a:pt x="25" y="9"/>
                  </a:lnTo>
                  <a:lnTo>
                    <a:pt x="25" y="7"/>
                  </a:lnTo>
                  <a:lnTo>
                    <a:pt x="25" y="6"/>
                  </a:lnTo>
                  <a:lnTo>
                    <a:pt x="25" y="6"/>
                  </a:lnTo>
                  <a:lnTo>
                    <a:pt x="25" y="5"/>
                  </a:lnTo>
                  <a:lnTo>
                    <a:pt x="25" y="4"/>
                  </a:lnTo>
                  <a:lnTo>
                    <a:pt x="26" y="4"/>
                  </a:lnTo>
                  <a:lnTo>
                    <a:pt x="26" y="3"/>
                  </a:lnTo>
                  <a:lnTo>
                    <a:pt x="26" y="2"/>
                  </a:lnTo>
                  <a:lnTo>
                    <a:pt x="26" y="2"/>
                  </a:lnTo>
                  <a:lnTo>
                    <a:pt x="26" y="2"/>
                  </a:lnTo>
                  <a:lnTo>
                    <a:pt x="26" y="1"/>
                  </a:lnTo>
                  <a:lnTo>
                    <a:pt x="26" y="1"/>
                  </a:lnTo>
                  <a:lnTo>
                    <a:pt x="26" y="1"/>
                  </a:lnTo>
                  <a:lnTo>
                    <a:pt x="26" y="1"/>
                  </a:lnTo>
                  <a:lnTo>
                    <a:pt x="27" y="0"/>
                  </a:lnTo>
                  <a:lnTo>
                    <a:pt x="27" y="0"/>
                  </a:lnTo>
                  <a:lnTo>
                    <a:pt x="27" y="0"/>
                  </a:lnTo>
                  <a:lnTo>
                    <a:pt x="27" y="0"/>
                  </a:lnTo>
                  <a:lnTo>
                    <a:pt x="27" y="0"/>
                  </a:lnTo>
                  <a:lnTo>
                    <a:pt x="27" y="0"/>
                  </a:lnTo>
                  <a:lnTo>
                    <a:pt x="27" y="0"/>
                  </a:lnTo>
                  <a:lnTo>
                    <a:pt x="27" y="0"/>
                  </a:lnTo>
                  <a:lnTo>
                    <a:pt x="27" y="0"/>
                  </a:lnTo>
                  <a:lnTo>
                    <a:pt x="27" y="0"/>
                  </a:lnTo>
                  <a:lnTo>
                    <a:pt x="27" y="0"/>
                  </a:lnTo>
                  <a:lnTo>
                    <a:pt x="27" y="0"/>
                  </a:lnTo>
                  <a:lnTo>
                    <a:pt x="27" y="0"/>
                  </a:lnTo>
                  <a:lnTo>
                    <a:pt x="28" y="0"/>
                  </a:lnTo>
                  <a:lnTo>
                    <a:pt x="28" y="0"/>
                  </a:lnTo>
                  <a:lnTo>
                    <a:pt x="28" y="0"/>
                  </a:lnTo>
                  <a:lnTo>
                    <a:pt x="28" y="0"/>
                  </a:lnTo>
                  <a:lnTo>
                    <a:pt x="28" y="1"/>
                  </a:lnTo>
                  <a:lnTo>
                    <a:pt x="28" y="1"/>
                  </a:lnTo>
                  <a:lnTo>
                    <a:pt x="28" y="1"/>
                  </a:lnTo>
                  <a:lnTo>
                    <a:pt x="28" y="2"/>
                  </a:lnTo>
                  <a:lnTo>
                    <a:pt x="28" y="2"/>
                  </a:lnTo>
                  <a:lnTo>
                    <a:pt x="28" y="2"/>
                  </a:lnTo>
                  <a:lnTo>
                    <a:pt x="29" y="3"/>
                  </a:lnTo>
                  <a:lnTo>
                    <a:pt x="29" y="3"/>
                  </a:lnTo>
                  <a:lnTo>
                    <a:pt x="29" y="4"/>
                  </a:lnTo>
                  <a:lnTo>
                    <a:pt x="29" y="5"/>
                  </a:lnTo>
                  <a:lnTo>
                    <a:pt x="29" y="5"/>
                  </a:lnTo>
                  <a:lnTo>
                    <a:pt x="29" y="6"/>
                  </a:lnTo>
                  <a:lnTo>
                    <a:pt x="29" y="7"/>
                  </a:lnTo>
                  <a:lnTo>
                    <a:pt x="29" y="8"/>
                  </a:lnTo>
                  <a:lnTo>
                    <a:pt x="29" y="8"/>
                  </a:lnTo>
                  <a:lnTo>
                    <a:pt x="30" y="9"/>
                  </a:lnTo>
                  <a:lnTo>
                    <a:pt x="30" y="12"/>
                  </a:lnTo>
                  <a:lnTo>
                    <a:pt x="30" y="13"/>
                  </a:lnTo>
                  <a:lnTo>
                    <a:pt x="30" y="14"/>
                  </a:lnTo>
                  <a:lnTo>
                    <a:pt x="30" y="15"/>
                  </a:lnTo>
                  <a:lnTo>
                    <a:pt x="31" y="19"/>
                  </a:lnTo>
                  <a:lnTo>
                    <a:pt x="31" y="20"/>
                  </a:lnTo>
                  <a:lnTo>
                    <a:pt x="31" y="21"/>
                  </a:lnTo>
                  <a:lnTo>
                    <a:pt x="31" y="23"/>
                  </a:lnTo>
                  <a:lnTo>
                    <a:pt x="31" y="27"/>
                  </a:lnTo>
                  <a:lnTo>
                    <a:pt x="32" y="37"/>
                  </a:lnTo>
                  <a:lnTo>
                    <a:pt x="34" y="58"/>
                  </a:lnTo>
                  <a:lnTo>
                    <a:pt x="34" y="59"/>
                  </a:lnTo>
                  <a:lnTo>
                    <a:pt x="34" y="60"/>
                  </a:lnTo>
                  <a:lnTo>
                    <a:pt x="34" y="63"/>
                  </a:lnTo>
                  <a:lnTo>
                    <a:pt x="34" y="68"/>
                  </a:lnTo>
                  <a:lnTo>
                    <a:pt x="35" y="78"/>
                  </a:lnTo>
                  <a:lnTo>
                    <a:pt x="35" y="80"/>
                  </a:lnTo>
                  <a:lnTo>
                    <a:pt x="35" y="81"/>
                  </a:lnTo>
                  <a:lnTo>
                    <a:pt x="35" y="83"/>
                  </a:lnTo>
                  <a:lnTo>
                    <a:pt x="36" y="88"/>
                  </a:lnTo>
                  <a:lnTo>
                    <a:pt x="37" y="96"/>
                  </a:lnTo>
                  <a:lnTo>
                    <a:pt x="37" y="97"/>
                  </a:lnTo>
                  <a:lnTo>
                    <a:pt x="37" y="98"/>
                  </a:lnTo>
                  <a:lnTo>
                    <a:pt x="37" y="100"/>
                  </a:lnTo>
                  <a:lnTo>
                    <a:pt x="37" y="103"/>
                  </a:lnTo>
                  <a:lnTo>
                    <a:pt x="37" y="104"/>
                  </a:lnTo>
                  <a:lnTo>
                    <a:pt x="37" y="104"/>
                  </a:lnTo>
                  <a:lnTo>
                    <a:pt x="38" y="106"/>
                  </a:lnTo>
                  <a:lnTo>
                    <a:pt x="38" y="108"/>
                  </a:lnTo>
                  <a:lnTo>
                    <a:pt x="38" y="109"/>
                  </a:lnTo>
                  <a:lnTo>
                    <a:pt x="38" y="110"/>
                  </a:lnTo>
                  <a:lnTo>
                    <a:pt x="38" y="111"/>
                  </a:lnTo>
                  <a:lnTo>
                    <a:pt x="39" y="111"/>
                  </a:lnTo>
                  <a:lnTo>
                    <a:pt x="39" y="112"/>
                  </a:lnTo>
                  <a:lnTo>
                    <a:pt x="39" y="112"/>
                  </a:lnTo>
                  <a:lnTo>
                    <a:pt x="39" y="113"/>
                  </a:lnTo>
                  <a:lnTo>
                    <a:pt x="39" y="113"/>
                  </a:lnTo>
                  <a:lnTo>
                    <a:pt x="39" y="114"/>
                  </a:lnTo>
                  <a:lnTo>
                    <a:pt x="39" y="114"/>
                  </a:lnTo>
                  <a:lnTo>
                    <a:pt x="39" y="114"/>
                  </a:lnTo>
                  <a:lnTo>
                    <a:pt x="39" y="114"/>
                  </a:lnTo>
                  <a:lnTo>
                    <a:pt x="39" y="115"/>
                  </a:lnTo>
                  <a:lnTo>
                    <a:pt x="39" y="115"/>
                  </a:lnTo>
                  <a:lnTo>
                    <a:pt x="39" y="115"/>
                  </a:lnTo>
                  <a:lnTo>
                    <a:pt x="40" y="115"/>
                  </a:lnTo>
                  <a:lnTo>
                    <a:pt x="40" y="115"/>
                  </a:lnTo>
                  <a:lnTo>
                    <a:pt x="40" y="115"/>
                  </a:lnTo>
                  <a:lnTo>
                    <a:pt x="40" y="116"/>
                  </a:lnTo>
                  <a:lnTo>
                    <a:pt x="40" y="116"/>
                  </a:lnTo>
                  <a:lnTo>
                    <a:pt x="40" y="116"/>
                  </a:lnTo>
                  <a:lnTo>
                    <a:pt x="40" y="116"/>
                  </a:lnTo>
                  <a:lnTo>
                    <a:pt x="40" y="116"/>
                  </a:lnTo>
                  <a:lnTo>
                    <a:pt x="40" y="116"/>
                  </a:lnTo>
                  <a:lnTo>
                    <a:pt x="40" y="115"/>
                  </a:lnTo>
                  <a:lnTo>
                    <a:pt x="41" y="115"/>
                  </a:lnTo>
                  <a:lnTo>
                    <a:pt x="41" y="115"/>
                  </a:lnTo>
                  <a:lnTo>
                    <a:pt x="41" y="115"/>
                  </a:lnTo>
                  <a:lnTo>
                    <a:pt x="41" y="115"/>
                  </a:lnTo>
                  <a:lnTo>
                    <a:pt x="41" y="115"/>
                  </a:lnTo>
                  <a:lnTo>
                    <a:pt x="41" y="114"/>
                  </a:lnTo>
                  <a:lnTo>
                    <a:pt x="41" y="114"/>
                  </a:lnTo>
                  <a:lnTo>
                    <a:pt x="41" y="114"/>
                  </a:lnTo>
                  <a:lnTo>
                    <a:pt x="41" y="114"/>
                  </a:lnTo>
                  <a:lnTo>
                    <a:pt x="41" y="113"/>
                  </a:lnTo>
                  <a:lnTo>
                    <a:pt x="41" y="113"/>
                  </a:lnTo>
                  <a:lnTo>
                    <a:pt x="41" y="112"/>
                  </a:lnTo>
                  <a:lnTo>
                    <a:pt x="42" y="112"/>
                  </a:lnTo>
                  <a:lnTo>
                    <a:pt x="42" y="111"/>
                  </a:lnTo>
                  <a:lnTo>
                    <a:pt x="42" y="110"/>
                  </a:lnTo>
                  <a:lnTo>
                    <a:pt x="42" y="110"/>
                  </a:lnTo>
                  <a:lnTo>
                    <a:pt x="42" y="109"/>
                  </a:lnTo>
                  <a:lnTo>
                    <a:pt x="42" y="108"/>
                  </a:lnTo>
                  <a:lnTo>
                    <a:pt x="42" y="107"/>
                  </a:lnTo>
                  <a:lnTo>
                    <a:pt x="42" y="106"/>
                  </a:lnTo>
                  <a:lnTo>
                    <a:pt x="43" y="105"/>
                  </a:lnTo>
                  <a:lnTo>
                    <a:pt x="43" y="102"/>
                  </a:lnTo>
                  <a:lnTo>
                    <a:pt x="43" y="101"/>
                  </a:lnTo>
                  <a:lnTo>
                    <a:pt x="43" y="100"/>
                  </a:lnTo>
                  <a:lnTo>
                    <a:pt x="43" y="98"/>
                  </a:lnTo>
                  <a:lnTo>
                    <a:pt x="44" y="94"/>
                  </a:lnTo>
                  <a:lnTo>
                    <a:pt x="44" y="93"/>
                  </a:lnTo>
                  <a:lnTo>
                    <a:pt x="44" y="92"/>
                  </a:lnTo>
                  <a:lnTo>
                    <a:pt x="44" y="90"/>
                  </a:lnTo>
                  <a:lnTo>
                    <a:pt x="45" y="85"/>
                  </a:lnTo>
                  <a:lnTo>
                    <a:pt x="45" y="75"/>
                  </a:lnTo>
                  <a:lnTo>
                    <a:pt x="45" y="74"/>
                  </a:lnTo>
                  <a:lnTo>
                    <a:pt x="45" y="72"/>
                  </a:lnTo>
                  <a:lnTo>
                    <a:pt x="46" y="70"/>
                  </a:lnTo>
                  <a:lnTo>
                    <a:pt x="46" y="64"/>
                  </a:lnTo>
                  <a:lnTo>
                    <a:pt x="47" y="54"/>
                  </a:lnTo>
                  <a:lnTo>
                    <a:pt x="48" y="33"/>
                  </a:lnTo>
                  <a:lnTo>
                    <a:pt x="48" y="32"/>
                  </a:lnTo>
                  <a:lnTo>
                    <a:pt x="49" y="31"/>
                  </a:lnTo>
                  <a:lnTo>
                    <a:pt x="49" y="28"/>
                  </a:lnTo>
                  <a:lnTo>
                    <a:pt x="49" y="24"/>
                  </a:lnTo>
                  <a:lnTo>
                    <a:pt x="49" y="23"/>
                  </a:lnTo>
                  <a:lnTo>
                    <a:pt x="49" y="22"/>
                  </a:lnTo>
                  <a:lnTo>
                    <a:pt x="49" y="20"/>
                  </a:lnTo>
                  <a:lnTo>
                    <a:pt x="50" y="16"/>
                  </a:lnTo>
                  <a:lnTo>
                    <a:pt x="50" y="15"/>
                  </a:lnTo>
                  <a:lnTo>
                    <a:pt x="50" y="14"/>
                  </a:lnTo>
                  <a:lnTo>
                    <a:pt x="50" y="12"/>
                  </a:lnTo>
                  <a:lnTo>
                    <a:pt x="50" y="12"/>
                  </a:lnTo>
                  <a:lnTo>
                    <a:pt x="50" y="11"/>
                  </a:lnTo>
                  <a:lnTo>
                    <a:pt x="51" y="9"/>
                  </a:lnTo>
                  <a:lnTo>
                    <a:pt x="51" y="8"/>
                  </a:lnTo>
                  <a:lnTo>
                    <a:pt x="51" y="8"/>
                  </a:lnTo>
                  <a:lnTo>
                    <a:pt x="51" y="6"/>
                  </a:lnTo>
                  <a:lnTo>
                    <a:pt x="51" y="6"/>
                  </a:lnTo>
                  <a:lnTo>
                    <a:pt x="51" y="5"/>
                  </a:lnTo>
                  <a:lnTo>
                    <a:pt x="51" y="4"/>
                  </a:lnTo>
                  <a:lnTo>
                    <a:pt x="51" y="4"/>
                  </a:lnTo>
                  <a:lnTo>
                    <a:pt x="51" y="3"/>
                  </a:lnTo>
                  <a:lnTo>
                    <a:pt x="51" y="3"/>
                  </a:lnTo>
                  <a:lnTo>
                    <a:pt x="52" y="2"/>
                  </a:lnTo>
                  <a:lnTo>
                    <a:pt x="52" y="2"/>
                  </a:lnTo>
                  <a:lnTo>
                    <a:pt x="52" y="2"/>
                  </a:lnTo>
                  <a:lnTo>
                    <a:pt x="52" y="1"/>
                  </a:lnTo>
                  <a:lnTo>
                    <a:pt x="52" y="1"/>
                  </a:lnTo>
                  <a:lnTo>
                    <a:pt x="52" y="1"/>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3" y="0"/>
                  </a:lnTo>
                  <a:lnTo>
                    <a:pt x="53" y="0"/>
                  </a:lnTo>
                  <a:lnTo>
                    <a:pt x="53" y="0"/>
                  </a:lnTo>
                  <a:lnTo>
                    <a:pt x="54" y="0"/>
                  </a:lnTo>
                  <a:lnTo>
                    <a:pt x="54" y="1"/>
                  </a:lnTo>
                  <a:lnTo>
                    <a:pt x="54" y="1"/>
                  </a:lnTo>
                  <a:lnTo>
                    <a:pt x="54" y="1"/>
                  </a:lnTo>
                  <a:lnTo>
                    <a:pt x="54" y="2"/>
                  </a:lnTo>
                  <a:lnTo>
                    <a:pt x="54" y="2"/>
                  </a:lnTo>
                  <a:lnTo>
                    <a:pt x="54" y="3"/>
                  </a:lnTo>
                  <a:lnTo>
                    <a:pt x="54" y="3"/>
                  </a:lnTo>
                  <a:lnTo>
                    <a:pt x="54" y="4"/>
                  </a:lnTo>
                  <a:lnTo>
                    <a:pt x="55" y="4"/>
                  </a:lnTo>
                  <a:lnTo>
                    <a:pt x="55" y="5"/>
                  </a:lnTo>
                  <a:lnTo>
                    <a:pt x="55" y="6"/>
                  </a:lnTo>
                  <a:lnTo>
                    <a:pt x="55" y="7"/>
                  </a:lnTo>
                  <a:lnTo>
                    <a:pt x="55" y="7"/>
                  </a:lnTo>
                  <a:lnTo>
                    <a:pt x="55" y="8"/>
                  </a:lnTo>
                  <a:lnTo>
                    <a:pt x="55" y="9"/>
                  </a:lnTo>
                  <a:lnTo>
                    <a:pt x="56" y="12"/>
                  </a:lnTo>
                  <a:lnTo>
                    <a:pt x="56" y="13"/>
                  </a:lnTo>
                  <a:lnTo>
                    <a:pt x="56" y="14"/>
                  </a:lnTo>
                  <a:lnTo>
                    <a:pt x="56" y="15"/>
                  </a:lnTo>
                  <a:lnTo>
                    <a:pt x="56" y="19"/>
                  </a:lnTo>
                  <a:lnTo>
                    <a:pt x="57" y="27"/>
                  </a:lnTo>
                  <a:lnTo>
                    <a:pt x="57" y="28"/>
                  </a:lnTo>
                  <a:lnTo>
                    <a:pt x="57" y="29"/>
                  </a:lnTo>
                  <a:lnTo>
                    <a:pt x="57" y="31"/>
                  </a:lnTo>
                  <a:lnTo>
                    <a:pt x="58" y="36"/>
                  </a:lnTo>
                  <a:lnTo>
                    <a:pt x="58" y="45"/>
                  </a:lnTo>
                  <a:lnTo>
                    <a:pt x="60" y="65"/>
                  </a:lnTo>
                  <a:lnTo>
                    <a:pt x="60" y="66"/>
                  </a:lnTo>
                  <a:lnTo>
                    <a:pt x="60" y="68"/>
                  </a:lnTo>
                  <a:lnTo>
                    <a:pt x="60" y="70"/>
                  </a:lnTo>
                  <a:lnTo>
                    <a:pt x="61" y="75"/>
                  </a:lnTo>
                  <a:lnTo>
                    <a:pt x="61" y="85"/>
                  </a:lnTo>
                  <a:lnTo>
                    <a:pt x="62" y="86"/>
                  </a:lnTo>
                  <a:lnTo>
                    <a:pt x="62" y="88"/>
                  </a:lnTo>
                  <a:lnTo>
                    <a:pt x="62" y="90"/>
                  </a:lnTo>
                  <a:lnTo>
                    <a:pt x="62" y="94"/>
                  </a:lnTo>
                  <a:lnTo>
                    <a:pt x="62" y="95"/>
                  </a:lnTo>
                  <a:lnTo>
                    <a:pt x="62" y="96"/>
                  </a:lnTo>
                  <a:lnTo>
                    <a:pt x="62" y="98"/>
                  </a:lnTo>
                  <a:lnTo>
                    <a:pt x="63" y="102"/>
                  </a:lnTo>
                  <a:lnTo>
                    <a:pt x="63" y="103"/>
                  </a:lnTo>
                  <a:lnTo>
                    <a:pt x="63" y="104"/>
                  </a:lnTo>
                  <a:lnTo>
                    <a:pt x="63" y="105"/>
                  </a:lnTo>
                  <a:lnTo>
                    <a:pt x="63" y="106"/>
                  </a:lnTo>
                  <a:lnTo>
                    <a:pt x="64" y="106"/>
                  </a:lnTo>
                  <a:lnTo>
                    <a:pt x="64" y="108"/>
                  </a:lnTo>
                  <a:lnTo>
                    <a:pt x="64" y="109"/>
                  </a:lnTo>
                  <a:lnTo>
                    <a:pt x="64" y="109"/>
                  </a:lnTo>
                  <a:lnTo>
                    <a:pt x="64" y="110"/>
                  </a:lnTo>
                  <a:lnTo>
                    <a:pt x="64" y="111"/>
                  </a:lnTo>
                  <a:lnTo>
                    <a:pt x="64" y="111"/>
                  </a:lnTo>
                  <a:lnTo>
                    <a:pt x="64" y="112"/>
                  </a:lnTo>
                  <a:lnTo>
                    <a:pt x="64" y="113"/>
                  </a:lnTo>
                  <a:lnTo>
                    <a:pt x="65" y="113"/>
                  </a:lnTo>
                  <a:lnTo>
                    <a:pt x="65" y="114"/>
                  </a:lnTo>
                  <a:lnTo>
                    <a:pt x="65" y="114"/>
                  </a:lnTo>
                  <a:lnTo>
                    <a:pt x="65" y="114"/>
                  </a:lnTo>
                  <a:lnTo>
                    <a:pt x="65" y="114"/>
                  </a:lnTo>
                  <a:lnTo>
                    <a:pt x="65" y="115"/>
                  </a:lnTo>
                  <a:lnTo>
                    <a:pt x="65" y="115"/>
                  </a:lnTo>
                  <a:lnTo>
                    <a:pt x="65" y="115"/>
                  </a:lnTo>
                  <a:lnTo>
                    <a:pt x="65" y="115"/>
                  </a:lnTo>
                  <a:lnTo>
                    <a:pt x="65" y="115"/>
                  </a:lnTo>
                  <a:lnTo>
                    <a:pt x="66" y="116"/>
                  </a:lnTo>
                  <a:lnTo>
                    <a:pt x="66" y="116"/>
                  </a:lnTo>
                  <a:lnTo>
                    <a:pt x="66" y="116"/>
                  </a:lnTo>
                  <a:lnTo>
                    <a:pt x="66" y="116"/>
                  </a:lnTo>
                  <a:lnTo>
                    <a:pt x="66" y="116"/>
                  </a:lnTo>
                  <a:lnTo>
                    <a:pt x="66" y="115"/>
                  </a:lnTo>
                  <a:lnTo>
                    <a:pt x="66" y="115"/>
                  </a:lnTo>
                  <a:lnTo>
                    <a:pt x="66" y="115"/>
                  </a:lnTo>
                  <a:lnTo>
                    <a:pt x="66" y="115"/>
                  </a:lnTo>
                  <a:lnTo>
                    <a:pt x="66" y="115"/>
                  </a:lnTo>
                  <a:lnTo>
                    <a:pt x="66" y="115"/>
                  </a:lnTo>
                  <a:lnTo>
                    <a:pt x="66" y="114"/>
                  </a:lnTo>
                  <a:lnTo>
                    <a:pt x="67" y="114"/>
                  </a:lnTo>
                  <a:lnTo>
                    <a:pt x="67" y="114"/>
                  </a:lnTo>
                  <a:lnTo>
                    <a:pt x="67" y="114"/>
                  </a:lnTo>
                  <a:lnTo>
                    <a:pt x="67" y="113"/>
                  </a:lnTo>
                  <a:lnTo>
                    <a:pt x="67" y="113"/>
                  </a:lnTo>
                  <a:lnTo>
                    <a:pt x="67" y="113"/>
                  </a:lnTo>
                  <a:lnTo>
                    <a:pt x="67" y="112"/>
                  </a:lnTo>
                  <a:lnTo>
                    <a:pt x="67" y="111"/>
                  </a:lnTo>
                  <a:lnTo>
                    <a:pt x="67" y="111"/>
                  </a:lnTo>
                  <a:lnTo>
                    <a:pt x="68" y="110"/>
                  </a:lnTo>
                  <a:lnTo>
                    <a:pt x="68" y="109"/>
                  </a:lnTo>
                  <a:lnTo>
                    <a:pt x="68" y="109"/>
                  </a:lnTo>
                  <a:lnTo>
                    <a:pt x="68" y="108"/>
                  </a:lnTo>
                  <a:lnTo>
                    <a:pt x="68" y="107"/>
                  </a:lnTo>
                  <a:lnTo>
                    <a:pt x="68" y="106"/>
                  </a:lnTo>
                  <a:lnTo>
                    <a:pt x="68" y="105"/>
                  </a:lnTo>
                  <a:lnTo>
                    <a:pt x="68" y="104"/>
                  </a:lnTo>
                  <a:lnTo>
                    <a:pt x="69" y="101"/>
                  </a:lnTo>
                  <a:lnTo>
                    <a:pt x="69" y="100"/>
                  </a:lnTo>
                  <a:lnTo>
                    <a:pt x="69" y="99"/>
                  </a:lnTo>
                  <a:lnTo>
                    <a:pt x="69" y="97"/>
                  </a:lnTo>
                  <a:lnTo>
                    <a:pt x="69" y="93"/>
                  </a:lnTo>
                  <a:lnTo>
                    <a:pt x="70" y="85"/>
                  </a:lnTo>
                  <a:lnTo>
                    <a:pt x="70" y="84"/>
                  </a:lnTo>
                  <a:lnTo>
                    <a:pt x="70" y="82"/>
                  </a:lnTo>
                  <a:lnTo>
                    <a:pt x="70" y="80"/>
                  </a:lnTo>
                  <a:lnTo>
                    <a:pt x="71" y="76"/>
                  </a:lnTo>
                  <a:lnTo>
                    <a:pt x="72" y="66"/>
                  </a:lnTo>
                  <a:lnTo>
                    <a:pt x="72" y="64"/>
                  </a:lnTo>
                  <a:lnTo>
                    <a:pt x="72" y="63"/>
                  </a:lnTo>
                  <a:lnTo>
                    <a:pt x="72" y="60"/>
                  </a:lnTo>
                  <a:lnTo>
                    <a:pt x="72" y="55"/>
                  </a:lnTo>
                  <a:lnTo>
                    <a:pt x="73" y="44"/>
                  </a:lnTo>
                  <a:lnTo>
                    <a:pt x="73" y="43"/>
                  </a:lnTo>
                  <a:lnTo>
                    <a:pt x="73" y="41"/>
                  </a:lnTo>
                  <a:lnTo>
                    <a:pt x="73" y="39"/>
                  </a:lnTo>
                  <a:lnTo>
                    <a:pt x="74" y="34"/>
                  </a:lnTo>
                  <a:lnTo>
                    <a:pt x="75" y="24"/>
                  </a:lnTo>
                  <a:lnTo>
                    <a:pt x="75" y="23"/>
                  </a:lnTo>
                  <a:lnTo>
                    <a:pt x="75" y="22"/>
                  </a:lnTo>
                  <a:lnTo>
                    <a:pt x="75" y="20"/>
                  </a:lnTo>
                  <a:lnTo>
                    <a:pt x="75" y="16"/>
                  </a:lnTo>
                  <a:lnTo>
                    <a:pt x="75" y="15"/>
                  </a:lnTo>
                  <a:lnTo>
                    <a:pt x="76" y="14"/>
                  </a:lnTo>
                  <a:lnTo>
                    <a:pt x="76" y="12"/>
                  </a:lnTo>
                  <a:lnTo>
                    <a:pt x="76" y="9"/>
                  </a:lnTo>
                  <a:lnTo>
                    <a:pt x="76" y="8"/>
                  </a:lnTo>
                  <a:lnTo>
                    <a:pt x="76" y="8"/>
                  </a:lnTo>
                  <a:lnTo>
                    <a:pt x="76" y="6"/>
                  </a:lnTo>
                  <a:lnTo>
                    <a:pt x="77" y="6"/>
                  </a:lnTo>
                  <a:lnTo>
                    <a:pt x="77" y="5"/>
                  </a:lnTo>
                  <a:lnTo>
                    <a:pt x="77" y="4"/>
                  </a:lnTo>
                  <a:lnTo>
                    <a:pt x="77" y="4"/>
                  </a:lnTo>
                  <a:lnTo>
                    <a:pt x="77" y="3"/>
                  </a:lnTo>
                  <a:lnTo>
                    <a:pt x="77" y="3"/>
                  </a:lnTo>
                  <a:lnTo>
                    <a:pt x="77" y="2"/>
                  </a:lnTo>
                  <a:lnTo>
                    <a:pt x="77" y="2"/>
                  </a:lnTo>
                  <a:lnTo>
                    <a:pt x="77" y="1"/>
                  </a:lnTo>
                  <a:lnTo>
                    <a:pt x="78" y="1"/>
                  </a:lnTo>
                  <a:lnTo>
                    <a:pt x="78" y="1"/>
                  </a:lnTo>
                  <a:lnTo>
                    <a:pt x="78" y="0"/>
                  </a:lnTo>
                  <a:lnTo>
                    <a:pt x="78" y="0"/>
                  </a:lnTo>
                  <a:lnTo>
                    <a:pt x="78" y="0"/>
                  </a:lnTo>
                  <a:lnTo>
                    <a:pt x="78" y="0"/>
                  </a:lnTo>
                  <a:lnTo>
                    <a:pt x="78" y="0"/>
                  </a:lnTo>
                  <a:lnTo>
                    <a:pt x="78" y="0"/>
                  </a:lnTo>
                  <a:lnTo>
                    <a:pt x="78" y="0"/>
                  </a:lnTo>
                  <a:lnTo>
                    <a:pt x="78" y="0"/>
                  </a:lnTo>
                  <a:lnTo>
                    <a:pt x="78" y="0"/>
                  </a:lnTo>
                  <a:lnTo>
                    <a:pt x="78" y="0"/>
                  </a:lnTo>
                  <a:lnTo>
                    <a:pt x="79" y="0"/>
                  </a:lnTo>
                  <a:lnTo>
                    <a:pt x="79" y="0"/>
                  </a:lnTo>
                  <a:lnTo>
                    <a:pt x="79" y="0"/>
                  </a:lnTo>
                  <a:lnTo>
                    <a:pt x="79" y="0"/>
                  </a:lnTo>
                  <a:lnTo>
                    <a:pt x="79" y="0"/>
                  </a:lnTo>
                  <a:lnTo>
                    <a:pt x="79" y="0"/>
                  </a:lnTo>
                  <a:lnTo>
                    <a:pt x="79" y="1"/>
                  </a:lnTo>
                  <a:lnTo>
                    <a:pt x="79" y="1"/>
                  </a:lnTo>
                  <a:lnTo>
                    <a:pt x="79" y="1"/>
                  </a:lnTo>
                  <a:lnTo>
                    <a:pt x="80" y="2"/>
                  </a:lnTo>
                  <a:lnTo>
                    <a:pt x="80" y="2"/>
                  </a:lnTo>
                  <a:lnTo>
                    <a:pt x="80" y="2"/>
                  </a:lnTo>
                  <a:lnTo>
                    <a:pt x="80" y="3"/>
                  </a:lnTo>
                  <a:lnTo>
                    <a:pt x="80" y="4"/>
                  </a:lnTo>
                  <a:lnTo>
                    <a:pt x="80" y="4"/>
                  </a:lnTo>
                  <a:lnTo>
                    <a:pt x="80" y="5"/>
                  </a:lnTo>
                  <a:lnTo>
                    <a:pt x="80" y="6"/>
                  </a:lnTo>
                  <a:lnTo>
                    <a:pt x="80" y="7"/>
                  </a:lnTo>
                  <a:lnTo>
                    <a:pt x="81" y="8"/>
                  </a:lnTo>
                  <a:lnTo>
                    <a:pt x="81" y="9"/>
                  </a:lnTo>
                  <a:lnTo>
                    <a:pt x="81" y="9"/>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5" name="Freeform 82"/>
            <p:cNvSpPr>
              <a:spLocks/>
            </p:cNvSpPr>
            <p:nvPr/>
          </p:nvSpPr>
          <p:spPr bwMode="auto">
            <a:xfrm>
              <a:off x="4479" y="2186"/>
              <a:ext cx="83" cy="116"/>
            </a:xfrm>
            <a:custGeom>
              <a:avLst/>
              <a:gdLst/>
              <a:ahLst/>
              <a:cxnLst>
                <a:cxn ang="0">
                  <a:pos x="1" y="23"/>
                </a:cxn>
                <a:cxn ang="0">
                  <a:pos x="3" y="51"/>
                </a:cxn>
                <a:cxn ang="0">
                  <a:pos x="5" y="83"/>
                </a:cxn>
                <a:cxn ang="0">
                  <a:pos x="7" y="99"/>
                </a:cxn>
                <a:cxn ang="0">
                  <a:pos x="8" y="108"/>
                </a:cxn>
                <a:cxn ang="0">
                  <a:pos x="9" y="112"/>
                </a:cxn>
                <a:cxn ang="0">
                  <a:pos x="10" y="115"/>
                </a:cxn>
                <a:cxn ang="0">
                  <a:pos x="10" y="115"/>
                </a:cxn>
                <a:cxn ang="0">
                  <a:pos x="11" y="114"/>
                </a:cxn>
                <a:cxn ang="0">
                  <a:pos x="12" y="108"/>
                </a:cxn>
                <a:cxn ang="0">
                  <a:pos x="14" y="87"/>
                </a:cxn>
                <a:cxn ang="0">
                  <a:pos x="17" y="44"/>
                </a:cxn>
                <a:cxn ang="0">
                  <a:pos x="19" y="26"/>
                </a:cxn>
                <a:cxn ang="0">
                  <a:pos x="20" y="11"/>
                </a:cxn>
                <a:cxn ang="0">
                  <a:pos x="21" y="4"/>
                </a:cxn>
                <a:cxn ang="0">
                  <a:pos x="22" y="1"/>
                </a:cxn>
                <a:cxn ang="0">
                  <a:pos x="22" y="0"/>
                </a:cxn>
                <a:cxn ang="0">
                  <a:pos x="23" y="0"/>
                </a:cxn>
                <a:cxn ang="0">
                  <a:pos x="24" y="3"/>
                </a:cxn>
                <a:cxn ang="0">
                  <a:pos x="25" y="8"/>
                </a:cxn>
                <a:cxn ang="0">
                  <a:pos x="27" y="31"/>
                </a:cxn>
                <a:cxn ang="0">
                  <a:pos x="29" y="57"/>
                </a:cxn>
                <a:cxn ang="0">
                  <a:pos x="31" y="94"/>
                </a:cxn>
                <a:cxn ang="0">
                  <a:pos x="33" y="107"/>
                </a:cxn>
                <a:cxn ang="0">
                  <a:pos x="34" y="113"/>
                </a:cxn>
                <a:cxn ang="0">
                  <a:pos x="34" y="115"/>
                </a:cxn>
                <a:cxn ang="0">
                  <a:pos x="35" y="116"/>
                </a:cxn>
                <a:cxn ang="0">
                  <a:pos x="36" y="114"/>
                </a:cxn>
                <a:cxn ang="0">
                  <a:pos x="37" y="110"/>
                </a:cxn>
                <a:cxn ang="0">
                  <a:pos x="38" y="100"/>
                </a:cxn>
                <a:cxn ang="0">
                  <a:pos x="40" y="74"/>
                </a:cxn>
                <a:cxn ang="0">
                  <a:pos x="42" y="42"/>
                </a:cxn>
                <a:cxn ang="0">
                  <a:pos x="44" y="18"/>
                </a:cxn>
                <a:cxn ang="0">
                  <a:pos x="46" y="7"/>
                </a:cxn>
                <a:cxn ang="0">
                  <a:pos x="46" y="2"/>
                </a:cxn>
                <a:cxn ang="0">
                  <a:pos x="47" y="0"/>
                </a:cxn>
                <a:cxn ang="0">
                  <a:pos x="48" y="0"/>
                </a:cxn>
                <a:cxn ang="0">
                  <a:pos x="49" y="2"/>
                </a:cxn>
                <a:cxn ang="0">
                  <a:pos x="50" y="7"/>
                </a:cxn>
                <a:cxn ang="0">
                  <a:pos x="51" y="17"/>
                </a:cxn>
                <a:cxn ang="0">
                  <a:pos x="53" y="52"/>
                </a:cxn>
                <a:cxn ang="0">
                  <a:pos x="56" y="87"/>
                </a:cxn>
                <a:cxn ang="0">
                  <a:pos x="57" y="104"/>
                </a:cxn>
                <a:cxn ang="0">
                  <a:pos x="58" y="112"/>
                </a:cxn>
                <a:cxn ang="0">
                  <a:pos x="59" y="115"/>
                </a:cxn>
                <a:cxn ang="0">
                  <a:pos x="60" y="116"/>
                </a:cxn>
                <a:cxn ang="0">
                  <a:pos x="61" y="114"/>
                </a:cxn>
                <a:cxn ang="0">
                  <a:pos x="62" y="110"/>
                </a:cxn>
                <a:cxn ang="0">
                  <a:pos x="63" y="98"/>
                </a:cxn>
                <a:cxn ang="0">
                  <a:pos x="66" y="52"/>
                </a:cxn>
                <a:cxn ang="0">
                  <a:pos x="68" y="28"/>
                </a:cxn>
                <a:cxn ang="0">
                  <a:pos x="69" y="13"/>
                </a:cxn>
                <a:cxn ang="0">
                  <a:pos x="70" y="6"/>
                </a:cxn>
                <a:cxn ang="0">
                  <a:pos x="71" y="2"/>
                </a:cxn>
                <a:cxn ang="0">
                  <a:pos x="72" y="0"/>
                </a:cxn>
                <a:cxn ang="0">
                  <a:pos x="72" y="0"/>
                </a:cxn>
                <a:cxn ang="0">
                  <a:pos x="73" y="2"/>
                </a:cxn>
                <a:cxn ang="0">
                  <a:pos x="74" y="8"/>
                </a:cxn>
                <a:cxn ang="0">
                  <a:pos x="76" y="32"/>
                </a:cxn>
                <a:cxn ang="0">
                  <a:pos x="78" y="62"/>
                </a:cxn>
                <a:cxn ang="0">
                  <a:pos x="81" y="94"/>
                </a:cxn>
                <a:cxn ang="0">
                  <a:pos x="82" y="107"/>
                </a:cxn>
              </a:cxnLst>
              <a:rect l="0" t="0" r="r" b="b"/>
              <a:pathLst>
                <a:path w="83" h="116">
                  <a:moveTo>
                    <a:pt x="0" y="9"/>
                  </a:moveTo>
                  <a:lnTo>
                    <a:pt x="0" y="11"/>
                  </a:lnTo>
                  <a:lnTo>
                    <a:pt x="0" y="14"/>
                  </a:lnTo>
                  <a:lnTo>
                    <a:pt x="0" y="15"/>
                  </a:lnTo>
                  <a:lnTo>
                    <a:pt x="1" y="16"/>
                  </a:lnTo>
                  <a:lnTo>
                    <a:pt x="1" y="18"/>
                  </a:lnTo>
                  <a:lnTo>
                    <a:pt x="1" y="22"/>
                  </a:lnTo>
                  <a:lnTo>
                    <a:pt x="1" y="23"/>
                  </a:lnTo>
                  <a:lnTo>
                    <a:pt x="1" y="24"/>
                  </a:lnTo>
                  <a:lnTo>
                    <a:pt x="1" y="27"/>
                  </a:lnTo>
                  <a:lnTo>
                    <a:pt x="2" y="31"/>
                  </a:lnTo>
                  <a:lnTo>
                    <a:pt x="3" y="41"/>
                  </a:lnTo>
                  <a:lnTo>
                    <a:pt x="3" y="42"/>
                  </a:lnTo>
                  <a:lnTo>
                    <a:pt x="3" y="44"/>
                  </a:lnTo>
                  <a:lnTo>
                    <a:pt x="3" y="46"/>
                  </a:lnTo>
                  <a:lnTo>
                    <a:pt x="3" y="51"/>
                  </a:lnTo>
                  <a:lnTo>
                    <a:pt x="4" y="61"/>
                  </a:lnTo>
                  <a:lnTo>
                    <a:pt x="4" y="62"/>
                  </a:lnTo>
                  <a:lnTo>
                    <a:pt x="4" y="64"/>
                  </a:lnTo>
                  <a:lnTo>
                    <a:pt x="4" y="66"/>
                  </a:lnTo>
                  <a:lnTo>
                    <a:pt x="5" y="71"/>
                  </a:lnTo>
                  <a:lnTo>
                    <a:pt x="5" y="81"/>
                  </a:lnTo>
                  <a:lnTo>
                    <a:pt x="5" y="82"/>
                  </a:lnTo>
                  <a:lnTo>
                    <a:pt x="5" y="83"/>
                  </a:lnTo>
                  <a:lnTo>
                    <a:pt x="6" y="85"/>
                  </a:lnTo>
                  <a:lnTo>
                    <a:pt x="6" y="90"/>
                  </a:lnTo>
                  <a:lnTo>
                    <a:pt x="6" y="91"/>
                  </a:lnTo>
                  <a:lnTo>
                    <a:pt x="6" y="92"/>
                  </a:lnTo>
                  <a:lnTo>
                    <a:pt x="6" y="94"/>
                  </a:lnTo>
                  <a:lnTo>
                    <a:pt x="7" y="97"/>
                  </a:lnTo>
                  <a:lnTo>
                    <a:pt x="7" y="98"/>
                  </a:lnTo>
                  <a:lnTo>
                    <a:pt x="7" y="99"/>
                  </a:lnTo>
                  <a:lnTo>
                    <a:pt x="7" y="101"/>
                  </a:lnTo>
                  <a:lnTo>
                    <a:pt x="7" y="102"/>
                  </a:lnTo>
                  <a:lnTo>
                    <a:pt x="7" y="103"/>
                  </a:lnTo>
                  <a:lnTo>
                    <a:pt x="7" y="104"/>
                  </a:lnTo>
                  <a:lnTo>
                    <a:pt x="7" y="105"/>
                  </a:lnTo>
                  <a:lnTo>
                    <a:pt x="8" y="106"/>
                  </a:lnTo>
                  <a:lnTo>
                    <a:pt x="8" y="107"/>
                  </a:lnTo>
                  <a:lnTo>
                    <a:pt x="8" y="108"/>
                  </a:lnTo>
                  <a:lnTo>
                    <a:pt x="8" y="108"/>
                  </a:lnTo>
                  <a:lnTo>
                    <a:pt x="8" y="109"/>
                  </a:lnTo>
                  <a:lnTo>
                    <a:pt x="8" y="110"/>
                  </a:lnTo>
                  <a:lnTo>
                    <a:pt x="8" y="111"/>
                  </a:lnTo>
                  <a:lnTo>
                    <a:pt x="8" y="111"/>
                  </a:lnTo>
                  <a:lnTo>
                    <a:pt x="9" y="112"/>
                  </a:lnTo>
                  <a:lnTo>
                    <a:pt x="9" y="112"/>
                  </a:lnTo>
                  <a:lnTo>
                    <a:pt x="9" y="112"/>
                  </a:lnTo>
                  <a:lnTo>
                    <a:pt x="9" y="113"/>
                  </a:lnTo>
                  <a:lnTo>
                    <a:pt x="9" y="114"/>
                  </a:lnTo>
                  <a:lnTo>
                    <a:pt x="9" y="114"/>
                  </a:lnTo>
                  <a:lnTo>
                    <a:pt x="9" y="114"/>
                  </a:lnTo>
                  <a:lnTo>
                    <a:pt x="9" y="115"/>
                  </a:lnTo>
                  <a:lnTo>
                    <a:pt x="9" y="115"/>
                  </a:lnTo>
                  <a:lnTo>
                    <a:pt x="9" y="115"/>
                  </a:lnTo>
                  <a:lnTo>
                    <a:pt x="10" y="115"/>
                  </a:lnTo>
                  <a:lnTo>
                    <a:pt x="10" y="115"/>
                  </a:lnTo>
                  <a:lnTo>
                    <a:pt x="10" y="115"/>
                  </a:lnTo>
                  <a:lnTo>
                    <a:pt x="10" y="116"/>
                  </a:lnTo>
                  <a:lnTo>
                    <a:pt x="10" y="116"/>
                  </a:lnTo>
                  <a:lnTo>
                    <a:pt x="10" y="116"/>
                  </a:lnTo>
                  <a:lnTo>
                    <a:pt x="10" y="116"/>
                  </a:lnTo>
                  <a:lnTo>
                    <a:pt x="10" y="116"/>
                  </a:lnTo>
                  <a:lnTo>
                    <a:pt x="10" y="115"/>
                  </a:lnTo>
                  <a:lnTo>
                    <a:pt x="10" y="115"/>
                  </a:lnTo>
                  <a:lnTo>
                    <a:pt x="11" y="115"/>
                  </a:lnTo>
                  <a:lnTo>
                    <a:pt x="11" y="115"/>
                  </a:lnTo>
                  <a:lnTo>
                    <a:pt x="11" y="115"/>
                  </a:lnTo>
                  <a:lnTo>
                    <a:pt x="11" y="114"/>
                  </a:lnTo>
                  <a:lnTo>
                    <a:pt x="11" y="114"/>
                  </a:lnTo>
                  <a:lnTo>
                    <a:pt x="11" y="114"/>
                  </a:lnTo>
                  <a:lnTo>
                    <a:pt x="11" y="114"/>
                  </a:lnTo>
                  <a:lnTo>
                    <a:pt x="11" y="113"/>
                  </a:lnTo>
                  <a:lnTo>
                    <a:pt x="11" y="113"/>
                  </a:lnTo>
                  <a:lnTo>
                    <a:pt x="11" y="112"/>
                  </a:lnTo>
                  <a:lnTo>
                    <a:pt x="11" y="111"/>
                  </a:lnTo>
                  <a:lnTo>
                    <a:pt x="12" y="111"/>
                  </a:lnTo>
                  <a:lnTo>
                    <a:pt x="12" y="110"/>
                  </a:lnTo>
                  <a:lnTo>
                    <a:pt x="12" y="109"/>
                  </a:lnTo>
                  <a:lnTo>
                    <a:pt x="12" y="108"/>
                  </a:lnTo>
                  <a:lnTo>
                    <a:pt x="12" y="108"/>
                  </a:lnTo>
                  <a:lnTo>
                    <a:pt x="12" y="106"/>
                  </a:lnTo>
                  <a:lnTo>
                    <a:pt x="13" y="103"/>
                  </a:lnTo>
                  <a:lnTo>
                    <a:pt x="13" y="102"/>
                  </a:lnTo>
                  <a:lnTo>
                    <a:pt x="13" y="101"/>
                  </a:lnTo>
                  <a:lnTo>
                    <a:pt x="13" y="100"/>
                  </a:lnTo>
                  <a:lnTo>
                    <a:pt x="13" y="96"/>
                  </a:lnTo>
                  <a:lnTo>
                    <a:pt x="14" y="87"/>
                  </a:lnTo>
                  <a:lnTo>
                    <a:pt x="14" y="86"/>
                  </a:lnTo>
                  <a:lnTo>
                    <a:pt x="14" y="84"/>
                  </a:lnTo>
                  <a:lnTo>
                    <a:pt x="15" y="82"/>
                  </a:lnTo>
                  <a:lnTo>
                    <a:pt x="15" y="77"/>
                  </a:lnTo>
                  <a:lnTo>
                    <a:pt x="16" y="67"/>
                  </a:lnTo>
                  <a:lnTo>
                    <a:pt x="17" y="47"/>
                  </a:lnTo>
                  <a:lnTo>
                    <a:pt x="17" y="46"/>
                  </a:lnTo>
                  <a:lnTo>
                    <a:pt x="17" y="44"/>
                  </a:lnTo>
                  <a:lnTo>
                    <a:pt x="17" y="42"/>
                  </a:lnTo>
                  <a:lnTo>
                    <a:pt x="18" y="37"/>
                  </a:lnTo>
                  <a:lnTo>
                    <a:pt x="18" y="36"/>
                  </a:lnTo>
                  <a:lnTo>
                    <a:pt x="18" y="35"/>
                  </a:lnTo>
                  <a:lnTo>
                    <a:pt x="18" y="32"/>
                  </a:lnTo>
                  <a:lnTo>
                    <a:pt x="18" y="28"/>
                  </a:lnTo>
                  <a:lnTo>
                    <a:pt x="19" y="27"/>
                  </a:lnTo>
                  <a:lnTo>
                    <a:pt x="19" y="26"/>
                  </a:lnTo>
                  <a:lnTo>
                    <a:pt x="19" y="24"/>
                  </a:lnTo>
                  <a:lnTo>
                    <a:pt x="19" y="20"/>
                  </a:lnTo>
                  <a:lnTo>
                    <a:pt x="19" y="19"/>
                  </a:lnTo>
                  <a:lnTo>
                    <a:pt x="19" y="18"/>
                  </a:lnTo>
                  <a:lnTo>
                    <a:pt x="19" y="16"/>
                  </a:lnTo>
                  <a:lnTo>
                    <a:pt x="20" y="12"/>
                  </a:lnTo>
                  <a:lnTo>
                    <a:pt x="20" y="12"/>
                  </a:lnTo>
                  <a:lnTo>
                    <a:pt x="20" y="11"/>
                  </a:lnTo>
                  <a:lnTo>
                    <a:pt x="20" y="10"/>
                  </a:lnTo>
                  <a:lnTo>
                    <a:pt x="20" y="9"/>
                  </a:lnTo>
                  <a:lnTo>
                    <a:pt x="20" y="8"/>
                  </a:lnTo>
                  <a:lnTo>
                    <a:pt x="21" y="7"/>
                  </a:lnTo>
                  <a:lnTo>
                    <a:pt x="21" y="6"/>
                  </a:lnTo>
                  <a:lnTo>
                    <a:pt x="21" y="6"/>
                  </a:lnTo>
                  <a:lnTo>
                    <a:pt x="21" y="5"/>
                  </a:lnTo>
                  <a:lnTo>
                    <a:pt x="21" y="4"/>
                  </a:lnTo>
                  <a:lnTo>
                    <a:pt x="21" y="4"/>
                  </a:lnTo>
                  <a:lnTo>
                    <a:pt x="21" y="3"/>
                  </a:lnTo>
                  <a:lnTo>
                    <a:pt x="21" y="2"/>
                  </a:lnTo>
                  <a:lnTo>
                    <a:pt x="21" y="2"/>
                  </a:lnTo>
                  <a:lnTo>
                    <a:pt x="21" y="2"/>
                  </a:lnTo>
                  <a:lnTo>
                    <a:pt x="22" y="1"/>
                  </a:lnTo>
                  <a:lnTo>
                    <a:pt x="22" y="1"/>
                  </a:lnTo>
                  <a:lnTo>
                    <a:pt x="22" y="1"/>
                  </a:lnTo>
                  <a:lnTo>
                    <a:pt x="22" y="1"/>
                  </a:lnTo>
                  <a:lnTo>
                    <a:pt x="22" y="0"/>
                  </a:lnTo>
                  <a:lnTo>
                    <a:pt x="22" y="0"/>
                  </a:lnTo>
                  <a:lnTo>
                    <a:pt x="22" y="0"/>
                  </a:lnTo>
                  <a:lnTo>
                    <a:pt x="22" y="0"/>
                  </a:lnTo>
                  <a:lnTo>
                    <a:pt x="22" y="0"/>
                  </a:lnTo>
                  <a:lnTo>
                    <a:pt x="22" y="0"/>
                  </a:lnTo>
                  <a:lnTo>
                    <a:pt x="22" y="0"/>
                  </a:lnTo>
                  <a:lnTo>
                    <a:pt x="23" y="0"/>
                  </a:lnTo>
                  <a:lnTo>
                    <a:pt x="23" y="0"/>
                  </a:lnTo>
                  <a:lnTo>
                    <a:pt x="23" y="0"/>
                  </a:lnTo>
                  <a:lnTo>
                    <a:pt x="23" y="0"/>
                  </a:lnTo>
                  <a:lnTo>
                    <a:pt x="23" y="0"/>
                  </a:lnTo>
                  <a:lnTo>
                    <a:pt x="23" y="0"/>
                  </a:lnTo>
                  <a:lnTo>
                    <a:pt x="23" y="0"/>
                  </a:lnTo>
                  <a:lnTo>
                    <a:pt x="23" y="0"/>
                  </a:lnTo>
                  <a:lnTo>
                    <a:pt x="23" y="0"/>
                  </a:lnTo>
                  <a:lnTo>
                    <a:pt x="23" y="1"/>
                  </a:lnTo>
                  <a:lnTo>
                    <a:pt x="23" y="1"/>
                  </a:lnTo>
                  <a:lnTo>
                    <a:pt x="23" y="1"/>
                  </a:lnTo>
                  <a:lnTo>
                    <a:pt x="23" y="2"/>
                  </a:lnTo>
                  <a:lnTo>
                    <a:pt x="24" y="2"/>
                  </a:lnTo>
                  <a:lnTo>
                    <a:pt x="24" y="2"/>
                  </a:lnTo>
                  <a:lnTo>
                    <a:pt x="24" y="3"/>
                  </a:lnTo>
                  <a:lnTo>
                    <a:pt x="24" y="3"/>
                  </a:lnTo>
                  <a:lnTo>
                    <a:pt x="24" y="4"/>
                  </a:lnTo>
                  <a:lnTo>
                    <a:pt x="24" y="4"/>
                  </a:lnTo>
                  <a:lnTo>
                    <a:pt x="24" y="5"/>
                  </a:lnTo>
                  <a:lnTo>
                    <a:pt x="24" y="6"/>
                  </a:lnTo>
                  <a:lnTo>
                    <a:pt x="25" y="6"/>
                  </a:lnTo>
                  <a:lnTo>
                    <a:pt x="25" y="8"/>
                  </a:lnTo>
                  <a:lnTo>
                    <a:pt x="25" y="8"/>
                  </a:lnTo>
                  <a:lnTo>
                    <a:pt x="25" y="9"/>
                  </a:lnTo>
                  <a:lnTo>
                    <a:pt x="25" y="10"/>
                  </a:lnTo>
                  <a:lnTo>
                    <a:pt x="25" y="14"/>
                  </a:lnTo>
                  <a:lnTo>
                    <a:pt x="25" y="15"/>
                  </a:lnTo>
                  <a:lnTo>
                    <a:pt x="25" y="16"/>
                  </a:lnTo>
                  <a:lnTo>
                    <a:pt x="26" y="17"/>
                  </a:lnTo>
                  <a:lnTo>
                    <a:pt x="26" y="22"/>
                  </a:lnTo>
                  <a:lnTo>
                    <a:pt x="27" y="31"/>
                  </a:lnTo>
                  <a:lnTo>
                    <a:pt x="27" y="32"/>
                  </a:lnTo>
                  <a:lnTo>
                    <a:pt x="27" y="33"/>
                  </a:lnTo>
                  <a:lnTo>
                    <a:pt x="27" y="36"/>
                  </a:lnTo>
                  <a:lnTo>
                    <a:pt x="28" y="41"/>
                  </a:lnTo>
                  <a:lnTo>
                    <a:pt x="28" y="52"/>
                  </a:lnTo>
                  <a:lnTo>
                    <a:pt x="29" y="53"/>
                  </a:lnTo>
                  <a:lnTo>
                    <a:pt x="29" y="54"/>
                  </a:lnTo>
                  <a:lnTo>
                    <a:pt x="29" y="57"/>
                  </a:lnTo>
                  <a:lnTo>
                    <a:pt x="29" y="62"/>
                  </a:lnTo>
                  <a:lnTo>
                    <a:pt x="30" y="73"/>
                  </a:lnTo>
                  <a:lnTo>
                    <a:pt x="30" y="75"/>
                  </a:lnTo>
                  <a:lnTo>
                    <a:pt x="30" y="76"/>
                  </a:lnTo>
                  <a:lnTo>
                    <a:pt x="30" y="78"/>
                  </a:lnTo>
                  <a:lnTo>
                    <a:pt x="31" y="84"/>
                  </a:lnTo>
                  <a:lnTo>
                    <a:pt x="31" y="93"/>
                  </a:lnTo>
                  <a:lnTo>
                    <a:pt x="31" y="94"/>
                  </a:lnTo>
                  <a:lnTo>
                    <a:pt x="31" y="95"/>
                  </a:lnTo>
                  <a:lnTo>
                    <a:pt x="32" y="97"/>
                  </a:lnTo>
                  <a:lnTo>
                    <a:pt x="32" y="100"/>
                  </a:lnTo>
                  <a:lnTo>
                    <a:pt x="32" y="101"/>
                  </a:lnTo>
                  <a:lnTo>
                    <a:pt x="32" y="102"/>
                  </a:lnTo>
                  <a:lnTo>
                    <a:pt x="32" y="104"/>
                  </a:lnTo>
                  <a:lnTo>
                    <a:pt x="33" y="107"/>
                  </a:lnTo>
                  <a:lnTo>
                    <a:pt x="33" y="107"/>
                  </a:lnTo>
                  <a:lnTo>
                    <a:pt x="33" y="108"/>
                  </a:lnTo>
                  <a:lnTo>
                    <a:pt x="33" y="109"/>
                  </a:lnTo>
                  <a:lnTo>
                    <a:pt x="33" y="110"/>
                  </a:lnTo>
                  <a:lnTo>
                    <a:pt x="33" y="110"/>
                  </a:lnTo>
                  <a:lnTo>
                    <a:pt x="33" y="111"/>
                  </a:lnTo>
                  <a:lnTo>
                    <a:pt x="33" y="112"/>
                  </a:lnTo>
                  <a:lnTo>
                    <a:pt x="34" y="112"/>
                  </a:lnTo>
                  <a:lnTo>
                    <a:pt x="34" y="113"/>
                  </a:lnTo>
                  <a:lnTo>
                    <a:pt x="34" y="113"/>
                  </a:lnTo>
                  <a:lnTo>
                    <a:pt x="34" y="113"/>
                  </a:lnTo>
                  <a:lnTo>
                    <a:pt x="34" y="114"/>
                  </a:lnTo>
                  <a:lnTo>
                    <a:pt x="34" y="114"/>
                  </a:lnTo>
                  <a:lnTo>
                    <a:pt x="34" y="114"/>
                  </a:lnTo>
                  <a:lnTo>
                    <a:pt x="34" y="114"/>
                  </a:lnTo>
                  <a:lnTo>
                    <a:pt x="34" y="115"/>
                  </a:lnTo>
                  <a:lnTo>
                    <a:pt x="34" y="115"/>
                  </a:lnTo>
                  <a:lnTo>
                    <a:pt x="35" y="115"/>
                  </a:lnTo>
                  <a:lnTo>
                    <a:pt x="35" y="115"/>
                  </a:lnTo>
                  <a:lnTo>
                    <a:pt x="35" y="115"/>
                  </a:lnTo>
                  <a:lnTo>
                    <a:pt x="35" y="116"/>
                  </a:lnTo>
                  <a:lnTo>
                    <a:pt x="35" y="116"/>
                  </a:lnTo>
                  <a:lnTo>
                    <a:pt x="35" y="116"/>
                  </a:lnTo>
                  <a:lnTo>
                    <a:pt x="35" y="116"/>
                  </a:lnTo>
                  <a:lnTo>
                    <a:pt x="35" y="116"/>
                  </a:lnTo>
                  <a:lnTo>
                    <a:pt x="35" y="116"/>
                  </a:lnTo>
                  <a:lnTo>
                    <a:pt x="35" y="115"/>
                  </a:lnTo>
                  <a:lnTo>
                    <a:pt x="35" y="115"/>
                  </a:lnTo>
                  <a:lnTo>
                    <a:pt x="35" y="115"/>
                  </a:lnTo>
                  <a:lnTo>
                    <a:pt x="36" y="115"/>
                  </a:lnTo>
                  <a:lnTo>
                    <a:pt x="36" y="115"/>
                  </a:lnTo>
                  <a:lnTo>
                    <a:pt x="36" y="114"/>
                  </a:lnTo>
                  <a:lnTo>
                    <a:pt x="36" y="114"/>
                  </a:lnTo>
                  <a:lnTo>
                    <a:pt x="36" y="114"/>
                  </a:lnTo>
                  <a:lnTo>
                    <a:pt x="36" y="114"/>
                  </a:lnTo>
                  <a:lnTo>
                    <a:pt x="36" y="113"/>
                  </a:lnTo>
                  <a:lnTo>
                    <a:pt x="36" y="113"/>
                  </a:lnTo>
                  <a:lnTo>
                    <a:pt x="36" y="112"/>
                  </a:lnTo>
                  <a:lnTo>
                    <a:pt x="36" y="112"/>
                  </a:lnTo>
                  <a:lnTo>
                    <a:pt x="37" y="111"/>
                  </a:lnTo>
                  <a:lnTo>
                    <a:pt x="37" y="110"/>
                  </a:lnTo>
                  <a:lnTo>
                    <a:pt x="37" y="110"/>
                  </a:lnTo>
                  <a:lnTo>
                    <a:pt x="37" y="108"/>
                  </a:lnTo>
                  <a:lnTo>
                    <a:pt x="37" y="108"/>
                  </a:lnTo>
                  <a:lnTo>
                    <a:pt x="37" y="107"/>
                  </a:lnTo>
                  <a:lnTo>
                    <a:pt x="37" y="106"/>
                  </a:lnTo>
                  <a:lnTo>
                    <a:pt x="38" y="102"/>
                  </a:lnTo>
                  <a:lnTo>
                    <a:pt x="38" y="101"/>
                  </a:lnTo>
                  <a:lnTo>
                    <a:pt x="38" y="100"/>
                  </a:lnTo>
                  <a:lnTo>
                    <a:pt x="38" y="99"/>
                  </a:lnTo>
                  <a:lnTo>
                    <a:pt x="39" y="94"/>
                  </a:lnTo>
                  <a:lnTo>
                    <a:pt x="39" y="93"/>
                  </a:lnTo>
                  <a:lnTo>
                    <a:pt x="39" y="92"/>
                  </a:lnTo>
                  <a:lnTo>
                    <a:pt x="39" y="90"/>
                  </a:lnTo>
                  <a:lnTo>
                    <a:pt x="39" y="85"/>
                  </a:lnTo>
                  <a:lnTo>
                    <a:pt x="40" y="75"/>
                  </a:lnTo>
                  <a:lnTo>
                    <a:pt x="40" y="74"/>
                  </a:lnTo>
                  <a:lnTo>
                    <a:pt x="40" y="72"/>
                  </a:lnTo>
                  <a:lnTo>
                    <a:pt x="40" y="70"/>
                  </a:lnTo>
                  <a:lnTo>
                    <a:pt x="41" y="64"/>
                  </a:lnTo>
                  <a:lnTo>
                    <a:pt x="42" y="53"/>
                  </a:lnTo>
                  <a:lnTo>
                    <a:pt x="42" y="52"/>
                  </a:lnTo>
                  <a:lnTo>
                    <a:pt x="42" y="50"/>
                  </a:lnTo>
                  <a:lnTo>
                    <a:pt x="42" y="48"/>
                  </a:lnTo>
                  <a:lnTo>
                    <a:pt x="42" y="42"/>
                  </a:lnTo>
                  <a:lnTo>
                    <a:pt x="43" y="32"/>
                  </a:lnTo>
                  <a:lnTo>
                    <a:pt x="43" y="30"/>
                  </a:lnTo>
                  <a:lnTo>
                    <a:pt x="43" y="29"/>
                  </a:lnTo>
                  <a:lnTo>
                    <a:pt x="44" y="27"/>
                  </a:lnTo>
                  <a:lnTo>
                    <a:pt x="44" y="22"/>
                  </a:lnTo>
                  <a:lnTo>
                    <a:pt x="44" y="21"/>
                  </a:lnTo>
                  <a:lnTo>
                    <a:pt x="44" y="20"/>
                  </a:lnTo>
                  <a:lnTo>
                    <a:pt x="44" y="18"/>
                  </a:lnTo>
                  <a:lnTo>
                    <a:pt x="45" y="14"/>
                  </a:lnTo>
                  <a:lnTo>
                    <a:pt x="45" y="13"/>
                  </a:lnTo>
                  <a:lnTo>
                    <a:pt x="45" y="13"/>
                  </a:lnTo>
                  <a:lnTo>
                    <a:pt x="45" y="11"/>
                  </a:lnTo>
                  <a:lnTo>
                    <a:pt x="45" y="10"/>
                  </a:lnTo>
                  <a:lnTo>
                    <a:pt x="45" y="9"/>
                  </a:lnTo>
                  <a:lnTo>
                    <a:pt x="45" y="8"/>
                  </a:lnTo>
                  <a:lnTo>
                    <a:pt x="46" y="7"/>
                  </a:lnTo>
                  <a:lnTo>
                    <a:pt x="46" y="6"/>
                  </a:lnTo>
                  <a:lnTo>
                    <a:pt x="46" y="5"/>
                  </a:lnTo>
                  <a:lnTo>
                    <a:pt x="46" y="5"/>
                  </a:lnTo>
                  <a:lnTo>
                    <a:pt x="46" y="4"/>
                  </a:lnTo>
                  <a:lnTo>
                    <a:pt x="46" y="3"/>
                  </a:lnTo>
                  <a:lnTo>
                    <a:pt x="46" y="3"/>
                  </a:lnTo>
                  <a:lnTo>
                    <a:pt x="46" y="2"/>
                  </a:lnTo>
                  <a:lnTo>
                    <a:pt x="46" y="2"/>
                  </a:lnTo>
                  <a:lnTo>
                    <a:pt x="46" y="2"/>
                  </a:lnTo>
                  <a:lnTo>
                    <a:pt x="47" y="1"/>
                  </a:lnTo>
                  <a:lnTo>
                    <a:pt x="47" y="1"/>
                  </a:lnTo>
                  <a:lnTo>
                    <a:pt x="47" y="1"/>
                  </a:lnTo>
                  <a:lnTo>
                    <a:pt x="47" y="0"/>
                  </a:lnTo>
                  <a:lnTo>
                    <a:pt x="47" y="0"/>
                  </a:lnTo>
                  <a:lnTo>
                    <a:pt x="47" y="0"/>
                  </a:lnTo>
                  <a:lnTo>
                    <a:pt x="47" y="0"/>
                  </a:lnTo>
                  <a:lnTo>
                    <a:pt x="47" y="0"/>
                  </a:lnTo>
                  <a:lnTo>
                    <a:pt x="47" y="0"/>
                  </a:lnTo>
                  <a:lnTo>
                    <a:pt x="47" y="0"/>
                  </a:lnTo>
                  <a:lnTo>
                    <a:pt x="48" y="0"/>
                  </a:lnTo>
                  <a:lnTo>
                    <a:pt x="48" y="0"/>
                  </a:lnTo>
                  <a:lnTo>
                    <a:pt x="48" y="0"/>
                  </a:lnTo>
                  <a:lnTo>
                    <a:pt x="48" y="0"/>
                  </a:lnTo>
                  <a:lnTo>
                    <a:pt x="48" y="0"/>
                  </a:lnTo>
                  <a:lnTo>
                    <a:pt x="48" y="0"/>
                  </a:lnTo>
                  <a:lnTo>
                    <a:pt x="48" y="0"/>
                  </a:lnTo>
                  <a:lnTo>
                    <a:pt x="48" y="0"/>
                  </a:lnTo>
                  <a:lnTo>
                    <a:pt x="48" y="1"/>
                  </a:lnTo>
                  <a:lnTo>
                    <a:pt x="48" y="1"/>
                  </a:lnTo>
                  <a:lnTo>
                    <a:pt x="48" y="1"/>
                  </a:lnTo>
                  <a:lnTo>
                    <a:pt x="48" y="2"/>
                  </a:lnTo>
                  <a:lnTo>
                    <a:pt x="49" y="2"/>
                  </a:lnTo>
                  <a:lnTo>
                    <a:pt x="49" y="2"/>
                  </a:lnTo>
                  <a:lnTo>
                    <a:pt x="49" y="3"/>
                  </a:lnTo>
                  <a:lnTo>
                    <a:pt x="49" y="3"/>
                  </a:lnTo>
                  <a:lnTo>
                    <a:pt x="49" y="4"/>
                  </a:lnTo>
                  <a:lnTo>
                    <a:pt x="49" y="5"/>
                  </a:lnTo>
                  <a:lnTo>
                    <a:pt x="49" y="5"/>
                  </a:lnTo>
                  <a:lnTo>
                    <a:pt x="50" y="7"/>
                  </a:lnTo>
                  <a:lnTo>
                    <a:pt x="50" y="7"/>
                  </a:lnTo>
                  <a:lnTo>
                    <a:pt x="50" y="8"/>
                  </a:lnTo>
                  <a:lnTo>
                    <a:pt x="50" y="9"/>
                  </a:lnTo>
                  <a:lnTo>
                    <a:pt x="50" y="10"/>
                  </a:lnTo>
                  <a:lnTo>
                    <a:pt x="50" y="11"/>
                  </a:lnTo>
                  <a:lnTo>
                    <a:pt x="50" y="12"/>
                  </a:lnTo>
                  <a:lnTo>
                    <a:pt x="50" y="16"/>
                  </a:lnTo>
                  <a:lnTo>
                    <a:pt x="51" y="16"/>
                  </a:lnTo>
                  <a:lnTo>
                    <a:pt x="51" y="17"/>
                  </a:lnTo>
                  <a:lnTo>
                    <a:pt x="51" y="19"/>
                  </a:lnTo>
                  <a:lnTo>
                    <a:pt x="51" y="23"/>
                  </a:lnTo>
                  <a:lnTo>
                    <a:pt x="52" y="32"/>
                  </a:lnTo>
                  <a:lnTo>
                    <a:pt x="52" y="33"/>
                  </a:lnTo>
                  <a:lnTo>
                    <a:pt x="52" y="34"/>
                  </a:lnTo>
                  <a:lnTo>
                    <a:pt x="52" y="37"/>
                  </a:lnTo>
                  <a:lnTo>
                    <a:pt x="53" y="42"/>
                  </a:lnTo>
                  <a:lnTo>
                    <a:pt x="53" y="52"/>
                  </a:lnTo>
                  <a:lnTo>
                    <a:pt x="55" y="72"/>
                  </a:lnTo>
                  <a:lnTo>
                    <a:pt x="55" y="73"/>
                  </a:lnTo>
                  <a:lnTo>
                    <a:pt x="55" y="75"/>
                  </a:lnTo>
                  <a:lnTo>
                    <a:pt x="55" y="77"/>
                  </a:lnTo>
                  <a:lnTo>
                    <a:pt x="55" y="82"/>
                  </a:lnTo>
                  <a:lnTo>
                    <a:pt x="56" y="84"/>
                  </a:lnTo>
                  <a:lnTo>
                    <a:pt x="56" y="85"/>
                  </a:lnTo>
                  <a:lnTo>
                    <a:pt x="56" y="87"/>
                  </a:lnTo>
                  <a:lnTo>
                    <a:pt x="56" y="92"/>
                  </a:lnTo>
                  <a:lnTo>
                    <a:pt x="56" y="93"/>
                  </a:lnTo>
                  <a:lnTo>
                    <a:pt x="56" y="94"/>
                  </a:lnTo>
                  <a:lnTo>
                    <a:pt x="56" y="96"/>
                  </a:lnTo>
                  <a:lnTo>
                    <a:pt x="57" y="100"/>
                  </a:lnTo>
                  <a:lnTo>
                    <a:pt x="57" y="101"/>
                  </a:lnTo>
                  <a:lnTo>
                    <a:pt x="57" y="102"/>
                  </a:lnTo>
                  <a:lnTo>
                    <a:pt x="57" y="104"/>
                  </a:lnTo>
                  <a:lnTo>
                    <a:pt x="58" y="107"/>
                  </a:lnTo>
                  <a:lnTo>
                    <a:pt x="58" y="108"/>
                  </a:lnTo>
                  <a:lnTo>
                    <a:pt x="58" y="108"/>
                  </a:lnTo>
                  <a:lnTo>
                    <a:pt x="58" y="110"/>
                  </a:lnTo>
                  <a:lnTo>
                    <a:pt x="58" y="110"/>
                  </a:lnTo>
                  <a:lnTo>
                    <a:pt x="58" y="111"/>
                  </a:lnTo>
                  <a:lnTo>
                    <a:pt x="58" y="112"/>
                  </a:lnTo>
                  <a:lnTo>
                    <a:pt x="58" y="112"/>
                  </a:lnTo>
                  <a:lnTo>
                    <a:pt x="59" y="113"/>
                  </a:lnTo>
                  <a:lnTo>
                    <a:pt x="59" y="113"/>
                  </a:lnTo>
                  <a:lnTo>
                    <a:pt x="59" y="114"/>
                  </a:lnTo>
                  <a:lnTo>
                    <a:pt x="59" y="114"/>
                  </a:lnTo>
                  <a:lnTo>
                    <a:pt x="59" y="114"/>
                  </a:lnTo>
                  <a:lnTo>
                    <a:pt x="59" y="114"/>
                  </a:lnTo>
                  <a:lnTo>
                    <a:pt x="59" y="115"/>
                  </a:lnTo>
                  <a:lnTo>
                    <a:pt x="59" y="115"/>
                  </a:lnTo>
                  <a:lnTo>
                    <a:pt x="59" y="115"/>
                  </a:lnTo>
                  <a:lnTo>
                    <a:pt x="60" y="115"/>
                  </a:lnTo>
                  <a:lnTo>
                    <a:pt x="60" y="115"/>
                  </a:lnTo>
                  <a:lnTo>
                    <a:pt x="60" y="116"/>
                  </a:lnTo>
                  <a:lnTo>
                    <a:pt x="60" y="116"/>
                  </a:lnTo>
                  <a:lnTo>
                    <a:pt x="60" y="116"/>
                  </a:lnTo>
                  <a:lnTo>
                    <a:pt x="60" y="116"/>
                  </a:lnTo>
                  <a:lnTo>
                    <a:pt x="60" y="116"/>
                  </a:lnTo>
                  <a:lnTo>
                    <a:pt x="60" y="115"/>
                  </a:lnTo>
                  <a:lnTo>
                    <a:pt x="60" y="115"/>
                  </a:lnTo>
                  <a:lnTo>
                    <a:pt x="60" y="115"/>
                  </a:lnTo>
                  <a:lnTo>
                    <a:pt x="60" y="115"/>
                  </a:lnTo>
                  <a:lnTo>
                    <a:pt x="60" y="115"/>
                  </a:lnTo>
                  <a:lnTo>
                    <a:pt x="61" y="114"/>
                  </a:lnTo>
                  <a:lnTo>
                    <a:pt x="61" y="114"/>
                  </a:lnTo>
                  <a:lnTo>
                    <a:pt x="61" y="114"/>
                  </a:lnTo>
                  <a:lnTo>
                    <a:pt x="61" y="114"/>
                  </a:lnTo>
                  <a:lnTo>
                    <a:pt x="61" y="113"/>
                  </a:lnTo>
                  <a:lnTo>
                    <a:pt x="61" y="113"/>
                  </a:lnTo>
                  <a:lnTo>
                    <a:pt x="61" y="112"/>
                  </a:lnTo>
                  <a:lnTo>
                    <a:pt x="61" y="112"/>
                  </a:lnTo>
                  <a:lnTo>
                    <a:pt x="61" y="111"/>
                  </a:lnTo>
                  <a:lnTo>
                    <a:pt x="62" y="110"/>
                  </a:lnTo>
                  <a:lnTo>
                    <a:pt x="62" y="110"/>
                  </a:lnTo>
                  <a:lnTo>
                    <a:pt x="62" y="109"/>
                  </a:lnTo>
                  <a:lnTo>
                    <a:pt x="62" y="106"/>
                  </a:lnTo>
                  <a:lnTo>
                    <a:pt x="62" y="105"/>
                  </a:lnTo>
                  <a:lnTo>
                    <a:pt x="62" y="105"/>
                  </a:lnTo>
                  <a:lnTo>
                    <a:pt x="62" y="103"/>
                  </a:lnTo>
                  <a:lnTo>
                    <a:pt x="63" y="100"/>
                  </a:lnTo>
                  <a:lnTo>
                    <a:pt x="63" y="99"/>
                  </a:lnTo>
                  <a:lnTo>
                    <a:pt x="63" y="98"/>
                  </a:lnTo>
                  <a:lnTo>
                    <a:pt x="63" y="96"/>
                  </a:lnTo>
                  <a:lnTo>
                    <a:pt x="64" y="92"/>
                  </a:lnTo>
                  <a:lnTo>
                    <a:pt x="64" y="91"/>
                  </a:lnTo>
                  <a:lnTo>
                    <a:pt x="64" y="90"/>
                  </a:lnTo>
                  <a:lnTo>
                    <a:pt x="64" y="87"/>
                  </a:lnTo>
                  <a:lnTo>
                    <a:pt x="64" y="83"/>
                  </a:lnTo>
                  <a:lnTo>
                    <a:pt x="65" y="73"/>
                  </a:lnTo>
                  <a:lnTo>
                    <a:pt x="66" y="52"/>
                  </a:lnTo>
                  <a:lnTo>
                    <a:pt x="66" y="51"/>
                  </a:lnTo>
                  <a:lnTo>
                    <a:pt x="66" y="50"/>
                  </a:lnTo>
                  <a:lnTo>
                    <a:pt x="67" y="47"/>
                  </a:lnTo>
                  <a:lnTo>
                    <a:pt x="67" y="42"/>
                  </a:lnTo>
                  <a:lnTo>
                    <a:pt x="68" y="33"/>
                  </a:lnTo>
                  <a:lnTo>
                    <a:pt x="68" y="32"/>
                  </a:lnTo>
                  <a:lnTo>
                    <a:pt x="68" y="30"/>
                  </a:lnTo>
                  <a:lnTo>
                    <a:pt x="68" y="28"/>
                  </a:lnTo>
                  <a:lnTo>
                    <a:pt x="68" y="24"/>
                  </a:lnTo>
                  <a:lnTo>
                    <a:pt x="68" y="23"/>
                  </a:lnTo>
                  <a:lnTo>
                    <a:pt x="68" y="22"/>
                  </a:lnTo>
                  <a:lnTo>
                    <a:pt x="69" y="20"/>
                  </a:lnTo>
                  <a:lnTo>
                    <a:pt x="69" y="16"/>
                  </a:lnTo>
                  <a:lnTo>
                    <a:pt x="69" y="15"/>
                  </a:lnTo>
                  <a:lnTo>
                    <a:pt x="69" y="14"/>
                  </a:lnTo>
                  <a:lnTo>
                    <a:pt x="69" y="13"/>
                  </a:lnTo>
                  <a:lnTo>
                    <a:pt x="70" y="12"/>
                  </a:lnTo>
                  <a:lnTo>
                    <a:pt x="70" y="11"/>
                  </a:lnTo>
                  <a:lnTo>
                    <a:pt x="70" y="10"/>
                  </a:lnTo>
                  <a:lnTo>
                    <a:pt x="70" y="9"/>
                  </a:lnTo>
                  <a:lnTo>
                    <a:pt x="70" y="8"/>
                  </a:lnTo>
                  <a:lnTo>
                    <a:pt x="70" y="7"/>
                  </a:lnTo>
                  <a:lnTo>
                    <a:pt x="70" y="6"/>
                  </a:lnTo>
                  <a:lnTo>
                    <a:pt x="70" y="6"/>
                  </a:lnTo>
                  <a:lnTo>
                    <a:pt x="70" y="5"/>
                  </a:lnTo>
                  <a:lnTo>
                    <a:pt x="70" y="4"/>
                  </a:lnTo>
                  <a:lnTo>
                    <a:pt x="71" y="4"/>
                  </a:lnTo>
                  <a:lnTo>
                    <a:pt x="71" y="3"/>
                  </a:lnTo>
                  <a:lnTo>
                    <a:pt x="71" y="3"/>
                  </a:lnTo>
                  <a:lnTo>
                    <a:pt x="71" y="2"/>
                  </a:lnTo>
                  <a:lnTo>
                    <a:pt x="71" y="2"/>
                  </a:lnTo>
                  <a:lnTo>
                    <a:pt x="71" y="2"/>
                  </a:lnTo>
                  <a:lnTo>
                    <a:pt x="71" y="1"/>
                  </a:lnTo>
                  <a:lnTo>
                    <a:pt x="71" y="1"/>
                  </a:lnTo>
                  <a:lnTo>
                    <a:pt x="71" y="1"/>
                  </a:lnTo>
                  <a:lnTo>
                    <a:pt x="71" y="0"/>
                  </a:lnTo>
                  <a:lnTo>
                    <a:pt x="72" y="0"/>
                  </a:lnTo>
                  <a:lnTo>
                    <a:pt x="72" y="0"/>
                  </a:lnTo>
                  <a:lnTo>
                    <a:pt x="72" y="0"/>
                  </a:lnTo>
                  <a:lnTo>
                    <a:pt x="72" y="0"/>
                  </a:lnTo>
                  <a:lnTo>
                    <a:pt x="72" y="0"/>
                  </a:lnTo>
                  <a:lnTo>
                    <a:pt x="72" y="0"/>
                  </a:lnTo>
                  <a:lnTo>
                    <a:pt x="72" y="0"/>
                  </a:lnTo>
                  <a:lnTo>
                    <a:pt x="72" y="0"/>
                  </a:lnTo>
                  <a:lnTo>
                    <a:pt x="72" y="0"/>
                  </a:lnTo>
                  <a:lnTo>
                    <a:pt x="72" y="0"/>
                  </a:lnTo>
                  <a:lnTo>
                    <a:pt x="72" y="0"/>
                  </a:lnTo>
                  <a:lnTo>
                    <a:pt x="72" y="0"/>
                  </a:lnTo>
                  <a:lnTo>
                    <a:pt x="73" y="0"/>
                  </a:lnTo>
                  <a:lnTo>
                    <a:pt x="73" y="0"/>
                  </a:lnTo>
                  <a:lnTo>
                    <a:pt x="73" y="0"/>
                  </a:lnTo>
                  <a:lnTo>
                    <a:pt x="73" y="1"/>
                  </a:lnTo>
                  <a:lnTo>
                    <a:pt x="73" y="1"/>
                  </a:lnTo>
                  <a:lnTo>
                    <a:pt x="73" y="1"/>
                  </a:lnTo>
                  <a:lnTo>
                    <a:pt x="73" y="2"/>
                  </a:lnTo>
                  <a:lnTo>
                    <a:pt x="73" y="2"/>
                  </a:lnTo>
                  <a:lnTo>
                    <a:pt x="73" y="3"/>
                  </a:lnTo>
                  <a:lnTo>
                    <a:pt x="74" y="4"/>
                  </a:lnTo>
                  <a:lnTo>
                    <a:pt x="74" y="4"/>
                  </a:lnTo>
                  <a:lnTo>
                    <a:pt x="74" y="5"/>
                  </a:lnTo>
                  <a:lnTo>
                    <a:pt x="74" y="6"/>
                  </a:lnTo>
                  <a:lnTo>
                    <a:pt x="74" y="7"/>
                  </a:lnTo>
                  <a:lnTo>
                    <a:pt x="74" y="8"/>
                  </a:lnTo>
                  <a:lnTo>
                    <a:pt x="74" y="8"/>
                  </a:lnTo>
                  <a:lnTo>
                    <a:pt x="74" y="10"/>
                  </a:lnTo>
                  <a:lnTo>
                    <a:pt x="75" y="13"/>
                  </a:lnTo>
                  <a:lnTo>
                    <a:pt x="75" y="14"/>
                  </a:lnTo>
                  <a:lnTo>
                    <a:pt x="75" y="15"/>
                  </a:lnTo>
                  <a:lnTo>
                    <a:pt x="75" y="17"/>
                  </a:lnTo>
                  <a:lnTo>
                    <a:pt x="76" y="21"/>
                  </a:lnTo>
                  <a:lnTo>
                    <a:pt x="76" y="31"/>
                  </a:lnTo>
                  <a:lnTo>
                    <a:pt x="76" y="32"/>
                  </a:lnTo>
                  <a:lnTo>
                    <a:pt x="76" y="33"/>
                  </a:lnTo>
                  <a:lnTo>
                    <a:pt x="77" y="36"/>
                  </a:lnTo>
                  <a:lnTo>
                    <a:pt x="77" y="41"/>
                  </a:lnTo>
                  <a:lnTo>
                    <a:pt x="78" y="52"/>
                  </a:lnTo>
                  <a:lnTo>
                    <a:pt x="78" y="53"/>
                  </a:lnTo>
                  <a:lnTo>
                    <a:pt x="78" y="55"/>
                  </a:lnTo>
                  <a:lnTo>
                    <a:pt x="78" y="57"/>
                  </a:lnTo>
                  <a:lnTo>
                    <a:pt x="78" y="62"/>
                  </a:lnTo>
                  <a:lnTo>
                    <a:pt x="79" y="73"/>
                  </a:lnTo>
                  <a:lnTo>
                    <a:pt x="79" y="74"/>
                  </a:lnTo>
                  <a:lnTo>
                    <a:pt x="79" y="75"/>
                  </a:lnTo>
                  <a:lnTo>
                    <a:pt x="80" y="78"/>
                  </a:lnTo>
                  <a:lnTo>
                    <a:pt x="80" y="82"/>
                  </a:lnTo>
                  <a:lnTo>
                    <a:pt x="81" y="91"/>
                  </a:lnTo>
                  <a:lnTo>
                    <a:pt x="81" y="92"/>
                  </a:lnTo>
                  <a:lnTo>
                    <a:pt x="81" y="94"/>
                  </a:lnTo>
                  <a:lnTo>
                    <a:pt x="81" y="96"/>
                  </a:lnTo>
                  <a:lnTo>
                    <a:pt x="81" y="99"/>
                  </a:lnTo>
                  <a:lnTo>
                    <a:pt x="81" y="100"/>
                  </a:lnTo>
                  <a:lnTo>
                    <a:pt x="82" y="101"/>
                  </a:lnTo>
                  <a:lnTo>
                    <a:pt x="82" y="103"/>
                  </a:lnTo>
                  <a:lnTo>
                    <a:pt x="82" y="106"/>
                  </a:lnTo>
                  <a:lnTo>
                    <a:pt x="82" y="106"/>
                  </a:lnTo>
                  <a:lnTo>
                    <a:pt x="82" y="107"/>
                  </a:lnTo>
                  <a:lnTo>
                    <a:pt x="82" y="108"/>
                  </a:lnTo>
                  <a:lnTo>
                    <a:pt x="82" y="109"/>
                  </a:lnTo>
                  <a:lnTo>
                    <a:pt x="82" y="110"/>
                  </a:lnTo>
                  <a:lnTo>
                    <a:pt x="83" y="111"/>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6" name="Freeform 83"/>
            <p:cNvSpPr>
              <a:spLocks/>
            </p:cNvSpPr>
            <p:nvPr/>
          </p:nvSpPr>
          <p:spPr bwMode="auto">
            <a:xfrm>
              <a:off x="4562" y="2186"/>
              <a:ext cx="75" cy="116"/>
            </a:xfrm>
            <a:custGeom>
              <a:avLst/>
              <a:gdLst/>
              <a:ahLst/>
              <a:cxnLst>
                <a:cxn ang="0">
                  <a:pos x="0" y="114"/>
                </a:cxn>
                <a:cxn ang="0">
                  <a:pos x="1" y="116"/>
                </a:cxn>
                <a:cxn ang="0">
                  <a:pos x="2" y="115"/>
                </a:cxn>
                <a:cxn ang="0">
                  <a:pos x="3" y="112"/>
                </a:cxn>
                <a:cxn ang="0">
                  <a:pos x="4" y="105"/>
                </a:cxn>
                <a:cxn ang="0">
                  <a:pos x="5" y="89"/>
                </a:cxn>
                <a:cxn ang="0">
                  <a:pos x="8" y="50"/>
                </a:cxn>
                <a:cxn ang="0">
                  <a:pos x="10" y="25"/>
                </a:cxn>
                <a:cxn ang="0">
                  <a:pos x="11" y="10"/>
                </a:cxn>
                <a:cxn ang="0">
                  <a:pos x="12" y="4"/>
                </a:cxn>
                <a:cxn ang="0">
                  <a:pos x="13" y="1"/>
                </a:cxn>
                <a:cxn ang="0">
                  <a:pos x="13" y="0"/>
                </a:cxn>
                <a:cxn ang="0">
                  <a:pos x="14" y="0"/>
                </a:cxn>
                <a:cxn ang="0">
                  <a:pos x="15" y="4"/>
                </a:cxn>
                <a:cxn ang="0">
                  <a:pos x="16" y="10"/>
                </a:cxn>
                <a:cxn ang="0">
                  <a:pos x="18" y="33"/>
                </a:cxn>
                <a:cxn ang="0">
                  <a:pos x="20" y="64"/>
                </a:cxn>
                <a:cxn ang="0">
                  <a:pos x="22" y="91"/>
                </a:cxn>
                <a:cxn ang="0">
                  <a:pos x="23" y="104"/>
                </a:cxn>
                <a:cxn ang="0">
                  <a:pos x="24" y="111"/>
                </a:cxn>
                <a:cxn ang="0">
                  <a:pos x="25" y="114"/>
                </a:cxn>
                <a:cxn ang="0">
                  <a:pos x="26" y="116"/>
                </a:cxn>
                <a:cxn ang="0">
                  <a:pos x="26" y="115"/>
                </a:cxn>
                <a:cxn ang="0">
                  <a:pos x="27" y="112"/>
                </a:cxn>
                <a:cxn ang="0">
                  <a:pos x="28" y="104"/>
                </a:cxn>
                <a:cxn ang="0">
                  <a:pos x="30" y="88"/>
                </a:cxn>
                <a:cxn ang="0">
                  <a:pos x="32" y="57"/>
                </a:cxn>
                <a:cxn ang="0">
                  <a:pos x="34" y="29"/>
                </a:cxn>
                <a:cxn ang="0">
                  <a:pos x="35" y="12"/>
                </a:cxn>
                <a:cxn ang="0">
                  <a:pos x="36" y="3"/>
                </a:cxn>
                <a:cxn ang="0">
                  <a:pos x="37" y="0"/>
                </a:cxn>
                <a:cxn ang="0">
                  <a:pos x="38" y="0"/>
                </a:cxn>
                <a:cxn ang="0">
                  <a:pos x="38" y="1"/>
                </a:cxn>
                <a:cxn ang="0">
                  <a:pos x="39" y="6"/>
                </a:cxn>
                <a:cxn ang="0">
                  <a:pos x="41" y="20"/>
                </a:cxn>
                <a:cxn ang="0">
                  <a:pos x="44" y="67"/>
                </a:cxn>
                <a:cxn ang="0">
                  <a:pos x="46" y="87"/>
                </a:cxn>
                <a:cxn ang="0">
                  <a:pos x="47" y="103"/>
                </a:cxn>
                <a:cxn ang="0">
                  <a:pos x="48" y="110"/>
                </a:cxn>
                <a:cxn ang="0">
                  <a:pos x="49" y="114"/>
                </a:cxn>
                <a:cxn ang="0">
                  <a:pos x="49" y="116"/>
                </a:cxn>
                <a:cxn ang="0">
                  <a:pos x="50" y="115"/>
                </a:cxn>
                <a:cxn ang="0">
                  <a:pos x="51" y="112"/>
                </a:cxn>
                <a:cxn ang="0">
                  <a:pos x="52" y="101"/>
                </a:cxn>
                <a:cxn ang="0">
                  <a:pos x="54" y="83"/>
                </a:cxn>
                <a:cxn ang="0">
                  <a:pos x="57" y="30"/>
                </a:cxn>
                <a:cxn ang="0">
                  <a:pos x="59" y="13"/>
                </a:cxn>
                <a:cxn ang="0">
                  <a:pos x="60" y="5"/>
                </a:cxn>
                <a:cxn ang="0">
                  <a:pos x="60" y="1"/>
                </a:cxn>
                <a:cxn ang="0">
                  <a:pos x="61" y="0"/>
                </a:cxn>
                <a:cxn ang="0">
                  <a:pos x="62" y="0"/>
                </a:cxn>
                <a:cxn ang="0">
                  <a:pos x="62" y="2"/>
                </a:cxn>
                <a:cxn ang="0">
                  <a:pos x="64" y="8"/>
                </a:cxn>
                <a:cxn ang="0">
                  <a:pos x="65" y="23"/>
                </a:cxn>
                <a:cxn ang="0">
                  <a:pos x="67" y="58"/>
                </a:cxn>
                <a:cxn ang="0">
                  <a:pos x="70" y="90"/>
                </a:cxn>
                <a:cxn ang="0">
                  <a:pos x="71" y="103"/>
                </a:cxn>
                <a:cxn ang="0">
                  <a:pos x="72" y="111"/>
                </a:cxn>
                <a:cxn ang="0">
                  <a:pos x="72" y="114"/>
                </a:cxn>
                <a:cxn ang="0">
                  <a:pos x="73" y="116"/>
                </a:cxn>
                <a:cxn ang="0">
                  <a:pos x="74" y="115"/>
                </a:cxn>
                <a:cxn ang="0">
                  <a:pos x="74" y="112"/>
                </a:cxn>
              </a:cxnLst>
              <a:rect l="0" t="0" r="r" b="b"/>
              <a:pathLst>
                <a:path w="75" h="116">
                  <a:moveTo>
                    <a:pt x="0" y="111"/>
                  </a:moveTo>
                  <a:lnTo>
                    <a:pt x="0" y="111"/>
                  </a:lnTo>
                  <a:lnTo>
                    <a:pt x="0" y="112"/>
                  </a:lnTo>
                  <a:lnTo>
                    <a:pt x="0" y="112"/>
                  </a:lnTo>
                  <a:lnTo>
                    <a:pt x="0" y="113"/>
                  </a:lnTo>
                  <a:lnTo>
                    <a:pt x="0" y="113"/>
                  </a:lnTo>
                  <a:lnTo>
                    <a:pt x="0" y="113"/>
                  </a:lnTo>
                  <a:lnTo>
                    <a:pt x="0" y="114"/>
                  </a:lnTo>
                  <a:lnTo>
                    <a:pt x="0" y="114"/>
                  </a:lnTo>
                  <a:lnTo>
                    <a:pt x="1" y="114"/>
                  </a:lnTo>
                  <a:lnTo>
                    <a:pt x="1" y="115"/>
                  </a:lnTo>
                  <a:lnTo>
                    <a:pt x="1" y="115"/>
                  </a:lnTo>
                  <a:lnTo>
                    <a:pt x="1" y="115"/>
                  </a:lnTo>
                  <a:lnTo>
                    <a:pt x="1" y="115"/>
                  </a:lnTo>
                  <a:lnTo>
                    <a:pt x="1" y="115"/>
                  </a:lnTo>
                  <a:lnTo>
                    <a:pt x="1" y="116"/>
                  </a:lnTo>
                  <a:lnTo>
                    <a:pt x="1" y="116"/>
                  </a:lnTo>
                  <a:lnTo>
                    <a:pt x="1" y="116"/>
                  </a:lnTo>
                  <a:lnTo>
                    <a:pt x="1" y="116"/>
                  </a:lnTo>
                  <a:lnTo>
                    <a:pt x="1" y="116"/>
                  </a:lnTo>
                  <a:lnTo>
                    <a:pt x="1" y="115"/>
                  </a:lnTo>
                  <a:lnTo>
                    <a:pt x="2" y="115"/>
                  </a:lnTo>
                  <a:lnTo>
                    <a:pt x="2" y="115"/>
                  </a:lnTo>
                  <a:lnTo>
                    <a:pt x="2" y="115"/>
                  </a:lnTo>
                  <a:lnTo>
                    <a:pt x="2" y="115"/>
                  </a:lnTo>
                  <a:lnTo>
                    <a:pt x="2" y="114"/>
                  </a:lnTo>
                  <a:lnTo>
                    <a:pt x="2" y="114"/>
                  </a:lnTo>
                  <a:lnTo>
                    <a:pt x="2" y="114"/>
                  </a:lnTo>
                  <a:lnTo>
                    <a:pt x="2" y="114"/>
                  </a:lnTo>
                  <a:lnTo>
                    <a:pt x="2" y="113"/>
                  </a:lnTo>
                  <a:lnTo>
                    <a:pt x="3" y="113"/>
                  </a:lnTo>
                  <a:lnTo>
                    <a:pt x="3" y="112"/>
                  </a:lnTo>
                  <a:lnTo>
                    <a:pt x="3" y="111"/>
                  </a:lnTo>
                  <a:lnTo>
                    <a:pt x="3" y="111"/>
                  </a:lnTo>
                  <a:lnTo>
                    <a:pt x="3" y="110"/>
                  </a:lnTo>
                  <a:lnTo>
                    <a:pt x="3" y="109"/>
                  </a:lnTo>
                  <a:lnTo>
                    <a:pt x="3" y="108"/>
                  </a:lnTo>
                  <a:lnTo>
                    <a:pt x="3" y="107"/>
                  </a:lnTo>
                  <a:lnTo>
                    <a:pt x="3" y="106"/>
                  </a:lnTo>
                  <a:lnTo>
                    <a:pt x="4" y="105"/>
                  </a:lnTo>
                  <a:lnTo>
                    <a:pt x="4" y="104"/>
                  </a:lnTo>
                  <a:lnTo>
                    <a:pt x="4" y="100"/>
                  </a:lnTo>
                  <a:lnTo>
                    <a:pt x="4" y="99"/>
                  </a:lnTo>
                  <a:lnTo>
                    <a:pt x="4" y="98"/>
                  </a:lnTo>
                  <a:lnTo>
                    <a:pt x="5" y="96"/>
                  </a:lnTo>
                  <a:lnTo>
                    <a:pt x="5" y="92"/>
                  </a:lnTo>
                  <a:lnTo>
                    <a:pt x="5" y="90"/>
                  </a:lnTo>
                  <a:lnTo>
                    <a:pt x="5" y="89"/>
                  </a:lnTo>
                  <a:lnTo>
                    <a:pt x="5" y="87"/>
                  </a:lnTo>
                  <a:lnTo>
                    <a:pt x="6" y="82"/>
                  </a:lnTo>
                  <a:lnTo>
                    <a:pt x="7" y="71"/>
                  </a:lnTo>
                  <a:lnTo>
                    <a:pt x="7" y="70"/>
                  </a:lnTo>
                  <a:lnTo>
                    <a:pt x="7" y="68"/>
                  </a:lnTo>
                  <a:lnTo>
                    <a:pt x="7" y="66"/>
                  </a:lnTo>
                  <a:lnTo>
                    <a:pt x="7" y="60"/>
                  </a:lnTo>
                  <a:lnTo>
                    <a:pt x="8" y="50"/>
                  </a:lnTo>
                  <a:lnTo>
                    <a:pt x="8" y="49"/>
                  </a:lnTo>
                  <a:lnTo>
                    <a:pt x="8" y="47"/>
                  </a:lnTo>
                  <a:lnTo>
                    <a:pt x="8" y="45"/>
                  </a:lnTo>
                  <a:lnTo>
                    <a:pt x="9" y="40"/>
                  </a:lnTo>
                  <a:lnTo>
                    <a:pt x="9" y="30"/>
                  </a:lnTo>
                  <a:lnTo>
                    <a:pt x="9" y="29"/>
                  </a:lnTo>
                  <a:lnTo>
                    <a:pt x="9" y="28"/>
                  </a:lnTo>
                  <a:lnTo>
                    <a:pt x="10" y="25"/>
                  </a:lnTo>
                  <a:lnTo>
                    <a:pt x="10" y="21"/>
                  </a:lnTo>
                  <a:lnTo>
                    <a:pt x="10" y="20"/>
                  </a:lnTo>
                  <a:lnTo>
                    <a:pt x="10" y="19"/>
                  </a:lnTo>
                  <a:lnTo>
                    <a:pt x="10" y="17"/>
                  </a:lnTo>
                  <a:lnTo>
                    <a:pt x="11" y="14"/>
                  </a:lnTo>
                  <a:lnTo>
                    <a:pt x="11" y="13"/>
                  </a:lnTo>
                  <a:lnTo>
                    <a:pt x="11" y="12"/>
                  </a:lnTo>
                  <a:lnTo>
                    <a:pt x="11" y="10"/>
                  </a:lnTo>
                  <a:lnTo>
                    <a:pt x="11" y="10"/>
                  </a:lnTo>
                  <a:lnTo>
                    <a:pt x="11" y="9"/>
                  </a:lnTo>
                  <a:lnTo>
                    <a:pt x="11" y="7"/>
                  </a:lnTo>
                  <a:lnTo>
                    <a:pt x="11" y="7"/>
                  </a:lnTo>
                  <a:lnTo>
                    <a:pt x="12" y="6"/>
                  </a:lnTo>
                  <a:lnTo>
                    <a:pt x="12" y="5"/>
                  </a:lnTo>
                  <a:lnTo>
                    <a:pt x="12" y="4"/>
                  </a:lnTo>
                  <a:lnTo>
                    <a:pt x="12" y="4"/>
                  </a:lnTo>
                  <a:lnTo>
                    <a:pt x="12" y="3"/>
                  </a:lnTo>
                  <a:lnTo>
                    <a:pt x="12" y="2"/>
                  </a:lnTo>
                  <a:lnTo>
                    <a:pt x="12" y="2"/>
                  </a:lnTo>
                  <a:lnTo>
                    <a:pt x="12" y="2"/>
                  </a:lnTo>
                  <a:lnTo>
                    <a:pt x="12" y="1"/>
                  </a:lnTo>
                  <a:lnTo>
                    <a:pt x="13" y="1"/>
                  </a:lnTo>
                  <a:lnTo>
                    <a:pt x="13" y="1"/>
                  </a:lnTo>
                  <a:lnTo>
                    <a:pt x="13" y="1"/>
                  </a:lnTo>
                  <a:lnTo>
                    <a:pt x="13" y="0"/>
                  </a:lnTo>
                  <a:lnTo>
                    <a:pt x="13" y="0"/>
                  </a:lnTo>
                  <a:lnTo>
                    <a:pt x="13" y="0"/>
                  </a:lnTo>
                  <a:lnTo>
                    <a:pt x="13" y="0"/>
                  </a:lnTo>
                  <a:lnTo>
                    <a:pt x="13" y="0"/>
                  </a:lnTo>
                  <a:lnTo>
                    <a:pt x="13" y="0"/>
                  </a:lnTo>
                  <a:lnTo>
                    <a:pt x="13" y="0"/>
                  </a:lnTo>
                  <a:lnTo>
                    <a:pt x="13" y="0"/>
                  </a:lnTo>
                  <a:lnTo>
                    <a:pt x="13" y="0"/>
                  </a:lnTo>
                  <a:lnTo>
                    <a:pt x="14" y="0"/>
                  </a:lnTo>
                  <a:lnTo>
                    <a:pt x="14" y="0"/>
                  </a:lnTo>
                  <a:lnTo>
                    <a:pt x="14" y="0"/>
                  </a:lnTo>
                  <a:lnTo>
                    <a:pt x="14" y="0"/>
                  </a:lnTo>
                  <a:lnTo>
                    <a:pt x="14" y="0"/>
                  </a:lnTo>
                  <a:lnTo>
                    <a:pt x="14" y="0"/>
                  </a:lnTo>
                  <a:lnTo>
                    <a:pt x="14" y="0"/>
                  </a:lnTo>
                  <a:lnTo>
                    <a:pt x="14" y="1"/>
                  </a:lnTo>
                  <a:lnTo>
                    <a:pt x="14" y="1"/>
                  </a:lnTo>
                  <a:lnTo>
                    <a:pt x="14" y="1"/>
                  </a:lnTo>
                  <a:lnTo>
                    <a:pt x="14" y="2"/>
                  </a:lnTo>
                  <a:lnTo>
                    <a:pt x="15" y="2"/>
                  </a:lnTo>
                  <a:lnTo>
                    <a:pt x="15" y="2"/>
                  </a:lnTo>
                  <a:lnTo>
                    <a:pt x="15" y="3"/>
                  </a:lnTo>
                  <a:lnTo>
                    <a:pt x="15" y="4"/>
                  </a:lnTo>
                  <a:lnTo>
                    <a:pt x="15" y="4"/>
                  </a:lnTo>
                  <a:lnTo>
                    <a:pt x="15" y="5"/>
                  </a:lnTo>
                  <a:lnTo>
                    <a:pt x="15" y="6"/>
                  </a:lnTo>
                  <a:lnTo>
                    <a:pt x="15" y="6"/>
                  </a:lnTo>
                  <a:lnTo>
                    <a:pt x="15" y="7"/>
                  </a:lnTo>
                  <a:lnTo>
                    <a:pt x="16" y="8"/>
                  </a:lnTo>
                  <a:lnTo>
                    <a:pt x="16" y="9"/>
                  </a:lnTo>
                  <a:lnTo>
                    <a:pt x="16" y="10"/>
                  </a:lnTo>
                  <a:lnTo>
                    <a:pt x="16" y="12"/>
                  </a:lnTo>
                  <a:lnTo>
                    <a:pt x="16" y="15"/>
                  </a:lnTo>
                  <a:lnTo>
                    <a:pt x="16" y="16"/>
                  </a:lnTo>
                  <a:lnTo>
                    <a:pt x="16" y="17"/>
                  </a:lnTo>
                  <a:lnTo>
                    <a:pt x="17" y="18"/>
                  </a:lnTo>
                  <a:lnTo>
                    <a:pt x="17" y="22"/>
                  </a:lnTo>
                  <a:lnTo>
                    <a:pt x="18" y="31"/>
                  </a:lnTo>
                  <a:lnTo>
                    <a:pt x="18" y="33"/>
                  </a:lnTo>
                  <a:lnTo>
                    <a:pt x="18" y="34"/>
                  </a:lnTo>
                  <a:lnTo>
                    <a:pt x="18" y="36"/>
                  </a:lnTo>
                  <a:lnTo>
                    <a:pt x="18" y="42"/>
                  </a:lnTo>
                  <a:lnTo>
                    <a:pt x="19" y="53"/>
                  </a:lnTo>
                  <a:lnTo>
                    <a:pt x="19" y="54"/>
                  </a:lnTo>
                  <a:lnTo>
                    <a:pt x="19" y="56"/>
                  </a:lnTo>
                  <a:lnTo>
                    <a:pt x="19" y="59"/>
                  </a:lnTo>
                  <a:lnTo>
                    <a:pt x="20" y="64"/>
                  </a:lnTo>
                  <a:lnTo>
                    <a:pt x="21" y="75"/>
                  </a:lnTo>
                  <a:lnTo>
                    <a:pt x="21" y="77"/>
                  </a:lnTo>
                  <a:lnTo>
                    <a:pt x="21" y="78"/>
                  </a:lnTo>
                  <a:lnTo>
                    <a:pt x="21" y="81"/>
                  </a:lnTo>
                  <a:lnTo>
                    <a:pt x="22" y="86"/>
                  </a:lnTo>
                  <a:lnTo>
                    <a:pt x="22" y="87"/>
                  </a:lnTo>
                  <a:lnTo>
                    <a:pt x="22" y="88"/>
                  </a:lnTo>
                  <a:lnTo>
                    <a:pt x="22" y="91"/>
                  </a:lnTo>
                  <a:lnTo>
                    <a:pt x="22" y="95"/>
                  </a:lnTo>
                  <a:lnTo>
                    <a:pt x="22" y="96"/>
                  </a:lnTo>
                  <a:lnTo>
                    <a:pt x="22" y="97"/>
                  </a:lnTo>
                  <a:lnTo>
                    <a:pt x="23" y="99"/>
                  </a:lnTo>
                  <a:lnTo>
                    <a:pt x="23" y="100"/>
                  </a:lnTo>
                  <a:lnTo>
                    <a:pt x="23" y="101"/>
                  </a:lnTo>
                  <a:lnTo>
                    <a:pt x="23" y="103"/>
                  </a:lnTo>
                  <a:lnTo>
                    <a:pt x="23" y="104"/>
                  </a:lnTo>
                  <a:lnTo>
                    <a:pt x="23" y="105"/>
                  </a:lnTo>
                  <a:lnTo>
                    <a:pt x="23" y="106"/>
                  </a:lnTo>
                  <a:lnTo>
                    <a:pt x="24" y="107"/>
                  </a:lnTo>
                  <a:lnTo>
                    <a:pt x="24" y="108"/>
                  </a:lnTo>
                  <a:lnTo>
                    <a:pt x="24" y="109"/>
                  </a:lnTo>
                  <a:lnTo>
                    <a:pt x="24" y="110"/>
                  </a:lnTo>
                  <a:lnTo>
                    <a:pt x="24" y="110"/>
                  </a:lnTo>
                  <a:lnTo>
                    <a:pt x="24" y="111"/>
                  </a:lnTo>
                  <a:lnTo>
                    <a:pt x="24" y="111"/>
                  </a:lnTo>
                  <a:lnTo>
                    <a:pt x="24" y="112"/>
                  </a:lnTo>
                  <a:lnTo>
                    <a:pt x="24" y="112"/>
                  </a:lnTo>
                  <a:lnTo>
                    <a:pt x="24" y="113"/>
                  </a:lnTo>
                  <a:lnTo>
                    <a:pt x="24" y="114"/>
                  </a:lnTo>
                  <a:lnTo>
                    <a:pt x="25" y="114"/>
                  </a:lnTo>
                  <a:lnTo>
                    <a:pt x="25" y="114"/>
                  </a:lnTo>
                  <a:lnTo>
                    <a:pt x="25" y="114"/>
                  </a:lnTo>
                  <a:lnTo>
                    <a:pt x="25" y="115"/>
                  </a:lnTo>
                  <a:lnTo>
                    <a:pt x="25" y="115"/>
                  </a:lnTo>
                  <a:lnTo>
                    <a:pt x="25" y="115"/>
                  </a:lnTo>
                  <a:lnTo>
                    <a:pt x="25" y="115"/>
                  </a:lnTo>
                  <a:lnTo>
                    <a:pt x="25" y="115"/>
                  </a:lnTo>
                  <a:lnTo>
                    <a:pt x="25" y="115"/>
                  </a:lnTo>
                  <a:lnTo>
                    <a:pt x="25" y="116"/>
                  </a:lnTo>
                  <a:lnTo>
                    <a:pt x="26" y="116"/>
                  </a:lnTo>
                  <a:lnTo>
                    <a:pt x="26" y="116"/>
                  </a:lnTo>
                  <a:lnTo>
                    <a:pt x="26" y="116"/>
                  </a:lnTo>
                  <a:lnTo>
                    <a:pt x="26" y="116"/>
                  </a:lnTo>
                  <a:lnTo>
                    <a:pt x="26" y="115"/>
                  </a:lnTo>
                  <a:lnTo>
                    <a:pt x="26" y="115"/>
                  </a:lnTo>
                  <a:lnTo>
                    <a:pt x="26" y="115"/>
                  </a:lnTo>
                  <a:lnTo>
                    <a:pt x="26" y="115"/>
                  </a:lnTo>
                  <a:lnTo>
                    <a:pt x="26" y="115"/>
                  </a:lnTo>
                  <a:lnTo>
                    <a:pt x="26" y="114"/>
                  </a:lnTo>
                  <a:lnTo>
                    <a:pt x="26" y="114"/>
                  </a:lnTo>
                  <a:lnTo>
                    <a:pt x="26" y="114"/>
                  </a:lnTo>
                  <a:lnTo>
                    <a:pt x="27" y="114"/>
                  </a:lnTo>
                  <a:lnTo>
                    <a:pt x="27" y="113"/>
                  </a:lnTo>
                  <a:lnTo>
                    <a:pt x="27" y="113"/>
                  </a:lnTo>
                  <a:lnTo>
                    <a:pt x="27" y="112"/>
                  </a:lnTo>
                  <a:lnTo>
                    <a:pt x="27" y="112"/>
                  </a:lnTo>
                  <a:lnTo>
                    <a:pt x="27" y="112"/>
                  </a:lnTo>
                  <a:lnTo>
                    <a:pt x="27" y="111"/>
                  </a:lnTo>
                  <a:lnTo>
                    <a:pt x="27" y="110"/>
                  </a:lnTo>
                  <a:lnTo>
                    <a:pt x="27" y="109"/>
                  </a:lnTo>
                  <a:lnTo>
                    <a:pt x="27" y="109"/>
                  </a:lnTo>
                  <a:lnTo>
                    <a:pt x="28" y="108"/>
                  </a:lnTo>
                  <a:lnTo>
                    <a:pt x="28" y="105"/>
                  </a:lnTo>
                  <a:lnTo>
                    <a:pt x="28" y="104"/>
                  </a:lnTo>
                  <a:lnTo>
                    <a:pt x="28" y="103"/>
                  </a:lnTo>
                  <a:lnTo>
                    <a:pt x="28" y="101"/>
                  </a:lnTo>
                  <a:lnTo>
                    <a:pt x="29" y="98"/>
                  </a:lnTo>
                  <a:lnTo>
                    <a:pt x="29" y="97"/>
                  </a:lnTo>
                  <a:lnTo>
                    <a:pt x="29" y="96"/>
                  </a:lnTo>
                  <a:lnTo>
                    <a:pt x="29" y="94"/>
                  </a:lnTo>
                  <a:lnTo>
                    <a:pt x="29" y="89"/>
                  </a:lnTo>
                  <a:lnTo>
                    <a:pt x="30" y="88"/>
                  </a:lnTo>
                  <a:lnTo>
                    <a:pt x="30" y="87"/>
                  </a:lnTo>
                  <a:lnTo>
                    <a:pt x="30" y="84"/>
                  </a:lnTo>
                  <a:lnTo>
                    <a:pt x="30" y="79"/>
                  </a:lnTo>
                  <a:lnTo>
                    <a:pt x="31" y="68"/>
                  </a:lnTo>
                  <a:lnTo>
                    <a:pt x="31" y="67"/>
                  </a:lnTo>
                  <a:lnTo>
                    <a:pt x="31" y="65"/>
                  </a:lnTo>
                  <a:lnTo>
                    <a:pt x="31" y="62"/>
                  </a:lnTo>
                  <a:lnTo>
                    <a:pt x="32" y="57"/>
                  </a:lnTo>
                  <a:lnTo>
                    <a:pt x="32" y="45"/>
                  </a:lnTo>
                  <a:lnTo>
                    <a:pt x="32" y="44"/>
                  </a:lnTo>
                  <a:lnTo>
                    <a:pt x="33" y="42"/>
                  </a:lnTo>
                  <a:lnTo>
                    <a:pt x="33" y="40"/>
                  </a:lnTo>
                  <a:lnTo>
                    <a:pt x="33" y="34"/>
                  </a:lnTo>
                  <a:lnTo>
                    <a:pt x="33" y="33"/>
                  </a:lnTo>
                  <a:lnTo>
                    <a:pt x="33" y="32"/>
                  </a:lnTo>
                  <a:lnTo>
                    <a:pt x="34" y="29"/>
                  </a:lnTo>
                  <a:lnTo>
                    <a:pt x="34" y="24"/>
                  </a:lnTo>
                  <a:lnTo>
                    <a:pt x="34" y="23"/>
                  </a:lnTo>
                  <a:lnTo>
                    <a:pt x="34" y="22"/>
                  </a:lnTo>
                  <a:lnTo>
                    <a:pt x="34" y="20"/>
                  </a:lnTo>
                  <a:lnTo>
                    <a:pt x="35" y="16"/>
                  </a:lnTo>
                  <a:lnTo>
                    <a:pt x="35" y="14"/>
                  </a:lnTo>
                  <a:lnTo>
                    <a:pt x="35" y="14"/>
                  </a:lnTo>
                  <a:lnTo>
                    <a:pt x="35" y="12"/>
                  </a:lnTo>
                  <a:lnTo>
                    <a:pt x="36" y="8"/>
                  </a:lnTo>
                  <a:lnTo>
                    <a:pt x="36" y="8"/>
                  </a:lnTo>
                  <a:lnTo>
                    <a:pt x="36" y="7"/>
                  </a:lnTo>
                  <a:lnTo>
                    <a:pt x="36" y="6"/>
                  </a:lnTo>
                  <a:lnTo>
                    <a:pt x="36" y="5"/>
                  </a:lnTo>
                  <a:lnTo>
                    <a:pt x="36" y="4"/>
                  </a:lnTo>
                  <a:lnTo>
                    <a:pt x="36" y="3"/>
                  </a:lnTo>
                  <a:lnTo>
                    <a:pt x="36" y="3"/>
                  </a:lnTo>
                  <a:lnTo>
                    <a:pt x="36" y="2"/>
                  </a:lnTo>
                  <a:lnTo>
                    <a:pt x="36" y="2"/>
                  </a:lnTo>
                  <a:lnTo>
                    <a:pt x="37" y="2"/>
                  </a:lnTo>
                  <a:lnTo>
                    <a:pt x="37" y="1"/>
                  </a:lnTo>
                  <a:lnTo>
                    <a:pt x="37" y="1"/>
                  </a:lnTo>
                  <a:lnTo>
                    <a:pt x="37" y="1"/>
                  </a:lnTo>
                  <a:lnTo>
                    <a:pt x="37" y="0"/>
                  </a:lnTo>
                  <a:lnTo>
                    <a:pt x="37" y="0"/>
                  </a:lnTo>
                  <a:lnTo>
                    <a:pt x="37" y="0"/>
                  </a:lnTo>
                  <a:lnTo>
                    <a:pt x="37" y="0"/>
                  </a:lnTo>
                  <a:lnTo>
                    <a:pt x="37" y="0"/>
                  </a:lnTo>
                  <a:lnTo>
                    <a:pt x="37" y="0"/>
                  </a:lnTo>
                  <a:lnTo>
                    <a:pt x="38" y="0"/>
                  </a:lnTo>
                  <a:lnTo>
                    <a:pt x="38" y="0"/>
                  </a:lnTo>
                  <a:lnTo>
                    <a:pt x="38" y="0"/>
                  </a:lnTo>
                  <a:lnTo>
                    <a:pt x="38" y="0"/>
                  </a:lnTo>
                  <a:lnTo>
                    <a:pt x="38" y="0"/>
                  </a:lnTo>
                  <a:lnTo>
                    <a:pt x="38" y="0"/>
                  </a:lnTo>
                  <a:lnTo>
                    <a:pt x="38" y="0"/>
                  </a:lnTo>
                  <a:lnTo>
                    <a:pt x="38" y="0"/>
                  </a:lnTo>
                  <a:lnTo>
                    <a:pt x="38" y="0"/>
                  </a:lnTo>
                  <a:lnTo>
                    <a:pt x="38" y="1"/>
                  </a:lnTo>
                  <a:lnTo>
                    <a:pt x="38" y="1"/>
                  </a:lnTo>
                  <a:lnTo>
                    <a:pt x="38" y="1"/>
                  </a:lnTo>
                  <a:lnTo>
                    <a:pt x="39" y="2"/>
                  </a:lnTo>
                  <a:lnTo>
                    <a:pt x="39" y="2"/>
                  </a:lnTo>
                  <a:lnTo>
                    <a:pt x="39" y="3"/>
                  </a:lnTo>
                  <a:lnTo>
                    <a:pt x="39" y="3"/>
                  </a:lnTo>
                  <a:lnTo>
                    <a:pt x="39" y="4"/>
                  </a:lnTo>
                  <a:lnTo>
                    <a:pt x="39" y="5"/>
                  </a:lnTo>
                  <a:lnTo>
                    <a:pt x="39" y="5"/>
                  </a:lnTo>
                  <a:lnTo>
                    <a:pt x="39" y="6"/>
                  </a:lnTo>
                  <a:lnTo>
                    <a:pt x="40" y="7"/>
                  </a:lnTo>
                  <a:lnTo>
                    <a:pt x="40" y="10"/>
                  </a:lnTo>
                  <a:lnTo>
                    <a:pt x="40" y="11"/>
                  </a:lnTo>
                  <a:lnTo>
                    <a:pt x="40" y="12"/>
                  </a:lnTo>
                  <a:lnTo>
                    <a:pt x="40" y="14"/>
                  </a:lnTo>
                  <a:lnTo>
                    <a:pt x="41" y="18"/>
                  </a:lnTo>
                  <a:lnTo>
                    <a:pt x="41" y="19"/>
                  </a:lnTo>
                  <a:lnTo>
                    <a:pt x="41" y="20"/>
                  </a:lnTo>
                  <a:lnTo>
                    <a:pt x="41" y="22"/>
                  </a:lnTo>
                  <a:lnTo>
                    <a:pt x="41" y="27"/>
                  </a:lnTo>
                  <a:lnTo>
                    <a:pt x="42" y="28"/>
                  </a:lnTo>
                  <a:lnTo>
                    <a:pt x="42" y="29"/>
                  </a:lnTo>
                  <a:lnTo>
                    <a:pt x="42" y="31"/>
                  </a:lnTo>
                  <a:lnTo>
                    <a:pt x="42" y="36"/>
                  </a:lnTo>
                  <a:lnTo>
                    <a:pt x="43" y="46"/>
                  </a:lnTo>
                  <a:lnTo>
                    <a:pt x="44" y="67"/>
                  </a:lnTo>
                  <a:lnTo>
                    <a:pt x="44" y="69"/>
                  </a:lnTo>
                  <a:lnTo>
                    <a:pt x="44" y="70"/>
                  </a:lnTo>
                  <a:lnTo>
                    <a:pt x="44" y="73"/>
                  </a:lnTo>
                  <a:lnTo>
                    <a:pt x="45" y="78"/>
                  </a:lnTo>
                  <a:lnTo>
                    <a:pt x="45" y="79"/>
                  </a:lnTo>
                  <a:lnTo>
                    <a:pt x="45" y="80"/>
                  </a:lnTo>
                  <a:lnTo>
                    <a:pt x="45" y="82"/>
                  </a:lnTo>
                  <a:lnTo>
                    <a:pt x="46" y="87"/>
                  </a:lnTo>
                  <a:lnTo>
                    <a:pt x="46" y="88"/>
                  </a:lnTo>
                  <a:lnTo>
                    <a:pt x="46" y="90"/>
                  </a:lnTo>
                  <a:lnTo>
                    <a:pt x="46" y="92"/>
                  </a:lnTo>
                  <a:lnTo>
                    <a:pt x="46" y="96"/>
                  </a:lnTo>
                  <a:lnTo>
                    <a:pt x="46" y="97"/>
                  </a:lnTo>
                  <a:lnTo>
                    <a:pt x="46" y="98"/>
                  </a:lnTo>
                  <a:lnTo>
                    <a:pt x="47" y="100"/>
                  </a:lnTo>
                  <a:lnTo>
                    <a:pt x="47" y="103"/>
                  </a:lnTo>
                  <a:lnTo>
                    <a:pt x="47" y="104"/>
                  </a:lnTo>
                  <a:lnTo>
                    <a:pt x="47" y="105"/>
                  </a:lnTo>
                  <a:lnTo>
                    <a:pt x="47" y="106"/>
                  </a:lnTo>
                  <a:lnTo>
                    <a:pt x="48" y="107"/>
                  </a:lnTo>
                  <a:lnTo>
                    <a:pt x="48" y="108"/>
                  </a:lnTo>
                  <a:lnTo>
                    <a:pt x="48" y="109"/>
                  </a:lnTo>
                  <a:lnTo>
                    <a:pt x="48" y="110"/>
                  </a:lnTo>
                  <a:lnTo>
                    <a:pt x="48" y="110"/>
                  </a:lnTo>
                  <a:lnTo>
                    <a:pt x="48" y="111"/>
                  </a:lnTo>
                  <a:lnTo>
                    <a:pt x="48" y="112"/>
                  </a:lnTo>
                  <a:lnTo>
                    <a:pt x="48" y="112"/>
                  </a:lnTo>
                  <a:lnTo>
                    <a:pt x="48" y="113"/>
                  </a:lnTo>
                  <a:lnTo>
                    <a:pt x="48" y="113"/>
                  </a:lnTo>
                  <a:lnTo>
                    <a:pt x="48" y="114"/>
                  </a:lnTo>
                  <a:lnTo>
                    <a:pt x="49" y="114"/>
                  </a:lnTo>
                  <a:lnTo>
                    <a:pt x="49" y="114"/>
                  </a:lnTo>
                  <a:lnTo>
                    <a:pt x="49" y="114"/>
                  </a:lnTo>
                  <a:lnTo>
                    <a:pt x="49" y="115"/>
                  </a:lnTo>
                  <a:lnTo>
                    <a:pt x="49" y="115"/>
                  </a:lnTo>
                  <a:lnTo>
                    <a:pt x="49" y="115"/>
                  </a:lnTo>
                  <a:lnTo>
                    <a:pt x="49" y="115"/>
                  </a:lnTo>
                  <a:lnTo>
                    <a:pt x="49" y="115"/>
                  </a:lnTo>
                  <a:lnTo>
                    <a:pt x="49" y="116"/>
                  </a:lnTo>
                  <a:lnTo>
                    <a:pt x="49" y="116"/>
                  </a:lnTo>
                  <a:lnTo>
                    <a:pt x="50" y="116"/>
                  </a:lnTo>
                  <a:lnTo>
                    <a:pt x="50" y="116"/>
                  </a:lnTo>
                  <a:lnTo>
                    <a:pt x="50" y="116"/>
                  </a:lnTo>
                  <a:lnTo>
                    <a:pt x="50" y="115"/>
                  </a:lnTo>
                  <a:lnTo>
                    <a:pt x="50" y="115"/>
                  </a:lnTo>
                  <a:lnTo>
                    <a:pt x="50" y="115"/>
                  </a:lnTo>
                  <a:lnTo>
                    <a:pt x="50" y="115"/>
                  </a:lnTo>
                  <a:lnTo>
                    <a:pt x="50" y="115"/>
                  </a:lnTo>
                  <a:lnTo>
                    <a:pt x="50" y="114"/>
                  </a:lnTo>
                  <a:lnTo>
                    <a:pt x="50" y="114"/>
                  </a:lnTo>
                  <a:lnTo>
                    <a:pt x="50" y="114"/>
                  </a:lnTo>
                  <a:lnTo>
                    <a:pt x="51" y="113"/>
                  </a:lnTo>
                  <a:lnTo>
                    <a:pt x="51" y="113"/>
                  </a:lnTo>
                  <a:lnTo>
                    <a:pt x="51" y="112"/>
                  </a:lnTo>
                  <a:lnTo>
                    <a:pt x="51" y="112"/>
                  </a:lnTo>
                  <a:lnTo>
                    <a:pt x="51" y="112"/>
                  </a:lnTo>
                  <a:lnTo>
                    <a:pt x="51" y="110"/>
                  </a:lnTo>
                  <a:lnTo>
                    <a:pt x="51" y="110"/>
                  </a:lnTo>
                  <a:lnTo>
                    <a:pt x="51" y="109"/>
                  </a:lnTo>
                  <a:lnTo>
                    <a:pt x="52" y="108"/>
                  </a:lnTo>
                  <a:lnTo>
                    <a:pt x="52" y="107"/>
                  </a:lnTo>
                  <a:lnTo>
                    <a:pt x="52" y="106"/>
                  </a:lnTo>
                  <a:lnTo>
                    <a:pt x="52" y="105"/>
                  </a:lnTo>
                  <a:lnTo>
                    <a:pt x="52" y="101"/>
                  </a:lnTo>
                  <a:lnTo>
                    <a:pt x="52" y="100"/>
                  </a:lnTo>
                  <a:lnTo>
                    <a:pt x="52" y="99"/>
                  </a:lnTo>
                  <a:lnTo>
                    <a:pt x="53" y="97"/>
                  </a:lnTo>
                  <a:lnTo>
                    <a:pt x="53" y="92"/>
                  </a:lnTo>
                  <a:lnTo>
                    <a:pt x="53" y="91"/>
                  </a:lnTo>
                  <a:lnTo>
                    <a:pt x="53" y="90"/>
                  </a:lnTo>
                  <a:lnTo>
                    <a:pt x="53" y="88"/>
                  </a:lnTo>
                  <a:lnTo>
                    <a:pt x="54" y="83"/>
                  </a:lnTo>
                  <a:lnTo>
                    <a:pt x="54" y="73"/>
                  </a:lnTo>
                  <a:lnTo>
                    <a:pt x="56" y="52"/>
                  </a:lnTo>
                  <a:lnTo>
                    <a:pt x="56" y="50"/>
                  </a:lnTo>
                  <a:lnTo>
                    <a:pt x="56" y="49"/>
                  </a:lnTo>
                  <a:lnTo>
                    <a:pt x="56" y="46"/>
                  </a:lnTo>
                  <a:lnTo>
                    <a:pt x="56" y="41"/>
                  </a:lnTo>
                  <a:lnTo>
                    <a:pt x="57" y="31"/>
                  </a:lnTo>
                  <a:lnTo>
                    <a:pt x="57" y="30"/>
                  </a:lnTo>
                  <a:lnTo>
                    <a:pt x="57" y="29"/>
                  </a:lnTo>
                  <a:lnTo>
                    <a:pt x="58" y="26"/>
                  </a:lnTo>
                  <a:lnTo>
                    <a:pt x="58" y="22"/>
                  </a:lnTo>
                  <a:lnTo>
                    <a:pt x="58" y="21"/>
                  </a:lnTo>
                  <a:lnTo>
                    <a:pt x="58" y="20"/>
                  </a:lnTo>
                  <a:lnTo>
                    <a:pt x="58" y="18"/>
                  </a:lnTo>
                  <a:lnTo>
                    <a:pt x="59" y="14"/>
                  </a:lnTo>
                  <a:lnTo>
                    <a:pt x="59" y="13"/>
                  </a:lnTo>
                  <a:lnTo>
                    <a:pt x="59" y="12"/>
                  </a:lnTo>
                  <a:lnTo>
                    <a:pt x="59" y="11"/>
                  </a:lnTo>
                  <a:lnTo>
                    <a:pt x="59" y="10"/>
                  </a:lnTo>
                  <a:lnTo>
                    <a:pt x="59" y="9"/>
                  </a:lnTo>
                  <a:lnTo>
                    <a:pt x="59" y="8"/>
                  </a:lnTo>
                  <a:lnTo>
                    <a:pt x="59" y="7"/>
                  </a:lnTo>
                  <a:lnTo>
                    <a:pt x="60" y="7"/>
                  </a:lnTo>
                  <a:lnTo>
                    <a:pt x="60" y="5"/>
                  </a:lnTo>
                  <a:lnTo>
                    <a:pt x="60" y="5"/>
                  </a:lnTo>
                  <a:lnTo>
                    <a:pt x="60" y="4"/>
                  </a:lnTo>
                  <a:lnTo>
                    <a:pt x="60" y="3"/>
                  </a:lnTo>
                  <a:lnTo>
                    <a:pt x="60" y="3"/>
                  </a:lnTo>
                  <a:lnTo>
                    <a:pt x="60" y="2"/>
                  </a:lnTo>
                  <a:lnTo>
                    <a:pt x="60" y="2"/>
                  </a:lnTo>
                  <a:lnTo>
                    <a:pt x="60" y="2"/>
                  </a:lnTo>
                  <a:lnTo>
                    <a:pt x="60" y="1"/>
                  </a:lnTo>
                  <a:lnTo>
                    <a:pt x="60" y="1"/>
                  </a:lnTo>
                  <a:lnTo>
                    <a:pt x="61" y="1"/>
                  </a:lnTo>
                  <a:lnTo>
                    <a:pt x="61" y="0"/>
                  </a:lnTo>
                  <a:lnTo>
                    <a:pt x="61" y="0"/>
                  </a:lnTo>
                  <a:lnTo>
                    <a:pt x="61" y="0"/>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1"/>
                  </a:lnTo>
                  <a:lnTo>
                    <a:pt x="62" y="1"/>
                  </a:lnTo>
                  <a:lnTo>
                    <a:pt x="62" y="1"/>
                  </a:lnTo>
                  <a:lnTo>
                    <a:pt x="62" y="2"/>
                  </a:lnTo>
                  <a:lnTo>
                    <a:pt x="62" y="2"/>
                  </a:lnTo>
                  <a:lnTo>
                    <a:pt x="62" y="2"/>
                  </a:lnTo>
                  <a:lnTo>
                    <a:pt x="63" y="3"/>
                  </a:lnTo>
                  <a:lnTo>
                    <a:pt x="63" y="4"/>
                  </a:lnTo>
                  <a:lnTo>
                    <a:pt x="63" y="4"/>
                  </a:lnTo>
                  <a:lnTo>
                    <a:pt x="63" y="5"/>
                  </a:lnTo>
                  <a:lnTo>
                    <a:pt x="63" y="6"/>
                  </a:lnTo>
                  <a:lnTo>
                    <a:pt x="63" y="6"/>
                  </a:lnTo>
                  <a:lnTo>
                    <a:pt x="63" y="7"/>
                  </a:lnTo>
                  <a:lnTo>
                    <a:pt x="64" y="8"/>
                  </a:lnTo>
                  <a:lnTo>
                    <a:pt x="64" y="9"/>
                  </a:lnTo>
                  <a:lnTo>
                    <a:pt x="64" y="10"/>
                  </a:lnTo>
                  <a:lnTo>
                    <a:pt x="64" y="11"/>
                  </a:lnTo>
                  <a:lnTo>
                    <a:pt x="64" y="15"/>
                  </a:lnTo>
                  <a:lnTo>
                    <a:pt x="64" y="16"/>
                  </a:lnTo>
                  <a:lnTo>
                    <a:pt x="64" y="17"/>
                  </a:lnTo>
                  <a:lnTo>
                    <a:pt x="64" y="19"/>
                  </a:lnTo>
                  <a:lnTo>
                    <a:pt x="65" y="23"/>
                  </a:lnTo>
                  <a:lnTo>
                    <a:pt x="66" y="33"/>
                  </a:lnTo>
                  <a:lnTo>
                    <a:pt x="66" y="34"/>
                  </a:lnTo>
                  <a:lnTo>
                    <a:pt x="66" y="36"/>
                  </a:lnTo>
                  <a:lnTo>
                    <a:pt x="66" y="39"/>
                  </a:lnTo>
                  <a:lnTo>
                    <a:pt x="66" y="44"/>
                  </a:lnTo>
                  <a:lnTo>
                    <a:pt x="67" y="56"/>
                  </a:lnTo>
                  <a:lnTo>
                    <a:pt x="67" y="57"/>
                  </a:lnTo>
                  <a:lnTo>
                    <a:pt x="67" y="58"/>
                  </a:lnTo>
                  <a:lnTo>
                    <a:pt x="68" y="61"/>
                  </a:lnTo>
                  <a:lnTo>
                    <a:pt x="68" y="67"/>
                  </a:lnTo>
                  <a:lnTo>
                    <a:pt x="69" y="78"/>
                  </a:lnTo>
                  <a:lnTo>
                    <a:pt x="69" y="80"/>
                  </a:lnTo>
                  <a:lnTo>
                    <a:pt x="69" y="81"/>
                  </a:lnTo>
                  <a:lnTo>
                    <a:pt x="69" y="84"/>
                  </a:lnTo>
                  <a:lnTo>
                    <a:pt x="69" y="88"/>
                  </a:lnTo>
                  <a:lnTo>
                    <a:pt x="70" y="90"/>
                  </a:lnTo>
                  <a:lnTo>
                    <a:pt x="70" y="91"/>
                  </a:lnTo>
                  <a:lnTo>
                    <a:pt x="70" y="93"/>
                  </a:lnTo>
                  <a:lnTo>
                    <a:pt x="70" y="98"/>
                  </a:lnTo>
                  <a:lnTo>
                    <a:pt x="70" y="99"/>
                  </a:lnTo>
                  <a:lnTo>
                    <a:pt x="70" y="100"/>
                  </a:lnTo>
                  <a:lnTo>
                    <a:pt x="70" y="101"/>
                  </a:lnTo>
                  <a:lnTo>
                    <a:pt x="71" y="102"/>
                  </a:lnTo>
                  <a:lnTo>
                    <a:pt x="71" y="103"/>
                  </a:lnTo>
                  <a:lnTo>
                    <a:pt x="71" y="105"/>
                  </a:lnTo>
                  <a:lnTo>
                    <a:pt x="71" y="105"/>
                  </a:lnTo>
                  <a:lnTo>
                    <a:pt x="71" y="106"/>
                  </a:lnTo>
                  <a:lnTo>
                    <a:pt x="71" y="108"/>
                  </a:lnTo>
                  <a:lnTo>
                    <a:pt x="71" y="108"/>
                  </a:lnTo>
                  <a:lnTo>
                    <a:pt x="71" y="109"/>
                  </a:lnTo>
                  <a:lnTo>
                    <a:pt x="72" y="110"/>
                  </a:lnTo>
                  <a:lnTo>
                    <a:pt x="72" y="111"/>
                  </a:lnTo>
                  <a:lnTo>
                    <a:pt x="72" y="111"/>
                  </a:lnTo>
                  <a:lnTo>
                    <a:pt x="72" y="112"/>
                  </a:lnTo>
                  <a:lnTo>
                    <a:pt x="72" y="112"/>
                  </a:lnTo>
                  <a:lnTo>
                    <a:pt x="72" y="113"/>
                  </a:lnTo>
                  <a:lnTo>
                    <a:pt x="72" y="113"/>
                  </a:lnTo>
                  <a:lnTo>
                    <a:pt x="72" y="113"/>
                  </a:lnTo>
                  <a:lnTo>
                    <a:pt x="72" y="114"/>
                  </a:lnTo>
                  <a:lnTo>
                    <a:pt x="72" y="114"/>
                  </a:lnTo>
                  <a:lnTo>
                    <a:pt x="72" y="114"/>
                  </a:lnTo>
                  <a:lnTo>
                    <a:pt x="72" y="115"/>
                  </a:lnTo>
                  <a:lnTo>
                    <a:pt x="73" y="115"/>
                  </a:lnTo>
                  <a:lnTo>
                    <a:pt x="73" y="115"/>
                  </a:lnTo>
                  <a:lnTo>
                    <a:pt x="73" y="115"/>
                  </a:lnTo>
                  <a:lnTo>
                    <a:pt x="73" y="115"/>
                  </a:lnTo>
                  <a:lnTo>
                    <a:pt x="73" y="115"/>
                  </a:lnTo>
                  <a:lnTo>
                    <a:pt x="73" y="116"/>
                  </a:lnTo>
                  <a:lnTo>
                    <a:pt x="73" y="116"/>
                  </a:lnTo>
                  <a:lnTo>
                    <a:pt x="73" y="116"/>
                  </a:lnTo>
                  <a:lnTo>
                    <a:pt x="73" y="116"/>
                  </a:lnTo>
                  <a:lnTo>
                    <a:pt x="73" y="116"/>
                  </a:lnTo>
                  <a:lnTo>
                    <a:pt x="74" y="115"/>
                  </a:lnTo>
                  <a:lnTo>
                    <a:pt x="74" y="115"/>
                  </a:lnTo>
                  <a:lnTo>
                    <a:pt x="74" y="115"/>
                  </a:lnTo>
                  <a:lnTo>
                    <a:pt x="74" y="115"/>
                  </a:lnTo>
                  <a:lnTo>
                    <a:pt x="74" y="115"/>
                  </a:lnTo>
                  <a:lnTo>
                    <a:pt x="74" y="114"/>
                  </a:lnTo>
                  <a:lnTo>
                    <a:pt x="74" y="114"/>
                  </a:lnTo>
                  <a:lnTo>
                    <a:pt x="74" y="114"/>
                  </a:lnTo>
                  <a:lnTo>
                    <a:pt x="74" y="114"/>
                  </a:lnTo>
                  <a:lnTo>
                    <a:pt x="74" y="113"/>
                  </a:lnTo>
                  <a:lnTo>
                    <a:pt x="74" y="112"/>
                  </a:lnTo>
                  <a:lnTo>
                    <a:pt x="74" y="112"/>
                  </a:lnTo>
                  <a:lnTo>
                    <a:pt x="75" y="111"/>
                  </a:lnTo>
                  <a:lnTo>
                    <a:pt x="75" y="110"/>
                  </a:lnTo>
                  <a:lnTo>
                    <a:pt x="75" y="110"/>
                  </a:lnTo>
                  <a:lnTo>
                    <a:pt x="75" y="109"/>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7" name="Freeform 84"/>
            <p:cNvSpPr>
              <a:spLocks/>
            </p:cNvSpPr>
            <p:nvPr/>
          </p:nvSpPr>
          <p:spPr bwMode="auto">
            <a:xfrm>
              <a:off x="4637" y="2186"/>
              <a:ext cx="80" cy="116"/>
            </a:xfrm>
            <a:custGeom>
              <a:avLst/>
              <a:gdLst/>
              <a:ahLst/>
              <a:cxnLst>
                <a:cxn ang="0">
                  <a:pos x="1" y="99"/>
                </a:cxn>
                <a:cxn ang="0">
                  <a:pos x="4" y="61"/>
                </a:cxn>
                <a:cxn ang="0">
                  <a:pos x="6" y="28"/>
                </a:cxn>
                <a:cxn ang="0">
                  <a:pos x="7" y="14"/>
                </a:cxn>
                <a:cxn ang="0">
                  <a:pos x="8" y="5"/>
                </a:cxn>
                <a:cxn ang="0">
                  <a:pos x="9" y="1"/>
                </a:cxn>
                <a:cxn ang="0">
                  <a:pos x="10" y="0"/>
                </a:cxn>
                <a:cxn ang="0">
                  <a:pos x="11" y="0"/>
                </a:cxn>
                <a:cxn ang="0">
                  <a:pos x="12" y="4"/>
                </a:cxn>
                <a:cxn ang="0">
                  <a:pos x="12" y="12"/>
                </a:cxn>
                <a:cxn ang="0">
                  <a:pos x="14" y="35"/>
                </a:cxn>
                <a:cxn ang="0">
                  <a:pos x="17" y="75"/>
                </a:cxn>
                <a:cxn ang="0">
                  <a:pos x="19" y="98"/>
                </a:cxn>
                <a:cxn ang="0">
                  <a:pos x="20" y="107"/>
                </a:cxn>
                <a:cxn ang="0">
                  <a:pos x="21" y="113"/>
                </a:cxn>
                <a:cxn ang="0">
                  <a:pos x="22" y="115"/>
                </a:cxn>
                <a:cxn ang="0">
                  <a:pos x="22" y="115"/>
                </a:cxn>
                <a:cxn ang="0">
                  <a:pos x="23" y="113"/>
                </a:cxn>
                <a:cxn ang="0">
                  <a:pos x="24" y="106"/>
                </a:cxn>
                <a:cxn ang="0">
                  <a:pos x="26" y="82"/>
                </a:cxn>
                <a:cxn ang="0">
                  <a:pos x="28" y="52"/>
                </a:cxn>
                <a:cxn ang="0">
                  <a:pos x="30" y="19"/>
                </a:cxn>
                <a:cxn ang="0">
                  <a:pos x="31" y="9"/>
                </a:cxn>
                <a:cxn ang="0">
                  <a:pos x="32" y="3"/>
                </a:cxn>
                <a:cxn ang="0">
                  <a:pos x="33" y="0"/>
                </a:cxn>
                <a:cxn ang="0">
                  <a:pos x="34" y="0"/>
                </a:cxn>
                <a:cxn ang="0">
                  <a:pos x="34" y="2"/>
                </a:cxn>
                <a:cxn ang="0">
                  <a:pos x="36" y="9"/>
                </a:cxn>
                <a:cxn ang="0">
                  <a:pos x="38" y="34"/>
                </a:cxn>
                <a:cxn ang="0">
                  <a:pos x="40" y="63"/>
                </a:cxn>
                <a:cxn ang="0">
                  <a:pos x="42" y="92"/>
                </a:cxn>
                <a:cxn ang="0">
                  <a:pos x="43" y="106"/>
                </a:cxn>
                <a:cxn ang="0">
                  <a:pos x="44" y="112"/>
                </a:cxn>
                <a:cxn ang="0">
                  <a:pos x="44" y="115"/>
                </a:cxn>
                <a:cxn ang="0">
                  <a:pos x="45" y="116"/>
                </a:cxn>
                <a:cxn ang="0">
                  <a:pos x="46" y="114"/>
                </a:cxn>
                <a:cxn ang="0">
                  <a:pos x="47" y="110"/>
                </a:cxn>
                <a:cxn ang="0">
                  <a:pos x="48" y="99"/>
                </a:cxn>
                <a:cxn ang="0">
                  <a:pos x="50" y="70"/>
                </a:cxn>
                <a:cxn ang="0">
                  <a:pos x="52" y="32"/>
                </a:cxn>
                <a:cxn ang="0">
                  <a:pos x="54" y="13"/>
                </a:cxn>
                <a:cxn ang="0">
                  <a:pos x="55" y="5"/>
                </a:cxn>
                <a:cxn ang="0">
                  <a:pos x="56" y="1"/>
                </a:cxn>
                <a:cxn ang="0">
                  <a:pos x="56" y="0"/>
                </a:cxn>
                <a:cxn ang="0">
                  <a:pos x="57" y="0"/>
                </a:cxn>
                <a:cxn ang="0">
                  <a:pos x="58" y="3"/>
                </a:cxn>
                <a:cxn ang="0">
                  <a:pos x="59" y="10"/>
                </a:cxn>
                <a:cxn ang="0">
                  <a:pos x="61" y="35"/>
                </a:cxn>
                <a:cxn ang="0">
                  <a:pos x="64" y="80"/>
                </a:cxn>
                <a:cxn ang="0">
                  <a:pos x="65" y="99"/>
                </a:cxn>
                <a:cxn ang="0">
                  <a:pos x="66" y="108"/>
                </a:cxn>
                <a:cxn ang="0">
                  <a:pos x="67" y="114"/>
                </a:cxn>
                <a:cxn ang="0">
                  <a:pos x="68" y="115"/>
                </a:cxn>
                <a:cxn ang="0">
                  <a:pos x="68" y="115"/>
                </a:cxn>
                <a:cxn ang="0">
                  <a:pos x="69" y="112"/>
                </a:cxn>
                <a:cxn ang="0">
                  <a:pos x="70" y="104"/>
                </a:cxn>
                <a:cxn ang="0">
                  <a:pos x="73" y="79"/>
                </a:cxn>
                <a:cxn ang="0">
                  <a:pos x="75" y="32"/>
                </a:cxn>
                <a:cxn ang="0">
                  <a:pos x="77" y="14"/>
                </a:cxn>
                <a:cxn ang="0">
                  <a:pos x="78" y="5"/>
                </a:cxn>
                <a:cxn ang="0">
                  <a:pos x="79" y="1"/>
                </a:cxn>
                <a:cxn ang="0">
                  <a:pos x="79" y="0"/>
                </a:cxn>
              </a:cxnLst>
              <a:rect l="0" t="0" r="r" b="b"/>
              <a:pathLst>
                <a:path w="80" h="116">
                  <a:moveTo>
                    <a:pt x="0" y="109"/>
                  </a:moveTo>
                  <a:lnTo>
                    <a:pt x="0" y="108"/>
                  </a:lnTo>
                  <a:lnTo>
                    <a:pt x="0" y="107"/>
                  </a:lnTo>
                  <a:lnTo>
                    <a:pt x="0" y="106"/>
                  </a:lnTo>
                  <a:lnTo>
                    <a:pt x="1" y="103"/>
                  </a:lnTo>
                  <a:lnTo>
                    <a:pt x="1" y="102"/>
                  </a:lnTo>
                  <a:lnTo>
                    <a:pt x="1" y="101"/>
                  </a:lnTo>
                  <a:lnTo>
                    <a:pt x="1" y="99"/>
                  </a:lnTo>
                  <a:lnTo>
                    <a:pt x="1" y="94"/>
                  </a:lnTo>
                  <a:lnTo>
                    <a:pt x="2" y="85"/>
                  </a:lnTo>
                  <a:lnTo>
                    <a:pt x="2" y="83"/>
                  </a:lnTo>
                  <a:lnTo>
                    <a:pt x="3" y="82"/>
                  </a:lnTo>
                  <a:lnTo>
                    <a:pt x="3" y="79"/>
                  </a:lnTo>
                  <a:lnTo>
                    <a:pt x="3" y="74"/>
                  </a:lnTo>
                  <a:lnTo>
                    <a:pt x="4" y="62"/>
                  </a:lnTo>
                  <a:lnTo>
                    <a:pt x="4" y="61"/>
                  </a:lnTo>
                  <a:lnTo>
                    <a:pt x="4" y="59"/>
                  </a:lnTo>
                  <a:lnTo>
                    <a:pt x="4" y="56"/>
                  </a:lnTo>
                  <a:lnTo>
                    <a:pt x="5" y="50"/>
                  </a:lnTo>
                  <a:lnTo>
                    <a:pt x="5" y="39"/>
                  </a:lnTo>
                  <a:lnTo>
                    <a:pt x="5" y="38"/>
                  </a:lnTo>
                  <a:lnTo>
                    <a:pt x="5" y="36"/>
                  </a:lnTo>
                  <a:lnTo>
                    <a:pt x="6" y="34"/>
                  </a:lnTo>
                  <a:lnTo>
                    <a:pt x="6" y="28"/>
                  </a:lnTo>
                  <a:lnTo>
                    <a:pt x="6" y="27"/>
                  </a:lnTo>
                  <a:lnTo>
                    <a:pt x="6" y="26"/>
                  </a:lnTo>
                  <a:lnTo>
                    <a:pt x="7" y="24"/>
                  </a:lnTo>
                  <a:lnTo>
                    <a:pt x="7" y="19"/>
                  </a:lnTo>
                  <a:lnTo>
                    <a:pt x="7" y="18"/>
                  </a:lnTo>
                  <a:lnTo>
                    <a:pt x="7" y="17"/>
                  </a:lnTo>
                  <a:lnTo>
                    <a:pt x="7" y="15"/>
                  </a:lnTo>
                  <a:lnTo>
                    <a:pt x="7" y="14"/>
                  </a:lnTo>
                  <a:lnTo>
                    <a:pt x="7" y="13"/>
                  </a:lnTo>
                  <a:lnTo>
                    <a:pt x="8" y="11"/>
                  </a:lnTo>
                  <a:lnTo>
                    <a:pt x="8" y="10"/>
                  </a:lnTo>
                  <a:lnTo>
                    <a:pt x="8" y="10"/>
                  </a:lnTo>
                  <a:lnTo>
                    <a:pt x="8" y="8"/>
                  </a:lnTo>
                  <a:lnTo>
                    <a:pt x="8" y="7"/>
                  </a:lnTo>
                  <a:lnTo>
                    <a:pt x="8" y="6"/>
                  </a:lnTo>
                  <a:lnTo>
                    <a:pt x="8" y="5"/>
                  </a:lnTo>
                  <a:lnTo>
                    <a:pt x="8" y="5"/>
                  </a:lnTo>
                  <a:lnTo>
                    <a:pt x="9" y="4"/>
                  </a:lnTo>
                  <a:lnTo>
                    <a:pt x="9" y="4"/>
                  </a:lnTo>
                  <a:lnTo>
                    <a:pt x="9" y="3"/>
                  </a:lnTo>
                  <a:lnTo>
                    <a:pt x="9" y="2"/>
                  </a:lnTo>
                  <a:lnTo>
                    <a:pt x="9" y="2"/>
                  </a:lnTo>
                  <a:lnTo>
                    <a:pt x="9" y="2"/>
                  </a:lnTo>
                  <a:lnTo>
                    <a:pt x="9" y="1"/>
                  </a:lnTo>
                  <a:lnTo>
                    <a:pt x="9" y="1"/>
                  </a:lnTo>
                  <a:lnTo>
                    <a:pt x="9" y="1"/>
                  </a:lnTo>
                  <a:lnTo>
                    <a:pt x="10" y="0"/>
                  </a:lnTo>
                  <a:lnTo>
                    <a:pt x="10" y="0"/>
                  </a:lnTo>
                  <a:lnTo>
                    <a:pt x="10" y="0"/>
                  </a:lnTo>
                  <a:lnTo>
                    <a:pt x="10" y="0"/>
                  </a:lnTo>
                  <a:lnTo>
                    <a:pt x="10" y="0"/>
                  </a:lnTo>
                  <a:lnTo>
                    <a:pt x="10" y="0"/>
                  </a:lnTo>
                  <a:lnTo>
                    <a:pt x="10" y="0"/>
                  </a:lnTo>
                  <a:lnTo>
                    <a:pt x="10" y="0"/>
                  </a:lnTo>
                  <a:lnTo>
                    <a:pt x="10" y="0"/>
                  </a:lnTo>
                  <a:lnTo>
                    <a:pt x="10" y="0"/>
                  </a:lnTo>
                  <a:lnTo>
                    <a:pt x="10" y="0"/>
                  </a:lnTo>
                  <a:lnTo>
                    <a:pt x="10" y="0"/>
                  </a:lnTo>
                  <a:lnTo>
                    <a:pt x="11" y="0"/>
                  </a:lnTo>
                  <a:lnTo>
                    <a:pt x="11" y="0"/>
                  </a:lnTo>
                  <a:lnTo>
                    <a:pt x="11" y="1"/>
                  </a:lnTo>
                  <a:lnTo>
                    <a:pt x="11" y="1"/>
                  </a:lnTo>
                  <a:lnTo>
                    <a:pt x="11" y="1"/>
                  </a:lnTo>
                  <a:lnTo>
                    <a:pt x="11" y="2"/>
                  </a:lnTo>
                  <a:lnTo>
                    <a:pt x="11" y="2"/>
                  </a:lnTo>
                  <a:lnTo>
                    <a:pt x="11" y="2"/>
                  </a:lnTo>
                  <a:lnTo>
                    <a:pt x="11" y="3"/>
                  </a:lnTo>
                  <a:lnTo>
                    <a:pt x="12" y="4"/>
                  </a:lnTo>
                  <a:lnTo>
                    <a:pt x="12" y="4"/>
                  </a:lnTo>
                  <a:lnTo>
                    <a:pt x="12" y="6"/>
                  </a:lnTo>
                  <a:lnTo>
                    <a:pt x="12" y="6"/>
                  </a:lnTo>
                  <a:lnTo>
                    <a:pt x="12" y="7"/>
                  </a:lnTo>
                  <a:lnTo>
                    <a:pt x="12" y="8"/>
                  </a:lnTo>
                  <a:lnTo>
                    <a:pt x="12" y="9"/>
                  </a:lnTo>
                  <a:lnTo>
                    <a:pt x="12" y="10"/>
                  </a:lnTo>
                  <a:lnTo>
                    <a:pt x="12" y="12"/>
                  </a:lnTo>
                  <a:lnTo>
                    <a:pt x="13" y="15"/>
                  </a:lnTo>
                  <a:lnTo>
                    <a:pt x="13" y="16"/>
                  </a:lnTo>
                  <a:lnTo>
                    <a:pt x="13" y="17"/>
                  </a:lnTo>
                  <a:lnTo>
                    <a:pt x="13" y="19"/>
                  </a:lnTo>
                  <a:lnTo>
                    <a:pt x="14" y="23"/>
                  </a:lnTo>
                  <a:lnTo>
                    <a:pt x="14" y="33"/>
                  </a:lnTo>
                  <a:lnTo>
                    <a:pt x="14" y="34"/>
                  </a:lnTo>
                  <a:lnTo>
                    <a:pt x="14" y="35"/>
                  </a:lnTo>
                  <a:lnTo>
                    <a:pt x="15" y="38"/>
                  </a:lnTo>
                  <a:lnTo>
                    <a:pt x="15" y="43"/>
                  </a:lnTo>
                  <a:lnTo>
                    <a:pt x="16" y="53"/>
                  </a:lnTo>
                  <a:lnTo>
                    <a:pt x="16" y="55"/>
                  </a:lnTo>
                  <a:lnTo>
                    <a:pt x="16" y="56"/>
                  </a:lnTo>
                  <a:lnTo>
                    <a:pt x="16" y="59"/>
                  </a:lnTo>
                  <a:lnTo>
                    <a:pt x="16" y="64"/>
                  </a:lnTo>
                  <a:lnTo>
                    <a:pt x="17" y="75"/>
                  </a:lnTo>
                  <a:lnTo>
                    <a:pt x="17" y="76"/>
                  </a:lnTo>
                  <a:lnTo>
                    <a:pt x="17" y="77"/>
                  </a:lnTo>
                  <a:lnTo>
                    <a:pt x="17" y="80"/>
                  </a:lnTo>
                  <a:lnTo>
                    <a:pt x="18" y="85"/>
                  </a:lnTo>
                  <a:lnTo>
                    <a:pt x="18" y="94"/>
                  </a:lnTo>
                  <a:lnTo>
                    <a:pt x="18" y="95"/>
                  </a:lnTo>
                  <a:lnTo>
                    <a:pt x="19" y="96"/>
                  </a:lnTo>
                  <a:lnTo>
                    <a:pt x="19" y="98"/>
                  </a:lnTo>
                  <a:lnTo>
                    <a:pt x="19" y="99"/>
                  </a:lnTo>
                  <a:lnTo>
                    <a:pt x="19" y="100"/>
                  </a:lnTo>
                  <a:lnTo>
                    <a:pt x="19" y="102"/>
                  </a:lnTo>
                  <a:lnTo>
                    <a:pt x="19" y="103"/>
                  </a:lnTo>
                  <a:lnTo>
                    <a:pt x="19" y="104"/>
                  </a:lnTo>
                  <a:lnTo>
                    <a:pt x="20" y="106"/>
                  </a:lnTo>
                  <a:lnTo>
                    <a:pt x="20" y="106"/>
                  </a:lnTo>
                  <a:lnTo>
                    <a:pt x="20" y="107"/>
                  </a:lnTo>
                  <a:lnTo>
                    <a:pt x="20" y="109"/>
                  </a:lnTo>
                  <a:lnTo>
                    <a:pt x="20" y="109"/>
                  </a:lnTo>
                  <a:lnTo>
                    <a:pt x="20" y="110"/>
                  </a:lnTo>
                  <a:lnTo>
                    <a:pt x="20" y="111"/>
                  </a:lnTo>
                  <a:lnTo>
                    <a:pt x="20" y="111"/>
                  </a:lnTo>
                  <a:lnTo>
                    <a:pt x="20" y="112"/>
                  </a:lnTo>
                  <a:lnTo>
                    <a:pt x="20" y="112"/>
                  </a:lnTo>
                  <a:lnTo>
                    <a:pt x="21" y="113"/>
                  </a:lnTo>
                  <a:lnTo>
                    <a:pt x="21" y="114"/>
                  </a:lnTo>
                  <a:lnTo>
                    <a:pt x="21" y="114"/>
                  </a:lnTo>
                  <a:lnTo>
                    <a:pt x="21" y="114"/>
                  </a:lnTo>
                  <a:lnTo>
                    <a:pt x="21" y="114"/>
                  </a:lnTo>
                  <a:lnTo>
                    <a:pt x="21" y="115"/>
                  </a:lnTo>
                  <a:lnTo>
                    <a:pt x="21" y="115"/>
                  </a:lnTo>
                  <a:lnTo>
                    <a:pt x="21" y="115"/>
                  </a:lnTo>
                  <a:lnTo>
                    <a:pt x="22" y="115"/>
                  </a:lnTo>
                  <a:lnTo>
                    <a:pt x="22" y="115"/>
                  </a:lnTo>
                  <a:lnTo>
                    <a:pt x="22" y="116"/>
                  </a:lnTo>
                  <a:lnTo>
                    <a:pt x="22" y="116"/>
                  </a:lnTo>
                  <a:lnTo>
                    <a:pt x="22" y="116"/>
                  </a:lnTo>
                  <a:lnTo>
                    <a:pt x="22" y="116"/>
                  </a:lnTo>
                  <a:lnTo>
                    <a:pt x="22" y="115"/>
                  </a:lnTo>
                  <a:lnTo>
                    <a:pt x="22" y="115"/>
                  </a:lnTo>
                  <a:lnTo>
                    <a:pt x="22" y="115"/>
                  </a:lnTo>
                  <a:lnTo>
                    <a:pt x="22" y="115"/>
                  </a:lnTo>
                  <a:lnTo>
                    <a:pt x="22" y="115"/>
                  </a:lnTo>
                  <a:lnTo>
                    <a:pt x="22" y="114"/>
                  </a:lnTo>
                  <a:lnTo>
                    <a:pt x="23" y="114"/>
                  </a:lnTo>
                  <a:lnTo>
                    <a:pt x="23" y="114"/>
                  </a:lnTo>
                  <a:lnTo>
                    <a:pt x="23" y="114"/>
                  </a:lnTo>
                  <a:lnTo>
                    <a:pt x="23" y="113"/>
                  </a:lnTo>
                  <a:lnTo>
                    <a:pt x="23" y="113"/>
                  </a:lnTo>
                  <a:lnTo>
                    <a:pt x="23" y="112"/>
                  </a:lnTo>
                  <a:lnTo>
                    <a:pt x="23" y="112"/>
                  </a:lnTo>
                  <a:lnTo>
                    <a:pt x="23" y="110"/>
                  </a:lnTo>
                  <a:lnTo>
                    <a:pt x="23" y="110"/>
                  </a:lnTo>
                  <a:lnTo>
                    <a:pt x="24" y="109"/>
                  </a:lnTo>
                  <a:lnTo>
                    <a:pt x="24" y="108"/>
                  </a:lnTo>
                  <a:lnTo>
                    <a:pt x="24" y="107"/>
                  </a:lnTo>
                  <a:lnTo>
                    <a:pt x="24" y="106"/>
                  </a:lnTo>
                  <a:lnTo>
                    <a:pt x="24" y="105"/>
                  </a:lnTo>
                  <a:lnTo>
                    <a:pt x="24" y="101"/>
                  </a:lnTo>
                  <a:lnTo>
                    <a:pt x="24" y="100"/>
                  </a:lnTo>
                  <a:lnTo>
                    <a:pt x="25" y="99"/>
                  </a:lnTo>
                  <a:lnTo>
                    <a:pt x="25" y="97"/>
                  </a:lnTo>
                  <a:lnTo>
                    <a:pt x="25" y="93"/>
                  </a:lnTo>
                  <a:lnTo>
                    <a:pt x="26" y="84"/>
                  </a:lnTo>
                  <a:lnTo>
                    <a:pt x="26" y="82"/>
                  </a:lnTo>
                  <a:lnTo>
                    <a:pt x="26" y="81"/>
                  </a:lnTo>
                  <a:lnTo>
                    <a:pt x="26" y="79"/>
                  </a:lnTo>
                  <a:lnTo>
                    <a:pt x="27" y="74"/>
                  </a:lnTo>
                  <a:lnTo>
                    <a:pt x="27" y="63"/>
                  </a:lnTo>
                  <a:lnTo>
                    <a:pt x="27" y="61"/>
                  </a:lnTo>
                  <a:lnTo>
                    <a:pt x="28" y="60"/>
                  </a:lnTo>
                  <a:lnTo>
                    <a:pt x="28" y="57"/>
                  </a:lnTo>
                  <a:lnTo>
                    <a:pt x="28" y="52"/>
                  </a:lnTo>
                  <a:lnTo>
                    <a:pt x="29" y="41"/>
                  </a:lnTo>
                  <a:lnTo>
                    <a:pt x="29" y="40"/>
                  </a:lnTo>
                  <a:lnTo>
                    <a:pt x="29" y="38"/>
                  </a:lnTo>
                  <a:lnTo>
                    <a:pt x="29" y="36"/>
                  </a:lnTo>
                  <a:lnTo>
                    <a:pt x="29" y="31"/>
                  </a:lnTo>
                  <a:lnTo>
                    <a:pt x="30" y="22"/>
                  </a:lnTo>
                  <a:lnTo>
                    <a:pt x="30" y="20"/>
                  </a:lnTo>
                  <a:lnTo>
                    <a:pt x="30" y="19"/>
                  </a:lnTo>
                  <a:lnTo>
                    <a:pt x="30" y="17"/>
                  </a:lnTo>
                  <a:lnTo>
                    <a:pt x="31" y="16"/>
                  </a:lnTo>
                  <a:lnTo>
                    <a:pt x="31" y="15"/>
                  </a:lnTo>
                  <a:lnTo>
                    <a:pt x="31" y="13"/>
                  </a:lnTo>
                  <a:lnTo>
                    <a:pt x="31" y="12"/>
                  </a:lnTo>
                  <a:lnTo>
                    <a:pt x="31" y="11"/>
                  </a:lnTo>
                  <a:lnTo>
                    <a:pt x="31" y="10"/>
                  </a:lnTo>
                  <a:lnTo>
                    <a:pt x="31" y="9"/>
                  </a:lnTo>
                  <a:lnTo>
                    <a:pt x="31" y="8"/>
                  </a:lnTo>
                  <a:lnTo>
                    <a:pt x="32" y="6"/>
                  </a:lnTo>
                  <a:lnTo>
                    <a:pt x="32" y="6"/>
                  </a:lnTo>
                  <a:lnTo>
                    <a:pt x="32" y="5"/>
                  </a:lnTo>
                  <a:lnTo>
                    <a:pt x="32" y="4"/>
                  </a:lnTo>
                  <a:lnTo>
                    <a:pt x="32" y="4"/>
                  </a:lnTo>
                  <a:lnTo>
                    <a:pt x="32" y="3"/>
                  </a:lnTo>
                  <a:lnTo>
                    <a:pt x="32" y="3"/>
                  </a:lnTo>
                  <a:lnTo>
                    <a:pt x="32" y="2"/>
                  </a:lnTo>
                  <a:lnTo>
                    <a:pt x="32" y="2"/>
                  </a:lnTo>
                  <a:lnTo>
                    <a:pt x="32" y="1"/>
                  </a:lnTo>
                  <a:lnTo>
                    <a:pt x="33" y="1"/>
                  </a:lnTo>
                  <a:lnTo>
                    <a:pt x="33" y="1"/>
                  </a:lnTo>
                  <a:lnTo>
                    <a:pt x="33" y="0"/>
                  </a:lnTo>
                  <a:lnTo>
                    <a:pt x="33" y="0"/>
                  </a:lnTo>
                  <a:lnTo>
                    <a:pt x="33" y="0"/>
                  </a:lnTo>
                  <a:lnTo>
                    <a:pt x="33" y="0"/>
                  </a:lnTo>
                  <a:lnTo>
                    <a:pt x="33" y="0"/>
                  </a:lnTo>
                  <a:lnTo>
                    <a:pt x="33" y="0"/>
                  </a:lnTo>
                  <a:lnTo>
                    <a:pt x="33" y="0"/>
                  </a:lnTo>
                  <a:lnTo>
                    <a:pt x="34" y="0"/>
                  </a:lnTo>
                  <a:lnTo>
                    <a:pt x="34" y="0"/>
                  </a:lnTo>
                  <a:lnTo>
                    <a:pt x="34" y="0"/>
                  </a:lnTo>
                  <a:lnTo>
                    <a:pt x="34" y="0"/>
                  </a:lnTo>
                  <a:lnTo>
                    <a:pt x="34" y="0"/>
                  </a:lnTo>
                  <a:lnTo>
                    <a:pt x="34" y="0"/>
                  </a:lnTo>
                  <a:lnTo>
                    <a:pt x="34" y="1"/>
                  </a:lnTo>
                  <a:lnTo>
                    <a:pt x="34" y="1"/>
                  </a:lnTo>
                  <a:lnTo>
                    <a:pt x="34" y="1"/>
                  </a:lnTo>
                  <a:lnTo>
                    <a:pt x="34" y="2"/>
                  </a:lnTo>
                  <a:lnTo>
                    <a:pt x="34" y="2"/>
                  </a:lnTo>
                  <a:lnTo>
                    <a:pt x="34" y="2"/>
                  </a:lnTo>
                  <a:lnTo>
                    <a:pt x="35" y="3"/>
                  </a:lnTo>
                  <a:lnTo>
                    <a:pt x="35" y="3"/>
                  </a:lnTo>
                  <a:lnTo>
                    <a:pt x="35" y="4"/>
                  </a:lnTo>
                  <a:lnTo>
                    <a:pt x="35" y="5"/>
                  </a:lnTo>
                  <a:lnTo>
                    <a:pt x="35" y="6"/>
                  </a:lnTo>
                  <a:lnTo>
                    <a:pt x="35" y="6"/>
                  </a:lnTo>
                  <a:lnTo>
                    <a:pt x="35" y="8"/>
                  </a:lnTo>
                  <a:lnTo>
                    <a:pt x="36" y="9"/>
                  </a:lnTo>
                  <a:lnTo>
                    <a:pt x="36" y="10"/>
                  </a:lnTo>
                  <a:lnTo>
                    <a:pt x="36" y="11"/>
                  </a:lnTo>
                  <a:lnTo>
                    <a:pt x="36" y="15"/>
                  </a:lnTo>
                  <a:lnTo>
                    <a:pt x="36" y="16"/>
                  </a:lnTo>
                  <a:lnTo>
                    <a:pt x="36" y="17"/>
                  </a:lnTo>
                  <a:lnTo>
                    <a:pt x="36" y="19"/>
                  </a:lnTo>
                  <a:lnTo>
                    <a:pt x="37" y="24"/>
                  </a:lnTo>
                  <a:lnTo>
                    <a:pt x="38" y="34"/>
                  </a:lnTo>
                  <a:lnTo>
                    <a:pt x="38" y="35"/>
                  </a:lnTo>
                  <a:lnTo>
                    <a:pt x="38" y="37"/>
                  </a:lnTo>
                  <a:lnTo>
                    <a:pt x="38" y="39"/>
                  </a:lnTo>
                  <a:lnTo>
                    <a:pt x="38" y="45"/>
                  </a:lnTo>
                  <a:lnTo>
                    <a:pt x="39" y="57"/>
                  </a:lnTo>
                  <a:lnTo>
                    <a:pt x="39" y="58"/>
                  </a:lnTo>
                  <a:lnTo>
                    <a:pt x="39" y="60"/>
                  </a:lnTo>
                  <a:lnTo>
                    <a:pt x="40" y="63"/>
                  </a:lnTo>
                  <a:lnTo>
                    <a:pt x="40" y="68"/>
                  </a:lnTo>
                  <a:lnTo>
                    <a:pt x="41" y="80"/>
                  </a:lnTo>
                  <a:lnTo>
                    <a:pt x="41" y="81"/>
                  </a:lnTo>
                  <a:lnTo>
                    <a:pt x="41" y="82"/>
                  </a:lnTo>
                  <a:lnTo>
                    <a:pt x="41" y="85"/>
                  </a:lnTo>
                  <a:lnTo>
                    <a:pt x="41" y="90"/>
                  </a:lnTo>
                  <a:lnTo>
                    <a:pt x="42" y="91"/>
                  </a:lnTo>
                  <a:lnTo>
                    <a:pt x="42" y="92"/>
                  </a:lnTo>
                  <a:lnTo>
                    <a:pt x="42" y="95"/>
                  </a:lnTo>
                  <a:lnTo>
                    <a:pt x="42" y="99"/>
                  </a:lnTo>
                  <a:lnTo>
                    <a:pt x="42" y="100"/>
                  </a:lnTo>
                  <a:lnTo>
                    <a:pt x="42" y="101"/>
                  </a:lnTo>
                  <a:lnTo>
                    <a:pt x="42" y="103"/>
                  </a:lnTo>
                  <a:lnTo>
                    <a:pt x="43" y="104"/>
                  </a:lnTo>
                  <a:lnTo>
                    <a:pt x="43" y="104"/>
                  </a:lnTo>
                  <a:lnTo>
                    <a:pt x="43" y="106"/>
                  </a:lnTo>
                  <a:lnTo>
                    <a:pt x="43" y="107"/>
                  </a:lnTo>
                  <a:lnTo>
                    <a:pt x="43" y="107"/>
                  </a:lnTo>
                  <a:lnTo>
                    <a:pt x="43" y="109"/>
                  </a:lnTo>
                  <a:lnTo>
                    <a:pt x="43" y="109"/>
                  </a:lnTo>
                  <a:lnTo>
                    <a:pt x="43" y="110"/>
                  </a:lnTo>
                  <a:lnTo>
                    <a:pt x="44" y="111"/>
                  </a:lnTo>
                  <a:lnTo>
                    <a:pt x="44" y="112"/>
                  </a:lnTo>
                  <a:lnTo>
                    <a:pt x="44" y="112"/>
                  </a:lnTo>
                  <a:lnTo>
                    <a:pt x="44" y="112"/>
                  </a:lnTo>
                  <a:lnTo>
                    <a:pt x="44" y="113"/>
                  </a:lnTo>
                  <a:lnTo>
                    <a:pt x="44" y="113"/>
                  </a:lnTo>
                  <a:lnTo>
                    <a:pt x="44" y="114"/>
                  </a:lnTo>
                  <a:lnTo>
                    <a:pt x="44" y="114"/>
                  </a:lnTo>
                  <a:lnTo>
                    <a:pt x="44" y="114"/>
                  </a:lnTo>
                  <a:lnTo>
                    <a:pt x="44" y="115"/>
                  </a:lnTo>
                  <a:lnTo>
                    <a:pt x="44" y="115"/>
                  </a:lnTo>
                  <a:lnTo>
                    <a:pt x="44" y="115"/>
                  </a:lnTo>
                  <a:lnTo>
                    <a:pt x="45" y="115"/>
                  </a:lnTo>
                  <a:lnTo>
                    <a:pt x="45" y="115"/>
                  </a:lnTo>
                  <a:lnTo>
                    <a:pt x="45" y="115"/>
                  </a:lnTo>
                  <a:lnTo>
                    <a:pt x="45" y="116"/>
                  </a:lnTo>
                  <a:lnTo>
                    <a:pt x="45" y="116"/>
                  </a:lnTo>
                  <a:lnTo>
                    <a:pt x="45" y="116"/>
                  </a:lnTo>
                  <a:lnTo>
                    <a:pt x="45" y="116"/>
                  </a:lnTo>
                  <a:lnTo>
                    <a:pt x="45" y="116"/>
                  </a:lnTo>
                  <a:lnTo>
                    <a:pt x="45" y="115"/>
                  </a:lnTo>
                  <a:lnTo>
                    <a:pt x="45" y="115"/>
                  </a:lnTo>
                  <a:lnTo>
                    <a:pt x="46" y="115"/>
                  </a:lnTo>
                  <a:lnTo>
                    <a:pt x="46" y="115"/>
                  </a:lnTo>
                  <a:lnTo>
                    <a:pt x="46" y="115"/>
                  </a:lnTo>
                  <a:lnTo>
                    <a:pt x="46" y="114"/>
                  </a:lnTo>
                  <a:lnTo>
                    <a:pt x="46" y="114"/>
                  </a:lnTo>
                  <a:lnTo>
                    <a:pt x="46" y="114"/>
                  </a:lnTo>
                  <a:lnTo>
                    <a:pt x="46" y="114"/>
                  </a:lnTo>
                  <a:lnTo>
                    <a:pt x="46" y="113"/>
                  </a:lnTo>
                  <a:lnTo>
                    <a:pt x="46" y="113"/>
                  </a:lnTo>
                  <a:lnTo>
                    <a:pt x="46" y="112"/>
                  </a:lnTo>
                  <a:lnTo>
                    <a:pt x="46" y="111"/>
                  </a:lnTo>
                  <a:lnTo>
                    <a:pt x="46" y="111"/>
                  </a:lnTo>
                  <a:lnTo>
                    <a:pt x="47" y="110"/>
                  </a:lnTo>
                  <a:lnTo>
                    <a:pt x="47" y="109"/>
                  </a:lnTo>
                  <a:lnTo>
                    <a:pt x="47" y="108"/>
                  </a:lnTo>
                  <a:lnTo>
                    <a:pt x="47" y="107"/>
                  </a:lnTo>
                  <a:lnTo>
                    <a:pt x="47" y="106"/>
                  </a:lnTo>
                  <a:lnTo>
                    <a:pt x="47" y="105"/>
                  </a:lnTo>
                  <a:lnTo>
                    <a:pt x="47" y="104"/>
                  </a:lnTo>
                  <a:lnTo>
                    <a:pt x="48" y="100"/>
                  </a:lnTo>
                  <a:lnTo>
                    <a:pt x="48" y="99"/>
                  </a:lnTo>
                  <a:lnTo>
                    <a:pt x="48" y="98"/>
                  </a:lnTo>
                  <a:lnTo>
                    <a:pt x="48" y="96"/>
                  </a:lnTo>
                  <a:lnTo>
                    <a:pt x="48" y="91"/>
                  </a:lnTo>
                  <a:lnTo>
                    <a:pt x="49" y="81"/>
                  </a:lnTo>
                  <a:lnTo>
                    <a:pt x="49" y="80"/>
                  </a:lnTo>
                  <a:lnTo>
                    <a:pt x="49" y="78"/>
                  </a:lnTo>
                  <a:lnTo>
                    <a:pt x="50" y="76"/>
                  </a:lnTo>
                  <a:lnTo>
                    <a:pt x="50" y="70"/>
                  </a:lnTo>
                  <a:lnTo>
                    <a:pt x="51" y="58"/>
                  </a:lnTo>
                  <a:lnTo>
                    <a:pt x="51" y="56"/>
                  </a:lnTo>
                  <a:lnTo>
                    <a:pt x="51" y="55"/>
                  </a:lnTo>
                  <a:lnTo>
                    <a:pt x="51" y="52"/>
                  </a:lnTo>
                  <a:lnTo>
                    <a:pt x="52" y="46"/>
                  </a:lnTo>
                  <a:lnTo>
                    <a:pt x="52" y="35"/>
                  </a:lnTo>
                  <a:lnTo>
                    <a:pt x="52" y="33"/>
                  </a:lnTo>
                  <a:lnTo>
                    <a:pt x="52" y="32"/>
                  </a:lnTo>
                  <a:lnTo>
                    <a:pt x="53" y="29"/>
                  </a:lnTo>
                  <a:lnTo>
                    <a:pt x="53" y="24"/>
                  </a:lnTo>
                  <a:lnTo>
                    <a:pt x="53" y="23"/>
                  </a:lnTo>
                  <a:lnTo>
                    <a:pt x="53" y="22"/>
                  </a:lnTo>
                  <a:lnTo>
                    <a:pt x="53" y="20"/>
                  </a:lnTo>
                  <a:lnTo>
                    <a:pt x="54" y="15"/>
                  </a:lnTo>
                  <a:lnTo>
                    <a:pt x="54" y="14"/>
                  </a:lnTo>
                  <a:lnTo>
                    <a:pt x="54" y="13"/>
                  </a:lnTo>
                  <a:lnTo>
                    <a:pt x="54" y="12"/>
                  </a:lnTo>
                  <a:lnTo>
                    <a:pt x="54" y="11"/>
                  </a:lnTo>
                  <a:lnTo>
                    <a:pt x="54" y="10"/>
                  </a:lnTo>
                  <a:lnTo>
                    <a:pt x="54" y="8"/>
                  </a:lnTo>
                  <a:lnTo>
                    <a:pt x="55" y="8"/>
                  </a:lnTo>
                  <a:lnTo>
                    <a:pt x="55" y="7"/>
                  </a:lnTo>
                  <a:lnTo>
                    <a:pt x="55" y="6"/>
                  </a:lnTo>
                  <a:lnTo>
                    <a:pt x="55" y="5"/>
                  </a:lnTo>
                  <a:lnTo>
                    <a:pt x="55" y="4"/>
                  </a:lnTo>
                  <a:lnTo>
                    <a:pt x="55" y="4"/>
                  </a:lnTo>
                  <a:lnTo>
                    <a:pt x="55" y="3"/>
                  </a:lnTo>
                  <a:lnTo>
                    <a:pt x="55" y="2"/>
                  </a:lnTo>
                  <a:lnTo>
                    <a:pt x="56" y="2"/>
                  </a:lnTo>
                  <a:lnTo>
                    <a:pt x="56" y="2"/>
                  </a:lnTo>
                  <a:lnTo>
                    <a:pt x="56" y="1"/>
                  </a:lnTo>
                  <a:lnTo>
                    <a:pt x="56" y="1"/>
                  </a:lnTo>
                  <a:lnTo>
                    <a:pt x="56" y="1"/>
                  </a:lnTo>
                  <a:lnTo>
                    <a:pt x="56" y="0"/>
                  </a:lnTo>
                  <a:lnTo>
                    <a:pt x="56" y="0"/>
                  </a:lnTo>
                  <a:lnTo>
                    <a:pt x="56" y="0"/>
                  </a:lnTo>
                  <a:lnTo>
                    <a:pt x="56" y="0"/>
                  </a:lnTo>
                  <a:lnTo>
                    <a:pt x="56" y="0"/>
                  </a:lnTo>
                  <a:lnTo>
                    <a:pt x="56" y="0"/>
                  </a:lnTo>
                  <a:lnTo>
                    <a:pt x="56" y="0"/>
                  </a:lnTo>
                  <a:lnTo>
                    <a:pt x="56" y="0"/>
                  </a:lnTo>
                  <a:lnTo>
                    <a:pt x="57" y="0"/>
                  </a:lnTo>
                  <a:lnTo>
                    <a:pt x="57" y="0"/>
                  </a:lnTo>
                  <a:lnTo>
                    <a:pt x="57" y="0"/>
                  </a:lnTo>
                  <a:lnTo>
                    <a:pt x="57" y="0"/>
                  </a:lnTo>
                  <a:lnTo>
                    <a:pt x="57" y="0"/>
                  </a:lnTo>
                  <a:lnTo>
                    <a:pt x="57" y="0"/>
                  </a:lnTo>
                  <a:lnTo>
                    <a:pt x="57" y="0"/>
                  </a:lnTo>
                  <a:lnTo>
                    <a:pt x="57" y="1"/>
                  </a:lnTo>
                  <a:lnTo>
                    <a:pt x="57" y="1"/>
                  </a:lnTo>
                  <a:lnTo>
                    <a:pt x="57" y="1"/>
                  </a:lnTo>
                  <a:lnTo>
                    <a:pt x="58" y="2"/>
                  </a:lnTo>
                  <a:lnTo>
                    <a:pt x="58" y="2"/>
                  </a:lnTo>
                  <a:lnTo>
                    <a:pt x="58" y="2"/>
                  </a:lnTo>
                  <a:lnTo>
                    <a:pt x="58" y="3"/>
                  </a:lnTo>
                  <a:lnTo>
                    <a:pt x="58" y="3"/>
                  </a:lnTo>
                  <a:lnTo>
                    <a:pt x="58" y="4"/>
                  </a:lnTo>
                  <a:lnTo>
                    <a:pt x="58" y="5"/>
                  </a:lnTo>
                  <a:lnTo>
                    <a:pt x="58" y="6"/>
                  </a:lnTo>
                  <a:lnTo>
                    <a:pt x="58" y="7"/>
                  </a:lnTo>
                  <a:lnTo>
                    <a:pt x="58" y="8"/>
                  </a:lnTo>
                  <a:lnTo>
                    <a:pt x="58" y="8"/>
                  </a:lnTo>
                  <a:lnTo>
                    <a:pt x="59" y="10"/>
                  </a:lnTo>
                  <a:lnTo>
                    <a:pt x="59" y="10"/>
                  </a:lnTo>
                  <a:lnTo>
                    <a:pt x="59" y="11"/>
                  </a:lnTo>
                  <a:lnTo>
                    <a:pt x="59" y="13"/>
                  </a:lnTo>
                  <a:lnTo>
                    <a:pt x="59" y="17"/>
                  </a:lnTo>
                  <a:lnTo>
                    <a:pt x="60" y="18"/>
                  </a:lnTo>
                  <a:lnTo>
                    <a:pt x="60" y="19"/>
                  </a:lnTo>
                  <a:lnTo>
                    <a:pt x="60" y="21"/>
                  </a:lnTo>
                  <a:lnTo>
                    <a:pt x="60" y="25"/>
                  </a:lnTo>
                  <a:lnTo>
                    <a:pt x="61" y="35"/>
                  </a:lnTo>
                  <a:lnTo>
                    <a:pt x="62" y="56"/>
                  </a:lnTo>
                  <a:lnTo>
                    <a:pt x="62" y="58"/>
                  </a:lnTo>
                  <a:lnTo>
                    <a:pt x="62" y="59"/>
                  </a:lnTo>
                  <a:lnTo>
                    <a:pt x="62" y="62"/>
                  </a:lnTo>
                  <a:lnTo>
                    <a:pt x="63" y="67"/>
                  </a:lnTo>
                  <a:lnTo>
                    <a:pt x="64" y="78"/>
                  </a:lnTo>
                  <a:lnTo>
                    <a:pt x="64" y="79"/>
                  </a:lnTo>
                  <a:lnTo>
                    <a:pt x="64" y="80"/>
                  </a:lnTo>
                  <a:lnTo>
                    <a:pt x="64" y="83"/>
                  </a:lnTo>
                  <a:lnTo>
                    <a:pt x="64" y="88"/>
                  </a:lnTo>
                  <a:lnTo>
                    <a:pt x="64" y="89"/>
                  </a:lnTo>
                  <a:lnTo>
                    <a:pt x="64" y="90"/>
                  </a:lnTo>
                  <a:lnTo>
                    <a:pt x="65" y="92"/>
                  </a:lnTo>
                  <a:lnTo>
                    <a:pt x="65" y="96"/>
                  </a:lnTo>
                  <a:lnTo>
                    <a:pt x="65" y="98"/>
                  </a:lnTo>
                  <a:lnTo>
                    <a:pt x="65" y="99"/>
                  </a:lnTo>
                  <a:lnTo>
                    <a:pt x="65" y="101"/>
                  </a:lnTo>
                  <a:lnTo>
                    <a:pt x="65" y="102"/>
                  </a:lnTo>
                  <a:lnTo>
                    <a:pt x="66" y="103"/>
                  </a:lnTo>
                  <a:lnTo>
                    <a:pt x="66" y="104"/>
                  </a:lnTo>
                  <a:lnTo>
                    <a:pt x="66" y="105"/>
                  </a:lnTo>
                  <a:lnTo>
                    <a:pt x="66" y="106"/>
                  </a:lnTo>
                  <a:lnTo>
                    <a:pt x="66" y="108"/>
                  </a:lnTo>
                  <a:lnTo>
                    <a:pt x="66" y="108"/>
                  </a:lnTo>
                  <a:lnTo>
                    <a:pt x="66" y="109"/>
                  </a:lnTo>
                  <a:lnTo>
                    <a:pt x="66" y="110"/>
                  </a:lnTo>
                  <a:lnTo>
                    <a:pt x="66" y="111"/>
                  </a:lnTo>
                  <a:lnTo>
                    <a:pt x="67" y="112"/>
                  </a:lnTo>
                  <a:lnTo>
                    <a:pt x="67" y="112"/>
                  </a:lnTo>
                  <a:lnTo>
                    <a:pt x="67" y="113"/>
                  </a:lnTo>
                  <a:lnTo>
                    <a:pt x="67" y="113"/>
                  </a:lnTo>
                  <a:lnTo>
                    <a:pt x="67" y="114"/>
                  </a:lnTo>
                  <a:lnTo>
                    <a:pt x="67" y="114"/>
                  </a:lnTo>
                  <a:lnTo>
                    <a:pt x="67" y="114"/>
                  </a:lnTo>
                  <a:lnTo>
                    <a:pt x="67" y="114"/>
                  </a:lnTo>
                  <a:lnTo>
                    <a:pt x="67" y="115"/>
                  </a:lnTo>
                  <a:lnTo>
                    <a:pt x="68" y="115"/>
                  </a:lnTo>
                  <a:lnTo>
                    <a:pt x="68" y="115"/>
                  </a:lnTo>
                  <a:lnTo>
                    <a:pt x="68" y="115"/>
                  </a:lnTo>
                  <a:lnTo>
                    <a:pt x="68" y="115"/>
                  </a:lnTo>
                  <a:lnTo>
                    <a:pt x="68" y="116"/>
                  </a:lnTo>
                  <a:lnTo>
                    <a:pt x="68" y="116"/>
                  </a:lnTo>
                  <a:lnTo>
                    <a:pt x="68" y="116"/>
                  </a:lnTo>
                  <a:lnTo>
                    <a:pt x="68" y="116"/>
                  </a:lnTo>
                  <a:lnTo>
                    <a:pt x="68" y="115"/>
                  </a:lnTo>
                  <a:lnTo>
                    <a:pt x="68" y="115"/>
                  </a:lnTo>
                  <a:lnTo>
                    <a:pt x="68" y="115"/>
                  </a:lnTo>
                  <a:lnTo>
                    <a:pt x="68" y="115"/>
                  </a:lnTo>
                  <a:lnTo>
                    <a:pt x="69" y="115"/>
                  </a:lnTo>
                  <a:lnTo>
                    <a:pt x="69" y="114"/>
                  </a:lnTo>
                  <a:lnTo>
                    <a:pt x="69" y="114"/>
                  </a:lnTo>
                  <a:lnTo>
                    <a:pt x="69" y="114"/>
                  </a:lnTo>
                  <a:lnTo>
                    <a:pt x="69" y="113"/>
                  </a:lnTo>
                  <a:lnTo>
                    <a:pt x="69" y="113"/>
                  </a:lnTo>
                  <a:lnTo>
                    <a:pt x="69" y="112"/>
                  </a:lnTo>
                  <a:lnTo>
                    <a:pt x="69" y="112"/>
                  </a:lnTo>
                  <a:lnTo>
                    <a:pt x="70" y="111"/>
                  </a:lnTo>
                  <a:lnTo>
                    <a:pt x="70" y="110"/>
                  </a:lnTo>
                  <a:lnTo>
                    <a:pt x="70" y="110"/>
                  </a:lnTo>
                  <a:lnTo>
                    <a:pt x="70" y="108"/>
                  </a:lnTo>
                  <a:lnTo>
                    <a:pt x="70" y="108"/>
                  </a:lnTo>
                  <a:lnTo>
                    <a:pt x="70" y="107"/>
                  </a:lnTo>
                  <a:lnTo>
                    <a:pt x="70" y="105"/>
                  </a:lnTo>
                  <a:lnTo>
                    <a:pt x="70" y="104"/>
                  </a:lnTo>
                  <a:lnTo>
                    <a:pt x="70" y="103"/>
                  </a:lnTo>
                  <a:lnTo>
                    <a:pt x="71" y="102"/>
                  </a:lnTo>
                  <a:lnTo>
                    <a:pt x="71" y="97"/>
                  </a:lnTo>
                  <a:lnTo>
                    <a:pt x="71" y="96"/>
                  </a:lnTo>
                  <a:lnTo>
                    <a:pt x="71" y="95"/>
                  </a:lnTo>
                  <a:lnTo>
                    <a:pt x="71" y="93"/>
                  </a:lnTo>
                  <a:lnTo>
                    <a:pt x="72" y="89"/>
                  </a:lnTo>
                  <a:lnTo>
                    <a:pt x="73" y="79"/>
                  </a:lnTo>
                  <a:lnTo>
                    <a:pt x="74" y="57"/>
                  </a:lnTo>
                  <a:lnTo>
                    <a:pt x="74" y="55"/>
                  </a:lnTo>
                  <a:lnTo>
                    <a:pt x="74" y="54"/>
                  </a:lnTo>
                  <a:lnTo>
                    <a:pt x="74" y="51"/>
                  </a:lnTo>
                  <a:lnTo>
                    <a:pt x="75" y="46"/>
                  </a:lnTo>
                  <a:lnTo>
                    <a:pt x="75" y="35"/>
                  </a:lnTo>
                  <a:lnTo>
                    <a:pt x="75" y="34"/>
                  </a:lnTo>
                  <a:lnTo>
                    <a:pt x="75" y="32"/>
                  </a:lnTo>
                  <a:lnTo>
                    <a:pt x="76" y="30"/>
                  </a:lnTo>
                  <a:lnTo>
                    <a:pt x="76" y="25"/>
                  </a:lnTo>
                  <a:lnTo>
                    <a:pt x="76" y="24"/>
                  </a:lnTo>
                  <a:lnTo>
                    <a:pt x="76" y="23"/>
                  </a:lnTo>
                  <a:lnTo>
                    <a:pt x="76" y="21"/>
                  </a:lnTo>
                  <a:lnTo>
                    <a:pt x="77" y="17"/>
                  </a:lnTo>
                  <a:lnTo>
                    <a:pt x="77" y="16"/>
                  </a:lnTo>
                  <a:lnTo>
                    <a:pt x="77" y="14"/>
                  </a:lnTo>
                  <a:lnTo>
                    <a:pt x="77" y="12"/>
                  </a:lnTo>
                  <a:lnTo>
                    <a:pt x="77" y="12"/>
                  </a:lnTo>
                  <a:lnTo>
                    <a:pt x="77" y="11"/>
                  </a:lnTo>
                  <a:lnTo>
                    <a:pt x="77" y="9"/>
                  </a:lnTo>
                  <a:lnTo>
                    <a:pt x="77" y="8"/>
                  </a:lnTo>
                  <a:lnTo>
                    <a:pt x="78" y="7"/>
                  </a:lnTo>
                  <a:lnTo>
                    <a:pt x="78" y="6"/>
                  </a:lnTo>
                  <a:lnTo>
                    <a:pt x="78" y="5"/>
                  </a:lnTo>
                  <a:lnTo>
                    <a:pt x="78" y="5"/>
                  </a:lnTo>
                  <a:lnTo>
                    <a:pt x="78" y="4"/>
                  </a:lnTo>
                  <a:lnTo>
                    <a:pt x="78" y="3"/>
                  </a:lnTo>
                  <a:lnTo>
                    <a:pt x="78" y="2"/>
                  </a:lnTo>
                  <a:lnTo>
                    <a:pt x="79" y="2"/>
                  </a:lnTo>
                  <a:lnTo>
                    <a:pt x="79" y="2"/>
                  </a:lnTo>
                  <a:lnTo>
                    <a:pt x="79" y="1"/>
                  </a:lnTo>
                  <a:lnTo>
                    <a:pt x="79" y="1"/>
                  </a:lnTo>
                  <a:lnTo>
                    <a:pt x="79" y="1"/>
                  </a:lnTo>
                  <a:lnTo>
                    <a:pt x="79" y="0"/>
                  </a:lnTo>
                  <a:lnTo>
                    <a:pt x="79" y="0"/>
                  </a:lnTo>
                  <a:lnTo>
                    <a:pt x="79" y="0"/>
                  </a:lnTo>
                  <a:lnTo>
                    <a:pt x="79" y="0"/>
                  </a:lnTo>
                  <a:lnTo>
                    <a:pt x="79" y="0"/>
                  </a:lnTo>
                  <a:lnTo>
                    <a:pt x="79" y="0"/>
                  </a:lnTo>
                  <a:lnTo>
                    <a:pt x="79" y="0"/>
                  </a:lnTo>
                  <a:lnTo>
                    <a:pt x="80" y="0"/>
                  </a:lnTo>
                  <a:lnTo>
                    <a:pt x="80" y="0"/>
                  </a:lnTo>
                  <a:lnTo>
                    <a:pt x="80" y="0"/>
                  </a:lnTo>
                  <a:lnTo>
                    <a:pt x="80" y="0"/>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8" name="Freeform 85"/>
            <p:cNvSpPr>
              <a:spLocks/>
            </p:cNvSpPr>
            <p:nvPr/>
          </p:nvSpPr>
          <p:spPr bwMode="auto">
            <a:xfrm>
              <a:off x="4717" y="2186"/>
              <a:ext cx="77" cy="116"/>
            </a:xfrm>
            <a:custGeom>
              <a:avLst/>
              <a:gdLst/>
              <a:ahLst/>
              <a:cxnLst>
                <a:cxn ang="0">
                  <a:pos x="1" y="2"/>
                </a:cxn>
                <a:cxn ang="0">
                  <a:pos x="1" y="7"/>
                </a:cxn>
                <a:cxn ang="0">
                  <a:pos x="3" y="21"/>
                </a:cxn>
                <a:cxn ang="0">
                  <a:pos x="5" y="48"/>
                </a:cxn>
                <a:cxn ang="0">
                  <a:pos x="7" y="80"/>
                </a:cxn>
                <a:cxn ang="0">
                  <a:pos x="8" y="100"/>
                </a:cxn>
                <a:cxn ang="0">
                  <a:pos x="9" y="111"/>
                </a:cxn>
                <a:cxn ang="0">
                  <a:pos x="10" y="114"/>
                </a:cxn>
                <a:cxn ang="0">
                  <a:pos x="11" y="116"/>
                </a:cxn>
                <a:cxn ang="0">
                  <a:pos x="11" y="115"/>
                </a:cxn>
                <a:cxn ang="0">
                  <a:pos x="12" y="111"/>
                </a:cxn>
                <a:cxn ang="0">
                  <a:pos x="13" y="104"/>
                </a:cxn>
                <a:cxn ang="0">
                  <a:pos x="15" y="87"/>
                </a:cxn>
                <a:cxn ang="0">
                  <a:pos x="17" y="44"/>
                </a:cxn>
                <a:cxn ang="0">
                  <a:pos x="19" y="22"/>
                </a:cxn>
                <a:cxn ang="0">
                  <a:pos x="20" y="11"/>
                </a:cxn>
                <a:cxn ang="0">
                  <a:pos x="21" y="2"/>
                </a:cxn>
                <a:cxn ang="0">
                  <a:pos x="22" y="0"/>
                </a:cxn>
                <a:cxn ang="0">
                  <a:pos x="23" y="0"/>
                </a:cxn>
                <a:cxn ang="0">
                  <a:pos x="23" y="2"/>
                </a:cxn>
                <a:cxn ang="0">
                  <a:pos x="24" y="7"/>
                </a:cxn>
                <a:cxn ang="0">
                  <a:pos x="26" y="30"/>
                </a:cxn>
                <a:cxn ang="0">
                  <a:pos x="28" y="60"/>
                </a:cxn>
                <a:cxn ang="0">
                  <a:pos x="30" y="87"/>
                </a:cxn>
                <a:cxn ang="0">
                  <a:pos x="31" y="104"/>
                </a:cxn>
                <a:cxn ang="0">
                  <a:pos x="32" y="113"/>
                </a:cxn>
                <a:cxn ang="0">
                  <a:pos x="33" y="115"/>
                </a:cxn>
                <a:cxn ang="0">
                  <a:pos x="34" y="115"/>
                </a:cxn>
                <a:cxn ang="0">
                  <a:pos x="35" y="113"/>
                </a:cxn>
                <a:cxn ang="0">
                  <a:pos x="35" y="107"/>
                </a:cxn>
                <a:cxn ang="0">
                  <a:pos x="37" y="82"/>
                </a:cxn>
                <a:cxn ang="0">
                  <a:pos x="39" y="50"/>
                </a:cxn>
                <a:cxn ang="0">
                  <a:pos x="41" y="24"/>
                </a:cxn>
                <a:cxn ang="0">
                  <a:pos x="42" y="11"/>
                </a:cxn>
                <a:cxn ang="0">
                  <a:pos x="43" y="4"/>
                </a:cxn>
                <a:cxn ang="0">
                  <a:pos x="44" y="0"/>
                </a:cxn>
                <a:cxn ang="0">
                  <a:pos x="45" y="0"/>
                </a:cxn>
                <a:cxn ang="0">
                  <a:pos x="46" y="2"/>
                </a:cxn>
                <a:cxn ang="0">
                  <a:pos x="47" y="8"/>
                </a:cxn>
                <a:cxn ang="0">
                  <a:pos x="48" y="20"/>
                </a:cxn>
                <a:cxn ang="0">
                  <a:pos x="51" y="62"/>
                </a:cxn>
                <a:cxn ang="0">
                  <a:pos x="52" y="89"/>
                </a:cxn>
                <a:cxn ang="0">
                  <a:pos x="54" y="106"/>
                </a:cxn>
                <a:cxn ang="0">
                  <a:pos x="55" y="112"/>
                </a:cxn>
                <a:cxn ang="0">
                  <a:pos x="55" y="115"/>
                </a:cxn>
                <a:cxn ang="0">
                  <a:pos x="56" y="116"/>
                </a:cxn>
                <a:cxn ang="0">
                  <a:pos x="57" y="114"/>
                </a:cxn>
                <a:cxn ang="0">
                  <a:pos x="58" y="109"/>
                </a:cxn>
                <a:cxn ang="0">
                  <a:pos x="59" y="94"/>
                </a:cxn>
                <a:cxn ang="0">
                  <a:pos x="61" y="69"/>
                </a:cxn>
                <a:cxn ang="0">
                  <a:pos x="64" y="26"/>
                </a:cxn>
                <a:cxn ang="0">
                  <a:pos x="65" y="9"/>
                </a:cxn>
                <a:cxn ang="0">
                  <a:pos x="66" y="2"/>
                </a:cxn>
                <a:cxn ang="0">
                  <a:pos x="67" y="0"/>
                </a:cxn>
                <a:cxn ang="0">
                  <a:pos x="67" y="0"/>
                </a:cxn>
                <a:cxn ang="0">
                  <a:pos x="68" y="2"/>
                </a:cxn>
                <a:cxn ang="0">
                  <a:pos x="69" y="11"/>
                </a:cxn>
                <a:cxn ang="0">
                  <a:pos x="71" y="28"/>
                </a:cxn>
                <a:cxn ang="0">
                  <a:pos x="72" y="56"/>
                </a:cxn>
                <a:cxn ang="0">
                  <a:pos x="74" y="88"/>
                </a:cxn>
                <a:cxn ang="0">
                  <a:pos x="76" y="104"/>
                </a:cxn>
                <a:cxn ang="0">
                  <a:pos x="77" y="112"/>
                </a:cxn>
              </a:cxnLst>
              <a:rect l="0" t="0" r="r" b="b"/>
              <a:pathLst>
                <a:path w="77" h="116">
                  <a:moveTo>
                    <a:pt x="0" y="0"/>
                  </a:moveTo>
                  <a:lnTo>
                    <a:pt x="0" y="0"/>
                  </a:lnTo>
                  <a:lnTo>
                    <a:pt x="0" y="0"/>
                  </a:lnTo>
                  <a:lnTo>
                    <a:pt x="0" y="1"/>
                  </a:lnTo>
                  <a:lnTo>
                    <a:pt x="0" y="1"/>
                  </a:lnTo>
                  <a:lnTo>
                    <a:pt x="0" y="1"/>
                  </a:lnTo>
                  <a:lnTo>
                    <a:pt x="1" y="2"/>
                  </a:lnTo>
                  <a:lnTo>
                    <a:pt x="1" y="2"/>
                  </a:lnTo>
                  <a:lnTo>
                    <a:pt x="1" y="2"/>
                  </a:lnTo>
                  <a:lnTo>
                    <a:pt x="1" y="3"/>
                  </a:lnTo>
                  <a:lnTo>
                    <a:pt x="1" y="4"/>
                  </a:lnTo>
                  <a:lnTo>
                    <a:pt x="1" y="4"/>
                  </a:lnTo>
                  <a:lnTo>
                    <a:pt x="1" y="5"/>
                  </a:lnTo>
                  <a:lnTo>
                    <a:pt x="1" y="6"/>
                  </a:lnTo>
                  <a:lnTo>
                    <a:pt x="1" y="7"/>
                  </a:lnTo>
                  <a:lnTo>
                    <a:pt x="1" y="7"/>
                  </a:lnTo>
                  <a:lnTo>
                    <a:pt x="2" y="9"/>
                  </a:lnTo>
                  <a:lnTo>
                    <a:pt x="2" y="10"/>
                  </a:lnTo>
                  <a:lnTo>
                    <a:pt x="2" y="11"/>
                  </a:lnTo>
                  <a:lnTo>
                    <a:pt x="2" y="12"/>
                  </a:lnTo>
                  <a:lnTo>
                    <a:pt x="2" y="14"/>
                  </a:lnTo>
                  <a:lnTo>
                    <a:pt x="2" y="14"/>
                  </a:lnTo>
                  <a:lnTo>
                    <a:pt x="2" y="17"/>
                  </a:lnTo>
                  <a:lnTo>
                    <a:pt x="3" y="21"/>
                  </a:lnTo>
                  <a:lnTo>
                    <a:pt x="3" y="22"/>
                  </a:lnTo>
                  <a:lnTo>
                    <a:pt x="3" y="24"/>
                  </a:lnTo>
                  <a:lnTo>
                    <a:pt x="3" y="26"/>
                  </a:lnTo>
                  <a:lnTo>
                    <a:pt x="3" y="31"/>
                  </a:lnTo>
                  <a:lnTo>
                    <a:pt x="4" y="42"/>
                  </a:lnTo>
                  <a:lnTo>
                    <a:pt x="4" y="44"/>
                  </a:lnTo>
                  <a:lnTo>
                    <a:pt x="4" y="45"/>
                  </a:lnTo>
                  <a:lnTo>
                    <a:pt x="5" y="48"/>
                  </a:lnTo>
                  <a:lnTo>
                    <a:pt x="5" y="54"/>
                  </a:lnTo>
                  <a:lnTo>
                    <a:pt x="6" y="66"/>
                  </a:lnTo>
                  <a:lnTo>
                    <a:pt x="6" y="67"/>
                  </a:lnTo>
                  <a:lnTo>
                    <a:pt x="6" y="69"/>
                  </a:lnTo>
                  <a:lnTo>
                    <a:pt x="6" y="72"/>
                  </a:lnTo>
                  <a:lnTo>
                    <a:pt x="7" y="78"/>
                  </a:lnTo>
                  <a:lnTo>
                    <a:pt x="7" y="79"/>
                  </a:lnTo>
                  <a:lnTo>
                    <a:pt x="7" y="80"/>
                  </a:lnTo>
                  <a:lnTo>
                    <a:pt x="7" y="83"/>
                  </a:lnTo>
                  <a:lnTo>
                    <a:pt x="7" y="88"/>
                  </a:lnTo>
                  <a:lnTo>
                    <a:pt x="7" y="89"/>
                  </a:lnTo>
                  <a:lnTo>
                    <a:pt x="7" y="91"/>
                  </a:lnTo>
                  <a:lnTo>
                    <a:pt x="8" y="93"/>
                  </a:lnTo>
                  <a:lnTo>
                    <a:pt x="8" y="98"/>
                  </a:lnTo>
                  <a:lnTo>
                    <a:pt x="8" y="99"/>
                  </a:lnTo>
                  <a:lnTo>
                    <a:pt x="8" y="100"/>
                  </a:lnTo>
                  <a:lnTo>
                    <a:pt x="8" y="102"/>
                  </a:lnTo>
                  <a:lnTo>
                    <a:pt x="9" y="105"/>
                  </a:lnTo>
                  <a:lnTo>
                    <a:pt x="9" y="106"/>
                  </a:lnTo>
                  <a:lnTo>
                    <a:pt x="9" y="107"/>
                  </a:lnTo>
                  <a:lnTo>
                    <a:pt x="9" y="108"/>
                  </a:lnTo>
                  <a:lnTo>
                    <a:pt x="9" y="109"/>
                  </a:lnTo>
                  <a:lnTo>
                    <a:pt x="9" y="110"/>
                  </a:lnTo>
                  <a:lnTo>
                    <a:pt x="9" y="111"/>
                  </a:lnTo>
                  <a:lnTo>
                    <a:pt x="9" y="111"/>
                  </a:lnTo>
                  <a:lnTo>
                    <a:pt x="10" y="112"/>
                  </a:lnTo>
                  <a:lnTo>
                    <a:pt x="10" y="112"/>
                  </a:lnTo>
                  <a:lnTo>
                    <a:pt x="10" y="113"/>
                  </a:lnTo>
                  <a:lnTo>
                    <a:pt x="10" y="113"/>
                  </a:lnTo>
                  <a:lnTo>
                    <a:pt x="10" y="114"/>
                  </a:lnTo>
                  <a:lnTo>
                    <a:pt x="10" y="114"/>
                  </a:lnTo>
                  <a:lnTo>
                    <a:pt x="10" y="114"/>
                  </a:lnTo>
                  <a:lnTo>
                    <a:pt x="10" y="114"/>
                  </a:lnTo>
                  <a:lnTo>
                    <a:pt x="10" y="115"/>
                  </a:lnTo>
                  <a:lnTo>
                    <a:pt x="10" y="115"/>
                  </a:lnTo>
                  <a:lnTo>
                    <a:pt x="10" y="115"/>
                  </a:lnTo>
                  <a:lnTo>
                    <a:pt x="11" y="115"/>
                  </a:lnTo>
                  <a:lnTo>
                    <a:pt x="11" y="115"/>
                  </a:lnTo>
                  <a:lnTo>
                    <a:pt x="11" y="116"/>
                  </a:lnTo>
                  <a:lnTo>
                    <a:pt x="11" y="116"/>
                  </a:lnTo>
                  <a:lnTo>
                    <a:pt x="11" y="116"/>
                  </a:lnTo>
                  <a:lnTo>
                    <a:pt x="11" y="116"/>
                  </a:lnTo>
                  <a:lnTo>
                    <a:pt x="11" y="116"/>
                  </a:lnTo>
                  <a:lnTo>
                    <a:pt x="11" y="115"/>
                  </a:lnTo>
                  <a:lnTo>
                    <a:pt x="11" y="115"/>
                  </a:lnTo>
                  <a:lnTo>
                    <a:pt x="11" y="115"/>
                  </a:lnTo>
                  <a:lnTo>
                    <a:pt x="11" y="115"/>
                  </a:lnTo>
                  <a:lnTo>
                    <a:pt x="11" y="115"/>
                  </a:lnTo>
                  <a:lnTo>
                    <a:pt x="12" y="114"/>
                  </a:lnTo>
                  <a:lnTo>
                    <a:pt x="12" y="114"/>
                  </a:lnTo>
                  <a:lnTo>
                    <a:pt x="12" y="114"/>
                  </a:lnTo>
                  <a:lnTo>
                    <a:pt x="12" y="114"/>
                  </a:lnTo>
                  <a:lnTo>
                    <a:pt x="12" y="113"/>
                  </a:lnTo>
                  <a:lnTo>
                    <a:pt x="12" y="113"/>
                  </a:lnTo>
                  <a:lnTo>
                    <a:pt x="12" y="112"/>
                  </a:lnTo>
                  <a:lnTo>
                    <a:pt x="12" y="111"/>
                  </a:lnTo>
                  <a:lnTo>
                    <a:pt x="12" y="111"/>
                  </a:lnTo>
                  <a:lnTo>
                    <a:pt x="13" y="110"/>
                  </a:lnTo>
                  <a:lnTo>
                    <a:pt x="13" y="109"/>
                  </a:lnTo>
                  <a:lnTo>
                    <a:pt x="13" y="108"/>
                  </a:lnTo>
                  <a:lnTo>
                    <a:pt x="13" y="107"/>
                  </a:lnTo>
                  <a:lnTo>
                    <a:pt x="13" y="106"/>
                  </a:lnTo>
                  <a:lnTo>
                    <a:pt x="13" y="105"/>
                  </a:lnTo>
                  <a:lnTo>
                    <a:pt x="13" y="104"/>
                  </a:lnTo>
                  <a:lnTo>
                    <a:pt x="14" y="100"/>
                  </a:lnTo>
                  <a:lnTo>
                    <a:pt x="14" y="99"/>
                  </a:lnTo>
                  <a:lnTo>
                    <a:pt x="14" y="98"/>
                  </a:lnTo>
                  <a:lnTo>
                    <a:pt x="14" y="96"/>
                  </a:lnTo>
                  <a:lnTo>
                    <a:pt x="14" y="92"/>
                  </a:lnTo>
                  <a:lnTo>
                    <a:pt x="14" y="90"/>
                  </a:lnTo>
                  <a:lnTo>
                    <a:pt x="15" y="89"/>
                  </a:lnTo>
                  <a:lnTo>
                    <a:pt x="15" y="87"/>
                  </a:lnTo>
                  <a:lnTo>
                    <a:pt x="15" y="81"/>
                  </a:lnTo>
                  <a:lnTo>
                    <a:pt x="16" y="70"/>
                  </a:lnTo>
                  <a:lnTo>
                    <a:pt x="16" y="68"/>
                  </a:lnTo>
                  <a:lnTo>
                    <a:pt x="16" y="67"/>
                  </a:lnTo>
                  <a:lnTo>
                    <a:pt x="16" y="64"/>
                  </a:lnTo>
                  <a:lnTo>
                    <a:pt x="17" y="58"/>
                  </a:lnTo>
                  <a:lnTo>
                    <a:pt x="17" y="46"/>
                  </a:lnTo>
                  <a:lnTo>
                    <a:pt x="17" y="44"/>
                  </a:lnTo>
                  <a:lnTo>
                    <a:pt x="17" y="43"/>
                  </a:lnTo>
                  <a:lnTo>
                    <a:pt x="18" y="40"/>
                  </a:lnTo>
                  <a:lnTo>
                    <a:pt x="18" y="34"/>
                  </a:lnTo>
                  <a:lnTo>
                    <a:pt x="18" y="33"/>
                  </a:lnTo>
                  <a:lnTo>
                    <a:pt x="18" y="31"/>
                  </a:lnTo>
                  <a:lnTo>
                    <a:pt x="18" y="29"/>
                  </a:lnTo>
                  <a:lnTo>
                    <a:pt x="19" y="24"/>
                  </a:lnTo>
                  <a:lnTo>
                    <a:pt x="19" y="22"/>
                  </a:lnTo>
                  <a:lnTo>
                    <a:pt x="19" y="21"/>
                  </a:lnTo>
                  <a:lnTo>
                    <a:pt x="19" y="19"/>
                  </a:lnTo>
                  <a:lnTo>
                    <a:pt x="19" y="18"/>
                  </a:lnTo>
                  <a:lnTo>
                    <a:pt x="19" y="17"/>
                  </a:lnTo>
                  <a:lnTo>
                    <a:pt x="19" y="15"/>
                  </a:lnTo>
                  <a:lnTo>
                    <a:pt x="20" y="14"/>
                  </a:lnTo>
                  <a:lnTo>
                    <a:pt x="20" y="13"/>
                  </a:lnTo>
                  <a:lnTo>
                    <a:pt x="20" y="11"/>
                  </a:lnTo>
                  <a:lnTo>
                    <a:pt x="20" y="7"/>
                  </a:lnTo>
                  <a:lnTo>
                    <a:pt x="20" y="7"/>
                  </a:lnTo>
                  <a:lnTo>
                    <a:pt x="21" y="6"/>
                  </a:lnTo>
                  <a:lnTo>
                    <a:pt x="21" y="5"/>
                  </a:lnTo>
                  <a:lnTo>
                    <a:pt x="21" y="4"/>
                  </a:lnTo>
                  <a:lnTo>
                    <a:pt x="21" y="4"/>
                  </a:lnTo>
                  <a:lnTo>
                    <a:pt x="21" y="3"/>
                  </a:lnTo>
                  <a:lnTo>
                    <a:pt x="21" y="2"/>
                  </a:lnTo>
                  <a:lnTo>
                    <a:pt x="21" y="2"/>
                  </a:lnTo>
                  <a:lnTo>
                    <a:pt x="21" y="2"/>
                  </a:lnTo>
                  <a:lnTo>
                    <a:pt x="21" y="1"/>
                  </a:lnTo>
                  <a:lnTo>
                    <a:pt x="21" y="1"/>
                  </a:lnTo>
                  <a:lnTo>
                    <a:pt x="21" y="1"/>
                  </a:lnTo>
                  <a:lnTo>
                    <a:pt x="22" y="0"/>
                  </a:lnTo>
                  <a:lnTo>
                    <a:pt x="22" y="0"/>
                  </a:lnTo>
                  <a:lnTo>
                    <a:pt x="22" y="0"/>
                  </a:lnTo>
                  <a:lnTo>
                    <a:pt x="22" y="0"/>
                  </a:lnTo>
                  <a:lnTo>
                    <a:pt x="22" y="0"/>
                  </a:lnTo>
                  <a:lnTo>
                    <a:pt x="22" y="0"/>
                  </a:lnTo>
                  <a:lnTo>
                    <a:pt x="22" y="0"/>
                  </a:lnTo>
                  <a:lnTo>
                    <a:pt x="22" y="0"/>
                  </a:lnTo>
                  <a:lnTo>
                    <a:pt x="22" y="0"/>
                  </a:lnTo>
                  <a:lnTo>
                    <a:pt x="22" y="0"/>
                  </a:lnTo>
                  <a:lnTo>
                    <a:pt x="23" y="0"/>
                  </a:lnTo>
                  <a:lnTo>
                    <a:pt x="23" y="0"/>
                  </a:lnTo>
                  <a:lnTo>
                    <a:pt x="23" y="0"/>
                  </a:lnTo>
                  <a:lnTo>
                    <a:pt x="23" y="0"/>
                  </a:lnTo>
                  <a:lnTo>
                    <a:pt x="23" y="1"/>
                  </a:lnTo>
                  <a:lnTo>
                    <a:pt x="23" y="1"/>
                  </a:lnTo>
                  <a:lnTo>
                    <a:pt x="23" y="1"/>
                  </a:lnTo>
                  <a:lnTo>
                    <a:pt x="23" y="2"/>
                  </a:lnTo>
                  <a:lnTo>
                    <a:pt x="23" y="2"/>
                  </a:lnTo>
                  <a:lnTo>
                    <a:pt x="23" y="2"/>
                  </a:lnTo>
                  <a:lnTo>
                    <a:pt x="23" y="3"/>
                  </a:lnTo>
                  <a:lnTo>
                    <a:pt x="23" y="3"/>
                  </a:lnTo>
                  <a:lnTo>
                    <a:pt x="23" y="4"/>
                  </a:lnTo>
                  <a:lnTo>
                    <a:pt x="24" y="4"/>
                  </a:lnTo>
                  <a:lnTo>
                    <a:pt x="24" y="6"/>
                  </a:lnTo>
                  <a:lnTo>
                    <a:pt x="24" y="6"/>
                  </a:lnTo>
                  <a:lnTo>
                    <a:pt x="24" y="7"/>
                  </a:lnTo>
                  <a:lnTo>
                    <a:pt x="24" y="8"/>
                  </a:lnTo>
                  <a:lnTo>
                    <a:pt x="25" y="12"/>
                  </a:lnTo>
                  <a:lnTo>
                    <a:pt x="25" y="12"/>
                  </a:lnTo>
                  <a:lnTo>
                    <a:pt x="25" y="13"/>
                  </a:lnTo>
                  <a:lnTo>
                    <a:pt x="25" y="15"/>
                  </a:lnTo>
                  <a:lnTo>
                    <a:pt x="25" y="19"/>
                  </a:lnTo>
                  <a:lnTo>
                    <a:pt x="26" y="28"/>
                  </a:lnTo>
                  <a:lnTo>
                    <a:pt x="26" y="30"/>
                  </a:lnTo>
                  <a:lnTo>
                    <a:pt x="26" y="31"/>
                  </a:lnTo>
                  <a:lnTo>
                    <a:pt x="26" y="33"/>
                  </a:lnTo>
                  <a:lnTo>
                    <a:pt x="27" y="38"/>
                  </a:lnTo>
                  <a:lnTo>
                    <a:pt x="27" y="49"/>
                  </a:lnTo>
                  <a:lnTo>
                    <a:pt x="27" y="51"/>
                  </a:lnTo>
                  <a:lnTo>
                    <a:pt x="27" y="52"/>
                  </a:lnTo>
                  <a:lnTo>
                    <a:pt x="28" y="55"/>
                  </a:lnTo>
                  <a:lnTo>
                    <a:pt x="28" y="60"/>
                  </a:lnTo>
                  <a:lnTo>
                    <a:pt x="29" y="72"/>
                  </a:lnTo>
                  <a:lnTo>
                    <a:pt x="29" y="73"/>
                  </a:lnTo>
                  <a:lnTo>
                    <a:pt x="29" y="74"/>
                  </a:lnTo>
                  <a:lnTo>
                    <a:pt x="29" y="77"/>
                  </a:lnTo>
                  <a:lnTo>
                    <a:pt x="29" y="82"/>
                  </a:lnTo>
                  <a:lnTo>
                    <a:pt x="29" y="83"/>
                  </a:lnTo>
                  <a:lnTo>
                    <a:pt x="29" y="84"/>
                  </a:lnTo>
                  <a:lnTo>
                    <a:pt x="30" y="87"/>
                  </a:lnTo>
                  <a:lnTo>
                    <a:pt x="30" y="92"/>
                  </a:lnTo>
                  <a:lnTo>
                    <a:pt x="30" y="93"/>
                  </a:lnTo>
                  <a:lnTo>
                    <a:pt x="30" y="94"/>
                  </a:lnTo>
                  <a:lnTo>
                    <a:pt x="30" y="96"/>
                  </a:lnTo>
                  <a:lnTo>
                    <a:pt x="31" y="100"/>
                  </a:lnTo>
                  <a:lnTo>
                    <a:pt x="31" y="101"/>
                  </a:lnTo>
                  <a:lnTo>
                    <a:pt x="31" y="102"/>
                  </a:lnTo>
                  <a:lnTo>
                    <a:pt x="31" y="104"/>
                  </a:lnTo>
                  <a:lnTo>
                    <a:pt x="31" y="107"/>
                  </a:lnTo>
                  <a:lnTo>
                    <a:pt x="31" y="108"/>
                  </a:lnTo>
                  <a:lnTo>
                    <a:pt x="32" y="108"/>
                  </a:lnTo>
                  <a:lnTo>
                    <a:pt x="32" y="110"/>
                  </a:lnTo>
                  <a:lnTo>
                    <a:pt x="32" y="110"/>
                  </a:lnTo>
                  <a:lnTo>
                    <a:pt x="32" y="111"/>
                  </a:lnTo>
                  <a:lnTo>
                    <a:pt x="32" y="112"/>
                  </a:lnTo>
                  <a:lnTo>
                    <a:pt x="32" y="113"/>
                  </a:lnTo>
                  <a:lnTo>
                    <a:pt x="32" y="113"/>
                  </a:lnTo>
                  <a:lnTo>
                    <a:pt x="33" y="114"/>
                  </a:lnTo>
                  <a:lnTo>
                    <a:pt x="33" y="114"/>
                  </a:lnTo>
                  <a:lnTo>
                    <a:pt x="33" y="114"/>
                  </a:lnTo>
                  <a:lnTo>
                    <a:pt x="33" y="114"/>
                  </a:lnTo>
                  <a:lnTo>
                    <a:pt x="33" y="115"/>
                  </a:lnTo>
                  <a:lnTo>
                    <a:pt x="33" y="115"/>
                  </a:lnTo>
                  <a:lnTo>
                    <a:pt x="33" y="115"/>
                  </a:lnTo>
                  <a:lnTo>
                    <a:pt x="33" y="115"/>
                  </a:lnTo>
                  <a:lnTo>
                    <a:pt x="33" y="116"/>
                  </a:lnTo>
                  <a:lnTo>
                    <a:pt x="33" y="116"/>
                  </a:lnTo>
                  <a:lnTo>
                    <a:pt x="33" y="116"/>
                  </a:lnTo>
                  <a:lnTo>
                    <a:pt x="33" y="116"/>
                  </a:lnTo>
                  <a:lnTo>
                    <a:pt x="34" y="116"/>
                  </a:lnTo>
                  <a:lnTo>
                    <a:pt x="34" y="115"/>
                  </a:lnTo>
                  <a:lnTo>
                    <a:pt x="34" y="115"/>
                  </a:lnTo>
                  <a:lnTo>
                    <a:pt x="34" y="115"/>
                  </a:lnTo>
                  <a:lnTo>
                    <a:pt x="34" y="115"/>
                  </a:lnTo>
                  <a:lnTo>
                    <a:pt x="34" y="115"/>
                  </a:lnTo>
                  <a:lnTo>
                    <a:pt x="34" y="114"/>
                  </a:lnTo>
                  <a:lnTo>
                    <a:pt x="34" y="114"/>
                  </a:lnTo>
                  <a:lnTo>
                    <a:pt x="34" y="114"/>
                  </a:lnTo>
                  <a:lnTo>
                    <a:pt x="34" y="113"/>
                  </a:lnTo>
                  <a:lnTo>
                    <a:pt x="35" y="113"/>
                  </a:lnTo>
                  <a:lnTo>
                    <a:pt x="35" y="112"/>
                  </a:lnTo>
                  <a:lnTo>
                    <a:pt x="35" y="112"/>
                  </a:lnTo>
                  <a:lnTo>
                    <a:pt x="35" y="111"/>
                  </a:lnTo>
                  <a:lnTo>
                    <a:pt x="35" y="111"/>
                  </a:lnTo>
                  <a:lnTo>
                    <a:pt x="35" y="110"/>
                  </a:lnTo>
                  <a:lnTo>
                    <a:pt x="35" y="109"/>
                  </a:lnTo>
                  <a:lnTo>
                    <a:pt x="35" y="108"/>
                  </a:lnTo>
                  <a:lnTo>
                    <a:pt x="35" y="107"/>
                  </a:lnTo>
                  <a:lnTo>
                    <a:pt x="36" y="106"/>
                  </a:lnTo>
                  <a:lnTo>
                    <a:pt x="36" y="102"/>
                  </a:lnTo>
                  <a:lnTo>
                    <a:pt x="36" y="101"/>
                  </a:lnTo>
                  <a:lnTo>
                    <a:pt x="36" y="100"/>
                  </a:lnTo>
                  <a:lnTo>
                    <a:pt x="36" y="98"/>
                  </a:lnTo>
                  <a:lnTo>
                    <a:pt x="37" y="93"/>
                  </a:lnTo>
                  <a:lnTo>
                    <a:pt x="37" y="83"/>
                  </a:lnTo>
                  <a:lnTo>
                    <a:pt x="37" y="82"/>
                  </a:lnTo>
                  <a:lnTo>
                    <a:pt x="38" y="80"/>
                  </a:lnTo>
                  <a:lnTo>
                    <a:pt x="38" y="78"/>
                  </a:lnTo>
                  <a:lnTo>
                    <a:pt x="38" y="72"/>
                  </a:lnTo>
                  <a:lnTo>
                    <a:pt x="39" y="61"/>
                  </a:lnTo>
                  <a:lnTo>
                    <a:pt x="39" y="60"/>
                  </a:lnTo>
                  <a:lnTo>
                    <a:pt x="39" y="58"/>
                  </a:lnTo>
                  <a:lnTo>
                    <a:pt x="39" y="55"/>
                  </a:lnTo>
                  <a:lnTo>
                    <a:pt x="39" y="50"/>
                  </a:lnTo>
                  <a:lnTo>
                    <a:pt x="40" y="39"/>
                  </a:lnTo>
                  <a:lnTo>
                    <a:pt x="40" y="37"/>
                  </a:lnTo>
                  <a:lnTo>
                    <a:pt x="40" y="36"/>
                  </a:lnTo>
                  <a:lnTo>
                    <a:pt x="41" y="33"/>
                  </a:lnTo>
                  <a:lnTo>
                    <a:pt x="41" y="28"/>
                  </a:lnTo>
                  <a:lnTo>
                    <a:pt x="41" y="27"/>
                  </a:lnTo>
                  <a:lnTo>
                    <a:pt x="41" y="26"/>
                  </a:lnTo>
                  <a:lnTo>
                    <a:pt x="41" y="24"/>
                  </a:lnTo>
                  <a:lnTo>
                    <a:pt x="42" y="19"/>
                  </a:lnTo>
                  <a:lnTo>
                    <a:pt x="42" y="18"/>
                  </a:lnTo>
                  <a:lnTo>
                    <a:pt x="42" y="17"/>
                  </a:lnTo>
                  <a:lnTo>
                    <a:pt x="42" y="15"/>
                  </a:lnTo>
                  <a:lnTo>
                    <a:pt x="42" y="14"/>
                  </a:lnTo>
                  <a:lnTo>
                    <a:pt x="42" y="13"/>
                  </a:lnTo>
                  <a:lnTo>
                    <a:pt x="42" y="11"/>
                  </a:lnTo>
                  <a:lnTo>
                    <a:pt x="42" y="11"/>
                  </a:lnTo>
                  <a:lnTo>
                    <a:pt x="43" y="10"/>
                  </a:lnTo>
                  <a:lnTo>
                    <a:pt x="43" y="8"/>
                  </a:lnTo>
                  <a:lnTo>
                    <a:pt x="43" y="8"/>
                  </a:lnTo>
                  <a:lnTo>
                    <a:pt x="43" y="7"/>
                  </a:lnTo>
                  <a:lnTo>
                    <a:pt x="43" y="6"/>
                  </a:lnTo>
                  <a:lnTo>
                    <a:pt x="43" y="5"/>
                  </a:lnTo>
                  <a:lnTo>
                    <a:pt x="43" y="4"/>
                  </a:lnTo>
                  <a:lnTo>
                    <a:pt x="43" y="4"/>
                  </a:lnTo>
                  <a:lnTo>
                    <a:pt x="43" y="3"/>
                  </a:lnTo>
                  <a:lnTo>
                    <a:pt x="43" y="3"/>
                  </a:lnTo>
                  <a:lnTo>
                    <a:pt x="44" y="2"/>
                  </a:lnTo>
                  <a:lnTo>
                    <a:pt x="44" y="2"/>
                  </a:lnTo>
                  <a:lnTo>
                    <a:pt x="44" y="1"/>
                  </a:lnTo>
                  <a:lnTo>
                    <a:pt x="44" y="1"/>
                  </a:lnTo>
                  <a:lnTo>
                    <a:pt x="44" y="1"/>
                  </a:lnTo>
                  <a:lnTo>
                    <a:pt x="44" y="0"/>
                  </a:lnTo>
                  <a:lnTo>
                    <a:pt x="44" y="0"/>
                  </a:lnTo>
                  <a:lnTo>
                    <a:pt x="44" y="0"/>
                  </a:lnTo>
                  <a:lnTo>
                    <a:pt x="44" y="0"/>
                  </a:lnTo>
                  <a:lnTo>
                    <a:pt x="44" y="0"/>
                  </a:lnTo>
                  <a:lnTo>
                    <a:pt x="45" y="0"/>
                  </a:lnTo>
                  <a:lnTo>
                    <a:pt x="45" y="0"/>
                  </a:lnTo>
                  <a:lnTo>
                    <a:pt x="45" y="0"/>
                  </a:lnTo>
                  <a:lnTo>
                    <a:pt x="45" y="0"/>
                  </a:lnTo>
                  <a:lnTo>
                    <a:pt x="45" y="0"/>
                  </a:lnTo>
                  <a:lnTo>
                    <a:pt x="45" y="0"/>
                  </a:lnTo>
                  <a:lnTo>
                    <a:pt x="45" y="0"/>
                  </a:lnTo>
                  <a:lnTo>
                    <a:pt x="45" y="0"/>
                  </a:lnTo>
                  <a:lnTo>
                    <a:pt x="45" y="1"/>
                  </a:lnTo>
                  <a:lnTo>
                    <a:pt x="45" y="1"/>
                  </a:lnTo>
                  <a:lnTo>
                    <a:pt x="45" y="1"/>
                  </a:lnTo>
                  <a:lnTo>
                    <a:pt x="46" y="2"/>
                  </a:lnTo>
                  <a:lnTo>
                    <a:pt x="46" y="2"/>
                  </a:lnTo>
                  <a:lnTo>
                    <a:pt x="46" y="2"/>
                  </a:lnTo>
                  <a:lnTo>
                    <a:pt x="46" y="3"/>
                  </a:lnTo>
                  <a:lnTo>
                    <a:pt x="46" y="4"/>
                  </a:lnTo>
                  <a:lnTo>
                    <a:pt x="46" y="5"/>
                  </a:lnTo>
                  <a:lnTo>
                    <a:pt x="46" y="5"/>
                  </a:lnTo>
                  <a:lnTo>
                    <a:pt x="46" y="7"/>
                  </a:lnTo>
                  <a:lnTo>
                    <a:pt x="47" y="8"/>
                  </a:lnTo>
                  <a:lnTo>
                    <a:pt x="47" y="8"/>
                  </a:lnTo>
                  <a:lnTo>
                    <a:pt x="47" y="10"/>
                  </a:lnTo>
                  <a:lnTo>
                    <a:pt x="47" y="11"/>
                  </a:lnTo>
                  <a:lnTo>
                    <a:pt x="47" y="12"/>
                  </a:lnTo>
                  <a:lnTo>
                    <a:pt x="47" y="14"/>
                  </a:lnTo>
                  <a:lnTo>
                    <a:pt x="48" y="18"/>
                  </a:lnTo>
                  <a:lnTo>
                    <a:pt x="48" y="19"/>
                  </a:lnTo>
                  <a:lnTo>
                    <a:pt x="48" y="20"/>
                  </a:lnTo>
                  <a:lnTo>
                    <a:pt x="48" y="23"/>
                  </a:lnTo>
                  <a:lnTo>
                    <a:pt x="48" y="28"/>
                  </a:lnTo>
                  <a:lnTo>
                    <a:pt x="49" y="39"/>
                  </a:lnTo>
                  <a:lnTo>
                    <a:pt x="49" y="41"/>
                  </a:lnTo>
                  <a:lnTo>
                    <a:pt x="49" y="42"/>
                  </a:lnTo>
                  <a:lnTo>
                    <a:pt x="49" y="45"/>
                  </a:lnTo>
                  <a:lnTo>
                    <a:pt x="50" y="51"/>
                  </a:lnTo>
                  <a:lnTo>
                    <a:pt x="51" y="62"/>
                  </a:lnTo>
                  <a:lnTo>
                    <a:pt x="51" y="64"/>
                  </a:lnTo>
                  <a:lnTo>
                    <a:pt x="51" y="65"/>
                  </a:lnTo>
                  <a:lnTo>
                    <a:pt x="51" y="68"/>
                  </a:lnTo>
                  <a:lnTo>
                    <a:pt x="51" y="74"/>
                  </a:lnTo>
                  <a:lnTo>
                    <a:pt x="52" y="84"/>
                  </a:lnTo>
                  <a:lnTo>
                    <a:pt x="52" y="86"/>
                  </a:lnTo>
                  <a:lnTo>
                    <a:pt x="52" y="87"/>
                  </a:lnTo>
                  <a:lnTo>
                    <a:pt x="52" y="89"/>
                  </a:lnTo>
                  <a:lnTo>
                    <a:pt x="53" y="94"/>
                  </a:lnTo>
                  <a:lnTo>
                    <a:pt x="53" y="95"/>
                  </a:lnTo>
                  <a:lnTo>
                    <a:pt x="53" y="96"/>
                  </a:lnTo>
                  <a:lnTo>
                    <a:pt x="53" y="98"/>
                  </a:lnTo>
                  <a:lnTo>
                    <a:pt x="53" y="102"/>
                  </a:lnTo>
                  <a:lnTo>
                    <a:pt x="53" y="103"/>
                  </a:lnTo>
                  <a:lnTo>
                    <a:pt x="53" y="104"/>
                  </a:lnTo>
                  <a:lnTo>
                    <a:pt x="54" y="106"/>
                  </a:lnTo>
                  <a:lnTo>
                    <a:pt x="54" y="106"/>
                  </a:lnTo>
                  <a:lnTo>
                    <a:pt x="54" y="107"/>
                  </a:lnTo>
                  <a:lnTo>
                    <a:pt x="54" y="109"/>
                  </a:lnTo>
                  <a:lnTo>
                    <a:pt x="54" y="109"/>
                  </a:lnTo>
                  <a:lnTo>
                    <a:pt x="54" y="110"/>
                  </a:lnTo>
                  <a:lnTo>
                    <a:pt x="54" y="110"/>
                  </a:lnTo>
                  <a:lnTo>
                    <a:pt x="54" y="111"/>
                  </a:lnTo>
                  <a:lnTo>
                    <a:pt x="55" y="112"/>
                  </a:lnTo>
                  <a:lnTo>
                    <a:pt x="55" y="112"/>
                  </a:lnTo>
                  <a:lnTo>
                    <a:pt x="55" y="113"/>
                  </a:lnTo>
                  <a:lnTo>
                    <a:pt x="55" y="113"/>
                  </a:lnTo>
                  <a:lnTo>
                    <a:pt x="55" y="114"/>
                  </a:lnTo>
                  <a:lnTo>
                    <a:pt x="55" y="114"/>
                  </a:lnTo>
                  <a:lnTo>
                    <a:pt x="55" y="114"/>
                  </a:lnTo>
                  <a:lnTo>
                    <a:pt x="55" y="115"/>
                  </a:lnTo>
                  <a:lnTo>
                    <a:pt x="55" y="115"/>
                  </a:lnTo>
                  <a:lnTo>
                    <a:pt x="56" y="115"/>
                  </a:lnTo>
                  <a:lnTo>
                    <a:pt x="56" y="115"/>
                  </a:lnTo>
                  <a:lnTo>
                    <a:pt x="56" y="115"/>
                  </a:lnTo>
                  <a:lnTo>
                    <a:pt x="56" y="116"/>
                  </a:lnTo>
                  <a:lnTo>
                    <a:pt x="56" y="116"/>
                  </a:lnTo>
                  <a:lnTo>
                    <a:pt x="56" y="116"/>
                  </a:lnTo>
                  <a:lnTo>
                    <a:pt x="56" y="116"/>
                  </a:lnTo>
                  <a:lnTo>
                    <a:pt x="56" y="116"/>
                  </a:lnTo>
                  <a:lnTo>
                    <a:pt x="56" y="115"/>
                  </a:lnTo>
                  <a:lnTo>
                    <a:pt x="56" y="115"/>
                  </a:lnTo>
                  <a:lnTo>
                    <a:pt x="56" y="115"/>
                  </a:lnTo>
                  <a:lnTo>
                    <a:pt x="56" y="115"/>
                  </a:lnTo>
                  <a:lnTo>
                    <a:pt x="56" y="115"/>
                  </a:lnTo>
                  <a:lnTo>
                    <a:pt x="57" y="114"/>
                  </a:lnTo>
                  <a:lnTo>
                    <a:pt x="57" y="114"/>
                  </a:lnTo>
                  <a:lnTo>
                    <a:pt x="57" y="114"/>
                  </a:lnTo>
                  <a:lnTo>
                    <a:pt x="57" y="114"/>
                  </a:lnTo>
                  <a:lnTo>
                    <a:pt x="57" y="113"/>
                  </a:lnTo>
                  <a:lnTo>
                    <a:pt x="57" y="113"/>
                  </a:lnTo>
                  <a:lnTo>
                    <a:pt x="57" y="112"/>
                  </a:lnTo>
                  <a:lnTo>
                    <a:pt x="57" y="111"/>
                  </a:lnTo>
                  <a:lnTo>
                    <a:pt x="57" y="111"/>
                  </a:lnTo>
                  <a:lnTo>
                    <a:pt x="57" y="110"/>
                  </a:lnTo>
                  <a:lnTo>
                    <a:pt x="58" y="109"/>
                  </a:lnTo>
                  <a:lnTo>
                    <a:pt x="58" y="108"/>
                  </a:lnTo>
                  <a:lnTo>
                    <a:pt x="58" y="107"/>
                  </a:lnTo>
                  <a:lnTo>
                    <a:pt x="58" y="106"/>
                  </a:lnTo>
                  <a:lnTo>
                    <a:pt x="58" y="102"/>
                  </a:lnTo>
                  <a:lnTo>
                    <a:pt x="58" y="102"/>
                  </a:lnTo>
                  <a:lnTo>
                    <a:pt x="58" y="101"/>
                  </a:lnTo>
                  <a:lnTo>
                    <a:pt x="59" y="99"/>
                  </a:lnTo>
                  <a:lnTo>
                    <a:pt x="59" y="94"/>
                  </a:lnTo>
                  <a:lnTo>
                    <a:pt x="59" y="93"/>
                  </a:lnTo>
                  <a:lnTo>
                    <a:pt x="59" y="92"/>
                  </a:lnTo>
                  <a:lnTo>
                    <a:pt x="59" y="90"/>
                  </a:lnTo>
                  <a:lnTo>
                    <a:pt x="60" y="85"/>
                  </a:lnTo>
                  <a:lnTo>
                    <a:pt x="60" y="75"/>
                  </a:lnTo>
                  <a:lnTo>
                    <a:pt x="60" y="73"/>
                  </a:lnTo>
                  <a:lnTo>
                    <a:pt x="61" y="72"/>
                  </a:lnTo>
                  <a:lnTo>
                    <a:pt x="61" y="69"/>
                  </a:lnTo>
                  <a:lnTo>
                    <a:pt x="61" y="63"/>
                  </a:lnTo>
                  <a:lnTo>
                    <a:pt x="62" y="50"/>
                  </a:lnTo>
                  <a:lnTo>
                    <a:pt x="62" y="49"/>
                  </a:lnTo>
                  <a:lnTo>
                    <a:pt x="62" y="47"/>
                  </a:lnTo>
                  <a:lnTo>
                    <a:pt x="62" y="44"/>
                  </a:lnTo>
                  <a:lnTo>
                    <a:pt x="63" y="38"/>
                  </a:lnTo>
                  <a:lnTo>
                    <a:pt x="63" y="27"/>
                  </a:lnTo>
                  <a:lnTo>
                    <a:pt x="64" y="26"/>
                  </a:lnTo>
                  <a:lnTo>
                    <a:pt x="64" y="25"/>
                  </a:lnTo>
                  <a:lnTo>
                    <a:pt x="64" y="22"/>
                  </a:lnTo>
                  <a:lnTo>
                    <a:pt x="64" y="17"/>
                  </a:lnTo>
                  <a:lnTo>
                    <a:pt x="64" y="16"/>
                  </a:lnTo>
                  <a:lnTo>
                    <a:pt x="64" y="15"/>
                  </a:lnTo>
                  <a:lnTo>
                    <a:pt x="64" y="13"/>
                  </a:lnTo>
                  <a:lnTo>
                    <a:pt x="65" y="10"/>
                  </a:lnTo>
                  <a:lnTo>
                    <a:pt x="65" y="9"/>
                  </a:lnTo>
                  <a:lnTo>
                    <a:pt x="65" y="8"/>
                  </a:lnTo>
                  <a:lnTo>
                    <a:pt x="65" y="6"/>
                  </a:lnTo>
                  <a:lnTo>
                    <a:pt x="65" y="6"/>
                  </a:lnTo>
                  <a:lnTo>
                    <a:pt x="66" y="5"/>
                  </a:lnTo>
                  <a:lnTo>
                    <a:pt x="66" y="4"/>
                  </a:lnTo>
                  <a:lnTo>
                    <a:pt x="66" y="3"/>
                  </a:lnTo>
                  <a:lnTo>
                    <a:pt x="66" y="3"/>
                  </a:lnTo>
                  <a:lnTo>
                    <a:pt x="66" y="2"/>
                  </a:lnTo>
                  <a:lnTo>
                    <a:pt x="66" y="2"/>
                  </a:lnTo>
                  <a:lnTo>
                    <a:pt x="66" y="1"/>
                  </a:lnTo>
                  <a:lnTo>
                    <a:pt x="66" y="1"/>
                  </a:lnTo>
                  <a:lnTo>
                    <a:pt x="66" y="1"/>
                  </a:lnTo>
                  <a:lnTo>
                    <a:pt x="66" y="0"/>
                  </a:lnTo>
                  <a:lnTo>
                    <a:pt x="66" y="0"/>
                  </a:lnTo>
                  <a:lnTo>
                    <a:pt x="67" y="0"/>
                  </a:lnTo>
                  <a:lnTo>
                    <a:pt x="67" y="0"/>
                  </a:lnTo>
                  <a:lnTo>
                    <a:pt x="67" y="0"/>
                  </a:lnTo>
                  <a:lnTo>
                    <a:pt x="67" y="0"/>
                  </a:lnTo>
                  <a:lnTo>
                    <a:pt x="67" y="0"/>
                  </a:lnTo>
                  <a:lnTo>
                    <a:pt x="67" y="0"/>
                  </a:lnTo>
                  <a:lnTo>
                    <a:pt x="67" y="0"/>
                  </a:lnTo>
                  <a:lnTo>
                    <a:pt x="67" y="0"/>
                  </a:lnTo>
                  <a:lnTo>
                    <a:pt x="67" y="0"/>
                  </a:lnTo>
                  <a:lnTo>
                    <a:pt x="67" y="0"/>
                  </a:lnTo>
                  <a:lnTo>
                    <a:pt x="68" y="0"/>
                  </a:lnTo>
                  <a:lnTo>
                    <a:pt x="68" y="0"/>
                  </a:lnTo>
                  <a:lnTo>
                    <a:pt x="68" y="1"/>
                  </a:lnTo>
                  <a:lnTo>
                    <a:pt x="68" y="1"/>
                  </a:lnTo>
                  <a:lnTo>
                    <a:pt x="68" y="1"/>
                  </a:lnTo>
                  <a:lnTo>
                    <a:pt x="68" y="2"/>
                  </a:lnTo>
                  <a:lnTo>
                    <a:pt x="68" y="2"/>
                  </a:lnTo>
                  <a:lnTo>
                    <a:pt x="68" y="2"/>
                  </a:lnTo>
                  <a:lnTo>
                    <a:pt x="68" y="3"/>
                  </a:lnTo>
                  <a:lnTo>
                    <a:pt x="68" y="3"/>
                  </a:lnTo>
                  <a:lnTo>
                    <a:pt x="68" y="4"/>
                  </a:lnTo>
                  <a:lnTo>
                    <a:pt x="68" y="5"/>
                  </a:lnTo>
                  <a:lnTo>
                    <a:pt x="69" y="6"/>
                  </a:lnTo>
                  <a:lnTo>
                    <a:pt x="69" y="6"/>
                  </a:lnTo>
                  <a:lnTo>
                    <a:pt x="69" y="8"/>
                  </a:lnTo>
                  <a:lnTo>
                    <a:pt x="69" y="11"/>
                  </a:lnTo>
                  <a:lnTo>
                    <a:pt x="69" y="12"/>
                  </a:lnTo>
                  <a:lnTo>
                    <a:pt x="69" y="13"/>
                  </a:lnTo>
                  <a:lnTo>
                    <a:pt x="70" y="14"/>
                  </a:lnTo>
                  <a:lnTo>
                    <a:pt x="70" y="18"/>
                  </a:lnTo>
                  <a:lnTo>
                    <a:pt x="70" y="20"/>
                  </a:lnTo>
                  <a:lnTo>
                    <a:pt x="70" y="21"/>
                  </a:lnTo>
                  <a:lnTo>
                    <a:pt x="70" y="23"/>
                  </a:lnTo>
                  <a:lnTo>
                    <a:pt x="71" y="28"/>
                  </a:lnTo>
                  <a:lnTo>
                    <a:pt x="71" y="29"/>
                  </a:lnTo>
                  <a:lnTo>
                    <a:pt x="71" y="30"/>
                  </a:lnTo>
                  <a:lnTo>
                    <a:pt x="71" y="33"/>
                  </a:lnTo>
                  <a:lnTo>
                    <a:pt x="71" y="38"/>
                  </a:lnTo>
                  <a:lnTo>
                    <a:pt x="72" y="49"/>
                  </a:lnTo>
                  <a:lnTo>
                    <a:pt x="72" y="51"/>
                  </a:lnTo>
                  <a:lnTo>
                    <a:pt x="72" y="52"/>
                  </a:lnTo>
                  <a:lnTo>
                    <a:pt x="72" y="56"/>
                  </a:lnTo>
                  <a:lnTo>
                    <a:pt x="73" y="62"/>
                  </a:lnTo>
                  <a:lnTo>
                    <a:pt x="74" y="74"/>
                  </a:lnTo>
                  <a:lnTo>
                    <a:pt x="74" y="76"/>
                  </a:lnTo>
                  <a:lnTo>
                    <a:pt x="74" y="77"/>
                  </a:lnTo>
                  <a:lnTo>
                    <a:pt x="74" y="80"/>
                  </a:lnTo>
                  <a:lnTo>
                    <a:pt x="74" y="86"/>
                  </a:lnTo>
                  <a:lnTo>
                    <a:pt x="74" y="87"/>
                  </a:lnTo>
                  <a:lnTo>
                    <a:pt x="74" y="88"/>
                  </a:lnTo>
                  <a:lnTo>
                    <a:pt x="75" y="91"/>
                  </a:lnTo>
                  <a:lnTo>
                    <a:pt x="75" y="96"/>
                  </a:lnTo>
                  <a:lnTo>
                    <a:pt x="75" y="97"/>
                  </a:lnTo>
                  <a:lnTo>
                    <a:pt x="75" y="98"/>
                  </a:lnTo>
                  <a:lnTo>
                    <a:pt x="75" y="100"/>
                  </a:lnTo>
                  <a:lnTo>
                    <a:pt x="76" y="102"/>
                  </a:lnTo>
                  <a:lnTo>
                    <a:pt x="76" y="102"/>
                  </a:lnTo>
                  <a:lnTo>
                    <a:pt x="76" y="104"/>
                  </a:lnTo>
                  <a:lnTo>
                    <a:pt x="76" y="105"/>
                  </a:lnTo>
                  <a:lnTo>
                    <a:pt x="76" y="106"/>
                  </a:lnTo>
                  <a:lnTo>
                    <a:pt x="76" y="108"/>
                  </a:lnTo>
                  <a:lnTo>
                    <a:pt x="76" y="109"/>
                  </a:lnTo>
                  <a:lnTo>
                    <a:pt x="76" y="109"/>
                  </a:lnTo>
                  <a:lnTo>
                    <a:pt x="77" y="111"/>
                  </a:lnTo>
                  <a:lnTo>
                    <a:pt x="77" y="111"/>
                  </a:lnTo>
                  <a:lnTo>
                    <a:pt x="77" y="112"/>
                  </a:lnTo>
                  <a:lnTo>
                    <a:pt x="77" y="112"/>
                  </a:lnTo>
                  <a:lnTo>
                    <a:pt x="77" y="113"/>
                  </a:lnTo>
                  <a:lnTo>
                    <a:pt x="77" y="113"/>
                  </a:lnTo>
                  <a:lnTo>
                    <a:pt x="77"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9" name="Freeform 86"/>
            <p:cNvSpPr>
              <a:spLocks/>
            </p:cNvSpPr>
            <p:nvPr/>
          </p:nvSpPr>
          <p:spPr bwMode="auto">
            <a:xfrm>
              <a:off x="4794" y="2186"/>
              <a:ext cx="76" cy="116"/>
            </a:xfrm>
            <a:custGeom>
              <a:avLst/>
              <a:gdLst/>
              <a:ahLst/>
              <a:cxnLst>
                <a:cxn ang="0">
                  <a:pos x="1" y="115"/>
                </a:cxn>
                <a:cxn ang="0">
                  <a:pos x="2" y="115"/>
                </a:cxn>
                <a:cxn ang="0">
                  <a:pos x="2" y="112"/>
                </a:cxn>
                <a:cxn ang="0">
                  <a:pos x="3" y="103"/>
                </a:cxn>
                <a:cxn ang="0">
                  <a:pos x="5" y="85"/>
                </a:cxn>
                <a:cxn ang="0">
                  <a:pos x="8" y="35"/>
                </a:cxn>
                <a:cxn ang="0">
                  <a:pos x="9" y="16"/>
                </a:cxn>
                <a:cxn ang="0">
                  <a:pos x="11" y="5"/>
                </a:cxn>
                <a:cxn ang="0">
                  <a:pos x="11" y="1"/>
                </a:cxn>
                <a:cxn ang="0">
                  <a:pos x="12" y="0"/>
                </a:cxn>
                <a:cxn ang="0">
                  <a:pos x="13" y="0"/>
                </a:cxn>
                <a:cxn ang="0">
                  <a:pos x="13" y="5"/>
                </a:cxn>
                <a:cxn ang="0">
                  <a:pos x="15" y="14"/>
                </a:cxn>
                <a:cxn ang="0">
                  <a:pos x="16" y="34"/>
                </a:cxn>
                <a:cxn ang="0">
                  <a:pos x="19" y="89"/>
                </a:cxn>
                <a:cxn ang="0">
                  <a:pos x="21" y="103"/>
                </a:cxn>
                <a:cxn ang="0">
                  <a:pos x="22" y="111"/>
                </a:cxn>
                <a:cxn ang="0">
                  <a:pos x="22" y="114"/>
                </a:cxn>
                <a:cxn ang="0">
                  <a:pos x="23" y="116"/>
                </a:cxn>
                <a:cxn ang="0">
                  <a:pos x="24" y="114"/>
                </a:cxn>
                <a:cxn ang="0">
                  <a:pos x="25" y="110"/>
                </a:cxn>
                <a:cxn ang="0">
                  <a:pos x="26" y="98"/>
                </a:cxn>
                <a:cxn ang="0">
                  <a:pos x="27" y="74"/>
                </a:cxn>
                <a:cxn ang="0">
                  <a:pos x="30" y="33"/>
                </a:cxn>
                <a:cxn ang="0">
                  <a:pos x="31" y="13"/>
                </a:cxn>
                <a:cxn ang="0">
                  <a:pos x="32" y="5"/>
                </a:cxn>
                <a:cxn ang="0">
                  <a:pos x="33" y="1"/>
                </a:cxn>
                <a:cxn ang="0">
                  <a:pos x="34" y="0"/>
                </a:cxn>
                <a:cxn ang="0">
                  <a:pos x="35" y="1"/>
                </a:cxn>
                <a:cxn ang="0">
                  <a:pos x="36" y="6"/>
                </a:cxn>
                <a:cxn ang="0">
                  <a:pos x="37" y="18"/>
                </a:cxn>
                <a:cxn ang="0">
                  <a:pos x="39" y="48"/>
                </a:cxn>
                <a:cxn ang="0">
                  <a:pos x="41" y="81"/>
                </a:cxn>
                <a:cxn ang="0">
                  <a:pos x="42" y="102"/>
                </a:cxn>
                <a:cxn ang="0">
                  <a:pos x="43" y="110"/>
                </a:cxn>
                <a:cxn ang="0">
                  <a:pos x="44" y="114"/>
                </a:cxn>
                <a:cxn ang="0">
                  <a:pos x="45" y="116"/>
                </a:cxn>
                <a:cxn ang="0">
                  <a:pos x="46" y="114"/>
                </a:cxn>
                <a:cxn ang="0">
                  <a:pos x="47" y="108"/>
                </a:cxn>
                <a:cxn ang="0">
                  <a:pos x="48" y="95"/>
                </a:cxn>
                <a:cxn ang="0">
                  <a:pos x="51" y="39"/>
                </a:cxn>
                <a:cxn ang="0">
                  <a:pos x="53" y="18"/>
                </a:cxn>
                <a:cxn ang="0">
                  <a:pos x="54" y="6"/>
                </a:cxn>
                <a:cxn ang="0">
                  <a:pos x="55" y="1"/>
                </a:cxn>
                <a:cxn ang="0">
                  <a:pos x="56" y="0"/>
                </a:cxn>
                <a:cxn ang="0">
                  <a:pos x="56" y="0"/>
                </a:cxn>
                <a:cxn ang="0">
                  <a:pos x="57" y="4"/>
                </a:cxn>
                <a:cxn ang="0">
                  <a:pos x="58" y="11"/>
                </a:cxn>
                <a:cxn ang="0">
                  <a:pos x="59" y="29"/>
                </a:cxn>
                <a:cxn ang="0">
                  <a:pos x="61" y="64"/>
                </a:cxn>
                <a:cxn ang="0">
                  <a:pos x="63" y="93"/>
                </a:cxn>
                <a:cxn ang="0">
                  <a:pos x="64" y="107"/>
                </a:cxn>
                <a:cxn ang="0">
                  <a:pos x="65" y="113"/>
                </a:cxn>
                <a:cxn ang="0">
                  <a:pos x="66" y="115"/>
                </a:cxn>
                <a:cxn ang="0">
                  <a:pos x="67" y="115"/>
                </a:cxn>
                <a:cxn ang="0">
                  <a:pos x="68" y="112"/>
                </a:cxn>
                <a:cxn ang="0">
                  <a:pos x="68" y="106"/>
                </a:cxn>
                <a:cxn ang="0">
                  <a:pos x="70" y="92"/>
                </a:cxn>
                <a:cxn ang="0">
                  <a:pos x="72" y="50"/>
                </a:cxn>
                <a:cxn ang="0">
                  <a:pos x="74" y="23"/>
                </a:cxn>
                <a:cxn ang="0">
                  <a:pos x="75" y="8"/>
                </a:cxn>
                <a:cxn ang="0">
                  <a:pos x="76" y="2"/>
                </a:cxn>
              </a:cxnLst>
              <a:rect l="0" t="0" r="r" b="b"/>
              <a:pathLst>
                <a:path w="76" h="116">
                  <a:moveTo>
                    <a:pt x="0" y="114"/>
                  </a:moveTo>
                  <a:lnTo>
                    <a:pt x="0" y="114"/>
                  </a:lnTo>
                  <a:lnTo>
                    <a:pt x="0" y="114"/>
                  </a:lnTo>
                  <a:lnTo>
                    <a:pt x="0" y="115"/>
                  </a:lnTo>
                  <a:lnTo>
                    <a:pt x="1" y="115"/>
                  </a:lnTo>
                  <a:lnTo>
                    <a:pt x="1" y="115"/>
                  </a:lnTo>
                  <a:lnTo>
                    <a:pt x="1" y="115"/>
                  </a:lnTo>
                  <a:lnTo>
                    <a:pt x="1" y="115"/>
                  </a:lnTo>
                  <a:lnTo>
                    <a:pt x="1" y="116"/>
                  </a:lnTo>
                  <a:lnTo>
                    <a:pt x="1" y="116"/>
                  </a:lnTo>
                  <a:lnTo>
                    <a:pt x="1" y="116"/>
                  </a:lnTo>
                  <a:lnTo>
                    <a:pt x="1" y="116"/>
                  </a:lnTo>
                  <a:lnTo>
                    <a:pt x="1" y="115"/>
                  </a:lnTo>
                  <a:lnTo>
                    <a:pt x="1" y="115"/>
                  </a:lnTo>
                  <a:lnTo>
                    <a:pt x="1" y="115"/>
                  </a:lnTo>
                  <a:lnTo>
                    <a:pt x="2" y="115"/>
                  </a:lnTo>
                  <a:lnTo>
                    <a:pt x="2" y="115"/>
                  </a:lnTo>
                  <a:lnTo>
                    <a:pt x="2" y="114"/>
                  </a:lnTo>
                  <a:lnTo>
                    <a:pt x="2" y="114"/>
                  </a:lnTo>
                  <a:lnTo>
                    <a:pt x="2" y="114"/>
                  </a:lnTo>
                  <a:lnTo>
                    <a:pt x="2" y="113"/>
                  </a:lnTo>
                  <a:lnTo>
                    <a:pt x="2" y="113"/>
                  </a:lnTo>
                  <a:lnTo>
                    <a:pt x="2" y="112"/>
                  </a:lnTo>
                  <a:lnTo>
                    <a:pt x="2" y="112"/>
                  </a:lnTo>
                  <a:lnTo>
                    <a:pt x="2" y="111"/>
                  </a:lnTo>
                  <a:lnTo>
                    <a:pt x="3" y="110"/>
                  </a:lnTo>
                  <a:lnTo>
                    <a:pt x="3" y="109"/>
                  </a:lnTo>
                  <a:lnTo>
                    <a:pt x="3" y="108"/>
                  </a:lnTo>
                  <a:lnTo>
                    <a:pt x="3" y="107"/>
                  </a:lnTo>
                  <a:lnTo>
                    <a:pt x="3" y="106"/>
                  </a:lnTo>
                  <a:lnTo>
                    <a:pt x="3" y="105"/>
                  </a:lnTo>
                  <a:lnTo>
                    <a:pt x="3" y="103"/>
                  </a:lnTo>
                  <a:lnTo>
                    <a:pt x="3" y="102"/>
                  </a:lnTo>
                  <a:lnTo>
                    <a:pt x="3" y="102"/>
                  </a:lnTo>
                  <a:lnTo>
                    <a:pt x="4" y="99"/>
                  </a:lnTo>
                  <a:lnTo>
                    <a:pt x="4" y="95"/>
                  </a:lnTo>
                  <a:lnTo>
                    <a:pt x="4" y="94"/>
                  </a:lnTo>
                  <a:lnTo>
                    <a:pt x="4" y="92"/>
                  </a:lnTo>
                  <a:lnTo>
                    <a:pt x="5" y="90"/>
                  </a:lnTo>
                  <a:lnTo>
                    <a:pt x="5" y="85"/>
                  </a:lnTo>
                  <a:lnTo>
                    <a:pt x="6" y="73"/>
                  </a:lnTo>
                  <a:lnTo>
                    <a:pt x="7" y="49"/>
                  </a:lnTo>
                  <a:lnTo>
                    <a:pt x="7" y="47"/>
                  </a:lnTo>
                  <a:lnTo>
                    <a:pt x="7" y="46"/>
                  </a:lnTo>
                  <a:lnTo>
                    <a:pt x="7" y="43"/>
                  </a:lnTo>
                  <a:lnTo>
                    <a:pt x="8" y="38"/>
                  </a:lnTo>
                  <a:lnTo>
                    <a:pt x="8" y="36"/>
                  </a:lnTo>
                  <a:lnTo>
                    <a:pt x="8" y="35"/>
                  </a:lnTo>
                  <a:lnTo>
                    <a:pt x="8" y="32"/>
                  </a:lnTo>
                  <a:lnTo>
                    <a:pt x="9" y="27"/>
                  </a:lnTo>
                  <a:lnTo>
                    <a:pt x="9" y="26"/>
                  </a:lnTo>
                  <a:lnTo>
                    <a:pt x="9" y="25"/>
                  </a:lnTo>
                  <a:lnTo>
                    <a:pt x="9" y="22"/>
                  </a:lnTo>
                  <a:lnTo>
                    <a:pt x="9" y="18"/>
                  </a:lnTo>
                  <a:lnTo>
                    <a:pt x="9" y="17"/>
                  </a:lnTo>
                  <a:lnTo>
                    <a:pt x="9" y="16"/>
                  </a:lnTo>
                  <a:lnTo>
                    <a:pt x="9" y="14"/>
                  </a:lnTo>
                  <a:lnTo>
                    <a:pt x="10" y="10"/>
                  </a:lnTo>
                  <a:lnTo>
                    <a:pt x="10" y="10"/>
                  </a:lnTo>
                  <a:lnTo>
                    <a:pt x="10" y="9"/>
                  </a:lnTo>
                  <a:lnTo>
                    <a:pt x="10" y="7"/>
                  </a:lnTo>
                  <a:lnTo>
                    <a:pt x="10" y="7"/>
                  </a:lnTo>
                  <a:lnTo>
                    <a:pt x="10" y="6"/>
                  </a:lnTo>
                  <a:lnTo>
                    <a:pt x="11" y="5"/>
                  </a:lnTo>
                  <a:lnTo>
                    <a:pt x="11" y="4"/>
                  </a:lnTo>
                  <a:lnTo>
                    <a:pt x="11" y="4"/>
                  </a:lnTo>
                  <a:lnTo>
                    <a:pt x="11" y="3"/>
                  </a:lnTo>
                  <a:lnTo>
                    <a:pt x="11" y="3"/>
                  </a:lnTo>
                  <a:lnTo>
                    <a:pt x="11" y="2"/>
                  </a:lnTo>
                  <a:lnTo>
                    <a:pt x="11" y="2"/>
                  </a:lnTo>
                  <a:lnTo>
                    <a:pt x="11" y="1"/>
                  </a:lnTo>
                  <a:lnTo>
                    <a:pt x="11" y="1"/>
                  </a:lnTo>
                  <a:lnTo>
                    <a:pt x="11" y="1"/>
                  </a:lnTo>
                  <a:lnTo>
                    <a:pt x="11" y="0"/>
                  </a:lnTo>
                  <a:lnTo>
                    <a:pt x="11" y="0"/>
                  </a:lnTo>
                  <a:lnTo>
                    <a:pt x="12" y="0"/>
                  </a:lnTo>
                  <a:lnTo>
                    <a:pt x="12" y="0"/>
                  </a:lnTo>
                  <a:lnTo>
                    <a:pt x="12" y="0"/>
                  </a:lnTo>
                  <a:lnTo>
                    <a:pt x="12" y="0"/>
                  </a:lnTo>
                  <a:lnTo>
                    <a:pt x="12" y="0"/>
                  </a:lnTo>
                  <a:lnTo>
                    <a:pt x="12" y="0"/>
                  </a:lnTo>
                  <a:lnTo>
                    <a:pt x="12" y="0"/>
                  </a:lnTo>
                  <a:lnTo>
                    <a:pt x="12" y="0"/>
                  </a:lnTo>
                  <a:lnTo>
                    <a:pt x="12" y="0"/>
                  </a:lnTo>
                  <a:lnTo>
                    <a:pt x="12" y="0"/>
                  </a:lnTo>
                  <a:lnTo>
                    <a:pt x="13" y="0"/>
                  </a:lnTo>
                  <a:lnTo>
                    <a:pt x="13" y="0"/>
                  </a:lnTo>
                  <a:lnTo>
                    <a:pt x="13" y="0"/>
                  </a:lnTo>
                  <a:lnTo>
                    <a:pt x="13" y="1"/>
                  </a:lnTo>
                  <a:lnTo>
                    <a:pt x="13" y="1"/>
                  </a:lnTo>
                  <a:lnTo>
                    <a:pt x="13" y="2"/>
                  </a:lnTo>
                  <a:lnTo>
                    <a:pt x="13" y="2"/>
                  </a:lnTo>
                  <a:lnTo>
                    <a:pt x="13" y="2"/>
                  </a:lnTo>
                  <a:lnTo>
                    <a:pt x="13" y="3"/>
                  </a:lnTo>
                  <a:lnTo>
                    <a:pt x="13" y="4"/>
                  </a:lnTo>
                  <a:lnTo>
                    <a:pt x="13" y="5"/>
                  </a:lnTo>
                  <a:lnTo>
                    <a:pt x="14" y="5"/>
                  </a:lnTo>
                  <a:lnTo>
                    <a:pt x="14" y="7"/>
                  </a:lnTo>
                  <a:lnTo>
                    <a:pt x="14" y="8"/>
                  </a:lnTo>
                  <a:lnTo>
                    <a:pt x="14" y="8"/>
                  </a:lnTo>
                  <a:lnTo>
                    <a:pt x="14" y="10"/>
                  </a:lnTo>
                  <a:lnTo>
                    <a:pt x="14" y="11"/>
                  </a:lnTo>
                  <a:lnTo>
                    <a:pt x="14" y="12"/>
                  </a:lnTo>
                  <a:lnTo>
                    <a:pt x="15" y="14"/>
                  </a:lnTo>
                  <a:lnTo>
                    <a:pt x="15" y="18"/>
                  </a:lnTo>
                  <a:lnTo>
                    <a:pt x="15" y="20"/>
                  </a:lnTo>
                  <a:lnTo>
                    <a:pt x="15" y="21"/>
                  </a:lnTo>
                  <a:lnTo>
                    <a:pt x="15" y="23"/>
                  </a:lnTo>
                  <a:lnTo>
                    <a:pt x="16" y="28"/>
                  </a:lnTo>
                  <a:lnTo>
                    <a:pt x="16" y="30"/>
                  </a:lnTo>
                  <a:lnTo>
                    <a:pt x="16" y="31"/>
                  </a:lnTo>
                  <a:lnTo>
                    <a:pt x="16" y="34"/>
                  </a:lnTo>
                  <a:lnTo>
                    <a:pt x="16" y="40"/>
                  </a:lnTo>
                  <a:lnTo>
                    <a:pt x="17" y="52"/>
                  </a:lnTo>
                  <a:lnTo>
                    <a:pt x="19" y="77"/>
                  </a:lnTo>
                  <a:lnTo>
                    <a:pt x="19" y="78"/>
                  </a:lnTo>
                  <a:lnTo>
                    <a:pt x="19" y="80"/>
                  </a:lnTo>
                  <a:lnTo>
                    <a:pt x="19" y="82"/>
                  </a:lnTo>
                  <a:lnTo>
                    <a:pt x="19" y="88"/>
                  </a:lnTo>
                  <a:lnTo>
                    <a:pt x="19" y="89"/>
                  </a:lnTo>
                  <a:lnTo>
                    <a:pt x="20" y="90"/>
                  </a:lnTo>
                  <a:lnTo>
                    <a:pt x="20" y="92"/>
                  </a:lnTo>
                  <a:lnTo>
                    <a:pt x="20" y="97"/>
                  </a:lnTo>
                  <a:lnTo>
                    <a:pt x="20" y="98"/>
                  </a:lnTo>
                  <a:lnTo>
                    <a:pt x="20" y="99"/>
                  </a:lnTo>
                  <a:lnTo>
                    <a:pt x="20" y="101"/>
                  </a:lnTo>
                  <a:lnTo>
                    <a:pt x="21" y="102"/>
                  </a:lnTo>
                  <a:lnTo>
                    <a:pt x="21" y="103"/>
                  </a:lnTo>
                  <a:lnTo>
                    <a:pt x="21" y="105"/>
                  </a:lnTo>
                  <a:lnTo>
                    <a:pt x="21" y="106"/>
                  </a:lnTo>
                  <a:lnTo>
                    <a:pt x="21" y="106"/>
                  </a:lnTo>
                  <a:lnTo>
                    <a:pt x="21" y="108"/>
                  </a:lnTo>
                  <a:lnTo>
                    <a:pt x="21" y="108"/>
                  </a:lnTo>
                  <a:lnTo>
                    <a:pt x="21" y="109"/>
                  </a:lnTo>
                  <a:lnTo>
                    <a:pt x="21" y="110"/>
                  </a:lnTo>
                  <a:lnTo>
                    <a:pt x="22" y="111"/>
                  </a:lnTo>
                  <a:lnTo>
                    <a:pt x="22" y="112"/>
                  </a:lnTo>
                  <a:lnTo>
                    <a:pt x="22" y="112"/>
                  </a:lnTo>
                  <a:lnTo>
                    <a:pt x="22" y="113"/>
                  </a:lnTo>
                  <a:lnTo>
                    <a:pt x="22" y="113"/>
                  </a:lnTo>
                  <a:lnTo>
                    <a:pt x="22" y="114"/>
                  </a:lnTo>
                  <a:lnTo>
                    <a:pt x="22" y="114"/>
                  </a:lnTo>
                  <a:lnTo>
                    <a:pt x="22" y="114"/>
                  </a:lnTo>
                  <a:lnTo>
                    <a:pt x="22" y="114"/>
                  </a:lnTo>
                  <a:lnTo>
                    <a:pt x="22" y="115"/>
                  </a:lnTo>
                  <a:lnTo>
                    <a:pt x="23" y="115"/>
                  </a:lnTo>
                  <a:lnTo>
                    <a:pt x="23" y="115"/>
                  </a:lnTo>
                  <a:lnTo>
                    <a:pt x="23" y="115"/>
                  </a:lnTo>
                  <a:lnTo>
                    <a:pt x="23" y="115"/>
                  </a:lnTo>
                  <a:lnTo>
                    <a:pt x="23" y="116"/>
                  </a:lnTo>
                  <a:lnTo>
                    <a:pt x="23" y="116"/>
                  </a:lnTo>
                  <a:lnTo>
                    <a:pt x="23" y="116"/>
                  </a:lnTo>
                  <a:lnTo>
                    <a:pt x="23" y="116"/>
                  </a:lnTo>
                  <a:lnTo>
                    <a:pt x="23" y="115"/>
                  </a:lnTo>
                  <a:lnTo>
                    <a:pt x="23" y="115"/>
                  </a:lnTo>
                  <a:lnTo>
                    <a:pt x="23" y="115"/>
                  </a:lnTo>
                  <a:lnTo>
                    <a:pt x="23" y="115"/>
                  </a:lnTo>
                  <a:lnTo>
                    <a:pt x="23" y="115"/>
                  </a:lnTo>
                  <a:lnTo>
                    <a:pt x="24" y="114"/>
                  </a:lnTo>
                  <a:lnTo>
                    <a:pt x="24" y="114"/>
                  </a:lnTo>
                  <a:lnTo>
                    <a:pt x="24" y="114"/>
                  </a:lnTo>
                  <a:lnTo>
                    <a:pt x="24" y="114"/>
                  </a:lnTo>
                  <a:lnTo>
                    <a:pt x="24" y="113"/>
                  </a:lnTo>
                  <a:lnTo>
                    <a:pt x="24" y="113"/>
                  </a:lnTo>
                  <a:lnTo>
                    <a:pt x="24" y="112"/>
                  </a:lnTo>
                  <a:lnTo>
                    <a:pt x="24" y="111"/>
                  </a:lnTo>
                  <a:lnTo>
                    <a:pt x="24" y="111"/>
                  </a:lnTo>
                  <a:lnTo>
                    <a:pt x="25" y="110"/>
                  </a:lnTo>
                  <a:lnTo>
                    <a:pt x="25" y="109"/>
                  </a:lnTo>
                  <a:lnTo>
                    <a:pt x="25" y="108"/>
                  </a:lnTo>
                  <a:lnTo>
                    <a:pt x="25" y="107"/>
                  </a:lnTo>
                  <a:lnTo>
                    <a:pt x="25" y="106"/>
                  </a:lnTo>
                  <a:lnTo>
                    <a:pt x="25" y="105"/>
                  </a:lnTo>
                  <a:lnTo>
                    <a:pt x="25" y="104"/>
                  </a:lnTo>
                  <a:lnTo>
                    <a:pt x="25" y="102"/>
                  </a:lnTo>
                  <a:lnTo>
                    <a:pt x="26" y="98"/>
                  </a:lnTo>
                  <a:lnTo>
                    <a:pt x="26" y="97"/>
                  </a:lnTo>
                  <a:lnTo>
                    <a:pt x="26" y="96"/>
                  </a:lnTo>
                  <a:lnTo>
                    <a:pt x="26" y="94"/>
                  </a:lnTo>
                  <a:lnTo>
                    <a:pt x="26" y="90"/>
                  </a:lnTo>
                  <a:lnTo>
                    <a:pt x="27" y="79"/>
                  </a:lnTo>
                  <a:lnTo>
                    <a:pt x="27" y="78"/>
                  </a:lnTo>
                  <a:lnTo>
                    <a:pt x="27" y="77"/>
                  </a:lnTo>
                  <a:lnTo>
                    <a:pt x="27" y="74"/>
                  </a:lnTo>
                  <a:lnTo>
                    <a:pt x="28" y="68"/>
                  </a:lnTo>
                  <a:lnTo>
                    <a:pt x="29" y="57"/>
                  </a:lnTo>
                  <a:lnTo>
                    <a:pt x="29" y="55"/>
                  </a:lnTo>
                  <a:lnTo>
                    <a:pt x="29" y="54"/>
                  </a:lnTo>
                  <a:lnTo>
                    <a:pt x="29" y="51"/>
                  </a:lnTo>
                  <a:lnTo>
                    <a:pt x="29" y="45"/>
                  </a:lnTo>
                  <a:lnTo>
                    <a:pt x="30" y="34"/>
                  </a:lnTo>
                  <a:lnTo>
                    <a:pt x="30" y="33"/>
                  </a:lnTo>
                  <a:lnTo>
                    <a:pt x="30" y="32"/>
                  </a:lnTo>
                  <a:lnTo>
                    <a:pt x="30" y="29"/>
                  </a:lnTo>
                  <a:lnTo>
                    <a:pt x="31" y="24"/>
                  </a:lnTo>
                  <a:lnTo>
                    <a:pt x="31" y="22"/>
                  </a:lnTo>
                  <a:lnTo>
                    <a:pt x="31" y="21"/>
                  </a:lnTo>
                  <a:lnTo>
                    <a:pt x="31" y="19"/>
                  </a:lnTo>
                  <a:lnTo>
                    <a:pt x="31" y="14"/>
                  </a:lnTo>
                  <a:lnTo>
                    <a:pt x="31" y="13"/>
                  </a:lnTo>
                  <a:lnTo>
                    <a:pt x="31" y="12"/>
                  </a:lnTo>
                  <a:lnTo>
                    <a:pt x="32" y="10"/>
                  </a:lnTo>
                  <a:lnTo>
                    <a:pt x="32" y="9"/>
                  </a:lnTo>
                  <a:lnTo>
                    <a:pt x="32" y="9"/>
                  </a:lnTo>
                  <a:lnTo>
                    <a:pt x="32" y="7"/>
                  </a:lnTo>
                  <a:lnTo>
                    <a:pt x="32" y="6"/>
                  </a:lnTo>
                  <a:lnTo>
                    <a:pt x="32" y="6"/>
                  </a:lnTo>
                  <a:lnTo>
                    <a:pt x="32" y="5"/>
                  </a:lnTo>
                  <a:lnTo>
                    <a:pt x="33" y="4"/>
                  </a:lnTo>
                  <a:lnTo>
                    <a:pt x="33" y="4"/>
                  </a:lnTo>
                  <a:lnTo>
                    <a:pt x="33" y="3"/>
                  </a:lnTo>
                  <a:lnTo>
                    <a:pt x="33" y="3"/>
                  </a:lnTo>
                  <a:lnTo>
                    <a:pt x="33" y="2"/>
                  </a:lnTo>
                  <a:lnTo>
                    <a:pt x="33" y="2"/>
                  </a:lnTo>
                  <a:lnTo>
                    <a:pt x="33" y="1"/>
                  </a:lnTo>
                  <a:lnTo>
                    <a:pt x="33" y="1"/>
                  </a:lnTo>
                  <a:lnTo>
                    <a:pt x="33" y="1"/>
                  </a:lnTo>
                  <a:lnTo>
                    <a:pt x="33" y="0"/>
                  </a:lnTo>
                  <a:lnTo>
                    <a:pt x="33" y="0"/>
                  </a:lnTo>
                  <a:lnTo>
                    <a:pt x="33" y="0"/>
                  </a:lnTo>
                  <a:lnTo>
                    <a:pt x="34" y="0"/>
                  </a:lnTo>
                  <a:lnTo>
                    <a:pt x="34" y="0"/>
                  </a:lnTo>
                  <a:lnTo>
                    <a:pt x="34" y="0"/>
                  </a:lnTo>
                  <a:lnTo>
                    <a:pt x="34" y="0"/>
                  </a:lnTo>
                  <a:lnTo>
                    <a:pt x="34" y="0"/>
                  </a:lnTo>
                  <a:lnTo>
                    <a:pt x="34" y="0"/>
                  </a:lnTo>
                  <a:lnTo>
                    <a:pt x="34" y="0"/>
                  </a:lnTo>
                  <a:lnTo>
                    <a:pt x="34" y="0"/>
                  </a:lnTo>
                  <a:lnTo>
                    <a:pt x="34" y="0"/>
                  </a:lnTo>
                  <a:lnTo>
                    <a:pt x="34" y="0"/>
                  </a:lnTo>
                  <a:lnTo>
                    <a:pt x="35" y="1"/>
                  </a:lnTo>
                  <a:lnTo>
                    <a:pt x="35" y="1"/>
                  </a:lnTo>
                  <a:lnTo>
                    <a:pt x="35" y="1"/>
                  </a:lnTo>
                  <a:lnTo>
                    <a:pt x="35" y="2"/>
                  </a:lnTo>
                  <a:lnTo>
                    <a:pt x="35" y="2"/>
                  </a:lnTo>
                  <a:lnTo>
                    <a:pt x="35" y="3"/>
                  </a:lnTo>
                  <a:lnTo>
                    <a:pt x="35" y="4"/>
                  </a:lnTo>
                  <a:lnTo>
                    <a:pt x="35" y="4"/>
                  </a:lnTo>
                  <a:lnTo>
                    <a:pt x="35" y="6"/>
                  </a:lnTo>
                  <a:lnTo>
                    <a:pt x="36" y="6"/>
                  </a:lnTo>
                  <a:lnTo>
                    <a:pt x="36" y="7"/>
                  </a:lnTo>
                  <a:lnTo>
                    <a:pt x="36" y="9"/>
                  </a:lnTo>
                  <a:lnTo>
                    <a:pt x="36" y="10"/>
                  </a:lnTo>
                  <a:lnTo>
                    <a:pt x="36" y="11"/>
                  </a:lnTo>
                  <a:lnTo>
                    <a:pt x="36" y="12"/>
                  </a:lnTo>
                  <a:lnTo>
                    <a:pt x="37" y="16"/>
                  </a:lnTo>
                  <a:lnTo>
                    <a:pt x="37" y="17"/>
                  </a:lnTo>
                  <a:lnTo>
                    <a:pt x="37" y="18"/>
                  </a:lnTo>
                  <a:lnTo>
                    <a:pt x="37" y="21"/>
                  </a:lnTo>
                  <a:lnTo>
                    <a:pt x="37" y="25"/>
                  </a:lnTo>
                  <a:lnTo>
                    <a:pt x="37" y="26"/>
                  </a:lnTo>
                  <a:lnTo>
                    <a:pt x="37" y="28"/>
                  </a:lnTo>
                  <a:lnTo>
                    <a:pt x="38" y="30"/>
                  </a:lnTo>
                  <a:lnTo>
                    <a:pt x="38" y="36"/>
                  </a:lnTo>
                  <a:lnTo>
                    <a:pt x="39" y="47"/>
                  </a:lnTo>
                  <a:lnTo>
                    <a:pt x="39" y="48"/>
                  </a:lnTo>
                  <a:lnTo>
                    <a:pt x="39" y="50"/>
                  </a:lnTo>
                  <a:lnTo>
                    <a:pt x="39" y="53"/>
                  </a:lnTo>
                  <a:lnTo>
                    <a:pt x="40" y="58"/>
                  </a:lnTo>
                  <a:lnTo>
                    <a:pt x="40" y="70"/>
                  </a:lnTo>
                  <a:lnTo>
                    <a:pt x="40" y="72"/>
                  </a:lnTo>
                  <a:lnTo>
                    <a:pt x="40" y="73"/>
                  </a:lnTo>
                  <a:lnTo>
                    <a:pt x="40" y="76"/>
                  </a:lnTo>
                  <a:lnTo>
                    <a:pt x="41" y="81"/>
                  </a:lnTo>
                  <a:lnTo>
                    <a:pt x="42" y="92"/>
                  </a:lnTo>
                  <a:lnTo>
                    <a:pt x="42" y="93"/>
                  </a:lnTo>
                  <a:lnTo>
                    <a:pt x="42" y="94"/>
                  </a:lnTo>
                  <a:lnTo>
                    <a:pt x="42" y="96"/>
                  </a:lnTo>
                  <a:lnTo>
                    <a:pt x="42" y="98"/>
                  </a:lnTo>
                  <a:lnTo>
                    <a:pt x="42" y="99"/>
                  </a:lnTo>
                  <a:lnTo>
                    <a:pt x="42" y="101"/>
                  </a:lnTo>
                  <a:lnTo>
                    <a:pt x="42" y="102"/>
                  </a:lnTo>
                  <a:lnTo>
                    <a:pt x="42" y="103"/>
                  </a:lnTo>
                  <a:lnTo>
                    <a:pt x="43" y="105"/>
                  </a:lnTo>
                  <a:lnTo>
                    <a:pt x="43" y="106"/>
                  </a:lnTo>
                  <a:lnTo>
                    <a:pt x="43" y="107"/>
                  </a:lnTo>
                  <a:lnTo>
                    <a:pt x="43" y="108"/>
                  </a:lnTo>
                  <a:lnTo>
                    <a:pt x="43" y="109"/>
                  </a:lnTo>
                  <a:lnTo>
                    <a:pt x="43" y="110"/>
                  </a:lnTo>
                  <a:lnTo>
                    <a:pt x="43" y="110"/>
                  </a:lnTo>
                  <a:lnTo>
                    <a:pt x="44" y="111"/>
                  </a:lnTo>
                  <a:lnTo>
                    <a:pt x="44" y="112"/>
                  </a:lnTo>
                  <a:lnTo>
                    <a:pt x="44" y="112"/>
                  </a:lnTo>
                  <a:lnTo>
                    <a:pt x="44" y="113"/>
                  </a:lnTo>
                  <a:lnTo>
                    <a:pt x="44" y="113"/>
                  </a:lnTo>
                  <a:lnTo>
                    <a:pt x="44" y="114"/>
                  </a:lnTo>
                  <a:lnTo>
                    <a:pt x="44" y="114"/>
                  </a:lnTo>
                  <a:lnTo>
                    <a:pt x="44" y="114"/>
                  </a:lnTo>
                  <a:lnTo>
                    <a:pt x="44" y="115"/>
                  </a:lnTo>
                  <a:lnTo>
                    <a:pt x="44" y="115"/>
                  </a:lnTo>
                  <a:lnTo>
                    <a:pt x="44" y="115"/>
                  </a:lnTo>
                  <a:lnTo>
                    <a:pt x="44" y="115"/>
                  </a:lnTo>
                  <a:lnTo>
                    <a:pt x="45" y="115"/>
                  </a:lnTo>
                  <a:lnTo>
                    <a:pt x="45" y="116"/>
                  </a:lnTo>
                  <a:lnTo>
                    <a:pt x="45" y="116"/>
                  </a:lnTo>
                  <a:lnTo>
                    <a:pt x="45" y="116"/>
                  </a:lnTo>
                  <a:lnTo>
                    <a:pt x="45" y="116"/>
                  </a:lnTo>
                  <a:lnTo>
                    <a:pt x="45" y="115"/>
                  </a:lnTo>
                  <a:lnTo>
                    <a:pt x="45" y="115"/>
                  </a:lnTo>
                  <a:lnTo>
                    <a:pt x="45" y="115"/>
                  </a:lnTo>
                  <a:lnTo>
                    <a:pt x="45" y="115"/>
                  </a:lnTo>
                  <a:lnTo>
                    <a:pt x="45" y="115"/>
                  </a:lnTo>
                  <a:lnTo>
                    <a:pt x="46" y="114"/>
                  </a:lnTo>
                  <a:lnTo>
                    <a:pt x="46" y="114"/>
                  </a:lnTo>
                  <a:lnTo>
                    <a:pt x="46" y="114"/>
                  </a:lnTo>
                  <a:lnTo>
                    <a:pt x="46" y="113"/>
                  </a:lnTo>
                  <a:lnTo>
                    <a:pt x="46" y="113"/>
                  </a:lnTo>
                  <a:lnTo>
                    <a:pt x="46" y="112"/>
                  </a:lnTo>
                  <a:lnTo>
                    <a:pt x="46" y="111"/>
                  </a:lnTo>
                  <a:lnTo>
                    <a:pt x="46" y="110"/>
                  </a:lnTo>
                  <a:lnTo>
                    <a:pt x="46" y="109"/>
                  </a:lnTo>
                  <a:lnTo>
                    <a:pt x="47" y="108"/>
                  </a:lnTo>
                  <a:lnTo>
                    <a:pt x="47" y="107"/>
                  </a:lnTo>
                  <a:lnTo>
                    <a:pt x="47" y="106"/>
                  </a:lnTo>
                  <a:lnTo>
                    <a:pt x="47" y="105"/>
                  </a:lnTo>
                  <a:lnTo>
                    <a:pt x="47" y="104"/>
                  </a:lnTo>
                  <a:lnTo>
                    <a:pt x="47" y="102"/>
                  </a:lnTo>
                  <a:lnTo>
                    <a:pt x="48" y="97"/>
                  </a:lnTo>
                  <a:lnTo>
                    <a:pt x="48" y="96"/>
                  </a:lnTo>
                  <a:lnTo>
                    <a:pt x="48" y="95"/>
                  </a:lnTo>
                  <a:lnTo>
                    <a:pt x="48" y="92"/>
                  </a:lnTo>
                  <a:lnTo>
                    <a:pt x="48" y="87"/>
                  </a:lnTo>
                  <a:lnTo>
                    <a:pt x="49" y="76"/>
                  </a:lnTo>
                  <a:lnTo>
                    <a:pt x="51" y="51"/>
                  </a:lnTo>
                  <a:lnTo>
                    <a:pt x="51" y="50"/>
                  </a:lnTo>
                  <a:lnTo>
                    <a:pt x="51" y="48"/>
                  </a:lnTo>
                  <a:lnTo>
                    <a:pt x="51" y="45"/>
                  </a:lnTo>
                  <a:lnTo>
                    <a:pt x="51" y="39"/>
                  </a:lnTo>
                  <a:lnTo>
                    <a:pt x="51" y="38"/>
                  </a:lnTo>
                  <a:lnTo>
                    <a:pt x="52" y="36"/>
                  </a:lnTo>
                  <a:lnTo>
                    <a:pt x="52" y="33"/>
                  </a:lnTo>
                  <a:lnTo>
                    <a:pt x="52" y="28"/>
                  </a:lnTo>
                  <a:lnTo>
                    <a:pt x="52" y="26"/>
                  </a:lnTo>
                  <a:lnTo>
                    <a:pt x="52" y="25"/>
                  </a:lnTo>
                  <a:lnTo>
                    <a:pt x="52" y="22"/>
                  </a:lnTo>
                  <a:lnTo>
                    <a:pt x="53" y="18"/>
                  </a:lnTo>
                  <a:lnTo>
                    <a:pt x="53" y="16"/>
                  </a:lnTo>
                  <a:lnTo>
                    <a:pt x="53" y="15"/>
                  </a:lnTo>
                  <a:lnTo>
                    <a:pt x="53" y="13"/>
                  </a:lnTo>
                  <a:lnTo>
                    <a:pt x="54" y="10"/>
                  </a:lnTo>
                  <a:lnTo>
                    <a:pt x="54" y="9"/>
                  </a:lnTo>
                  <a:lnTo>
                    <a:pt x="54" y="8"/>
                  </a:lnTo>
                  <a:lnTo>
                    <a:pt x="54" y="6"/>
                  </a:lnTo>
                  <a:lnTo>
                    <a:pt x="54" y="6"/>
                  </a:lnTo>
                  <a:lnTo>
                    <a:pt x="54" y="5"/>
                  </a:lnTo>
                  <a:lnTo>
                    <a:pt x="54" y="4"/>
                  </a:lnTo>
                  <a:lnTo>
                    <a:pt x="54" y="4"/>
                  </a:lnTo>
                  <a:lnTo>
                    <a:pt x="54" y="3"/>
                  </a:lnTo>
                  <a:lnTo>
                    <a:pt x="54" y="2"/>
                  </a:lnTo>
                  <a:lnTo>
                    <a:pt x="55" y="2"/>
                  </a:lnTo>
                  <a:lnTo>
                    <a:pt x="55" y="2"/>
                  </a:lnTo>
                  <a:lnTo>
                    <a:pt x="55" y="1"/>
                  </a:lnTo>
                  <a:lnTo>
                    <a:pt x="55" y="1"/>
                  </a:lnTo>
                  <a:lnTo>
                    <a:pt x="55" y="1"/>
                  </a:lnTo>
                  <a:lnTo>
                    <a:pt x="55" y="0"/>
                  </a:lnTo>
                  <a:lnTo>
                    <a:pt x="55" y="0"/>
                  </a:lnTo>
                  <a:lnTo>
                    <a:pt x="55" y="0"/>
                  </a:lnTo>
                  <a:lnTo>
                    <a:pt x="55" y="0"/>
                  </a:lnTo>
                  <a:lnTo>
                    <a:pt x="55" y="0"/>
                  </a:lnTo>
                  <a:lnTo>
                    <a:pt x="56" y="0"/>
                  </a:lnTo>
                  <a:lnTo>
                    <a:pt x="56" y="0"/>
                  </a:lnTo>
                  <a:lnTo>
                    <a:pt x="56" y="0"/>
                  </a:lnTo>
                  <a:lnTo>
                    <a:pt x="56" y="0"/>
                  </a:lnTo>
                  <a:lnTo>
                    <a:pt x="56" y="0"/>
                  </a:lnTo>
                  <a:lnTo>
                    <a:pt x="56" y="0"/>
                  </a:lnTo>
                  <a:lnTo>
                    <a:pt x="56" y="0"/>
                  </a:lnTo>
                  <a:lnTo>
                    <a:pt x="56" y="0"/>
                  </a:lnTo>
                  <a:lnTo>
                    <a:pt x="56" y="0"/>
                  </a:lnTo>
                  <a:lnTo>
                    <a:pt x="56" y="1"/>
                  </a:lnTo>
                  <a:lnTo>
                    <a:pt x="56" y="1"/>
                  </a:lnTo>
                  <a:lnTo>
                    <a:pt x="56" y="1"/>
                  </a:lnTo>
                  <a:lnTo>
                    <a:pt x="56" y="2"/>
                  </a:lnTo>
                  <a:lnTo>
                    <a:pt x="57" y="2"/>
                  </a:lnTo>
                  <a:lnTo>
                    <a:pt x="57" y="2"/>
                  </a:lnTo>
                  <a:lnTo>
                    <a:pt x="57" y="3"/>
                  </a:lnTo>
                  <a:lnTo>
                    <a:pt x="57" y="4"/>
                  </a:lnTo>
                  <a:lnTo>
                    <a:pt x="57" y="5"/>
                  </a:lnTo>
                  <a:lnTo>
                    <a:pt x="57" y="5"/>
                  </a:lnTo>
                  <a:lnTo>
                    <a:pt x="57" y="6"/>
                  </a:lnTo>
                  <a:lnTo>
                    <a:pt x="57" y="7"/>
                  </a:lnTo>
                  <a:lnTo>
                    <a:pt x="58" y="8"/>
                  </a:lnTo>
                  <a:lnTo>
                    <a:pt x="58" y="9"/>
                  </a:lnTo>
                  <a:lnTo>
                    <a:pt x="58" y="10"/>
                  </a:lnTo>
                  <a:lnTo>
                    <a:pt x="58" y="11"/>
                  </a:lnTo>
                  <a:lnTo>
                    <a:pt x="58" y="12"/>
                  </a:lnTo>
                  <a:lnTo>
                    <a:pt x="58" y="14"/>
                  </a:lnTo>
                  <a:lnTo>
                    <a:pt x="58" y="18"/>
                  </a:lnTo>
                  <a:lnTo>
                    <a:pt x="58" y="19"/>
                  </a:lnTo>
                  <a:lnTo>
                    <a:pt x="59" y="20"/>
                  </a:lnTo>
                  <a:lnTo>
                    <a:pt x="59" y="23"/>
                  </a:lnTo>
                  <a:lnTo>
                    <a:pt x="59" y="28"/>
                  </a:lnTo>
                  <a:lnTo>
                    <a:pt x="59" y="29"/>
                  </a:lnTo>
                  <a:lnTo>
                    <a:pt x="59" y="30"/>
                  </a:lnTo>
                  <a:lnTo>
                    <a:pt x="60" y="33"/>
                  </a:lnTo>
                  <a:lnTo>
                    <a:pt x="60" y="39"/>
                  </a:lnTo>
                  <a:lnTo>
                    <a:pt x="61" y="52"/>
                  </a:lnTo>
                  <a:lnTo>
                    <a:pt x="61" y="53"/>
                  </a:lnTo>
                  <a:lnTo>
                    <a:pt x="61" y="55"/>
                  </a:lnTo>
                  <a:lnTo>
                    <a:pt x="61" y="58"/>
                  </a:lnTo>
                  <a:lnTo>
                    <a:pt x="61" y="64"/>
                  </a:lnTo>
                  <a:lnTo>
                    <a:pt x="62" y="77"/>
                  </a:lnTo>
                  <a:lnTo>
                    <a:pt x="62" y="78"/>
                  </a:lnTo>
                  <a:lnTo>
                    <a:pt x="62" y="80"/>
                  </a:lnTo>
                  <a:lnTo>
                    <a:pt x="62" y="83"/>
                  </a:lnTo>
                  <a:lnTo>
                    <a:pt x="63" y="88"/>
                  </a:lnTo>
                  <a:lnTo>
                    <a:pt x="63" y="90"/>
                  </a:lnTo>
                  <a:lnTo>
                    <a:pt x="63" y="91"/>
                  </a:lnTo>
                  <a:lnTo>
                    <a:pt x="63" y="93"/>
                  </a:lnTo>
                  <a:lnTo>
                    <a:pt x="64" y="98"/>
                  </a:lnTo>
                  <a:lnTo>
                    <a:pt x="64" y="99"/>
                  </a:lnTo>
                  <a:lnTo>
                    <a:pt x="64" y="100"/>
                  </a:lnTo>
                  <a:lnTo>
                    <a:pt x="64" y="102"/>
                  </a:lnTo>
                  <a:lnTo>
                    <a:pt x="64" y="104"/>
                  </a:lnTo>
                  <a:lnTo>
                    <a:pt x="64" y="104"/>
                  </a:lnTo>
                  <a:lnTo>
                    <a:pt x="64" y="106"/>
                  </a:lnTo>
                  <a:lnTo>
                    <a:pt x="64" y="107"/>
                  </a:lnTo>
                  <a:lnTo>
                    <a:pt x="65" y="108"/>
                  </a:lnTo>
                  <a:lnTo>
                    <a:pt x="65" y="109"/>
                  </a:lnTo>
                  <a:lnTo>
                    <a:pt x="65" y="110"/>
                  </a:lnTo>
                  <a:lnTo>
                    <a:pt x="65" y="111"/>
                  </a:lnTo>
                  <a:lnTo>
                    <a:pt x="65" y="112"/>
                  </a:lnTo>
                  <a:lnTo>
                    <a:pt x="65" y="112"/>
                  </a:lnTo>
                  <a:lnTo>
                    <a:pt x="65" y="113"/>
                  </a:lnTo>
                  <a:lnTo>
                    <a:pt x="65" y="113"/>
                  </a:lnTo>
                  <a:lnTo>
                    <a:pt x="66" y="114"/>
                  </a:lnTo>
                  <a:lnTo>
                    <a:pt x="66" y="114"/>
                  </a:lnTo>
                  <a:lnTo>
                    <a:pt x="66" y="114"/>
                  </a:lnTo>
                  <a:lnTo>
                    <a:pt x="66" y="115"/>
                  </a:lnTo>
                  <a:lnTo>
                    <a:pt x="66" y="115"/>
                  </a:lnTo>
                  <a:lnTo>
                    <a:pt x="66" y="115"/>
                  </a:lnTo>
                  <a:lnTo>
                    <a:pt x="66" y="115"/>
                  </a:lnTo>
                  <a:lnTo>
                    <a:pt x="66" y="115"/>
                  </a:lnTo>
                  <a:lnTo>
                    <a:pt x="66" y="116"/>
                  </a:lnTo>
                  <a:lnTo>
                    <a:pt x="66" y="116"/>
                  </a:lnTo>
                  <a:lnTo>
                    <a:pt x="66" y="116"/>
                  </a:lnTo>
                  <a:lnTo>
                    <a:pt x="66" y="116"/>
                  </a:lnTo>
                  <a:lnTo>
                    <a:pt x="67" y="116"/>
                  </a:lnTo>
                  <a:lnTo>
                    <a:pt x="67" y="115"/>
                  </a:lnTo>
                  <a:lnTo>
                    <a:pt x="67" y="115"/>
                  </a:lnTo>
                  <a:lnTo>
                    <a:pt x="67" y="115"/>
                  </a:lnTo>
                  <a:lnTo>
                    <a:pt x="67" y="115"/>
                  </a:lnTo>
                  <a:lnTo>
                    <a:pt x="67" y="114"/>
                  </a:lnTo>
                  <a:lnTo>
                    <a:pt x="67" y="114"/>
                  </a:lnTo>
                  <a:lnTo>
                    <a:pt x="67" y="114"/>
                  </a:lnTo>
                  <a:lnTo>
                    <a:pt x="67" y="114"/>
                  </a:lnTo>
                  <a:lnTo>
                    <a:pt x="67" y="113"/>
                  </a:lnTo>
                  <a:lnTo>
                    <a:pt x="67" y="113"/>
                  </a:lnTo>
                  <a:lnTo>
                    <a:pt x="68" y="112"/>
                  </a:lnTo>
                  <a:lnTo>
                    <a:pt x="68" y="112"/>
                  </a:lnTo>
                  <a:lnTo>
                    <a:pt x="68" y="111"/>
                  </a:lnTo>
                  <a:lnTo>
                    <a:pt x="68" y="110"/>
                  </a:lnTo>
                  <a:lnTo>
                    <a:pt x="68" y="109"/>
                  </a:lnTo>
                  <a:lnTo>
                    <a:pt x="68" y="108"/>
                  </a:lnTo>
                  <a:lnTo>
                    <a:pt x="68" y="108"/>
                  </a:lnTo>
                  <a:lnTo>
                    <a:pt x="68" y="106"/>
                  </a:lnTo>
                  <a:lnTo>
                    <a:pt x="68" y="106"/>
                  </a:lnTo>
                  <a:lnTo>
                    <a:pt x="68" y="105"/>
                  </a:lnTo>
                  <a:lnTo>
                    <a:pt x="69" y="103"/>
                  </a:lnTo>
                  <a:lnTo>
                    <a:pt x="69" y="102"/>
                  </a:lnTo>
                  <a:lnTo>
                    <a:pt x="69" y="101"/>
                  </a:lnTo>
                  <a:lnTo>
                    <a:pt x="69" y="99"/>
                  </a:lnTo>
                  <a:lnTo>
                    <a:pt x="69" y="94"/>
                  </a:lnTo>
                  <a:lnTo>
                    <a:pt x="70" y="93"/>
                  </a:lnTo>
                  <a:lnTo>
                    <a:pt x="70" y="92"/>
                  </a:lnTo>
                  <a:lnTo>
                    <a:pt x="70" y="90"/>
                  </a:lnTo>
                  <a:lnTo>
                    <a:pt x="70" y="84"/>
                  </a:lnTo>
                  <a:lnTo>
                    <a:pt x="71" y="73"/>
                  </a:lnTo>
                  <a:lnTo>
                    <a:pt x="71" y="72"/>
                  </a:lnTo>
                  <a:lnTo>
                    <a:pt x="71" y="70"/>
                  </a:lnTo>
                  <a:lnTo>
                    <a:pt x="71" y="68"/>
                  </a:lnTo>
                  <a:lnTo>
                    <a:pt x="72" y="62"/>
                  </a:lnTo>
                  <a:lnTo>
                    <a:pt x="72" y="50"/>
                  </a:lnTo>
                  <a:lnTo>
                    <a:pt x="72" y="49"/>
                  </a:lnTo>
                  <a:lnTo>
                    <a:pt x="72" y="47"/>
                  </a:lnTo>
                  <a:lnTo>
                    <a:pt x="72" y="44"/>
                  </a:lnTo>
                  <a:lnTo>
                    <a:pt x="73" y="39"/>
                  </a:lnTo>
                  <a:lnTo>
                    <a:pt x="74" y="28"/>
                  </a:lnTo>
                  <a:lnTo>
                    <a:pt x="74" y="27"/>
                  </a:lnTo>
                  <a:lnTo>
                    <a:pt x="74" y="26"/>
                  </a:lnTo>
                  <a:lnTo>
                    <a:pt x="74" y="23"/>
                  </a:lnTo>
                  <a:lnTo>
                    <a:pt x="74" y="19"/>
                  </a:lnTo>
                  <a:lnTo>
                    <a:pt x="74" y="18"/>
                  </a:lnTo>
                  <a:lnTo>
                    <a:pt x="74" y="16"/>
                  </a:lnTo>
                  <a:lnTo>
                    <a:pt x="75" y="14"/>
                  </a:lnTo>
                  <a:lnTo>
                    <a:pt x="75" y="11"/>
                  </a:lnTo>
                  <a:lnTo>
                    <a:pt x="75" y="10"/>
                  </a:lnTo>
                  <a:lnTo>
                    <a:pt x="75" y="9"/>
                  </a:lnTo>
                  <a:lnTo>
                    <a:pt x="75" y="8"/>
                  </a:lnTo>
                  <a:lnTo>
                    <a:pt x="75" y="7"/>
                  </a:lnTo>
                  <a:lnTo>
                    <a:pt x="75" y="6"/>
                  </a:lnTo>
                  <a:lnTo>
                    <a:pt x="76" y="5"/>
                  </a:lnTo>
                  <a:lnTo>
                    <a:pt x="76" y="4"/>
                  </a:lnTo>
                  <a:lnTo>
                    <a:pt x="76" y="4"/>
                  </a:lnTo>
                  <a:lnTo>
                    <a:pt x="76" y="3"/>
                  </a:lnTo>
                  <a:lnTo>
                    <a:pt x="76" y="3"/>
                  </a:lnTo>
                  <a:lnTo>
                    <a:pt x="76" y="2"/>
                  </a:lnTo>
                  <a:lnTo>
                    <a:pt x="76" y="2"/>
                  </a:lnTo>
                  <a:lnTo>
                    <a:pt x="76" y="2"/>
                  </a:lnTo>
                  <a:lnTo>
                    <a:pt x="76" y="1"/>
                  </a:lnTo>
                  <a:lnTo>
                    <a:pt x="76" y="1"/>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0" name="Freeform 87"/>
            <p:cNvSpPr>
              <a:spLocks/>
            </p:cNvSpPr>
            <p:nvPr/>
          </p:nvSpPr>
          <p:spPr bwMode="auto">
            <a:xfrm>
              <a:off x="4870" y="2186"/>
              <a:ext cx="75" cy="116"/>
            </a:xfrm>
            <a:custGeom>
              <a:avLst/>
              <a:gdLst/>
              <a:ahLst/>
              <a:cxnLst>
                <a:cxn ang="0">
                  <a:pos x="1" y="0"/>
                </a:cxn>
                <a:cxn ang="0">
                  <a:pos x="2" y="1"/>
                </a:cxn>
                <a:cxn ang="0">
                  <a:pos x="3" y="6"/>
                </a:cxn>
                <a:cxn ang="0">
                  <a:pos x="4" y="16"/>
                </a:cxn>
                <a:cxn ang="0">
                  <a:pos x="5" y="37"/>
                </a:cxn>
                <a:cxn ang="0">
                  <a:pos x="8" y="80"/>
                </a:cxn>
                <a:cxn ang="0">
                  <a:pos x="9" y="100"/>
                </a:cxn>
                <a:cxn ang="0">
                  <a:pos x="10" y="109"/>
                </a:cxn>
                <a:cxn ang="0">
                  <a:pos x="11" y="114"/>
                </a:cxn>
                <a:cxn ang="0">
                  <a:pos x="12" y="116"/>
                </a:cxn>
                <a:cxn ang="0">
                  <a:pos x="12" y="115"/>
                </a:cxn>
                <a:cxn ang="0">
                  <a:pos x="13" y="111"/>
                </a:cxn>
                <a:cxn ang="0">
                  <a:pos x="14" y="102"/>
                </a:cxn>
                <a:cxn ang="0">
                  <a:pos x="16" y="81"/>
                </a:cxn>
                <a:cxn ang="0">
                  <a:pos x="19" y="29"/>
                </a:cxn>
                <a:cxn ang="0">
                  <a:pos x="20" y="13"/>
                </a:cxn>
                <a:cxn ang="0">
                  <a:pos x="21" y="5"/>
                </a:cxn>
                <a:cxn ang="0">
                  <a:pos x="22" y="1"/>
                </a:cxn>
                <a:cxn ang="0">
                  <a:pos x="22" y="0"/>
                </a:cxn>
                <a:cxn ang="0">
                  <a:pos x="23" y="1"/>
                </a:cxn>
                <a:cxn ang="0">
                  <a:pos x="24" y="6"/>
                </a:cxn>
                <a:cxn ang="0">
                  <a:pos x="25" y="17"/>
                </a:cxn>
                <a:cxn ang="0">
                  <a:pos x="27" y="47"/>
                </a:cxn>
                <a:cxn ang="0">
                  <a:pos x="29" y="85"/>
                </a:cxn>
                <a:cxn ang="0">
                  <a:pos x="31" y="104"/>
                </a:cxn>
                <a:cxn ang="0">
                  <a:pos x="32" y="112"/>
                </a:cxn>
                <a:cxn ang="0">
                  <a:pos x="33" y="115"/>
                </a:cxn>
                <a:cxn ang="0">
                  <a:pos x="33" y="115"/>
                </a:cxn>
                <a:cxn ang="0">
                  <a:pos x="34" y="112"/>
                </a:cxn>
                <a:cxn ang="0">
                  <a:pos x="35" y="105"/>
                </a:cxn>
                <a:cxn ang="0">
                  <a:pos x="36" y="90"/>
                </a:cxn>
                <a:cxn ang="0">
                  <a:pos x="38" y="59"/>
                </a:cxn>
                <a:cxn ang="0">
                  <a:pos x="40" y="26"/>
                </a:cxn>
                <a:cxn ang="0">
                  <a:pos x="41" y="11"/>
                </a:cxn>
                <a:cxn ang="0">
                  <a:pos x="42" y="3"/>
                </a:cxn>
                <a:cxn ang="0">
                  <a:pos x="43" y="0"/>
                </a:cxn>
                <a:cxn ang="0">
                  <a:pos x="44" y="0"/>
                </a:cxn>
                <a:cxn ang="0">
                  <a:pos x="45" y="3"/>
                </a:cxn>
                <a:cxn ang="0">
                  <a:pos x="46" y="12"/>
                </a:cxn>
                <a:cxn ang="0">
                  <a:pos x="47" y="32"/>
                </a:cxn>
                <a:cxn ang="0">
                  <a:pos x="50" y="78"/>
                </a:cxn>
                <a:cxn ang="0">
                  <a:pos x="51" y="100"/>
                </a:cxn>
                <a:cxn ang="0">
                  <a:pos x="52" y="109"/>
                </a:cxn>
                <a:cxn ang="0">
                  <a:pos x="53" y="114"/>
                </a:cxn>
                <a:cxn ang="0">
                  <a:pos x="54" y="116"/>
                </a:cxn>
                <a:cxn ang="0">
                  <a:pos x="55" y="115"/>
                </a:cxn>
                <a:cxn ang="0">
                  <a:pos x="55" y="111"/>
                </a:cxn>
                <a:cxn ang="0">
                  <a:pos x="56" y="101"/>
                </a:cxn>
                <a:cxn ang="0">
                  <a:pos x="58" y="71"/>
                </a:cxn>
                <a:cxn ang="0">
                  <a:pos x="60" y="39"/>
                </a:cxn>
                <a:cxn ang="0">
                  <a:pos x="62" y="17"/>
                </a:cxn>
                <a:cxn ang="0">
                  <a:pos x="63" y="7"/>
                </a:cxn>
                <a:cxn ang="0">
                  <a:pos x="64" y="1"/>
                </a:cxn>
                <a:cxn ang="0">
                  <a:pos x="64" y="0"/>
                </a:cxn>
                <a:cxn ang="0">
                  <a:pos x="65" y="1"/>
                </a:cxn>
                <a:cxn ang="0">
                  <a:pos x="66" y="5"/>
                </a:cxn>
                <a:cxn ang="0">
                  <a:pos x="67" y="13"/>
                </a:cxn>
                <a:cxn ang="0">
                  <a:pos x="70" y="66"/>
                </a:cxn>
                <a:cxn ang="0">
                  <a:pos x="71" y="88"/>
                </a:cxn>
                <a:cxn ang="0">
                  <a:pos x="73" y="106"/>
                </a:cxn>
                <a:cxn ang="0">
                  <a:pos x="74" y="112"/>
                </a:cxn>
                <a:cxn ang="0">
                  <a:pos x="74" y="115"/>
                </a:cxn>
              </a:cxnLst>
              <a:rect l="0" t="0" r="r" b="b"/>
              <a:pathLst>
                <a:path w="75" h="116">
                  <a:moveTo>
                    <a:pt x="0" y="1"/>
                  </a:moveTo>
                  <a:lnTo>
                    <a:pt x="0"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1"/>
                  </a:lnTo>
                  <a:lnTo>
                    <a:pt x="2" y="1"/>
                  </a:lnTo>
                  <a:lnTo>
                    <a:pt x="2" y="1"/>
                  </a:lnTo>
                  <a:lnTo>
                    <a:pt x="2" y="2"/>
                  </a:lnTo>
                  <a:lnTo>
                    <a:pt x="2" y="2"/>
                  </a:lnTo>
                  <a:lnTo>
                    <a:pt x="2" y="3"/>
                  </a:lnTo>
                  <a:lnTo>
                    <a:pt x="2" y="3"/>
                  </a:lnTo>
                  <a:lnTo>
                    <a:pt x="2" y="4"/>
                  </a:lnTo>
                  <a:lnTo>
                    <a:pt x="2" y="5"/>
                  </a:lnTo>
                  <a:lnTo>
                    <a:pt x="3" y="6"/>
                  </a:lnTo>
                  <a:lnTo>
                    <a:pt x="3" y="6"/>
                  </a:lnTo>
                  <a:lnTo>
                    <a:pt x="3" y="8"/>
                  </a:lnTo>
                  <a:lnTo>
                    <a:pt x="3" y="9"/>
                  </a:lnTo>
                  <a:lnTo>
                    <a:pt x="3" y="10"/>
                  </a:lnTo>
                  <a:lnTo>
                    <a:pt x="3" y="12"/>
                  </a:lnTo>
                  <a:lnTo>
                    <a:pt x="3" y="12"/>
                  </a:lnTo>
                  <a:lnTo>
                    <a:pt x="4" y="14"/>
                  </a:lnTo>
                  <a:lnTo>
                    <a:pt x="4" y="16"/>
                  </a:lnTo>
                  <a:lnTo>
                    <a:pt x="4" y="20"/>
                  </a:lnTo>
                  <a:lnTo>
                    <a:pt x="4" y="22"/>
                  </a:lnTo>
                  <a:lnTo>
                    <a:pt x="4" y="23"/>
                  </a:lnTo>
                  <a:lnTo>
                    <a:pt x="4" y="26"/>
                  </a:lnTo>
                  <a:lnTo>
                    <a:pt x="5" y="31"/>
                  </a:lnTo>
                  <a:lnTo>
                    <a:pt x="5" y="32"/>
                  </a:lnTo>
                  <a:lnTo>
                    <a:pt x="5" y="34"/>
                  </a:lnTo>
                  <a:lnTo>
                    <a:pt x="5" y="37"/>
                  </a:lnTo>
                  <a:lnTo>
                    <a:pt x="6" y="43"/>
                  </a:lnTo>
                  <a:lnTo>
                    <a:pt x="6" y="56"/>
                  </a:lnTo>
                  <a:lnTo>
                    <a:pt x="6" y="57"/>
                  </a:lnTo>
                  <a:lnTo>
                    <a:pt x="6" y="58"/>
                  </a:lnTo>
                  <a:lnTo>
                    <a:pt x="7" y="61"/>
                  </a:lnTo>
                  <a:lnTo>
                    <a:pt x="7" y="67"/>
                  </a:lnTo>
                  <a:lnTo>
                    <a:pt x="8" y="79"/>
                  </a:lnTo>
                  <a:lnTo>
                    <a:pt x="8" y="80"/>
                  </a:lnTo>
                  <a:lnTo>
                    <a:pt x="8" y="82"/>
                  </a:lnTo>
                  <a:lnTo>
                    <a:pt x="8" y="84"/>
                  </a:lnTo>
                  <a:lnTo>
                    <a:pt x="8" y="89"/>
                  </a:lnTo>
                  <a:lnTo>
                    <a:pt x="8" y="91"/>
                  </a:lnTo>
                  <a:lnTo>
                    <a:pt x="8" y="92"/>
                  </a:lnTo>
                  <a:lnTo>
                    <a:pt x="9" y="94"/>
                  </a:lnTo>
                  <a:lnTo>
                    <a:pt x="9" y="99"/>
                  </a:lnTo>
                  <a:lnTo>
                    <a:pt x="9" y="100"/>
                  </a:lnTo>
                  <a:lnTo>
                    <a:pt x="9" y="101"/>
                  </a:lnTo>
                  <a:lnTo>
                    <a:pt x="9" y="103"/>
                  </a:lnTo>
                  <a:lnTo>
                    <a:pt x="10" y="104"/>
                  </a:lnTo>
                  <a:lnTo>
                    <a:pt x="10" y="104"/>
                  </a:lnTo>
                  <a:lnTo>
                    <a:pt x="10" y="106"/>
                  </a:lnTo>
                  <a:lnTo>
                    <a:pt x="10" y="107"/>
                  </a:lnTo>
                  <a:lnTo>
                    <a:pt x="10" y="108"/>
                  </a:lnTo>
                  <a:lnTo>
                    <a:pt x="10" y="109"/>
                  </a:lnTo>
                  <a:lnTo>
                    <a:pt x="10" y="110"/>
                  </a:lnTo>
                  <a:lnTo>
                    <a:pt x="10" y="110"/>
                  </a:lnTo>
                  <a:lnTo>
                    <a:pt x="10" y="112"/>
                  </a:lnTo>
                  <a:lnTo>
                    <a:pt x="10" y="112"/>
                  </a:lnTo>
                  <a:lnTo>
                    <a:pt x="11" y="113"/>
                  </a:lnTo>
                  <a:lnTo>
                    <a:pt x="11" y="113"/>
                  </a:lnTo>
                  <a:lnTo>
                    <a:pt x="11" y="114"/>
                  </a:lnTo>
                  <a:lnTo>
                    <a:pt x="11" y="114"/>
                  </a:lnTo>
                  <a:lnTo>
                    <a:pt x="11" y="114"/>
                  </a:lnTo>
                  <a:lnTo>
                    <a:pt x="11" y="114"/>
                  </a:lnTo>
                  <a:lnTo>
                    <a:pt x="11" y="115"/>
                  </a:lnTo>
                  <a:lnTo>
                    <a:pt x="11" y="115"/>
                  </a:lnTo>
                  <a:lnTo>
                    <a:pt x="11" y="115"/>
                  </a:lnTo>
                  <a:lnTo>
                    <a:pt x="11" y="115"/>
                  </a:lnTo>
                  <a:lnTo>
                    <a:pt x="12" y="115"/>
                  </a:lnTo>
                  <a:lnTo>
                    <a:pt x="12" y="116"/>
                  </a:lnTo>
                  <a:lnTo>
                    <a:pt x="12" y="116"/>
                  </a:lnTo>
                  <a:lnTo>
                    <a:pt x="12" y="116"/>
                  </a:lnTo>
                  <a:lnTo>
                    <a:pt x="12" y="116"/>
                  </a:lnTo>
                  <a:lnTo>
                    <a:pt x="12" y="115"/>
                  </a:lnTo>
                  <a:lnTo>
                    <a:pt x="12" y="115"/>
                  </a:lnTo>
                  <a:lnTo>
                    <a:pt x="12" y="115"/>
                  </a:lnTo>
                  <a:lnTo>
                    <a:pt x="12" y="115"/>
                  </a:lnTo>
                  <a:lnTo>
                    <a:pt x="12" y="115"/>
                  </a:lnTo>
                  <a:lnTo>
                    <a:pt x="12" y="114"/>
                  </a:lnTo>
                  <a:lnTo>
                    <a:pt x="12" y="114"/>
                  </a:lnTo>
                  <a:lnTo>
                    <a:pt x="13" y="114"/>
                  </a:lnTo>
                  <a:lnTo>
                    <a:pt x="13" y="113"/>
                  </a:lnTo>
                  <a:lnTo>
                    <a:pt x="13" y="113"/>
                  </a:lnTo>
                  <a:lnTo>
                    <a:pt x="13" y="112"/>
                  </a:lnTo>
                  <a:lnTo>
                    <a:pt x="13" y="112"/>
                  </a:lnTo>
                  <a:lnTo>
                    <a:pt x="13" y="111"/>
                  </a:lnTo>
                  <a:lnTo>
                    <a:pt x="13" y="110"/>
                  </a:lnTo>
                  <a:lnTo>
                    <a:pt x="13" y="109"/>
                  </a:lnTo>
                  <a:lnTo>
                    <a:pt x="14" y="108"/>
                  </a:lnTo>
                  <a:lnTo>
                    <a:pt x="14" y="107"/>
                  </a:lnTo>
                  <a:lnTo>
                    <a:pt x="14" y="106"/>
                  </a:lnTo>
                  <a:lnTo>
                    <a:pt x="14" y="104"/>
                  </a:lnTo>
                  <a:lnTo>
                    <a:pt x="14" y="104"/>
                  </a:lnTo>
                  <a:lnTo>
                    <a:pt x="14" y="102"/>
                  </a:lnTo>
                  <a:lnTo>
                    <a:pt x="14" y="100"/>
                  </a:lnTo>
                  <a:lnTo>
                    <a:pt x="14" y="99"/>
                  </a:lnTo>
                  <a:lnTo>
                    <a:pt x="14" y="97"/>
                  </a:lnTo>
                  <a:lnTo>
                    <a:pt x="15" y="92"/>
                  </a:lnTo>
                  <a:lnTo>
                    <a:pt x="15" y="91"/>
                  </a:lnTo>
                  <a:lnTo>
                    <a:pt x="15" y="89"/>
                  </a:lnTo>
                  <a:lnTo>
                    <a:pt x="15" y="87"/>
                  </a:lnTo>
                  <a:lnTo>
                    <a:pt x="16" y="81"/>
                  </a:lnTo>
                  <a:lnTo>
                    <a:pt x="16" y="68"/>
                  </a:lnTo>
                  <a:lnTo>
                    <a:pt x="18" y="43"/>
                  </a:lnTo>
                  <a:lnTo>
                    <a:pt x="18" y="41"/>
                  </a:lnTo>
                  <a:lnTo>
                    <a:pt x="18" y="40"/>
                  </a:lnTo>
                  <a:lnTo>
                    <a:pt x="18" y="37"/>
                  </a:lnTo>
                  <a:lnTo>
                    <a:pt x="19" y="31"/>
                  </a:lnTo>
                  <a:lnTo>
                    <a:pt x="19" y="30"/>
                  </a:lnTo>
                  <a:lnTo>
                    <a:pt x="19" y="29"/>
                  </a:lnTo>
                  <a:lnTo>
                    <a:pt x="19" y="26"/>
                  </a:lnTo>
                  <a:lnTo>
                    <a:pt x="19" y="21"/>
                  </a:lnTo>
                  <a:lnTo>
                    <a:pt x="19" y="20"/>
                  </a:lnTo>
                  <a:lnTo>
                    <a:pt x="20" y="19"/>
                  </a:lnTo>
                  <a:lnTo>
                    <a:pt x="20" y="17"/>
                  </a:lnTo>
                  <a:lnTo>
                    <a:pt x="20" y="16"/>
                  </a:lnTo>
                  <a:lnTo>
                    <a:pt x="20" y="15"/>
                  </a:lnTo>
                  <a:lnTo>
                    <a:pt x="20" y="13"/>
                  </a:lnTo>
                  <a:lnTo>
                    <a:pt x="20" y="12"/>
                  </a:lnTo>
                  <a:lnTo>
                    <a:pt x="20" y="11"/>
                  </a:lnTo>
                  <a:lnTo>
                    <a:pt x="20" y="9"/>
                  </a:lnTo>
                  <a:lnTo>
                    <a:pt x="20" y="8"/>
                  </a:lnTo>
                  <a:lnTo>
                    <a:pt x="20" y="8"/>
                  </a:lnTo>
                  <a:lnTo>
                    <a:pt x="21" y="6"/>
                  </a:lnTo>
                  <a:lnTo>
                    <a:pt x="21" y="5"/>
                  </a:lnTo>
                  <a:lnTo>
                    <a:pt x="21" y="5"/>
                  </a:lnTo>
                  <a:lnTo>
                    <a:pt x="21" y="4"/>
                  </a:lnTo>
                  <a:lnTo>
                    <a:pt x="21" y="4"/>
                  </a:lnTo>
                  <a:lnTo>
                    <a:pt x="21" y="3"/>
                  </a:lnTo>
                  <a:lnTo>
                    <a:pt x="21" y="2"/>
                  </a:lnTo>
                  <a:lnTo>
                    <a:pt x="21" y="2"/>
                  </a:lnTo>
                  <a:lnTo>
                    <a:pt x="21" y="2"/>
                  </a:lnTo>
                  <a:lnTo>
                    <a:pt x="22" y="1"/>
                  </a:lnTo>
                  <a:lnTo>
                    <a:pt x="22" y="1"/>
                  </a:lnTo>
                  <a:lnTo>
                    <a:pt x="22" y="1"/>
                  </a:lnTo>
                  <a:lnTo>
                    <a:pt x="22" y="0"/>
                  </a:lnTo>
                  <a:lnTo>
                    <a:pt x="22" y="0"/>
                  </a:lnTo>
                  <a:lnTo>
                    <a:pt x="22" y="0"/>
                  </a:lnTo>
                  <a:lnTo>
                    <a:pt x="22" y="0"/>
                  </a:lnTo>
                  <a:lnTo>
                    <a:pt x="22" y="0"/>
                  </a:lnTo>
                  <a:lnTo>
                    <a:pt x="22" y="0"/>
                  </a:lnTo>
                  <a:lnTo>
                    <a:pt x="22" y="0"/>
                  </a:lnTo>
                  <a:lnTo>
                    <a:pt x="22" y="0"/>
                  </a:lnTo>
                  <a:lnTo>
                    <a:pt x="22" y="0"/>
                  </a:lnTo>
                  <a:lnTo>
                    <a:pt x="23" y="0"/>
                  </a:lnTo>
                  <a:lnTo>
                    <a:pt x="23" y="0"/>
                  </a:lnTo>
                  <a:lnTo>
                    <a:pt x="23" y="0"/>
                  </a:lnTo>
                  <a:lnTo>
                    <a:pt x="23" y="0"/>
                  </a:lnTo>
                  <a:lnTo>
                    <a:pt x="23" y="1"/>
                  </a:lnTo>
                  <a:lnTo>
                    <a:pt x="23" y="1"/>
                  </a:lnTo>
                  <a:lnTo>
                    <a:pt x="23" y="1"/>
                  </a:lnTo>
                  <a:lnTo>
                    <a:pt x="23" y="2"/>
                  </a:lnTo>
                  <a:lnTo>
                    <a:pt x="23" y="2"/>
                  </a:lnTo>
                  <a:lnTo>
                    <a:pt x="23" y="2"/>
                  </a:lnTo>
                  <a:lnTo>
                    <a:pt x="24" y="3"/>
                  </a:lnTo>
                  <a:lnTo>
                    <a:pt x="24" y="4"/>
                  </a:lnTo>
                  <a:lnTo>
                    <a:pt x="24" y="5"/>
                  </a:lnTo>
                  <a:lnTo>
                    <a:pt x="24" y="6"/>
                  </a:lnTo>
                  <a:lnTo>
                    <a:pt x="24" y="6"/>
                  </a:lnTo>
                  <a:lnTo>
                    <a:pt x="24" y="7"/>
                  </a:lnTo>
                  <a:lnTo>
                    <a:pt x="24" y="9"/>
                  </a:lnTo>
                  <a:lnTo>
                    <a:pt x="24" y="10"/>
                  </a:lnTo>
                  <a:lnTo>
                    <a:pt x="24" y="10"/>
                  </a:lnTo>
                  <a:lnTo>
                    <a:pt x="25" y="12"/>
                  </a:lnTo>
                  <a:lnTo>
                    <a:pt x="25" y="16"/>
                  </a:lnTo>
                  <a:lnTo>
                    <a:pt x="25" y="17"/>
                  </a:lnTo>
                  <a:lnTo>
                    <a:pt x="25" y="18"/>
                  </a:lnTo>
                  <a:lnTo>
                    <a:pt x="25" y="21"/>
                  </a:lnTo>
                  <a:lnTo>
                    <a:pt x="26" y="25"/>
                  </a:lnTo>
                  <a:lnTo>
                    <a:pt x="26" y="36"/>
                  </a:lnTo>
                  <a:lnTo>
                    <a:pt x="27" y="37"/>
                  </a:lnTo>
                  <a:lnTo>
                    <a:pt x="27" y="39"/>
                  </a:lnTo>
                  <a:lnTo>
                    <a:pt x="27" y="42"/>
                  </a:lnTo>
                  <a:lnTo>
                    <a:pt x="27" y="47"/>
                  </a:lnTo>
                  <a:lnTo>
                    <a:pt x="28" y="59"/>
                  </a:lnTo>
                  <a:lnTo>
                    <a:pt x="28" y="61"/>
                  </a:lnTo>
                  <a:lnTo>
                    <a:pt x="28" y="62"/>
                  </a:lnTo>
                  <a:lnTo>
                    <a:pt x="28" y="65"/>
                  </a:lnTo>
                  <a:lnTo>
                    <a:pt x="29" y="71"/>
                  </a:lnTo>
                  <a:lnTo>
                    <a:pt x="29" y="82"/>
                  </a:lnTo>
                  <a:lnTo>
                    <a:pt x="29" y="84"/>
                  </a:lnTo>
                  <a:lnTo>
                    <a:pt x="29" y="85"/>
                  </a:lnTo>
                  <a:lnTo>
                    <a:pt x="30" y="88"/>
                  </a:lnTo>
                  <a:lnTo>
                    <a:pt x="30" y="93"/>
                  </a:lnTo>
                  <a:lnTo>
                    <a:pt x="30" y="94"/>
                  </a:lnTo>
                  <a:lnTo>
                    <a:pt x="30" y="96"/>
                  </a:lnTo>
                  <a:lnTo>
                    <a:pt x="30" y="98"/>
                  </a:lnTo>
                  <a:lnTo>
                    <a:pt x="31" y="102"/>
                  </a:lnTo>
                  <a:lnTo>
                    <a:pt x="31" y="104"/>
                  </a:lnTo>
                  <a:lnTo>
                    <a:pt x="31" y="104"/>
                  </a:lnTo>
                  <a:lnTo>
                    <a:pt x="31" y="106"/>
                  </a:lnTo>
                  <a:lnTo>
                    <a:pt x="31" y="107"/>
                  </a:lnTo>
                  <a:lnTo>
                    <a:pt x="31" y="108"/>
                  </a:lnTo>
                  <a:lnTo>
                    <a:pt x="31" y="110"/>
                  </a:lnTo>
                  <a:lnTo>
                    <a:pt x="31" y="110"/>
                  </a:lnTo>
                  <a:lnTo>
                    <a:pt x="32" y="111"/>
                  </a:lnTo>
                  <a:lnTo>
                    <a:pt x="32" y="112"/>
                  </a:lnTo>
                  <a:lnTo>
                    <a:pt x="32" y="112"/>
                  </a:lnTo>
                  <a:lnTo>
                    <a:pt x="32" y="113"/>
                  </a:lnTo>
                  <a:lnTo>
                    <a:pt x="32" y="113"/>
                  </a:lnTo>
                  <a:lnTo>
                    <a:pt x="32" y="114"/>
                  </a:lnTo>
                  <a:lnTo>
                    <a:pt x="32" y="114"/>
                  </a:lnTo>
                  <a:lnTo>
                    <a:pt x="32" y="114"/>
                  </a:lnTo>
                  <a:lnTo>
                    <a:pt x="32" y="115"/>
                  </a:lnTo>
                  <a:lnTo>
                    <a:pt x="33" y="115"/>
                  </a:lnTo>
                  <a:lnTo>
                    <a:pt x="33" y="115"/>
                  </a:lnTo>
                  <a:lnTo>
                    <a:pt x="33" y="115"/>
                  </a:lnTo>
                  <a:lnTo>
                    <a:pt x="33" y="115"/>
                  </a:lnTo>
                  <a:lnTo>
                    <a:pt x="33" y="116"/>
                  </a:lnTo>
                  <a:lnTo>
                    <a:pt x="33" y="116"/>
                  </a:lnTo>
                  <a:lnTo>
                    <a:pt x="33" y="116"/>
                  </a:lnTo>
                  <a:lnTo>
                    <a:pt x="33" y="116"/>
                  </a:lnTo>
                  <a:lnTo>
                    <a:pt x="33" y="115"/>
                  </a:lnTo>
                  <a:lnTo>
                    <a:pt x="33" y="115"/>
                  </a:lnTo>
                  <a:lnTo>
                    <a:pt x="33" y="115"/>
                  </a:lnTo>
                  <a:lnTo>
                    <a:pt x="33" y="115"/>
                  </a:lnTo>
                  <a:lnTo>
                    <a:pt x="34" y="115"/>
                  </a:lnTo>
                  <a:lnTo>
                    <a:pt x="34" y="114"/>
                  </a:lnTo>
                  <a:lnTo>
                    <a:pt x="34" y="114"/>
                  </a:lnTo>
                  <a:lnTo>
                    <a:pt x="34" y="114"/>
                  </a:lnTo>
                  <a:lnTo>
                    <a:pt x="34" y="113"/>
                  </a:lnTo>
                  <a:lnTo>
                    <a:pt x="34" y="112"/>
                  </a:lnTo>
                  <a:lnTo>
                    <a:pt x="34" y="112"/>
                  </a:lnTo>
                  <a:lnTo>
                    <a:pt x="34" y="111"/>
                  </a:lnTo>
                  <a:lnTo>
                    <a:pt x="35" y="110"/>
                  </a:lnTo>
                  <a:lnTo>
                    <a:pt x="35" y="110"/>
                  </a:lnTo>
                  <a:lnTo>
                    <a:pt x="35" y="109"/>
                  </a:lnTo>
                  <a:lnTo>
                    <a:pt x="35" y="107"/>
                  </a:lnTo>
                  <a:lnTo>
                    <a:pt x="35" y="106"/>
                  </a:lnTo>
                  <a:lnTo>
                    <a:pt x="35" y="105"/>
                  </a:lnTo>
                  <a:lnTo>
                    <a:pt x="35" y="103"/>
                  </a:lnTo>
                  <a:lnTo>
                    <a:pt x="35" y="102"/>
                  </a:lnTo>
                  <a:lnTo>
                    <a:pt x="35" y="102"/>
                  </a:lnTo>
                  <a:lnTo>
                    <a:pt x="36" y="100"/>
                  </a:lnTo>
                  <a:lnTo>
                    <a:pt x="36" y="95"/>
                  </a:lnTo>
                  <a:lnTo>
                    <a:pt x="36" y="94"/>
                  </a:lnTo>
                  <a:lnTo>
                    <a:pt x="36" y="93"/>
                  </a:lnTo>
                  <a:lnTo>
                    <a:pt x="36" y="90"/>
                  </a:lnTo>
                  <a:lnTo>
                    <a:pt x="37" y="85"/>
                  </a:lnTo>
                  <a:lnTo>
                    <a:pt x="37" y="84"/>
                  </a:lnTo>
                  <a:lnTo>
                    <a:pt x="37" y="82"/>
                  </a:lnTo>
                  <a:lnTo>
                    <a:pt x="37" y="80"/>
                  </a:lnTo>
                  <a:lnTo>
                    <a:pt x="37" y="74"/>
                  </a:lnTo>
                  <a:lnTo>
                    <a:pt x="38" y="62"/>
                  </a:lnTo>
                  <a:lnTo>
                    <a:pt x="38" y="60"/>
                  </a:lnTo>
                  <a:lnTo>
                    <a:pt x="38" y="59"/>
                  </a:lnTo>
                  <a:lnTo>
                    <a:pt x="38" y="56"/>
                  </a:lnTo>
                  <a:lnTo>
                    <a:pt x="39" y="50"/>
                  </a:lnTo>
                  <a:lnTo>
                    <a:pt x="39" y="38"/>
                  </a:lnTo>
                  <a:lnTo>
                    <a:pt x="39" y="37"/>
                  </a:lnTo>
                  <a:lnTo>
                    <a:pt x="40" y="35"/>
                  </a:lnTo>
                  <a:lnTo>
                    <a:pt x="40" y="32"/>
                  </a:lnTo>
                  <a:lnTo>
                    <a:pt x="40" y="27"/>
                  </a:lnTo>
                  <a:lnTo>
                    <a:pt x="40" y="26"/>
                  </a:lnTo>
                  <a:lnTo>
                    <a:pt x="40" y="25"/>
                  </a:lnTo>
                  <a:lnTo>
                    <a:pt x="41" y="22"/>
                  </a:lnTo>
                  <a:lnTo>
                    <a:pt x="41" y="18"/>
                  </a:lnTo>
                  <a:lnTo>
                    <a:pt x="41" y="16"/>
                  </a:lnTo>
                  <a:lnTo>
                    <a:pt x="41" y="15"/>
                  </a:lnTo>
                  <a:lnTo>
                    <a:pt x="41" y="13"/>
                  </a:lnTo>
                  <a:lnTo>
                    <a:pt x="41" y="12"/>
                  </a:lnTo>
                  <a:lnTo>
                    <a:pt x="41" y="11"/>
                  </a:lnTo>
                  <a:lnTo>
                    <a:pt x="42" y="9"/>
                  </a:lnTo>
                  <a:lnTo>
                    <a:pt x="42" y="8"/>
                  </a:lnTo>
                  <a:lnTo>
                    <a:pt x="42" y="7"/>
                  </a:lnTo>
                  <a:lnTo>
                    <a:pt x="42" y="6"/>
                  </a:lnTo>
                  <a:lnTo>
                    <a:pt x="42" y="5"/>
                  </a:lnTo>
                  <a:lnTo>
                    <a:pt x="42" y="4"/>
                  </a:lnTo>
                  <a:lnTo>
                    <a:pt x="42" y="3"/>
                  </a:lnTo>
                  <a:lnTo>
                    <a:pt x="42" y="3"/>
                  </a:lnTo>
                  <a:lnTo>
                    <a:pt x="43" y="2"/>
                  </a:lnTo>
                  <a:lnTo>
                    <a:pt x="43" y="2"/>
                  </a:lnTo>
                  <a:lnTo>
                    <a:pt x="43" y="1"/>
                  </a:lnTo>
                  <a:lnTo>
                    <a:pt x="43" y="1"/>
                  </a:lnTo>
                  <a:lnTo>
                    <a:pt x="43" y="1"/>
                  </a:lnTo>
                  <a:lnTo>
                    <a:pt x="43" y="0"/>
                  </a:lnTo>
                  <a:lnTo>
                    <a:pt x="43" y="0"/>
                  </a:lnTo>
                  <a:lnTo>
                    <a:pt x="43" y="0"/>
                  </a:lnTo>
                  <a:lnTo>
                    <a:pt x="43" y="0"/>
                  </a:lnTo>
                  <a:lnTo>
                    <a:pt x="43" y="0"/>
                  </a:lnTo>
                  <a:lnTo>
                    <a:pt x="43" y="0"/>
                  </a:lnTo>
                  <a:lnTo>
                    <a:pt x="44" y="0"/>
                  </a:lnTo>
                  <a:lnTo>
                    <a:pt x="44" y="0"/>
                  </a:lnTo>
                  <a:lnTo>
                    <a:pt x="44" y="0"/>
                  </a:lnTo>
                  <a:lnTo>
                    <a:pt x="44" y="0"/>
                  </a:lnTo>
                  <a:lnTo>
                    <a:pt x="44" y="0"/>
                  </a:lnTo>
                  <a:lnTo>
                    <a:pt x="44" y="0"/>
                  </a:lnTo>
                  <a:lnTo>
                    <a:pt x="44" y="1"/>
                  </a:lnTo>
                  <a:lnTo>
                    <a:pt x="44" y="1"/>
                  </a:lnTo>
                  <a:lnTo>
                    <a:pt x="44" y="1"/>
                  </a:lnTo>
                  <a:lnTo>
                    <a:pt x="44" y="2"/>
                  </a:lnTo>
                  <a:lnTo>
                    <a:pt x="45" y="2"/>
                  </a:lnTo>
                  <a:lnTo>
                    <a:pt x="45" y="3"/>
                  </a:lnTo>
                  <a:lnTo>
                    <a:pt x="45" y="3"/>
                  </a:lnTo>
                  <a:lnTo>
                    <a:pt x="45" y="4"/>
                  </a:lnTo>
                  <a:lnTo>
                    <a:pt x="45" y="5"/>
                  </a:lnTo>
                  <a:lnTo>
                    <a:pt x="45" y="6"/>
                  </a:lnTo>
                  <a:lnTo>
                    <a:pt x="45" y="7"/>
                  </a:lnTo>
                  <a:lnTo>
                    <a:pt x="45" y="8"/>
                  </a:lnTo>
                  <a:lnTo>
                    <a:pt x="45" y="9"/>
                  </a:lnTo>
                  <a:lnTo>
                    <a:pt x="46" y="10"/>
                  </a:lnTo>
                  <a:lnTo>
                    <a:pt x="46" y="12"/>
                  </a:lnTo>
                  <a:lnTo>
                    <a:pt x="46" y="16"/>
                  </a:lnTo>
                  <a:lnTo>
                    <a:pt x="46" y="18"/>
                  </a:lnTo>
                  <a:lnTo>
                    <a:pt x="46" y="19"/>
                  </a:lnTo>
                  <a:lnTo>
                    <a:pt x="47" y="21"/>
                  </a:lnTo>
                  <a:lnTo>
                    <a:pt x="47" y="27"/>
                  </a:lnTo>
                  <a:lnTo>
                    <a:pt x="47" y="28"/>
                  </a:lnTo>
                  <a:lnTo>
                    <a:pt x="47" y="30"/>
                  </a:lnTo>
                  <a:lnTo>
                    <a:pt x="47" y="32"/>
                  </a:lnTo>
                  <a:lnTo>
                    <a:pt x="48" y="38"/>
                  </a:lnTo>
                  <a:lnTo>
                    <a:pt x="48" y="51"/>
                  </a:lnTo>
                  <a:lnTo>
                    <a:pt x="49" y="53"/>
                  </a:lnTo>
                  <a:lnTo>
                    <a:pt x="49" y="54"/>
                  </a:lnTo>
                  <a:lnTo>
                    <a:pt x="49" y="58"/>
                  </a:lnTo>
                  <a:lnTo>
                    <a:pt x="49" y="64"/>
                  </a:lnTo>
                  <a:lnTo>
                    <a:pt x="50" y="77"/>
                  </a:lnTo>
                  <a:lnTo>
                    <a:pt x="50" y="78"/>
                  </a:lnTo>
                  <a:lnTo>
                    <a:pt x="50" y="80"/>
                  </a:lnTo>
                  <a:lnTo>
                    <a:pt x="50" y="83"/>
                  </a:lnTo>
                  <a:lnTo>
                    <a:pt x="51" y="88"/>
                  </a:lnTo>
                  <a:lnTo>
                    <a:pt x="51" y="90"/>
                  </a:lnTo>
                  <a:lnTo>
                    <a:pt x="51" y="91"/>
                  </a:lnTo>
                  <a:lnTo>
                    <a:pt x="51" y="94"/>
                  </a:lnTo>
                  <a:lnTo>
                    <a:pt x="51" y="98"/>
                  </a:lnTo>
                  <a:lnTo>
                    <a:pt x="51" y="100"/>
                  </a:lnTo>
                  <a:lnTo>
                    <a:pt x="51" y="101"/>
                  </a:lnTo>
                  <a:lnTo>
                    <a:pt x="52" y="103"/>
                  </a:lnTo>
                  <a:lnTo>
                    <a:pt x="52" y="104"/>
                  </a:lnTo>
                  <a:lnTo>
                    <a:pt x="52" y="105"/>
                  </a:lnTo>
                  <a:lnTo>
                    <a:pt x="52" y="106"/>
                  </a:lnTo>
                  <a:lnTo>
                    <a:pt x="52" y="107"/>
                  </a:lnTo>
                  <a:lnTo>
                    <a:pt x="52" y="108"/>
                  </a:lnTo>
                  <a:lnTo>
                    <a:pt x="52" y="109"/>
                  </a:lnTo>
                  <a:lnTo>
                    <a:pt x="53" y="110"/>
                  </a:lnTo>
                  <a:lnTo>
                    <a:pt x="53" y="110"/>
                  </a:lnTo>
                  <a:lnTo>
                    <a:pt x="53" y="111"/>
                  </a:lnTo>
                  <a:lnTo>
                    <a:pt x="53" y="112"/>
                  </a:lnTo>
                  <a:lnTo>
                    <a:pt x="53" y="113"/>
                  </a:lnTo>
                  <a:lnTo>
                    <a:pt x="53" y="113"/>
                  </a:lnTo>
                  <a:lnTo>
                    <a:pt x="53" y="114"/>
                  </a:lnTo>
                  <a:lnTo>
                    <a:pt x="53" y="114"/>
                  </a:lnTo>
                  <a:lnTo>
                    <a:pt x="53" y="114"/>
                  </a:lnTo>
                  <a:lnTo>
                    <a:pt x="53" y="115"/>
                  </a:lnTo>
                  <a:lnTo>
                    <a:pt x="53" y="115"/>
                  </a:lnTo>
                  <a:lnTo>
                    <a:pt x="53" y="115"/>
                  </a:lnTo>
                  <a:lnTo>
                    <a:pt x="54" y="115"/>
                  </a:lnTo>
                  <a:lnTo>
                    <a:pt x="54" y="115"/>
                  </a:lnTo>
                  <a:lnTo>
                    <a:pt x="54" y="116"/>
                  </a:lnTo>
                  <a:lnTo>
                    <a:pt x="54" y="116"/>
                  </a:lnTo>
                  <a:lnTo>
                    <a:pt x="54" y="116"/>
                  </a:lnTo>
                  <a:lnTo>
                    <a:pt x="54" y="116"/>
                  </a:lnTo>
                  <a:lnTo>
                    <a:pt x="54" y="116"/>
                  </a:lnTo>
                  <a:lnTo>
                    <a:pt x="54" y="115"/>
                  </a:lnTo>
                  <a:lnTo>
                    <a:pt x="54" y="115"/>
                  </a:lnTo>
                  <a:lnTo>
                    <a:pt x="54" y="115"/>
                  </a:lnTo>
                  <a:lnTo>
                    <a:pt x="55" y="115"/>
                  </a:lnTo>
                  <a:lnTo>
                    <a:pt x="55" y="115"/>
                  </a:lnTo>
                  <a:lnTo>
                    <a:pt x="55" y="114"/>
                  </a:lnTo>
                  <a:lnTo>
                    <a:pt x="55" y="114"/>
                  </a:lnTo>
                  <a:lnTo>
                    <a:pt x="55" y="114"/>
                  </a:lnTo>
                  <a:lnTo>
                    <a:pt x="55" y="113"/>
                  </a:lnTo>
                  <a:lnTo>
                    <a:pt x="55" y="113"/>
                  </a:lnTo>
                  <a:lnTo>
                    <a:pt x="55" y="112"/>
                  </a:lnTo>
                  <a:lnTo>
                    <a:pt x="55" y="112"/>
                  </a:lnTo>
                  <a:lnTo>
                    <a:pt x="55" y="111"/>
                  </a:lnTo>
                  <a:lnTo>
                    <a:pt x="55" y="111"/>
                  </a:lnTo>
                  <a:lnTo>
                    <a:pt x="55" y="110"/>
                  </a:lnTo>
                  <a:lnTo>
                    <a:pt x="56" y="109"/>
                  </a:lnTo>
                  <a:lnTo>
                    <a:pt x="56" y="108"/>
                  </a:lnTo>
                  <a:lnTo>
                    <a:pt x="56" y="107"/>
                  </a:lnTo>
                  <a:lnTo>
                    <a:pt x="56" y="105"/>
                  </a:lnTo>
                  <a:lnTo>
                    <a:pt x="56" y="102"/>
                  </a:lnTo>
                  <a:lnTo>
                    <a:pt x="56" y="101"/>
                  </a:lnTo>
                  <a:lnTo>
                    <a:pt x="57" y="100"/>
                  </a:lnTo>
                  <a:lnTo>
                    <a:pt x="57" y="98"/>
                  </a:lnTo>
                  <a:lnTo>
                    <a:pt x="57" y="93"/>
                  </a:lnTo>
                  <a:lnTo>
                    <a:pt x="57" y="92"/>
                  </a:lnTo>
                  <a:lnTo>
                    <a:pt x="57" y="90"/>
                  </a:lnTo>
                  <a:lnTo>
                    <a:pt x="57" y="88"/>
                  </a:lnTo>
                  <a:lnTo>
                    <a:pt x="58" y="83"/>
                  </a:lnTo>
                  <a:lnTo>
                    <a:pt x="58" y="71"/>
                  </a:lnTo>
                  <a:lnTo>
                    <a:pt x="59" y="70"/>
                  </a:lnTo>
                  <a:lnTo>
                    <a:pt x="59" y="68"/>
                  </a:lnTo>
                  <a:lnTo>
                    <a:pt x="59" y="65"/>
                  </a:lnTo>
                  <a:lnTo>
                    <a:pt x="59" y="58"/>
                  </a:lnTo>
                  <a:lnTo>
                    <a:pt x="60" y="45"/>
                  </a:lnTo>
                  <a:lnTo>
                    <a:pt x="60" y="44"/>
                  </a:lnTo>
                  <a:lnTo>
                    <a:pt x="60" y="42"/>
                  </a:lnTo>
                  <a:lnTo>
                    <a:pt x="60" y="39"/>
                  </a:lnTo>
                  <a:lnTo>
                    <a:pt x="61" y="33"/>
                  </a:lnTo>
                  <a:lnTo>
                    <a:pt x="61" y="31"/>
                  </a:lnTo>
                  <a:lnTo>
                    <a:pt x="61" y="30"/>
                  </a:lnTo>
                  <a:lnTo>
                    <a:pt x="61" y="27"/>
                  </a:lnTo>
                  <a:lnTo>
                    <a:pt x="61" y="22"/>
                  </a:lnTo>
                  <a:lnTo>
                    <a:pt x="61" y="20"/>
                  </a:lnTo>
                  <a:lnTo>
                    <a:pt x="62" y="19"/>
                  </a:lnTo>
                  <a:lnTo>
                    <a:pt x="62" y="17"/>
                  </a:lnTo>
                  <a:lnTo>
                    <a:pt x="62" y="16"/>
                  </a:lnTo>
                  <a:lnTo>
                    <a:pt x="62" y="14"/>
                  </a:lnTo>
                  <a:lnTo>
                    <a:pt x="62" y="12"/>
                  </a:lnTo>
                  <a:lnTo>
                    <a:pt x="62" y="11"/>
                  </a:lnTo>
                  <a:lnTo>
                    <a:pt x="62" y="10"/>
                  </a:lnTo>
                  <a:lnTo>
                    <a:pt x="63" y="8"/>
                  </a:lnTo>
                  <a:lnTo>
                    <a:pt x="63" y="8"/>
                  </a:lnTo>
                  <a:lnTo>
                    <a:pt x="63" y="7"/>
                  </a:lnTo>
                  <a:lnTo>
                    <a:pt x="63" y="5"/>
                  </a:lnTo>
                  <a:lnTo>
                    <a:pt x="63" y="5"/>
                  </a:lnTo>
                  <a:lnTo>
                    <a:pt x="63" y="4"/>
                  </a:lnTo>
                  <a:lnTo>
                    <a:pt x="63" y="3"/>
                  </a:lnTo>
                  <a:lnTo>
                    <a:pt x="63" y="3"/>
                  </a:lnTo>
                  <a:lnTo>
                    <a:pt x="63" y="2"/>
                  </a:lnTo>
                  <a:lnTo>
                    <a:pt x="63" y="2"/>
                  </a:lnTo>
                  <a:lnTo>
                    <a:pt x="64" y="1"/>
                  </a:lnTo>
                  <a:lnTo>
                    <a:pt x="64" y="1"/>
                  </a:lnTo>
                  <a:lnTo>
                    <a:pt x="64" y="1"/>
                  </a:lnTo>
                  <a:lnTo>
                    <a:pt x="64" y="0"/>
                  </a:lnTo>
                  <a:lnTo>
                    <a:pt x="64" y="0"/>
                  </a:lnTo>
                  <a:lnTo>
                    <a:pt x="64" y="0"/>
                  </a:lnTo>
                  <a:lnTo>
                    <a:pt x="64" y="0"/>
                  </a:lnTo>
                  <a:lnTo>
                    <a:pt x="64" y="0"/>
                  </a:lnTo>
                  <a:lnTo>
                    <a:pt x="64" y="0"/>
                  </a:lnTo>
                  <a:lnTo>
                    <a:pt x="65" y="0"/>
                  </a:lnTo>
                  <a:lnTo>
                    <a:pt x="65" y="0"/>
                  </a:lnTo>
                  <a:lnTo>
                    <a:pt x="65" y="0"/>
                  </a:lnTo>
                  <a:lnTo>
                    <a:pt x="65" y="0"/>
                  </a:lnTo>
                  <a:lnTo>
                    <a:pt x="65" y="0"/>
                  </a:lnTo>
                  <a:lnTo>
                    <a:pt x="65" y="0"/>
                  </a:lnTo>
                  <a:lnTo>
                    <a:pt x="65" y="0"/>
                  </a:lnTo>
                  <a:lnTo>
                    <a:pt x="65" y="1"/>
                  </a:lnTo>
                  <a:lnTo>
                    <a:pt x="65" y="1"/>
                  </a:lnTo>
                  <a:lnTo>
                    <a:pt x="65" y="1"/>
                  </a:lnTo>
                  <a:lnTo>
                    <a:pt x="65" y="2"/>
                  </a:lnTo>
                  <a:lnTo>
                    <a:pt x="65" y="2"/>
                  </a:lnTo>
                  <a:lnTo>
                    <a:pt x="65" y="3"/>
                  </a:lnTo>
                  <a:lnTo>
                    <a:pt x="66" y="3"/>
                  </a:lnTo>
                  <a:lnTo>
                    <a:pt x="66" y="4"/>
                  </a:lnTo>
                  <a:lnTo>
                    <a:pt x="66" y="5"/>
                  </a:lnTo>
                  <a:lnTo>
                    <a:pt x="66" y="6"/>
                  </a:lnTo>
                  <a:lnTo>
                    <a:pt x="66" y="6"/>
                  </a:lnTo>
                  <a:lnTo>
                    <a:pt x="66" y="8"/>
                  </a:lnTo>
                  <a:lnTo>
                    <a:pt x="66" y="9"/>
                  </a:lnTo>
                  <a:lnTo>
                    <a:pt x="66" y="10"/>
                  </a:lnTo>
                  <a:lnTo>
                    <a:pt x="67" y="11"/>
                  </a:lnTo>
                  <a:lnTo>
                    <a:pt x="67" y="12"/>
                  </a:lnTo>
                  <a:lnTo>
                    <a:pt x="67" y="13"/>
                  </a:lnTo>
                  <a:lnTo>
                    <a:pt x="67" y="15"/>
                  </a:lnTo>
                  <a:lnTo>
                    <a:pt x="67" y="20"/>
                  </a:lnTo>
                  <a:lnTo>
                    <a:pt x="67" y="21"/>
                  </a:lnTo>
                  <a:lnTo>
                    <a:pt x="67" y="22"/>
                  </a:lnTo>
                  <a:lnTo>
                    <a:pt x="68" y="25"/>
                  </a:lnTo>
                  <a:lnTo>
                    <a:pt x="68" y="30"/>
                  </a:lnTo>
                  <a:lnTo>
                    <a:pt x="69" y="41"/>
                  </a:lnTo>
                  <a:lnTo>
                    <a:pt x="70" y="66"/>
                  </a:lnTo>
                  <a:lnTo>
                    <a:pt x="70" y="67"/>
                  </a:lnTo>
                  <a:lnTo>
                    <a:pt x="70" y="69"/>
                  </a:lnTo>
                  <a:lnTo>
                    <a:pt x="70" y="72"/>
                  </a:lnTo>
                  <a:lnTo>
                    <a:pt x="71" y="78"/>
                  </a:lnTo>
                  <a:lnTo>
                    <a:pt x="71" y="79"/>
                  </a:lnTo>
                  <a:lnTo>
                    <a:pt x="71" y="80"/>
                  </a:lnTo>
                  <a:lnTo>
                    <a:pt x="71" y="83"/>
                  </a:lnTo>
                  <a:lnTo>
                    <a:pt x="71" y="88"/>
                  </a:lnTo>
                  <a:lnTo>
                    <a:pt x="71" y="90"/>
                  </a:lnTo>
                  <a:lnTo>
                    <a:pt x="72" y="91"/>
                  </a:lnTo>
                  <a:lnTo>
                    <a:pt x="72" y="93"/>
                  </a:lnTo>
                  <a:lnTo>
                    <a:pt x="72" y="98"/>
                  </a:lnTo>
                  <a:lnTo>
                    <a:pt x="72" y="99"/>
                  </a:lnTo>
                  <a:lnTo>
                    <a:pt x="72" y="100"/>
                  </a:lnTo>
                  <a:lnTo>
                    <a:pt x="73" y="102"/>
                  </a:lnTo>
                  <a:lnTo>
                    <a:pt x="73" y="106"/>
                  </a:lnTo>
                  <a:lnTo>
                    <a:pt x="73" y="106"/>
                  </a:lnTo>
                  <a:lnTo>
                    <a:pt x="73" y="107"/>
                  </a:lnTo>
                  <a:lnTo>
                    <a:pt x="73" y="109"/>
                  </a:lnTo>
                  <a:lnTo>
                    <a:pt x="73" y="110"/>
                  </a:lnTo>
                  <a:lnTo>
                    <a:pt x="73" y="110"/>
                  </a:lnTo>
                  <a:lnTo>
                    <a:pt x="73" y="111"/>
                  </a:lnTo>
                  <a:lnTo>
                    <a:pt x="74" y="112"/>
                  </a:lnTo>
                  <a:lnTo>
                    <a:pt x="74" y="112"/>
                  </a:lnTo>
                  <a:lnTo>
                    <a:pt x="74" y="113"/>
                  </a:lnTo>
                  <a:lnTo>
                    <a:pt x="74" y="113"/>
                  </a:lnTo>
                  <a:lnTo>
                    <a:pt x="74" y="114"/>
                  </a:lnTo>
                  <a:lnTo>
                    <a:pt x="74" y="114"/>
                  </a:lnTo>
                  <a:lnTo>
                    <a:pt x="74" y="114"/>
                  </a:lnTo>
                  <a:lnTo>
                    <a:pt x="74" y="115"/>
                  </a:lnTo>
                  <a:lnTo>
                    <a:pt x="74" y="115"/>
                  </a:lnTo>
                  <a:lnTo>
                    <a:pt x="74" y="115"/>
                  </a:lnTo>
                  <a:lnTo>
                    <a:pt x="75" y="115"/>
                  </a:lnTo>
                  <a:lnTo>
                    <a:pt x="75" y="115"/>
                  </a:lnTo>
                  <a:lnTo>
                    <a:pt x="75" y="116"/>
                  </a:lnTo>
                  <a:lnTo>
                    <a:pt x="75" y="116"/>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1" name="Freeform 88"/>
            <p:cNvSpPr>
              <a:spLocks/>
            </p:cNvSpPr>
            <p:nvPr/>
          </p:nvSpPr>
          <p:spPr bwMode="auto">
            <a:xfrm>
              <a:off x="4945" y="2186"/>
              <a:ext cx="75" cy="116"/>
            </a:xfrm>
            <a:custGeom>
              <a:avLst/>
              <a:gdLst/>
              <a:ahLst/>
              <a:cxnLst>
                <a:cxn ang="0">
                  <a:pos x="0" y="115"/>
                </a:cxn>
                <a:cxn ang="0">
                  <a:pos x="1" y="111"/>
                </a:cxn>
                <a:cxn ang="0">
                  <a:pos x="2" y="100"/>
                </a:cxn>
                <a:cxn ang="0">
                  <a:pos x="5" y="55"/>
                </a:cxn>
                <a:cxn ang="0">
                  <a:pos x="7" y="25"/>
                </a:cxn>
                <a:cxn ang="0">
                  <a:pos x="8" y="8"/>
                </a:cxn>
                <a:cxn ang="0">
                  <a:pos x="9" y="2"/>
                </a:cxn>
                <a:cxn ang="0">
                  <a:pos x="10" y="0"/>
                </a:cxn>
                <a:cxn ang="0">
                  <a:pos x="10" y="0"/>
                </a:cxn>
                <a:cxn ang="0">
                  <a:pos x="11" y="3"/>
                </a:cxn>
                <a:cxn ang="0">
                  <a:pos x="12" y="10"/>
                </a:cxn>
                <a:cxn ang="0">
                  <a:pos x="14" y="30"/>
                </a:cxn>
                <a:cxn ang="0">
                  <a:pos x="16" y="63"/>
                </a:cxn>
                <a:cxn ang="0">
                  <a:pos x="17" y="88"/>
                </a:cxn>
                <a:cxn ang="0">
                  <a:pos x="19" y="107"/>
                </a:cxn>
                <a:cxn ang="0">
                  <a:pos x="20" y="113"/>
                </a:cxn>
                <a:cxn ang="0">
                  <a:pos x="20" y="115"/>
                </a:cxn>
                <a:cxn ang="0">
                  <a:pos x="21" y="115"/>
                </a:cxn>
                <a:cxn ang="0">
                  <a:pos x="22" y="111"/>
                </a:cxn>
                <a:cxn ang="0">
                  <a:pos x="23" y="100"/>
                </a:cxn>
                <a:cxn ang="0">
                  <a:pos x="26" y="57"/>
                </a:cxn>
                <a:cxn ang="0">
                  <a:pos x="27" y="28"/>
                </a:cxn>
                <a:cxn ang="0">
                  <a:pos x="29" y="10"/>
                </a:cxn>
                <a:cxn ang="0">
                  <a:pos x="30" y="4"/>
                </a:cxn>
                <a:cxn ang="0">
                  <a:pos x="30" y="0"/>
                </a:cxn>
                <a:cxn ang="0">
                  <a:pos x="31" y="0"/>
                </a:cxn>
                <a:cxn ang="0">
                  <a:pos x="32" y="2"/>
                </a:cxn>
                <a:cxn ang="0">
                  <a:pos x="33" y="11"/>
                </a:cxn>
                <a:cxn ang="0">
                  <a:pos x="34" y="31"/>
                </a:cxn>
                <a:cxn ang="0">
                  <a:pos x="36" y="63"/>
                </a:cxn>
                <a:cxn ang="0">
                  <a:pos x="38" y="94"/>
                </a:cxn>
                <a:cxn ang="0">
                  <a:pos x="39" y="108"/>
                </a:cxn>
                <a:cxn ang="0">
                  <a:pos x="40" y="113"/>
                </a:cxn>
                <a:cxn ang="0">
                  <a:pos x="41" y="115"/>
                </a:cxn>
                <a:cxn ang="0">
                  <a:pos x="41" y="115"/>
                </a:cxn>
                <a:cxn ang="0">
                  <a:pos x="42" y="111"/>
                </a:cxn>
                <a:cxn ang="0">
                  <a:pos x="43" y="103"/>
                </a:cxn>
                <a:cxn ang="0">
                  <a:pos x="45" y="82"/>
                </a:cxn>
                <a:cxn ang="0">
                  <a:pos x="48" y="32"/>
                </a:cxn>
                <a:cxn ang="0">
                  <a:pos x="49" y="12"/>
                </a:cxn>
                <a:cxn ang="0">
                  <a:pos x="50" y="4"/>
                </a:cxn>
                <a:cxn ang="0">
                  <a:pos x="51" y="0"/>
                </a:cxn>
                <a:cxn ang="0">
                  <a:pos x="51" y="0"/>
                </a:cxn>
                <a:cxn ang="0">
                  <a:pos x="52" y="3"/>
                </a:cxn>
                <a:cxn ang="0">
                  <a:pos x="53" y="10"/>
                </a:cxn>
                <a:cxn ang="0">
                  <a:pos x="55" y="38"/>
                </a:cxn>
                <a:cxn ang="0">
                  <a:pos x="57" y="73"/>
                </a:cxn>
                <a:cxn ang="0">
                  <a:pos x="59" y="95"/>
                </a:cxn>
                <a:cxn ang="0">
                  <a:pos x="60" y="108"/>
                </a:cxn>
                <a:cxn ang="0">
                  <a:pos x="61" y="114"/>
                </a:cxn>
                <a:cxn ang="0">
                  <a:pos x="61" y="116"/>
                </a:cxn>
                <a:cxn ang="0">
                  <a:pos x="62" y="114"/>
                </a:cxn>
                <a:cxn ang="0">
                  <a:pos x="63" y="109"/>
                </a:cxn>
                <a:cxn ang="0">
                  <a:pos x="64" y="91"/>
                </a:cxn>
                <a:cxn ang="0">
                  <a:pos x="67" y="51"/>
                </a:cxn>
                <a:cxn ang="0">
                  <a:pos x="69" y="18"/>
                </a:cxn>
                <a:cxn ang="0">
                  <a:pos x="70" y="6"/>
                </a:cxn>
                <a:cxn ang="0">
                  <a:pos x="71" y="1"/>
                </a:cxn>
                <a:cxn ang="0">
                  <a:pos x="71" y="0"/>
                </a:cxn>
                <a:cxn ang="0">
                  <a:pos x="72" y="1"/>
                </a:cxn>
                <a:cxn ang="0">
                  <a:pos x="73" y="6"/>
                </a:cxn>
                <a:cxn ang="0">
                  <a:pos x="74" y="21"/>
                </a:cxn>
              </a:cxnLst>
              <a:rect l="0" t="0" r="r" b="b"/>
              <a:pathLst>
                <a:path w="75" h="116">
                  <a:moveTo>
                    <a:pt x="0" y="116"/>
                  </a:moveTo>
                  <a:lnTo>
                    <a:pt x="0" y="116"/>
                  </a:lnTo>
                  <a:lnTo>
                    <a:pt x="0" y="116"/>
                  </a:lnTo>
                  <a:lnTo>
                    <a:pt x="0" y="115"/>
                  </a:lnTo>
                  <a:lnTo>
                    <a:pt x="0" y="115"/>
                  </a:lnTo>
                  <a:lnTo>
                    <a:pt x="0" y="115"/>
                  </a:lnTo>
                  <a:lnTo>
                    <a:pt x="0" y="115"/>
                  </a:lnTo>
                  <a:lnTo>
                    <a:pt x="0" y="115"/>
                  </a:lnTo>
                  <a:lnTo>
                    <a:pt x="0" y="114"/>
                  </a:lnTo>
                  <a:lnTo>
                    <a:pt x="0" y="114"/>
                  </a:lnTo>
                  <a:lnTo>
                    <a:pt x="1" y="114"/>
                  </a:lnTo>
                  <a:lnTo>
                    <a:pt x="1" y="113"/>
                  </a:lnTo>
                  <a:lnTo>
                    <a:pt x="1" y="113"/>
                  </a:lnTo>
                  <a:lnTo>
                    <a:pt x="1" y="112"/>
                  </a:lnTo>
                  <a:lnTo>
                    <a:pt x="1" y="112"/>
                  </a:lnTo>
                  <a:lnTo>
                    <a:pt x="1" y="111"/>
                  </a:lnTo>
                  <a:lnTo>
                    <a:pt x="1" y="111"/>
                  </a:lnTo>
                  <a:lnTo>
                    <a:pt x="1" y="109"/>
                  </a:lnTo>
                  <a:lnTo>
                    <a:pt x="2" y="108"/>
                  </a:lnTo>
                  <a:lnTo>
                    <a:pt x="2" y="108"/>
                  </a:lnTo>
                  <a:lnTo>
                    <a:pt x="2" y="106"/>
                  </a:lnTo>
                  <a:lnTo>
                    <a:pt x="2" y="102"/>
                  </a:lnTo>
                  <a:lnTo>
                    <a:pt x="2" y="101"/>
                  </a:lnTo>
                  <a:lnTo>
                    <a:pt x="2" y="100"/>
                  </a:lnTo>
                  <a:lnTo>
                    <a:pt x="2" y="97"/>
                  </a:lnTo>
                  <a:lnTo>
                    <a:pt x="3" y="92"/>
                  </a:lnTo>
                  <a:lnTo>
                    <a:pt x="4" y="81"/>
                  </a:lnTo>
                  <a:lnTo>
                    <a:pt x="4" y="80"/>
                  </a:lnTo>
                  <a:lnTo>
                    <a:pt x="4" y="78"/>
                  </a:lnTo>
                  <a:lnTo>
                    <a:pt x="4" y="75"/>
                  </a:lnTo>
                  <a:lnTo>
                    <a:pt x="4" y="68"/>
                  </a:lnTo>
                  <a:lnTo>
                    <a:pt x="5" y="55"/>
                  </a:lnTo>
                  <a:lnTo>
                    <a:pt x="5" y="54"/>
                  </a:lnTo>
                  <a:lnTo>
                    <a:pt x="5" y="52"/>
                  </a:lnTo>
                  <a:lnTo>
                    <a:pt x="6" y="49"/>
                  </a:lnTo>
                  <a:lnTo>
                    <a:pt x="6" y="42"/>
                  </a:lnTo>
                  <a:lnTo>
                    <a:pt x="7" y="30"/>
                  </a:lnTo>
                  <a:lnTo>
                    <a:pt x="7" y="29"/>
                  </a:lnTo>
                  <a:lnTo>
                    <a:pt x="7" y="28"/>
                  </a:lnTo>
                  <a:lnTo>
                    <a:pt x="7" y="25"/>
                  </a:lnTo>
                  <a:lnTo>
                    <a:pt x="7" y="20"/>
                  </a:lnTo>
                  <a:lnTo>
                    <a:pt x="7" y="19"/>
                  </a:lnTo>
                  <a:lnTo>
                    <a:pt x="8" y="18"/>
                  </a:lnTo>
                  <a:lnTo>
                    <a:pt x="8" y="16"/>
                  </a:lnTo>
                  <a:lnTo>
                    <a:pt x="8" y="12"/>
                  </a:lnTo>
                  <a:lnTo>
                    <a:pt x="8" y="11"/>
                  </a:lnTo>
                  <a:lnTo>
                    <a:pt x="8" y="10"/>
                  </a:lnTo>
                  <a:lnTo>
                    <a:pt x="8" y="8"/>
                  </a:lnTo>
                  <a:lnTo>
                    <a:pt x="8" y="7"/>
                  </a:lnTo>
                  <a:lnTo>
                    <a:pt x="8" y="6"/>
                  </a:lnTo>
                  <a:lnTo>
                    <a:pt x="9" y="5"/>
                  </a:lnTo>
                  <a:lnTo>
                    <a:pt x="9" y="4"/>
                  </a:lnTo>
                  <a:lnTo>
                    <a:pt x="9" y="4"/>
                  </a:lnTo>
                  <a:lnTo>
                    <a:pt x="9" y="3"/>
                  </a:lnTo>
                  <a:lnTo>
                    <a:pt x="9" y="3"/>
                  </a:lnTo>
                  <a:lnTo>
                    <a:pt x="9" y="2"/>
                  </a:lnTo>
                  <a:lnTo>
                    <a:pt x="9" y="2"/>
                  </a:lnTo>
                  <a:lnTo>
                    <a:pt x="9" y="2"/>
                  </a:lnTo>
                  <a:lnTo>
                    <a:pt x="9" y="1"/>
                  </a:lnTo>
                  <a:lnTo>
                    <a:pt x="10" y="1"/>
                  </a:lnTo>
                  <a:lnTo>
                    <a:pt x="10" y="0"/>
                  </a:lnTo>
                  <a:lnTo>
                    <a:pt x="10" y="0"/>
                  </a:lnTo>
                  <a:lnTo>
                    <a:pt x="10" y="0"/>
                  </a:lnTo>
                  <a:lnTo>
                    <a:pt x="10" y="0"/>
                  </a:lnTo>
                  <a:lnTo>
                    <a:pt x="10" y="0"/>
                  </a:lnTo>
                  <a:lnTo>
                    <a:pt x="10" y="0"/>
                  </a:lnTo>
                  <a:lnTo>
                    <a:pt x="10" y="0"/>
                  </a:lnTo>
                  <a:lnTo>
                    <a:pt x="10" y="0"/>
                  </a:lnTo>
                  <a:lnTo>
                    <a:pt x="10" y="0"/>
                  </a:lnTo>
                  <a:lnTo>
                    <a:pt x="10" y="0"/>
                  </a:lnTo>
                  <a:lnTo>
                    <a:pt x="10" y="0"/>
                  </a:lnTo>
                  <a:lnTo>
                    <a:pt x="10" y="0"/>
                  </a:lnTo>
                  <a:lnTo>
                    <a:pt x="11" y="0"/>
                  </a:lnTo>
                  <a:lnTo>
                    <a:pt x="11" y="0"/>
                  </a:lnTo>
                  <a:lnTo>
                    <a:pt x="11" y="1"/>
                  </a:lnTo>
                  <a:lnTo>
                    <a:pt x="11" y="1"/>
                  </a:lnTo>
                  <a:lnTo>
                    <a:pt x="11" y="2"/>
                  </a:lnTo>
                  <a:lnTo>
                    <a:pt x="11" y="2"/>
                  </a:lnTo>
                  <a:lnTo>
                    <a:pt x="11" y="2"/>
                  </a:lnTo>
                  <a:lnTo>
                    <a:pt x="11" y="3"/>
                  </a:lnTo>
                  <a:lnTo>
                    <a:pt x="11" y="3"/>
                  </a:lnTo>
                  <a:lnTo>
                    <a:pt x="12" y="4"/>
                  </a:lnTo>
                  <a:lnTo>
                    <a:pt x="12" y="5"/>
                  </a:lnTo>
                  <a:lnTo>
                    <a:pt x="12" y="6"/>
                  </a:lnTo>
                  <a:lnTo>
                    <a:pt x="12" y="7"/>
                  </a:lnTo>
                  <a:lnTo>
                    <a:pt x="12" y="8"/>
                  </a:lnTo>
                  <a:lnTo>
                    <a:pt x="12" y="9"/>
                  </a:lnTo>
                  <a:lnTo>
                    <a:pt x="12" y="10"/>
                  </a:lnTo>
                  <a:lnTo>
                    <a:pt x="12" y="12"/>
                  </a:lnTo>
                  <a:lnTo>
                    <a:pt x="12" y="13"/>
                  </a:lnTo>
                  <a:lnTo>
                    <a:pt x="13" y="15"/>
                  </a:lnTo>
                  <a:lnTo>
                    <a:pt x="13" y="20"/>
                  </a:lnTo>
                  <a:lnTo>
                    <a:pt x="13" y="21"/>
                  </a:lnTo>
                  <a:lnTo>
                    <a:pt x="13" y="22"/>
                  </a:lnTo>
                  <a:lnTo>
                    <a:pt x="13" y="25"/>
                  </a:lnTo>
                  <a:lnTo>
                    <a:pt x="14" y="30"/>
                  </a:lnTo>
                  <a:lnTo>
                    <a:pt x="14" y="32"/>
                  </a:lnTo>
                  <a:lnTo>
                    <a:pt x="14" y="34"/>
                  </a:lnTo>
                  <a:lnTo>
                    <a:pt x="14" y="37"/>
                  </a:lnTo>
                  <a:lnTo>
                    <a:pt x="15" y="43"/>
                  </a:lnTo>
                  <a:lnTo>
                    <a:pt x="15" y="56"/>
                  </a:lnTo>
                  <a:lnTo>
                    <a:pt x="15" y="58"/>
                  </a:lnTo>
                  <a:lnTo>
                    <a:pt x="15" y="60"/>
                  </a:lnTo>
                  <a:lnTo>
                    <a:pt x="16" y="63"/>
                  </a:lnTo>
                  <a:lnTo>
                    <a:pt x="16" y="70"/>
                  </a:lnTo>
                  <a:lnTo>
                    <a:pt x="16" y="71"/>
                  </a:lnTo>
                  <a:lnTo>
                    <a:pt x="16" y="73"/>
                  </a:lnTo>
                  <a:lnTo>
                    <a:pt x="17" y="76"/>
                  </a:lnTo>
                  <a:lnTo>
                    <a:pt x="17" y="82"/>
                  </a:lnTo>
                  <a:lnTo>
                    <a:pt x="17" y="84"/>
                  </a:lnTo>
                  <a:lnTo>
                    <a:pt x="17" y="85"/>
                  </a:lnTo>
                  <a:lnTo>
                    <a:pt x="17" y="88"/>
                  </a:lnTo>
                  <a:lnTo>
                    <a:pt x="18" y="94"/>
                  </a:lnTo>
                  <a:lnTo>
                    <a:pt x="18" y="95"/>
                  </a:lnTo>
                  <a:lnTo>
                    <a:pt x="18" y="96"/>
                  </a:lnTo>
                  <a:lnTo>
                    <a:pt x="18" y="99"/>
                  </a:lnTo>
                  <a:lnTo>
                    <a:pt x="18" y="103"/>
                  </a:lnTo>
                  <a:lnTo>
                    <a:pt x="19" y="104"/>
                  </a:lnTo>
                  <a:lnTo>
                    <a:pt x="19" y="105"/>
                  </a:lnTo>
                  <a:lnTo>
                    <a:pt x="19" y="107"/>
                  </a:lnTo>
                  <a:lnTo>
                    <a:pt x="19" y="108"/>
                  </a:lnTo>
                  <a:lnTo>
                    <a:pt x="19" y="108"/>
                  </a:lnTo>
                  <a:lnTo>
                    <a:pt x="19" y="110"/>
                  </a:lnTo>
                  <a:lnTo>
                    <a:pt x="19" y="111"/>
                  </a:lnTo>
                  <a:lnTo>
                    <a:pt x="19" y="111"/>
                  </a:lnTo>
                  <a:lnTo>
                    <a:pt x="19" y="112"/>
                  </a:lnTo>
                  <a:lnTo>
                    <a:pt x="19" y="112"/>
                  </a:lnTo>
                  <a:lnTo>
                    <a:pt x="20" y="113"/>
                  </a:lnTo>
                  <a:lnTo>
                    <a:pt x="20" y="113"/>
                  </a:lnTo>
                  <a:lnTo>
                    <a:pt x="20" y="114"/>
                  </a:lnTo>
                  <a:lnTo>
                    <a:pt x="20" y="114"/>
                  </a:lnTo>
                  <a:lnTo>
                    <a:pt x="20" y="114"/>
                  </a:lnTo>
                  <a:lnTo>
                    <a:pt x="20" y="115"/>
                  </a:lnTo>
                  <a:lnTo>
                    <a:pt x="20" y="115"/>
                  </a:lnTo>
                  <a:lnTo>
                    <a:pt x="20" y="115"/>
                  </a:lnTo>
                  <a:lnTo>
                    <a:pt x="20" y="115"/>
                  </a:lnTo>
                  <a:lnTo>
                    <a:pt x="20" y="116"/>
                  </a:lnTo>
                  <a:lnTo>
                    <a:pt x="21" y="116"/>
                  </a:lnTo>
                  <a:lnTo>
                    <a:pt x="21" y="116"/>
                  </a:lnTo>
                  <a:lnTo>
                    <a:pt x="21" y="116"/>
                  </a:lnTo>
                  <a:lnTo>
                    <a:pt x="21" y="115"/>
                  </a:lnTo>
                  <a:lnTo>
                    <a:pt x="21" y="115"/>
                  </a:lnTo>
                  <a:lnTo>
                    <a:pt x="21" y="115"/>
                  </a:lnTo>
                  <a:lnTo>
                    <a:pt x="21" y="115"/>
                  </a:lnTo>
                  <a:lnTo>
                    <a:pt x="21" y="115"/>
                  </a:lnTo>
                  <a:lnTo>
                    <a:pt x="21" y="114"/>
                  </a:lnTo>
                  <a:lnTo>
                    <a:pt x="21" y="114"/>
                  </a:lnTo>
                  <a:lnTo>
                    <a:pt x="21" y="114"/>
                  </a:lnTo>
                  <a:lnTo>
                    <a:pt x="21" y="113"/>
                  </a:lnTo>
                  <a:lnTo>
                    <a:pt x="22" y="112"/>
                  </a:lnTo>
                  <a:lnTo>
                    <a:pt x="22" y="112"/>
                  </a:lnTo>
                  <a:lnTo>
                    <a:pt x="22" y="111"/>
                  </a:lnTo>
                  <a:lnTo>
                    <a:pt x="22" y="111"/>
                  </a:lnTo>
                  <a:lnTo>
                    <a:pt x="22" y="109"/>
                  </a:lnTo>
                  <a:lnTo>
                    <a:pt x="22" y="109"/>
                  </a:lnTo>
                  <a:lnTo>
                    <a:pt x="22" y="108"/>
                  </a:lnTo>
                  <a:lnTo>
                    <a:pt x="23" y="106"/>
                  </a:lnTo>
                  <a:lnTo>
                    <a:pt x="23" y="102"/>
                  </a:lnTo>
                  <a:lnTo>
                    <a:pt x="23" y="101"/>
                  </a:lnTo>
                  <a:lnTo>
                    <a:pt x="23" y="100"/>
                  </a:lnTo>
                  <a:lnTo>
                    <a:pt x="23" y="98"/>
                  </a:lnTo>
                  <a:lnTo>
                    <a:pt x="24" y="93"/>
                  </a:lnTo>
                  <a:lnTo>
                    <a:pt x="24" y="81"/>
                  </a:lnTo>
                  <a:lnTo>
                    <a:pt x="24" y="80"/>
                  </a:lnTo>
                  <a:lnTo>
                    <a:pt x="25" y="78"/>
                  </a:lnTo>
                  <a:lnTo>
                    <a:pt x="25" y="76"/>
                  </a:lnTo>
                  <a:lnTo>
                    <a:pt x="25" y="70"/>
                  </a:lnTo>
                  <a:lnTo>
                    <a:pt x="26" y="57"/>
                  </a:lnTo>
                  <a:lnTo>
                    <a:pt x="26" y="56"/>
                  </a:lnTo>
                  <a:lnTo>
                    <a:pt x="26" y="54"/>
                  </a:lnTo>
                  <a:lnTo>
                    <a:pt x="26" y="51"/>
                  </a:lnTo>
                  <a:lnTo>
                    <a:pt x="26" y="45"/>
                  </a:lnTo>
                  <a:lnTo>
                    <a:pt x="27" y="34"/>
                  </a:lnTo>
                  <a:lnTo>
                    <a:pt x="27" y="32"/>
                  </a:lnTo>
                  <a:lnTo>
                    <a:pt x="27" y="31"/>
                  </a:lnTo>
                  <a:lnTo>
                    <a:pt x="27" y="28"/>
                  </a:lnTo>
                  <a:lnTo>
                    <a:pt x="28" y="23"/>
                  </a:lnTo>
                  <a:lnTo>
                    <a:pt x="28" y="22"/>
                  </a:lnTo>
                  <a:lnTo>
                    <a:pt x="28" y="20"/>
                  </a:lnTo>
                  <a:lnTo>
                    <a:pt x="28" y="18"/>
                  </a:lnTo>
                  <a:lnTo>
                    <a:pt x="29" y="14"/>
                  </a:lnTo>
                  <a:lnTo>
                    <a:pt x="29" y="13"/>
                  </a:lnTo>
                  <a:lnTo>
                    <a:pt x="29" y="12"/>
                  </a:lnTo>
                  <a:lnTo>
                    <a:pt x="29" y="10"/>
                  </a:lnTo>
                  <a:lnTo>
                    <a:pt x="29" y="9"/>
                  </a:lnTo>
                  <a:lnTo>
                    <a:pt x="29" y="8"/>
                  </a:lnTo>
                  <a:lnTo>
                    <a:pt x="29" y="7"/>
                  </a:lnTo>
                  <a:lnTo>
                    <a:pt x="29" y="6"/>
                  </a:lnTo>
                  <a:lnTo>
                    <a:pt x="29" y="5"/>
                  </a:lnTo>
                  <a:lnTo>
                    <a:pt x="29" y="5"/>
                  </a:lnTo>
                  <a:lnTo>
                    <a:pt x="29" y="4"/>
                  </a:lnTo>
                  <a:lnTo>
                    <a:pt x="30" y="4"/>
                  </a:lnTo>
                  <a:lnTo>
                    <a:pt x="30" y="3"/>
                  </a:lnTo>
                  <a:lnTo>
                    <a:pt x="30" y="2"/>
                  </a:lnTo>
                  <a:lnTo>
                    <a:pt x="30" y="2"/>
                  </a:lnTo>
                  <a:lnTo>
                    <a:pt x="30" y="2"/>
                  </a:lnTo>
                  <a:lnTo>
                    <a:pt x="30" y="1"/>
                  </a:lnTo>
                  <a:lnTo>
                    <a:pt x="30" y="1"/>
                  </a:lnTo>
                  <a:lnTo>
                    <a:pt x="30" y="0"/>
                  </a:lnTo>
                  <a:lnTo>
                    <a:pt x="30" y="0"/>
                  </a:lnTo>
                  <a:lnTo>
                    <a:pt x="30" y="0"/>
                  </a:lnTo>
                  <a:lnTo>
                    <a:pt x="31" y="0"/>
                  </a:lnTo>
                  <a:lnTo>
                    <a:pt x="31" y="0"/>
                  </a:lnTo>
                  <a:lnTo>
                    <a:pt x="31" y="0"/>
                  </a:lnTo>
                  <a:lnTo>
                    <a:pt x="31" y="0"/>
                  </a:lnTo>
                  <a:lnTo>
                    <a:pt x="31" y="0"/>
                  </a:lnTo>
                  <a:lnTo>
                    <a:pt x="31" y="0"/>
                  </a:lnTo>
                  <a:lnTo>
                    <a:pt x="31" y="0"/>
                  </a:lnTo>
                  <a:lnTo>
                    <a:pt x="31" y="0"/>
                  </a:lnTo>
                  <a:lnTo>
                    <a:pt x="31" y="0"/>
                  </a:lnTo>
                  <a:lnTo>
                    <a:pt x="31" y="0"/>
                  </a:lnTo>
                  <a:lnTo>
                    <a:pt x="31" y="1"/>
                  </a:lnTo>
                  <a:lnTo>
                    <a:pt x="31" y="1"/>
                  </a:lnTo>
                  <a:lnTo>
                    <a:pt x="32" y="2"/>
                  </a:lnTo>
                  <a:lnTo>
                    <a:pt x="32" y="2"/>
                  </a:lnTo>
                  <a:lnTo>
                    <a:pt x="32" y="2"/>
                  </a:lnTo>
                  <a:lnTo>
                    <a:pt x="32" y="3"/>
                  </a:lnTo>
                  <a:lnTo>
                    <a:pt x="32" y="4"/>
                  </a:lnTo>
                  <a:lnTo>
                    <a:pt x="32" y="5"/>
                  </a:lnTo>
                  <a:lnTo>
                    <a:pt x="32" y="6"/>
                  </a:lnTo>
                  <a:lnTo>
                    <a:pt x="33" y="7"/>
                  </a:lnTo>
                  <a:lnTo>
                    <a:pt x="33" y="8"/>
                  </a:lnTo>
                  <a:lnTo>
                    <a:pt x="33" y="9"/>
                  </a:lnTo>
                  <a:lnTo>
                    <a:pt x="33" y="11"/>
                  </a:lnTo>
                  <a:lnTo>
                    <a:pt x="33" y="12"/>
                  </a:lnTo>
                  <a:lnTo>
                    <a:pt x="33" y="13"/>
                  </a:lnTo>
                  <a:lnTo>
                    <a:pt x="33" y="15"/>
                  </a:lnTo>
                  <a:lnTo>
                    <a:pt x="34" y="20"/>
                  </a:lnTo>
                  <a:lnTo>
                    <a:pt x="34" y="21"/>
                  </a:lnTo>
                  <a:lnTo>
                    <a:pt x="34" y="22"/>
                  </a:lnTo>
                  <a:lnTo>
                    <a:pt x="34" y="25"/>
                  </a:lnTo>
                  <a:lnTo>
                    <a:pt x="34" y="31"/>
                  </a:lnTo>
                  <a:lnTo>
                    <a:pt x="35" y="32"/>
                  </a:lnTo>
                  <a:lnTo>
                    <a:pt x="35" y="34"/>
                  </a:lnTo>
                  <a:lnTo>
                    <a:pt x="35" y="37"/>
                  </a:lnTo>
                  <a:lnTo>
                    <a:pt x="35" y="44"/>
                  </a:lnTo>
                  <a:lnTo>
                    <a:pt x="36" y="57"/>
                  </a:lnTo>
                  <a:lnTo>
                    <a:pt x="36" y="58"/>
                  </a:lnTo>
                  <a:lnTo>
                    <a:pt x="36" y="60"/>
                  </a:lnTo>
                  <a:lnTo>
                    <a:pt x="36" y="63"/>
                  </a:lnTo>
                  <a:lnTo>
                    <a:pt x="37" y="69"/>
                  </a:lnTo>
                  <a:lnTo>
                    <a:pt x="37" y="81"/>
                  </a:lnTo>
                  <a:lnTo>
                    <a:pt x="37" y="82"/>
                  </a:lnTo>
                  <a:lnTo>
                    <a:pt x="37" y="84"/>
                  </a:lnTo>
                  <a:lnTo>
                    <a:pt x="38" y="87"/>
                  </a:lnTo>
                  <a:lnTo>
                    <a:pt x="38" y="92"/>
                  </a:lnTo>
                  <a:lnTo>
                    <a:pt x="38" y="93"/>
                  </a:lnTo>
                  <a:lnTo>
                    <a:pt x="38" y="94"/>
                  </a:lnTo>
                  <a:lnTo>
                    <a:pt x="38" y="97"/>
                  </a:lnTo>
                  <a:lnTo>
                    <a:pt x="39" y="101"/>
                  </a:lnTo>
                  <a:lnTo>
                    <a:pt x="39" y="102"/>
                  </a:lnTo>
                  <a:lnTo>
                    <a:pt x="39" y="103"/>
                  </a:lnTo>
                  <a:lnTo>
                    <a:pt x="39" y="105"/>
                  </a:lnTo>
                  <a:lnTo>
                    <a:pt x="39" y="106"/>
                  </a:lnTo>
                  <a:lnTo>
                    <a:pt x="39" y="107"/>
                  </a:lnTo>
                  <a:lnTo>
                    <a:pt x="39" y="108"/>
                  </a:lnTo>
                  <a:lnTo>
                    <a:pt x="39" y="109"/>
                  </a:lnTo>
                  <a:lnTo>
                    <a:pt x="40" y="110"/>
                  </a:lnTo>
                  <a:lnTo>
                    <a:pt x="40" y="110"/>
                  </a:lnTo>
                  <a:lnTo>
                    <a:pt x="40" y="111"/>
                  </a:lnTo>
                  <a:lnTo>
                    <a:pt x="40" y="112"/>
                  </a:lnTo>
                  <a:lnTo>
                    <a:pt x="40" y="112"/>
                  </a:lnTo>
                  <a:lnTo>
                    <a:pt x="40" y="113"/>
                  </a:lnTo>
                  <a:lnTo>
                    <a:pt x="40" y="113"/>
                  </a:lnTo>
                  <a:lnTo>
                    <a:pt x="40" y="114"/>
                  </a:lnTo>
                  <a:lnTo>
                    <a:pt x="40" y="114"/>
                  </a:lnTo>
                  <a:lnTo>
                    <a:pt x="40" y="114"/>
                  </a:lnTo>
                  <a:lnTo>
                    <a:pt x="40" y="115"/>
                  </a:lnTo>
                  <a:lnTo>
                    <a:pt x="41" y="115"/>
                  </a:lnTo>
                  <a:lnTo>
                    <a:pt x="41" y="115"/>
                  </a:lnTo>
                  <a:lnTo>
                    <a:pt x="41" y="115"/>
                  </a:lnTo>
                  <a:lnTo>
                    <a:pt x="41" y="115"/>
                  </a:lnTo>
                  <a:lnTo>
                    <a:pt x="41" y="116"/>
                  </a:lnTo>
                  <a:lnTo>
                    <a:pt x="41" y="116"/>
                  </a:lnTo>
                  <a:lnTo>
                    <a:pt x="41" y="116"/>
                  </a:lnTo>
                  <a:lnTo>
                    <a:pt x="41" y="116"/>
                  </a:lnTo>
                  <a:lnTo>
                    <a:pt x="41" y="115"/>
                  </a:lnTo>
                  <a:lnTo>
                    <a:pt x="41" y="115"/>
                  </a:lnTo>
                  <a:lnTo>
                    <a:pt x="41" y="115"/>
                  </a:lnTo>
                  <a:lnTo>
                    <a:pt x="41" y="115"/>
                  </a:lnTo>
                  <a:lnTo>
                    <a:pt x="42" y="115"/>
                  </a:lnTo>
                  <a:lnTo>
                    <a:pt x="42" y="114"/>
                  </a:lnTo>
                  <a:lnTo>
                    <a:pt x="42" y="114"/>
                  </a:lnTo>
                  <a:lnTo>
                    <a:pt x="42" y="114"/>
                  </a:lnTo>
                  <a:lnTo>
                    <a:pt x="42" y="113"/>
                  </a:lnTo>
                  <a:lnTo>
                    <a:pt x="42" y="113"/>
                  </a:lnTo>
                  <a:lnTo>
                    <a:pt x="42" y="112"/>
                  </a:lnTo>
                  <a:lnTo>
                    <a:pt x="42" y="111"/>
                  </a:lnTo>
                  <a:lnTo>
                    <a:pt x="42" y="111"/>
                  </a:lnTo>
                  <a:lnTo>
                    <a:pt x="43" y="110"/>
                  </a:lnTo>
                  <a:lnTo>
                    <a:pt x="43" y="108"/>
                  </a:lnTo>
                  <a:lnTo>
                    <a:pt x="43" y="108"/>
                  </a:lnTo>
                  <a:lnTo>
                    <a:pt x="43" y="107"/>
                  </a:lnTo>
                  <a:lnTo>
                    <a:pt x="43" y="105"/>
                  </a:lnTo>
                  <a:lnTo>
                    <a:pt x="43" y="104"/>
                  </a:lnTo>
                  <a:lnTo>
                    <a:pt x="43" y="103"/>
                  </a:lnTo>
                  <a:lnTo>
                    <a:pt x="43" y="101"/>
                  </a:lnTo>
                  <a:lnTo>
                    <a:pt x="44" y="96"/>
                  </a:lnTo>
                  <a:lnTo>
                    <a:pt x="44" y="95"/>
                  </a:lnTo>
                  <a:lnTo>
                    <a:pt x="44" y="93"/>
                  </a:lnTo>
                  <a:lnTo>
                    <a:pt x="44" y="90"/>
                  </a:lnTo>
                  <a:lnTo>
                    <a:pt x="45" y="85"/>
                  </a:lnTo>
                  <a:lnTo>
                    <a:pt x="45" y="83"/>
                  </a:lnTo>
                  <a:lnTo>
                    <a:pt x="45" y="82"/>
                  </a:lnTo>
                  <a:lnTo>
                    <a:pt x="45" y="78"/>
                  </a:lnTo>
                  <a:lnTo>
                    <a:pt x="45" y="72"/>
                  </a:lnTo>
                  <a:lnTo>
                    <a:pt x="46" y="59"/>
                  </a:lnTo>
                  <a:lnTo>
                    <a:pt x="46" y="57"/>
                  </a:lnTo>
                  <a:lnTo>
                    <a:pt x="46" y="55"/>
                  </a:lnTo>
                  <a:lnTo>
                    <a:pt x="46" y="52"/>
                  </a:lnTo>
                  <a:lnTo>
                    <a:pt x="47" y="45"/>
                  </a:lnTo>
                  <a:lnTo>
                    <a:pt x="48" y="32"/>
                  </a:lnTo>
                  <a:lnTo>
                    <a:pt x="48" y="31"/>
                  </a:lnTo>
                  <a:lnTo>
                    <a:pt x="48" y="29"/>
                  </a:lnTo>
                  <a:lnTo>
                    <a:pt x="48" y="26"/>
                  </a:lnTo>
                  <a:lnTo>
                    <a:pt x="48" y="21"/>
                  </a:lnTo>
                  <a:lnTo>
                    <a:pt x="48" y="20"/>
                  </a:lnTo>
                  <a:lnTo>
                    <a:pt x="49" y="18"/>
                  </a:lnTo>
                  <a:lnTo>
                    <a:pt x="49" y="16"/>
                  </a:lnTo>
                  <a:lnTo>
                    <a:pt x="49" y="12"/>
                  </a:lnTo>
                  <a:lnTo>
                    <a:pt x="49" y="11"/>
                  </a:lnTo>
                  <a:lnTo>
                    <a:pt x="49" y="10"/>
                  </a:lnTo>
                  <a:lnTo>
                    <a:pt x="49" y="8"/>
                  </a:lnTo>
                  <a:lnTo>
                    <a:pt x="49" y="7"/>
                  </a:lnTo>
                  <a:lnTo>
                    <a:pt x="50" y="6"/>
                  </a:lnTo>
                  <a:lnTo>
                    <a:pt x="50" y="5"/>
                  </a:lnTo>
                  <a:lnTo>
                    <a:pt x="50" y="4"/>
                  </a:lnTo>
                  <a:lnTo>
                    <a:pt x="50" y="4"/>
                  </a:lnTo>
                  <a:lnTo>
                    <a:pt x="50" y="3"/>
                  </a:lnTo>
                  <a:lnTo>
                    <a:pt x="50" y="2"/>
                  </a:lnTo>
                  <a:lnTo>
                    <a:pt x="50" y="2"/>
                  </a:lnTo>
                  <a:lnTo>
                    <a:pt x="50" y="2"/>
                  </a:lnTo>
                  <a:lnTo>
                    <a:pt x="51" y="1"/>
                  </a:lnTo>
                  <a:lnTo>
                    <a:pt x="51" y="1"/>
                  </a:lnTo>
                  <a:lnTo>
                    <a:pt x="51" y="0"/>
                  </a:lnTo>
                  <a:lnTo>
                    <a:pt x="51" y="0"/>
                  </a:lnTo>
                  <a:lnTo>
                    <a:pt x="51" y="0"/>
                  </a:lnTo>
                  <a:lnTo>
                    <a:pt x="51" y="0"/>
                  </a:lnTo>
                  <a:lnTo>
                    <a:pt x="51" y="0"/>
                  </a:lnTo>
                  <a:lnTo>
                    <a:pt x="51" y="0"/>
                  </a:lnTo>
                  <a:lnTo>
                    <a:pt x="51" y="0"/>
                  </a:lnTo>
                  <a:lnTo>
                    <a:pt x="51" y="0"/>
                  </a:lnTo>
                  <a:lnTo>
                    <a:pt x="51" y="0"/>
                  </a:lnTo>
                  <a:lnTo>
                    <a:pt x="51" y="0"/>
                  </a:lnTo>
                  <a:lnTo>
                    <a:pt x="52" y="0"/>
                  </a:lnTo>
                  <a:lnTo>
                    <a:pt x="52" y="0"/>
                  </a:lnTo>
                  <a:lnTo>
                    <a:pt x="52" y="1"/>
                  </a:lnTo>
                  <a:lnTo>
                    <a:pt x="52" y="1"/>
                  </a:lnTo>
                  <a:lnTo>
                    <a:pt x="52" y="1"/>
                  </a:lnTo>
                  <a:lnTo>
                    <a:pt x="52" y="2"/>
                  </a:lnTo>
                  <a:lnTo>
                    <a:pt x="52" y="2"/>
                  </a:lnTo>
                  <a:lnTo>
                    <a:pt x="52" y="3"/>
                  </a:lnTo>
                  <a:lnTo>
                    <a:pt x="52" y="3"/>
                  </a:lnTo>
                  <a:lnTo>
                    <a:pt x="52" y="4"/>
                  </a:lnTo>
                  <a:lnTo>
                    <a:pt x="53" y="4"/>
                  </a:lnTo>
                  <a:lnTo>
                    <a:pt x="53" y="5"/>
                  </a:lnTo>
                  <a:lnTo>
                    <a:pt x="53" y="7"/>
                  </a:lnTo>
                  <a:lnTo>
                    <a:pt x="53" y="8"/>
                  </a:lnTo>
                  <a:lnTo>
                    <a:pt x="53" y="8"/>
                  </a:lnTo>
                  <a:lnTo>
                    <a:pt x="53" y="10"/>
                  </a:lnTo>
                  <a:lnTo>
                    <a:pt x="54" y="14"/>
                  </a:lnTo>
                  <a:lnTo>
                    <a:pt x="54" y="16"/>
                  </a:lnTo>
                  <a:lnTo>
                    <a:pt x="54" y="16"/>
                  </a:lnTo>
                  <a:lnTo>
                    <a:pt x="54" y="19"/>
                  </a:lnTo>
                  <a:lnTo>
                    <a:pt x="54" y="24"/>
                  </a:lnTo>
                  <a:lnTo>
                    <a:pt x="55" y="34"/>
                  </a:lnTo>
                  <a:lnTo>
                    <a:pt x="55" y="36"/>
                  </a:lnTo>
                  <a:lnTo>
                    <a:pt x="55" y="38"/>
                  </a:lnTo>
                  <a:lnTo>
                    <a:pt x="55" y="40"/>
                  </a:lnTo>
                  <a:lnTo>
                    <a:pt x="56" y="46"/>
                  </a:lnTo>
                  <a:lnTo>
                    <a:pt x="56" y="59"/>
                  </a:lnTo>
                  <a:lnTo>
                    <a:pt x="56" y="60"/>
                  </a:lnTo>
                  <a:lnTo>
                    <a:pt x="57" y="62"/>
                  </a:lnTo>
                  <a:lnTo>
                    <a:pt x="57" y="65"/>
                  </a:lnTo>
                  <a:lnTo>
                    <a:pt x="57" y="71"/>
                  </a:lnTo>
                  <a:lnTo>
                    <a:pt x="57" y="73"/>
                  </a:lnTo>
                  <a:lnTo>
                    <a:pt x="57" y="74"/>
                  </a:lnTo>
                  <a:lnTo>
                    <a:pt x="57" y="77"/>
                  </a:lnTo>
                  <a:lnTo>
                    <a:pt x="58" y="83"/>
                  </a:lnTo>
                  <a:lnTo>
                    <a:pt x="58" y="84"/>
                  </a:lnTo>
                  <a:lnTo>
                    <a:pt x="58" y="86"/>
                  </a:lnTo>
                  <a:lnTo>
                    <a:pt x="58" y="88"/>
                  </a:lnTo>
                  <a:lnTo>
                    <a:pt x="58" y="94"/>
                  </a:lnTo>
                  <a:lnTo>
                    <a:pt x="59" y="95"/>
                  </a:lnTo>
                  <a:lnTo>
                    <a:pt x="59" y="96"/>
                  </a:lnTo>
                  <a:lnTo>
                    <a:pt x="59" y="98"/>
                  </a:lnTo>
                  <a:lnTo>
                    <a:pt x="59" y="102"/>
                  </a:lnTo>
                  <a:lnTo>
                    <a:pt x="59" y="104"/>
                  </a:lnTo>
                  <a:lnTo>
                    <a:pt x="59" y="105"/>
                  </a:lnTo>
                  <a:lnTo>
                    <a:pt x="59" y="106"/>
                  </a:lnTo>
                  <a:lnTo>
                    <a:pt x="60" y="107"/>
                  </a:lnTo>
                  <a:lnTo>
                    <a:pt x="60" y="108"/>
                  </a:lnTo>
                  <a:lnTo>
                    <a:pt x="60" y="110"/>
                  </a:lnTo>
                  <a:lnTo>
                    <a:pt x="60" y="110"/>
                  </a:lnTo>
                  <a:lnTo>
                    <a:pt x="60" y="111"/>
                  </a:lnTo>
                  <a:lnTo>
                    <a:pt x="60" y="112"/>
                  </a:lnTo>
                  <a:lnTo>
                    <a:pt x="60" y="112"/>
                  </a:lnTo>
                  <a:lnTo>
                    <a:pt x="60" y="113"/>
                  </a:lnTo>
                  <a:lnTo>
                    <a:pt x="61" y="113"/>
                  </a:lnTo>
                  <a:lnTo>
                    <a:pt x="61" y="114"/>
                  </a:lnTo>
                  <a:lnTo>
                    <a:pt x="61" y="114"/>
                  </a:lnTo>
                  <a:lnTo>
                    <a:pt x="61" y="115"/>
                  </a:lnTo>
                  <a:lnTo>
                    <a:pt x="61" y="115"/>
                  </a:lnTo>
                  <a:lnTo>
                    <a:pt x="61" y="115"/>
                  </a:lnTo>
                  <a:lnTo>
                    <a:pt x="61" y="115"/>
                  </a:lnTo>
                  <a:lnTo>
                    <a:pt x="61" y="115"/>
                  </a:lnTo>
                  <a:lnTo>
                    <a:pt x="61" y="116"/>
                  </a:lnTo>
                  <a:lnTo>
                    <a:pt x="61" y="116"/>
                  </a:lnTo>
                  <a:lnTo>
                    <a:pt x="61" y="116"/>
                  </a:lnTo>
                  <a:lnTo>
                    <a:pt x="61" y="116"/>
                  </a:lnTo>
                  <a:lnTo>
                    <a:pt x="62" y="115"/>
                  </a:lnTo>
                  <a:lnTo>
                    <a:pt x="62" y="115"/>
                  </a:lnTo>
                  <a:lnTo>
                    <a:pt x="62" y="115"/>
                  </a:lnTo>
                  <a:lnTo>
                    <a:pt x="62" y="115"/>
                  </a:lnTo>
                  <a:lnTo>
                    <a:pt x="62" y="114"/>
                  </a:lnTo>
                  <a:lnTo>
                    <a:pt x="62" y="114"/>
                  </a:lnTo>
                  <a:lnTo>
                    <a:pt x="62" y="114"/>
                  </a:lnTo>
                  <a:lnTo>
                    <a:pt x="62" y="113"/>
                  </a:lnTo>
                  <a:lnTo>
                    <a:pt x="62" y="113"/>
                  </a:lnTo>
                  <a:lnTo>
                    <a:pt x="62" y="112"/>
                  </a:lnTo>
                  <a:lnTo>
                    <a:pt x="63" y="112"/>
                  </a:lnTo>
                  <a:lnTo>
                    <a:pt x="63" y="111"/>
                  </a:lnTo>
                  <a:lnTo>
                    <a:pt x="63" y="110"/>
                  </a:lnTo>
                  <a:lnTo>
                    <a:pt x="63" y="109"/>
                  </a:lnTo>
                  <a:lnTo>
                    <a:pt x="63" y="108"/>
                  </a:lnTo>
                  <a:lnTo>
                    <a:pt x="63" y="107"/>
                  </a:lnTo>
                  <a:lnTo>
                    <a:pt x="63" y="105"/>
                  </a:lnTo>
                  <a:lnTo>
                    <a:pt x="64" y="101"/>
                  </a:lnTo>
                  <a:lnTo>
                    <a:pt x="64" y="100"/>
                  </a:lnTo>
                  <a:lnTo>
                    <a:pt x="64" y="99"/>
                  </a:lnTo>
                  <a:lnTo>
                    <a:pt x="64" y="96"/>
                  </a:lnTo>
                  <a:lnTo>
                    <a:pt x="64" y="91"/>
                  </a:lnTo>
                  <a:lnTo>
                    <a:pt x="65" y="79"/>
                  </a:lnTo>
                  <a:lnTo>
                    <a:pt x="65" y="77"/>
                  </a:lnTo>
                  <a:lnTo>
                    <a:pt x="65" y="76"/>
                  </a:lnTo>
                  <a:lnTo>
                    <a:pt x="65" y="73"/>
                  </a:lnTo>
                  <a:lnTo>
                    <a:pt x="66" y="67"/>
                  </a:lnTo>
                  <a:lnTo>
                    <a:pt x="67" y="54"/>
                  </a:lnTo>
                  <a:lnTo>
                    <a:pt x="67" y="52"/>
                  </a:lnTo>
                  <a:lnTo>
                    <a:pt x="67" y="51"/>
                  </a:lnTo>
                  <a:lnTo>
                    <a:pt x="67" y="48"/>
                  </a:lnTo>
                  <a:lnTo>
                    <a:pt x="67" y="41"/>
                  </a:lnTo>
                  <a:lnTo>
                    <a:pt x="68" y="30"/>
                  </a:lnTo>
                  <a:lnTo>
                    <a:pt x="68" y="28"/>
                  </a:lnTo>
                  <a:lnTo>
                    <a:pt x="68" y="27"/>
                  </a:lnTo>
                  <a:lnTo>
                    <a:pt x="68" y="24"/>
                  </a:lnTo>
                  <a:lnTo>
                    <a:pt x="69" y="19"/>
                  </a:lnTo>
                  <a:lnTo>
                    <a:pt x="69" y="18"/>
                  </a:lnTo>
                  <a:lnTo>
                    <a:pt x="69" y="17"/>
                  </a:lnTo>
                  <a:lnTo>
                    <a:pt x="69" y="15"/>
                  </a:lnTo>
                  <a:lnTo>
                    <a:pt x="69" y="11"/>
                  </a:lnTo>
                  <a:lnTo>
                    <a:pt x="69" y="10"/>
                  </a:lnTo>
                  <a:lnTo>
                    <a:pt x="70" y="9"/>
                  </a:lnTo>
                  <a:lnTo>
                    <a:pt x="70" y="7"/>
                  </a:lnTo>
                  <a:lnTo>
                    <a:pt x="70" y="6"/>
                  </a:lnTo>
                  <a:lnTo>
                    <a:pt x="70" y="6"/>
                  </a:lnTo>
                  <a:lnTo>
                    <a:pt x="70" y="4"/>
                  </a:lnTo>
                  <a:lnTo>
                    <a:pt x="70" y="4"/>
                  </a:lnTo>
                  <a:lnTo>
                    <a:pt x="70" y="3"/>
                  </a:lnTo>
                  <a:lnTo>
                    <a:pt x="70" y="3"/>
                  </a:lnTo>
                  <a:lnTo>
                    <a:pt x="71" y="2"/>
                  </a:lnTo>
                  <a:lnTo>
                    <a:pt x="71" y="2"/>
                  </a:lnTo>
                  <a:lnTo>
                    <a:pt x="71" y="1"/>
                  </a:lnTo>
                  <a:lnTo>
                    <a:pt x="71" y="1"/>
                  </a:lnTo>
                  <a:lnTo>
                    <a:pt x="71" y="1"/>
                  </a:lnTo>
                  <a:lnTo>
                    <a:pt x="71" y="0"/>
                  </a:lnTo>
                  <a:lnTo>
                    <a:pt x="71" y="0"/>
                  </a:lnTo>
                  <a:lnTo>
                    <a:pt x="71" y="0"/>
                  </a:lnTo>
                  <a:lnTo>
                    <a:pt x="71" y="0"/>
                  </a:lnTo>
                  <a:lnTo>
                    <a:pt x="71" y="0"/>
                  </a:lnTo>
                  <a:lnTo>
                    <a:pt x="71" y="0"/>
                  </a:lnTo>
                  <a:lnTo>
                    <a:pt x="71" y="0"/>
                  </a:lnTo>
                  <a:lnTo>
                    <a:pt x="71" y="0"/>
                  </a:lnTo>
                  <a:lnTo>
                    <a:pt x="72" y="0"/>
                  </a:lnTo>
                  <a:lnTo>
                    <a:pt x="72" y="0"/>
                  </a:lnTo>
                  <a:lnTo>
                    <a:pt x="72" y="0"/>
                  </a:lnTo>
                  <a:lnTo>
                    <a:pt x="72" y="0"/>
                  </a:lnTo>
                  <a:lnTo>
                    <a:pt x="72" y="0"/>
                  </a:lnTo>
                  <a:lnTo>
                    <a:pt x="72" y="1"/>
                  </a:lnTo>
                  <a:lnTo>
                    <a:pt x="72" y="1"/>
                  </a:lnTo>
                  <a:lnTo>
                    <a:pt x="72" y="1"/>
                  </a:lnTo>
                  <a:lnTo>
                    <a:pt x="72" y="2"/>
                  </a:lnTo>
                  <a:lnTo>
                    <a:pt x="72" y="2"/>
                  </a:lnTo>
                  <a:lnTo>
                    <a:pt x="73" y="3"/>
                  </a:lnTo>
                  <a:lnTo>
                    <a:pt x="73" y="3"/>
                  </a:lnTo>
                  <a:lnTo>
                    <a:pt x="73" y="4"/>
                  </a:lnTo>
                  <a:lnTo>
                    <a:pt x="73" y="4"/>
                  </a:lnTo>
                  <a:lnTo>
                    <a:pt x="73" y="6"/>
                  </a:lnTo>
                  <a:lnTo>
                    <a:pt x="73" y="6"/>
                  </a:lnTo>
                  <a:lnTo>
                    <a:pt x="73" y="7"/>
                  </a:lnTo>
                  <a:lnTo>
                    <a:pt x="73" y="9"/>
                  </a:lnTo>
                  <a:lnTo>
                    <a:pt x="74" y="12"/>
                  </a:lnTo>
                  <a:lnTo>
                    <a:pt x="74" y="13"/>
                  </a:lnTo>
                  <a:lnTo>
                    <a:pt x="74" y="14"/>
                  </a:lnTo>
                  <a:lnTo>
                    <a:pt x="74" y="16"/>
                  </a:lnTo>
                  <a:lnTo>
                    <a:pt x="74" y="21"/>
                  </a:lnTo>
                  <a:lnTo>
                    <a:pt x="74" y="22"/>
                  </a:lnTo>
                  <a:lnTo>
                    <a:pt x="75" y="24"/>
                  </a:lnTo>
                  <a:lnTo>
                    <a:pt x="75" y="26"/>
                  </a:lnTo>
                  <a:lnTo>
                    <a:pt x="75" y="32"/>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2" name="Freeform 89"/>
            <p:cNvSpPr>
              <a:spLocks/>
            </p:cNvSpPr>
            <p:nvPr/>
          </p:nvSpPr>
          <p:spPr bwMode="auto">
            <a:xfrm>
              <a:off x="5020" y="2186"/>
              <a:ext cx="75" cy="116"/>
            </a:xfrm>
            <a:custGeom>
              <a:avLst/>
              <a:gdLst/>
              <a:ahLst/>
              <a:cxnLst>
                <a:cxn ang="0">
                  <a:pos x="2" y="59"/>
                </a:cxn>
                <a:cxn ang="0">
                  <a:pos x="3" y="85"/>
                </a:cxn>
                <a:cxn ang="0">
                  <a:pos x="5" y="105"/>
                </a:cxn>
                <a:cxn ang="0">
                  <a:pos x="6" y="113"/>
                </a:cxn>
                <a:cxn ang="0">
                  <a:pos x="6" y="115"/>
                </a:cxn>
                <a:cxn ang="0">
                  <a:pos x="7" y="115"/>
                </a:cxn>
                <a:cxn ang="0">
                  <a:pos x="8" y="111"/>
                </a:cxn>
                <a:cxn ang="0">
                  <a:pos x="9" y="100"/>
                </a:cxn>
                <a:cxn ang="0">
                  <a:pos x="11" y="69"/>
                </a:cxn>
                <a:cxn ang="0">
                  <a:pos x="13" y="29"/>
                </a:cxn>
                <a:cxn ang="0">
                  <a:pos x="15" y="9"/>
                </a:cxn>
                <a:cxn ang="0">
                  <a:pos x="16" y="2"/>
                </a:cxn>
                <a:cxn ang="0">
                  <a:pos x="17" y="0"/>
                </a:cxn>
                <a:cxn ang="0">
                  <a:pos x="17" y="1"/>
                </a:cxn>
                <a:cxn ang="0">
                  <a:pos x="18" y="5"/>
                </a:cxn>
                <a:cxn ang="0">
                  <a:pos x="19" y="18"/>
                </a:cxn>
                <a:cxn ang="0">
                  <a:pos x="21" y="54"/>
                </a:cxn>
                <a:cxn ang="0">
                  <a:pos x="23" y="86"/>
                </a:cxn>
                <a:cxn ang="0">
                  <a:pos x="24" y="103"/>
                </a:cxn>
                <a:cxn ang="0">
                  <a:pos x="25" y="111"/>
                </a:cxn>
                <a:cxn ang="0">
                  <a:pos x="26" y="115"/>
                </a:cxn>
                <a:cxn ang="0">
                  <a:pos x="27" y="116"/>
                </a:cxn>
                <a:cxn ang="0">
                  <a:pos x="27" y="113"/>
                </a:cxn>
                <a:cxn ang="0">
                  <a:pos x="28" y="107"/>
                </a:cxn>
                <a:cxn ang="0">
                  <a:pos x="29" y="93"/>
                </a:cxn>
                <a:cxn ang="0">
                  <a:pos x="32" y="46"/>
                </a:cxn>
                <a:cxn ang="0">
                  <a:pos x="34" y="21"/>
                </a:cxn>
                <a:cxn ang="0">
                  <a:pos x="35" y="10"/>
                </a:cxn>
                <a:cxn ang="0">
                  <a:pos x="35" y="2"/>
                </a:cxn>
                <a:cxn ang="0">
                  <a:pos x="36" y="0"/>
                </a:cxn>
                <a:cxn ang="0">
                  <a:pos x="37" y="0"/>
                </a:cxn>
                <a:cxn ang="0">
                  <a:pos x="38" y="4"/>
                </a:cxn>
                <a:cxn ang="0">
                  <a:pos x="39" y="12"/>
                </a:cxn>
                <a:cxn ang="0">
                  <a:pos x="40" y="29"/>
                </a:cxn>
                <a:cxn ang="0">
                  <a:pos x="43" y="86"/>
                </a:cxn>
                <a:cxn ang="0">
                  <a:pos x="44" y="102"/>
                </a:cxn>
                <a:cxn ang="0">
                  <a:pos x="45" y="111"/>
                </a:cxn>
                <a:cxn ang="0">
                  <a:pos x="46" y="115"/>
                </a:cxn>
                <a:cxn ang="0">
                  <a:pos x="47" y="116"/>
                </a:cxn>
                <a:cxn ang="0">
                  <a:pos x="47" y="114"/>
                </a:cxn>
                <a:cxn ang="0">
                  <a:pos x="48" y="108"/>
                </a:cxn>
                <a:cxn ang="0">
                  <a:pos x="49" y="92"/>
                </a:cxn>
                <a:cxn ang="0">
                  <a:pos x="51" y="60"/>
                </a:cxn>
                <a:cxn ang="0">
                  <a:pos x="53" y="24"/>
                </a:cxn>
                <a:cxn ang="0">
                  <a:pos x="55" y="8"/>
                </a:cxn>
                <a:cxn ang="0">
                  <a:pos x="55" y="2"/>
                </a:cxn>
                <a:cxn ang="0">
                  <a:pos x="56" y="0"/>
                </a:cxn>
                <a:cxn ang="0">
                  <a:pos x="57" y="0"/>
                </a:cxn>
                <a:cxn ang="0">
                  <a:pos x="57" y="3"/>
                </a:cxn>
                <a:cxn ang="0">
                  <a:pos x="58" y="12"/>
                </a:cxn>
                <a:cxn ang="0">
                  <a:pos x="60" y="33"/>
                </a:cxn>
                <a:cxn ang="0">
                  <a:pos x="63" y="82"/>
                </a:cxn>
                <a:cxn ang="0">
                  <a:pos x="64" y="104"/>
                </a:cxn>
                <a:cxn ang="0">
                  <a:pos x="65" y="112"/>
                </a:cxn>
                <a:cxn ang="0">
                  <a:pos x="66" y="115"/>
                </a:cxn>
                <a:cxn ang="0">
                  <a:pos x="66" y="115"/>
                </a:cxn>
                <a:cxn ang="0">
                  <a:pos x="67" y="112"/>
                </a:cxn>
                <a:cxn ang="0">
                  <a:pos x="68" y="102"/>
                </a:cxn>
                <a:cxn ang="0">
                  <a:pos x="70" y="74"/>
                </a:cxn>
                <a:cxn ang="0">
                  <a:pos x="72" y="39"/>
                </a:cxn>
                <a:cxn ang="0">
                  <a:pos x="74" y="17"/>
                </a:cxn>
                <a:cxn ang="0">
                  <a:pos x="75" y="4"/>
                </a:cxn>
              </a:cxnLst>
              <a:rect l="0" t="0" r="r" b="b"/>
              <a:pathLst>
                <a:path w="75" h="116">
                  <a:moveTo>
                    <a:pt x="0" y="32"/>
                  </a:moveTo>
                  <a:lnTo>
                    <a:pt x="0" y="33"/>
                  </a:lnTo>
                  <a:lnTo>
                    <a:pt x="0" y="34"/>
                  </a:lnTo>
                  <a:lnTo>
                    <a:pt x="0" y="37"/>
                  </a:lnTo>
                  <a:lnTo>
                    <a:pt x="1" y="43"/>
                  </a:lnTo>
                  <a:lnTo>
                    <a:pt x="1" y="56"/>
                  </a:lnTo>
                  <a:lnTo>
                    <a:pt x="2" y="58"/>
                  </a:lnTo>
                  <a:lnTo>
                    <a:pt x="2" y="59"/>
                  </a:lnTo>
                  <a:lnTo>
                    <a:pt x="2" y="62"/>
                  </a:lnTo>
                  <a:lnTo>
                    <a:pt x="2" y="69"/>
                  </a:lnTo>
                  <a:lnTo>
                    <a:pt x="2" y="71"/>
                  </a:lnTo>
                  <a:lnTo>
                    <a:pt x="2" y="73"/>
                  </a:lnTo>
                  <a:lnTo>
                    <a:pt x="3" y="76"/>
                  </a:lnTo>
                  <a:lnTo>
                    <a:pt x="3" y="82"/>
                  </a:lnTo>
                  <a:lnTo>
                    <a:pt x="3" y="84"/>
                  </a:lnTo>
                  <a:lnTo>
                    <a:pt x="3" y="85"/>
                  </a:lnTo>
                  <a:lnTo>
                    <a:pt x="3" y="88"/>
                  </a:lnTo>
                  <a:lnTo>
                    <a:pt x="4" y="94"/>
                  </a:lnTo>
                  <a:lnTo>
                    <a:pt x="4" y="95"/>
                  </a:lnTo>
                  <a:lnTo>
                    <a:pt x="4" y="96"/>
                  </a:lnTo>
                  <a:lnTo>
                    <a:pt x="4" y="99"/>
                  </a:lnTo>
                  <a:lnTo>
                    <a:pt x="5" y="103"/>
                  </a:lnTo>
                  <a:lnTo>
                    <a:pt x="5" y="104"/>
                  </a:lnTo>
                  <a:lnTo>
                    <a:pt x="5" y="105"/>
                  </a:lnTo>
                  <a:lnTo>
                    <a:pt x="5" y="107"/>
                  </a:lnTo>
                  <a:lnTo>
                    <a:pt x="5" y="108"/>
                  </a:lnTo>
                  <a:lnTo>
                    <a:pt x="5" y="109"/>
                  </a:lnTo>
                  <a:lnTo>
                    <a:pt x="5" y="110"/>
                  </a:lnTo>
                  <a:lnTo>
                    <a:pt x="5" y="111"/>
                  </a:lnTo>
                  <a:lnTo>
                    <a:pt x="5" y="112"/>
                  </a:lnTo>
                  <a:lnTo>
                    <a:pt x="5" y="112"/>
                  </a:lnTo>
                  <a:lnTo>
                    <a:pt x="6" y="113"/>
                  </a:lnTo>
                  <a:lnTo>
                    <a:pt x="6" y="113"/>
                  </a:lnTo>
                  <a:lnTo>
                    <a:pt x="6" y="114"/>
                  </a:lnTo>
                  <a:lnTo>
                    <a:pt x="6" y="114"/>
                  </a:lnTo>
                  <a:lnTo>
                    <a:pt x="6" y="114"/>
                  </a:lnTo>
                  <a:lnTo>
                    <a:pt x="6" y="115"/>
                  </a:lnTo>
                  <a:lnTo>
                    <a:pt x="6" y="115"/>
                  </a:lnTo>
                  <a:lnTo>
                    <a:pt x="6" y="115"/>
                  </a:lnTo>
                  <a:lnTo>
                    <a:pt x="6" y="115"/>
                  </a:lnTo>
                  <a:lnTo>
                    <a:pt x="6" y="116"/>
                  </a:lnTo>
                  <a:lnTo>
                    <a:pt x="7" y="116"/>
                  </a:lnTo>
                  <a:lnTo>
                    <a:pt x="7" y="116"/>
                  </a:lnTo>
                  <a:lnTo>
                    <a:pt x="7" y="116"/>
                  </a:lnTo>
                  <a:lnTo>
                    <a:pt x="7" y="115"/>
                  </a:lnTo>
                  <a:lnTo>
                    <a:pt x="7" y="115"/>
                  </a:lnTo>
                  <a:lnTo>
                    <a:pt x="7" y="115"/>
                  </a:lnTo>
                  <a:lnTo>
                    <a:pt x="7" y="115"/>
                  </a:lnTo>
                  <a:lnTo>
                    <a:pt x="7" y="114"/>
                  </a:lnTo>
                  <a:lnTo>
                    <a:pt x="7" y="114"/>
                  </a:lnTo>
                  <a:lnTo>
                    <a:pt x="7" y="114"/>
                  </a:lnTo>
                  <a:lnTo>
                    <a:pt x="7" y="113"/>
                  </a:lnTo>
                  <a:lnTo>
                    <a:pt x="7" y="113"/>
                  </a:lnTo>
                  <a:lnTo>
                    <a:pt x="8" y="112"/>
                  </a:lnTo>
                  <a:lnTo>
                    <a:pt x="8" y="112"/>
                  </a:lnTo>
                  <a:lnTo>
                    <a:pt x="8" y="111"/>
                  </a:lnTo>
                  <a:lnTo>
                    <a:pt x="8" y="111"/>
                  </a:lnTo>
                  <a:lnTo>
                    <a:pt x="8" y="110"/>
                  </a:lnTo>
                  <a:lnTo>
                    <a:pt x="8" y="109"/>
                  </a:lnTo>
                  <a:lnTo>
                    <a:pt x="8" y="108"/>
                  </a:lnTo>
                  <a:lnTo>
                    <a:pt x="8" y="107"/>
                  </a:lnTo>
                  <a:lnTo>
                    <a:pt x="9" y="105"/>
                  </a:lnTo>
                  <a:lnTo>
                    <a:pt x="9" y="101"/>
                  </a:lnTo>
                  <a:lnTo>
                    <a:pt x="9" y="100"/>
                  </a:lnTo>
                  <a:lnTo>
                    <a:pt x="9" y="99"/>
                  </a:lnTo>
                  <a:lnTo>
                    <a:pt x="9" y="97"/>
                  </a:lnTo>
                  <a:lnTo>
                    <a:pt x="10" y="92"/>
                  </a:lnTo>
                  <a:lnTo>
                    <a:pt x="10" y="81"/>
                  </a:lnTo>
                  <a:lnTo>
                    <a:pt x="10" y="80"/>
                  </a:lnTo>
                  <a:lnTo>
                    <a:pt x="10" y="78"/>
                  </a:lnTo>
                  <a:lnTo>
                    <a:pt x="11" y="75"/>
                  </a:lnTo>
                  <a:lnTo>
                    <a:pt x="11" y="69"/>
                  </a:lnTo>
                  <a:lnTo>
                    <a:pt x="12" y="56"/>
                  </a:lnTo>
                  <a:lnTo>
                    <a:pt x="12" y="55"/>
                  </a:lnTo>
                  <a:lnTo>
                    <a:pt x="12" y="53"/>
                  </a:lnTo>
                  <a:lnTo>
                    <a:pt x="12" y="50"/>
                  </a:lnTo>
                  <a:lnTo>
                    <a:pt x="12" y="44"/>
                  </a:lnTo>
                  <a:lnTo>
                    <a:pt x="13" y="32"/>
                  </a:lnTo>
                  <a:lnTo>
                    <a:pt x="13" y="30"/>
                  </a:lnTo>
                  <a:lnTo>
                    <a:pt x="13" y="29"/>
                  </a:lnTo>
                  <a:lnTo>
                    <a:pt x="13" y="26"/>
                  </a:lnTo>
                  <a:lnTo>
                    <a:pt x="14" y="20"/>
                  </a:lnTo>
                  <a:lnTo>
                    <a:pt x="14" y="19"/>
                  </a:lnTo>
                  <a:lnTo>
                    <a:pt x="14" y="18"/>
                  </a:lnTo>
                  <a:lnTo>
                    <a:pt x="14" y="15"/>
                  </a:lnTo>
                  <a:lnTo>
                    <a:pt x="15" y="11"/>
                  </a:lnTo>
                  <a:lnTo>
                    <a:pt x="15" y="10"/>
                  </a:lnTo>
                  <a:lnTo>
                    <a:pt x="15" y="9"/>
                  </a:lnTo>
                  <a:lnTo>
                    <a:pt x="15" y="7"/>
                  </a:lnTo>
                  <a:lnTo>
                    <a:pt x="15" y="6"/>
                  </a:lnTo>
                  <a:lnTo>
                    <a:pt x="15" y="6"/>
                  </a:lnTo>
                  <a:lnTo>
                    <a:pt x="15" y="4"/>
                  </a:lnTo>
                  <a:lnTo>
                    <a:pt x="15" y="3"/>
                  </a:lnTo>
                  <a:lnTo>
                    <a:pt x="15" y="3"/>
                  </a:lnTo>
                  <a:lnTo>
                    <a:pt x="16" y="2"/>
                  </a:lnTo>
                  <a:lnTo>
                    <a:pt x="16" y="2"/>
                  </a:lnTo>
                  <a:lnTo>
                    <a:pt x="16" y="1"/>
                  </a:lnTo>
                  <a:lnTo>
                    <a:pt x="16" y="1"/>
                  </a:lnTo>
                  <a:lnTo>
                    <a:pt x="16" y="1"/>
                  </a:lnTo>
                  <a:lnTo>
                    <a:pt x="16" y="0"/>
                  </a:lnTo>
                  <a:lnTo>
                    <a:pt x="16" y="0"/>
                  </a:lnTo>
                  <a:lnTo>
                    <a:pt x="16" y="0"/>
                  </a:lnTo>
                  <a:lnTo>
                    <a:pt x="16" y="0"/>
                  </a:lnTo>
                  <a:lnTo>
                    <a:pt x="17" y="0"/>
                  </a:lnTo>
                  <a:lnTo>
                    <a:pt x="17" y="0"/>
                  </a:lnTo>
                  <a:lnTo>
                    <a:pt x="17" y="0"/>
                  </a:lnTo>
                  <a:lnTo>
                    <a:pt x="17" y="0"/>
                  </a:lnTo>
                  <a:lnTo>
                    <a:pt x="17" y="0"/>
                  </a:lnTo>
                  <a:lnTo>
                    <a:pt x="17" y="0"/>
                  </a:lnTo>
                  <a:lnTo>
                    <a:pt x="17" y="0"/>
                  </a:lnTo>
                  <a:lnTo>
                    <a:pt x="17" y="0"/>
                  </a:lnTo>
                  <a:lnTo>
                    <a:pt x="17" y="1"/>
                  </a:lnTo>
                  <a:lnTo>
                    <a:pt x="17" y="1"/>
                  </a:lnTo>
                  <a:lnTo>
                    <a:pt x="17" y="2"/>
                  </a:lnTo>
                  <a:lnTo>
                    <a:pt x="17" y="2"/>
                  </a:lnTo>
                  <a:lnTo>
                    <a:pt x="18" y="3"/>
                  </a:lnTo>
                  <a:lnTo>
                    <a:pt x="18" y="3"/>
                  </a:lnTo>
                  <a:lnTo>
                    <a:pt x="18" y="4"/>
                  </a:lnTo>
                  <a:lnTo>
                    <a:pt x="18" y="4"/>
                  </a:lnTo>
                  <a:lnTo>
                    <a:pt x="18" y="5"/>
                  </a:lnTo>
                  <a:lnTo>
                    <a:pt x="18" y="6"/>
                  </a:lnTo>
                  <a:lnTo>
                    <a:pt x="18" y="7"/>
                  </a:lnTo>
                  <a:lnTo>
                    <a:pt x="18" y="8"/>
                  </a:lnTo>
                  <a:lnTo>
                    <a:pt x="19" y="9"/>
                  </a:lnTo>
                  <a:lnTo>
                    <a:pt x="19" y="10"/>
                  </a:lnTo>
                  <a:lnTo>
                    <a:pt x="19" y="12"/>
                  </a:lnTo>
                  <a:lnTo>
                    <a:pt x="19" y="17"/>
                  </a:lnTo>
                  <a:lnTo>
                    <a:pt x="19" y="18"/>
                  </a:lnTo>
                  <a:lnTo>
                    <a:pt x="19" y="20"/>
                  </a:lnTo>
                  <a:lnTo>
                    <a:pt x="19" y="22"/>
                  </a:lnTo>
                  <a:lnTo>
                    <a:pt x="20" y="28"/>
                  </a:lnTo>
                  <a:lnTo>
                    <a:pt x="21" y="40"/>
                  </a:lnTo>
                  <a:lnTo>
                    <a:pt x="21" y="42"/>
                  </a:lnTo>
                  <a:lnTo>
                    <a:pt x="21" y="44"/>
                  </a:lnTo>
                  <a:lnTo>
                    <a:pt x="21" y="47"/>
                  </a:lnTo>
                  <a:lnTo>
                    <a:pt x="21" y="54"/>
                  </a:lnTo>
                  <a:lnTo>
                    <a:pt x="22" y="67"/>
                  </a:lnTo>
                  <a:lnTo>
                    <a:pt x="22" y="69"/>
                  </a:lnTo>
                  <a:lnTo>
                    <a:pt x="22" y="70"/>
                  </a:lnTo>
                  <a:lnTo>
                    <a:pt x="23" y="74"/>
                  </a:lnTo>
                  <a:lnTo>
                    <a:pt x="23" y="80"/>
                  </a:lnTo>
                  <a:lnTo>
                    <a:pt x="23" y="82"/>
                  </a:lnTo>
                  <a:lnTo>
                    <a:pt x="23" y="83"/>
                  </a:lnTo>
                  <a:lnTo>
                    <a:pt x="23" y="86"/>
                  </a:lnTo>
                  <a:lnTo>
                    <a:pt x="24" y="92"/>
                  </a:lnTo>
                  <a:lnTo>
                    <a:pt x="24" y="93"/>
                  </a:lnTo>
                  <a:lnTo>
                    <a:pt x="24" y="95"/>
                  </a:lnTo>
                  <a:lnTo>
                    <a:pt x="24" y="97"/>
                  </a:lnTo>
                  <a:lnTo>
                    <a:pt x="24" y="98"/>
                  </a:lnTo>
                  <a:lnTo>
                    <a:pt x="24" y="100"/>
                  </a:lnTo>
                  <a:lnTo>
                    <a:pt x="24" y="102"/>
                  </a:lnTo>
                  <a:lnTo>
                    <a:pt x="24" y="103"/>
                  </a:lnTo>
                  <a:lnTo>
                    <a:pt x="25" y="104"/>
                  </a:lnTo>
                  <a:lnTo>
                    <a:pt x="25" y="106"/>
                  </a:lnTo>
                  <a:lnTo>
                    <a:pt x="25" y="107"/>
                  </a:lnTo>
                  <a:lnTo>
                    <a:pt x="25" y="108"/>
                  </a:lnTo>
                  <a:lnTo>
                    <a:pt x="25" y="109"/>
                  </a:lnTo>
                  <a:lnTo>
                    <a:pt x="25" y="110"/>
                  </a:lnTo>
                  <a:lnTo>
                    <a:pt x="25" y="111"/>
                  </a:lnTo>
                  <a:lnTo>
                    <a:pt x="25" y="111"/>
                  </a:lnTo>
                  <a:lnTo>
                    <a:pt x="25" y="112"/>
                  </a:lnTo>
                  <a:lnTo>
                    <a:pt x="25" y="112"/>
                  </a:lnTo>
                  <a:lnTo>
                    <a:pt x="26" y="113"/>
                  </a:lnTo>
                  <a:lnTo>
                    <a:pt x="26" y="113"/>
                  </a:lnTo>
                  <a:lnTo>
                    <a:pt x="26" y="114"/>
                  </a:lnTo>
                  <a:lnTo>
                    <a:pt x="26" y="114"/>
                  </a:lnTo>
                  <a:lnTo>
                    <a:pt x="26" y="114"/>
                  </a:lnTo>
                  <a:lnTo>
                    <a:pt x="26" y="115"/>
                  </a:lnTo>
                  <a:lnTo>
                    <a:pt x="26" y="115"/>
                  </a:lnTo>
                  <a:lnTo>
                    <a:pt x="26" y="115"/>
                  </a:lnTo>
                  <a:lnTo>
                    <a:pt x="26" y="115"/>
                  </a:lnTo>
                  <a:lnTo>
                    <a:pt x="26" y="116"/>
                  </a:lnTo>
                  <a:lnTo>
                    <a:pt x="27" y="116"/>
                  </a:lnTo>
                  <a:lnTo>
                    <a:pt x="27" y="116"/>
                  </a:lnTo>
                  <a:lnTo>
                    <a:pt x="27" y="116"/>
                  </a:lnTo>
                  <a:lnTo>
                    <a:pt x="27" y="116"/>
                  </a:lnTo>
                  <a:lnTo>
                    <a:pt x="27" y="115"/>
                  </a:lnTo>
                  <a:lnTo>
                    <a:pt x="27" y="115"/>
                  </a:lnTo>
                  <a:lnTo>
                    <a:pt x="27" y="115"/>
                  </a:lnTo>
                  <a:lnTo>
                    <a:pt x="27" y="115"/>
                  </a:lnTo>
                  <a:lnTo>
                    <a:pt x="27" y="114"/>
                  </a:lnTo>
                  <a:lnTo>
                    <a:pt x="27" y="114"/>
                  </a:lnTo>
                  <a:lnTo>
                    <a:pt x="27" y="114"/>
                  </a:lnTo>
                  <a:lnTo>
                    <a:pt x="27" y="113"/>
                  </a:lnTo>
                  <a:lnTo>
                    <a:pt x="27" y="113"/>
                  </a:lnTo>
                  <a:lnTo>
                    <a:pt x="28" y="112"/>
                  </a:lnTo>
                  <a:lnTo>
                    <a:pt x="28" y="112"/>
                  </a:lnTo>
                  <a:lnTo>
                    <a:pt x="28" y="111"/>
                  </a:lnTo>
                  <a:lnTo>
                    <a:pt x="28" y="110"/>
                  </a:lnTo>
                  <a:lnTo>
                    <a:pt x="28" y="109"/>
                  </a:lnTo>
                  <a:lnTo>
                    <a:pt x="28" y="108"/>
                  </a:lnTo>
                  <a:lnTo>
                    <a:pt x="28" y="107"/>
                  </a:lnTo>
                  <a:lnTo>
                    <a:pt x="28" y="106"/>
                  </a:lnTo>
                  <a:lnTo>
                    <a:pt x="29" y="104"/>
                  </a:lnTo>
                  <a:lnTo>
                    <a:pt x="29" y="103"/>
                  </a:lnTo>
                  <a:lnTo>
                    <a:pt x="29" y="102"/>
                  </a:lnTo>
                  <a:lnTo>
                    <a:pt x="29" y="100"/>
                  </a:lnTo>
                  <a:lnTo>
                    <a:pt x="29" y="96"/>
                  </a:lnTo>
                  <a:lnTo>
                    <a:pt x="29" y="94"/>
                  </a:lnTo>
                  <a:lnTo>
                    <a:pt x="29" y="93"/>
                  </a:lnTo>
                  <a:lnTo>
                    <a:pt x="30" y="91"/>
                  </a:lnTo>
                  <a:lnTo>
                    <a:pt x="30" y="85"/>
                  </a:lnTo>
                  <a:lnTo>
                    <a:pt x="31" y="74"/>
                  </a:lnTo>
                  <a:lnTo>
                    <a:pt x="31" y="72"/>
                  </a:lnTo>
                  <a:lnTo>
                    <a:pt x="31" y="70"/>
                  </a:lnTo>
                  <a:lnTo>
                    <a:pt x="31" y="67"/>
                  </a:lnTo>
                  <a:lnTo>
                    <a:pt x="31" y="60"/>
                  </a:lnTo>
                  <a:lnTo>
                    <a:pt x="32" y="46"/>
                  </a:lnTo>
                  <a:lnTo>
                    <a:pt x="32" y="45"/>
                  </a:lnTo>
                  <a:lnTo>
                    <a:pt x="32" y="43"/>
                  </a:lnTo>
                  <a:lnTo>
                    <a:pt x="33" y="40"/>
                  </a:lnTo>
                  <a:lnTo>
                    <a:pt x="33" y="33"/>
                  </a:lnTo>
                  <a:lnTo>
                    <a:pt x="33" y="32"/>
                  </a:lnTo>
                  <a:lnTo>
                    <a:pt x="33" y="30"/>
                  </a:lnTo>
                  <a:lnTo>
                    <a:pt x="33" y="27"/>
                  </a:lnTo>
                  <a:lnTo>
                    <a:pt x="34" y="21"/>
                  </a:lnTo>
                  <a:lnTo>
                    <a:pt x="34" y="20"/>
                  </a:lnTo>
                  <a:lnTo>
                    <a:pt x="34" y="19"/>
                  </a:lnTo>
                  <a:lnTo>
                    <a:pt x="34" y="16"/>
                  </a:lnTo>
                  <a:lnTo>
                    <a:pt x="34" y="15"/>
                  </a:lnTo>
                  <a:lnTo>
                    <a:pt x="34" y="14"/>
                  </a:lnTo>
                  <a:lnTo>
                    <a:pt x="34" y="12"/>
                  </a:lnTo>
                  <a:lnTo>
                    <a:pt x="35" y="11"/>
                  </a:lnTo>
                  <a:lnTo>
                    <a:pt x="35" y="10"/>
                  </a:lnTo>
                  <a:lnTo>
                    <a:pt x="35" y="8"/>
                  </a:lnTo>
                  <a:lnTo>
                    <a:pt x="35" y="7"/>
                  </a:lnTo>
                  <a:lnTo>
                    <a:pt x="35" y="6"/>
                  </a:lnTo>
                  <a:lnTo>
                    <a:pt x="35" y="5"/>
                  </a:lnTo>
                  <a:lnTo>
                    <a:pt x="35" y="4"/>
                  </a:lnTo>
                  <a:lnTo>
                    <a:pt x="35" y="3"/>
                  </a:lnTo>
                  <a:lnTo>
                    <a:pt x="35" y="3"/>
                  </a:lnTo>
                  <a:lnTo>
                    <a:pt x="35" y="2"/>
                  </a:lnTo>
                  <a:lnTo>
                    <a:pt x="36" y="2"/>
                  </a:lnTo>
                  <a:lnTo>
                    <a:pt x="36" y="1"/>
                  </a:lnTo>
                  <a:lnTo>
                    <a:pt x="36" y="1"/>
                  </a:lnTo>
                  <a:lnTo>
                    <a:pt x="36" y="1"/>
                  </a:lnTo>
                  <a:lnTo>
                    <a:pt x="36" y="0"/>
                  </a:lnTo>
                  <a:lnTo>
                    <a:pt x="36" y="0"/>
                  </a:lnTo>
                  <a:lnTo>
                    <a:pt x="36" y="0"/>
                  </a:lnTo>
                  <a:lnTo>
                    <a:pt x="36" y="0"/>
                  </a:lnTo>
                  <a:lnTo>
                    <a:pt x="36" y="0"/>
                  </a:lnTo>
                  <a:lnTo>
                    <a:pt x="37" y="0"/>
                  </a:lnTo>
                  <a:lnTo>
                    <a:pt x="37" y="0"/>
                  </a:lnTo>
                  <a:lnTo>
                    <a:pt x="37" y="0"/>
                  </a:lnTo>
                  <a:lnTo>
                    <a:pt x="37" y="0"/>
                  </a:lnTo>
                  <a:lnTo>
                    <a:pt x="37" y="0"/>
                  </a:lnTo>
                  <a:lnTo>
                    <a:pt x="37" y="0"/>
                  </a:lnTo>
                  <a:lnTo>
                    <a:pt x="37" y="0"/>
                  </a:lnTo>
                  <a:lnTo>
                    <a:pt x="37" y="1"/>
                  </a:lnTo>
                  <a:lnTo>
                    <a:pt x="37" y="1"/>
                  </a:lnTo>
                  <a:lnTo>
                    <a:pt x="37" y="2"/>
                  </a:lnTo>
                  <a:lnTo>
                    <a:pt x="37" y="2"/>
                  </a:lnTo>
                  <a:lnTo>
                    <a:pt x="37" y="2"/>
                  </a:lnTo>
                  <a:lnTo>
                    <a:pt x="38" y="3"/>
                  </a:lnTo>
                  <a:lnTo>
                    <a:pt x="38" y="3"/>
                  </a:lnTo>
                  <a:lnTo>
                    <a:pt x="38" y="4"/>
                  </a:lnTo>
                  <a:lnTo>
                    <a:pt x="38" y="5"/>
                  </a:lnTo>
                  <a:lnTo>
                    <a:pt x="38" y="5"/>
                  </a:lnTo>
                  <a:lnTo>
                    <a:pt x="38" y="7"/>
                  </a:lnTo>
                  <a:lnTo>
                    <a:pt x="38" y="8"/>
                  </a:lnTo>
                  <a:lnTo>
                    <a:pt x="38" y="8"/>
                  </a:lnTo>
                  <a:lnTo>
                    <a:pt x="38" y="10"/>
                  </a:lnTo>
                  <a:lnTo>
                    <a:pt x="39" y="11"/>
                  </a:lnTo>
                  <a:lnTo>
                    <a:pt x="39" y="12"/>
                  </a:lnTo>
                  <a:lnTo>
                    <a:pt x="39" y="14"/>
                  </a:lnTo>
                  <a:lnTo>
                    <a:pt x="39" y="15"/>
                  </a:lnTo>
                  <a:lnTo>
                    <a:pt x="39" y="16"/>
                  </a:lnTo>
                  <a:lnTo>
                    <a:pt x="39" y="19"/>
                  </a:lnTo>
                  <a:lnTo>
                    <a:pt x="39" y="24"/>
                  </a:lnTo>
                  <a:lnTo>
                    <a:pt x="40" y="25"/>
                  </a:lnTo>
                  <a:lnTo>
                    <a:pt x="40" y="26"/>
                  </a:lnTo>
                  <a:lnTo>
                    <a:pt x="40" y="29"/>
                  </a:lnTo>
                  <a:lnTo>
                    <a:pt x="40" y="35"/>
                  </a:lnTo>
                  <a:lnTo>
                    <a:pt x="41" y="48"/>
                  </a:lnTo>
                  <a:lnTo>
                    <a:pt x="42" y="73"/>
                  </a:lnTo>
                  <a:lnTo>
                    <a:pt x="42" y="75"/>
                  </a:lnTo>
                  <a:lnTo>
                    <a:pt x="43" y="76"/>
                  </a:lnTo>
                  <a:lnTo>
                    <a:pt x="43" y="79"/>
                  </a:lnTo>
                  <a:lnTo>
                    <a:pt x="43" y="85"/>
                  </a:lnTo>
                  <a:lnTo>
                    <a:pt x="43" y="86"/>
                  </a:lnTo>
                  <a:lnTo>
                    <a:pt x="43" y="88"/>
                  </a:lnTo>
                  <a:lnTo>
                    <a:pt x="43" y="90"/>
                  </a:lnTo>
                  <a:lnTo>
                    <a:pt x="44" y="95"/>
                  </a:lnTo>
                  <a:lnTo>
                    <a:pt x="44" y="97"/>
                  </a:lnTo>
                  <a:lnTo>
                    <a:pt x="44" y="98"/>
                  </a:lnTo>
                  <a:lnTo>
                    <a:pt x="44" y="100"/>
                  </a:lnTo>
                  <a:lnTo>
                    <a:pt x="44" y="101"/>
                  </a:lnTo>
                  <a:lnTo>
                    <a:pt x="44" y="102"/>
                  </a:lnTo>
                  <a:lnTo>
                    <a:pt x="44" y="104"/>
                  </a:lnTo>
                  <a:lnTo>
                    <a:pt x="45" y="105"/>
                  </a:lnTo>
                  <a:lnTo>
                    <a:pt x="45" y="106"/>
                  </a:lnTo>
                  <a:lnTo>
                    <a:pt x="45" y="108"/>
                  </a:lnTo>
                  <a:lnTo>
                    <a:pt x="45" y="108"/>
                  </a:lnTo>
                  <a:lnTo>
                    <a:pt x="45" y="109"/>
                  </a:lnTo>
                  <a:lnTo>
                    <a:pt x="45" y="110"/>
                  </a:lnTo>
                  <a:lnTo>
                    <a:pt x="45" y="111"/>
                  </a:lnTo>
                  <a:lnTo>
                    <a:pt x="45" y="112"/>
                  </a:lnTo>
                  <a:lnTo>
                    <a:pt x="45" y="112"/>
                  </a:lnTo>
                  <a:lnTo>
                    <a:pt x="45" y="113"/>
                  </a:lnTo>
                  <a:lnTo>
                    <a:pt x="45" y="113"/>
                  </a:lnTo>
                  <a:lnTo>
                    <a:pt x="46" y="114"/>
                  </a:lnTo>
                  <a:lnTo>
                    <a:pt x="46" y="114"/>
                  </a:lnTo>
                  <a:lnTo>
                    <a:pt x="46" y="114"/>
                  </a:lnTo>
                  <a:lnTo>
                    <a:pt x="46" y="115"/>
                  </a:lnTo>
                  <a:lnTo>
                    <a:pt x="46" y="115"/>
                  </a:lnTo>
                  <a:lnTo>
                    <a:pt x="46" y="115"/>
                  </a:lnTo>
                  <a:lnTo>
                    <a:pt x="46" y="115"/>
                  </a:lnTo>
                  <a:lnTo>
                    <a:pt x="46" y="115"/>
                  </a:lnTo>
                  <a:lnTo>
                    <a:pt x="46" y="116"/>
                  </a:lnTo>
                  <a:lnTo>
                    <a:pt x="46" y="116"/>
                  </a:lnTo>
                  <a:lnTo>
                    <a:pt x="47" y="116"/>
                  </a:lnTo>
                  <a:lnTo>
                    <a:pt x="47" y="116"/>
                  </a:lnTo>
                  <a:lnTo>
                    <a:pt x="47" y="115"/>
                  </a:lnTo>
                  <a:lnTo>
                    <a:pt x="47" y="115"/>
                  </a:lnTo>
                  <a:lnTo>
                    <a:pt x="47" y="115"/>
                  </a:lnTo>
                  <a:lnTo>
                    <a:pt x="47" y="115"/>
                  </a:lnTo>
                  <a:lnTo>
                    <a:pt x="47" y="115"/>
                  </a:lnTo>
                  <a:lnTo>
                    <a:pt x="47" y="114"/>
                  </a:lnTo>
                  <a:lnTo>
                    <a:pt x="47" y="114"/>
                  </a:lnTo>
                  <a:lnTo>
                    <a:pt x="47" y="114"/>
                  </a:lnTo>
                  <a:lnTo>
                    <a:pt x="47" y="113"/>
                  </a:lnTo>
                  <a:lnTo>
                    <a:pt x="47" y="113"/>
                  </a:lnTo>
                  <a:lnTo>
                    <a:pt x="47" y="112"/>
                  </a:lnTo>
                  <a:lnTo>
                    <a:pt x="48" y="112"/>
                  </a:lnTo>
                  <a:lnTo>
                    <a:pt x="48" y="111"/>
                  </a:lnTo>
                  <a:lnTo>
                    <a:pt x="48" y="110"/>
                  </a:lnTo>
                  <a:lnTo>
                    <a:pt x="48" y="109"/>
                  </a:lnTo>
                  <a:lnTo>
                    <a:pt x="48" y="108"/>
                  </a:lnTo>
                  <a:lnTo>
                    <a:pt x="48" y="106"/>
                  </a:lnTo>
                  <a:lnTo>
                    <a:pt x="48" y="105"/>
                  </a:lnTo>
                  <a:lnTo>
                    <a:pt x="48" y="104"/>
                  </a:lnTo>
                  <a:lnTo>
                    <a:pt x="49" y="102"/>
                  </a:lnTo>
                  <a:lnTo>
                    <a:pt x="49" y="101"/>
                  </a:lnTo>
                  <a:lnTo>
                    <a:pt x="49" y="100"/>
                  </a:lnTo>
                  <a:lnTo>
                    <a:pt x="49" y="97"/>
                  </a:lnTo>
                  <a:lnTo>
                    <a:pt x="49" y="92"/>
                  </a:lnTo>
                  <a:lnTo>
                    <a:pt x="49" y="91"/>
                  </a:lnTo>
                  <a:lnTo>
                    <a:pt x="49" y="89"/>
                  </a:lnTo>
                  <a:lnTo>
                    <a:pt x="50" y="86"/>
                  </a:lnTo>
                  <a:lnTo>
                    <a:pt x="50" y="80"/>
                  </a:lnTo>
                  <a:lnTo>
                    <a:pt x="51" y="67"/>
                  </a:lnTo>
                  <a:lnTo>
                    <a:pt x="51" y="65"/>
                  </a:lnTo>
                  <a:lnTo>
                    <a:pt x="51" y="64"/>
                  </a:lnTo>
                  <a:lnTo>
                    <a:pt x="51" y="60"/>
                  </a:lnTo>
                  <a:lnTo>
                    <a:pt x="52" y="53"/>
                  </a:lnTo>
                  <a:lnTo>
                    <a:pt x="52" y="40"/>
                  </a:lnTo>
                  <a:lnTo>
                    <a:pt x="52" y="38"/>
                  </a:lnTo>
                  <a:lnTo>
                    <a:pt x="53" y="36"/>
                  </a:lnTo>
                  <a:lnTo>
                    <a:pt x="53" y="33"/>
                  </a:lnTo>
                  <a:lnTo>
                    <a:pt x="53" y="27"/>
                  </a:lnTo>
                  <a:lnTo>
                    <a:pt x="53" y="26"/>
                  </a:lnTo>
                  <a:lnTo>
                    <a:pt x="53" y="24"/>
                  </a:lnTo>
                  <a:lnTo>
                    <a:pt x="53" y="22"/>
                  </a:lnTo>
                  <a:lnTo>
                    <a:pt x="54" y="16"/>
                  </a:lnTo>
                  <a:lnTo>
                    <a:pt x="54" y="15"/>
                  </a:lnTo>
                  <a:lnTo>
                    <a:pt x="54" y="14"/>
                  </a:lnTo>
                  <a:lnTo>
                    <a:pt x="54" y="12"/>
                  </a:lnTo>
                  <a:lnTo>
                    <a:pt x="54" y="11"/>
                  </a:lnTo>
                  <a:lnTo>
                    <a:pt x="54" y="10"/>
                  </a:lnTo>
                  <a:lnTo>
                    <a:pt x="55" y="8"/>
                  </a:lnTo>
                  <a:lnTo>
                    <a:pt x="55" y="8"/>
                  </a:lnTo>
                  <a:lnTo>
                    <a:pt x="55" y="7"/>
                  </a:lnTo>
                  <a:lnTo>
                    <a:pt x="55" y="6"/>
                  </a:lnTo>
                  <a:lnTo>
                    <a:pt x="55" y="5"/>
                  </a:lnTo>
                  <a:lnTo>
                    <a:pt x="55" y="5"/>
                  </a:lnTo>
                  <a:lnTo>
                    <a:pt x="55" y="4"/>
                  </a:lnTo>
                  <a:lnTo>
                    <a:pt x="55" y="3"/>
                  </a:lnTo>
                  <a:lnTo>
                    <a:pt x="55" y="2"/>
                  </a:lnTo>
                  <a:lnTo>
                    <a:pt x="55" y="2"/>
                  </a:lnTo>
                  <a:lnTo>
                    <a:pt x="55" y="1"/>
                  </a:lnTo>
                  <a:lnTo>
                    <a:pt x="55" y="1"/>
                  </a:lnTo>
                  <a:lnTo>
                    <a:pt x="56" y="1"/>
                  </a:lnTo>
                  <a:lnTo>
                    <a:pt x="56" y="0"/>
                  </a:lnTo>
                  <a:lnTo>
                    <a:pt x="56" y="0"/>
                  </a:lnTo>
                  <a:lnTo>
                    <a:pt x="56" y="0"/>
                  </a:lnTo>
                  <a:lnTo>
                    <a:pt x="56" y="0"/>
                  </a:lnTo>
                  <a:lnTo>
                    <a:pt x="56" y="0"/>
                  </a:lnTo>
                  <a:lnTo>
                    <a:pt x="56" y="0"/>
                  </a:lnTo>
                  <a:lnTo>
                    <a:pt x="56" y="0"/>
                  </a:lnTo>
                  <a:lnTo>
                    <a:pt x="56" y="0"/>
                  </a:lnTo>
                  <a:lnTo>
                    <a:pt x="56" y="0"/>
                  </a:lnTo>
                  <a:lnTo>
                    <a:pt x="57" y="0"/>
                  </a:lnTo>
                  <a:lnTo>
                    <a:pt x="57" y="0"/>
                  </a:lnTo>
                  <a:lnTo>
                    <a:pt x="57" y="0"/>
                  </a:lnTo>
                  <a:lnTo>
                    <a:pt x="57" y="0"/>
                  </a:lnTo>
                  <a:lnTo>
                    <a:pt x="57" y="1"/>
                  </a:lnTo>
                  <a:lnTo>
                    <a:pt x="57" y="1"/>
                  </a:lnTo>
                  <a:lnTo>
                    <a:pt x="57" y="2"/>
                  </a:lnTo>
                  <a:lnTo>
                    <a:pt x="57" y="2"/>
                  </a:lnTo>
                  <a:lnTo>
                    <a:pt x="57" y="2"/>
                  </a:lnTo>
                  <a:lnTo>
                    <a:pt x="57" y="3"/>
                  </a:lnTo>
                  <a:lnTo>
                    <a:pt x="57" y="3"/>
                  </a:lnTo>
                  <a:lnTo>
                    <a:pt x="57" y="4"/>
                  </a:lnTo>
                  <a:lnTo>
                    <a:pt x="58" y="5"/>
                  </a:lnTo>
                  <a:lnTo>
                    <a:pt x="58" y="6"/>
                  </a:lnTo>
                  <a:lnTo>
                    <a:pt x="58" y="7"/>
                  </a:lnTo>
                  <a:lnTo>
                    <a:pt x="58" y="8"/>
                  </a:lnTo>
                  <a:lnTo>
                    <a:pt x="58" y="9"/>
                  </a:lnTo>
                  <a:lnTo>
                    <a:pt x="58" y="10"/>
                  </a:lnTo>
                  <a:lnTo>
                    <a:pt x="58" y="12"/>
                  </a:lnTo>
                  <a:lnTo>
                    <a:pt x="59" y="16"/>
                  </a:lnTo>
                  <a:lnTo>
                    <a:pt x="59" y="18"/>
                  </a:lnTo>
                  <a:lnTo>
                    <a:pt x="59" y="19"/>
                  </a:lnTo>
                  <a:lnTo>
                    <a:pt x="59" y="21"/>
                  </a:lnTo>
                  <a:lnTo>
                    <a:pt x="59" y="26"/>
                  </a:lnTo>
                  <a:lnTo>
                    <a:pt x="59" y="28"/>
                  </a:lnTo>
                  <a:lnTo>
                    <a:pt x="60" y="30"/>
                  </a:lnTo>
                  <a:lnTo>
                    <a:pt x="60" y="33"/>
                  </a:lnTo>
                  <a:lnTo>
                    <a:pt x="60" y="39"/>
                  </a:lnTo>
                  <a:lnTo>
                    <a:pt x="61" y="53"/>
                  </a:lnTo>
                  <a:lnTo>
                    <a:pt x="61" y="55"/>
                  </a:lnTo>
                  <a:lnTo>
                    <a:pt x="61" y="56"/>
                  </a:lnTo>
                  <a:lnTo>
                    <a:pt x="61" y="60"/>
                  </a:lnTo>
                  <a:lnTo>
                    <a:pt x="62" y="67"/>
                  </a:lnTo>
                  <a:lnTo>
                    <a:pt x="62" y="80"/>
                  </a:lnTo>
                  <a:lnTo>
                    <a:pt x="63" y="82"/>
                  </a:lnTo>
                  <a:lnTo>
                    <a:pt x="63" y="84"/>
                  </a:lnTo>
                  <a:lnTo>
                    <a:pt x="63" y="87"/>
                  </a:lnTo>
                  <a:lnTo>
                    <a:pt x="63" y="92"/>
                  </a:lnTo>
                  <a:lnTo>
                    <a:pt x="63" y="94"/>
                  </a:lnTo>
                  <a:lnTo>
                    <a:pt x="63" y="95"/>
                  </a:lnTo>
                  <a:lnTo>
                    <a:pt x="64" y="98"/>
                  </a:lnTo>
                  <a:lnTo>
                    <a:pt x="64" y="102"/>
                  </a:lnTo>
                  <a:lnTo>
                    <a:pt x="64" y="104"/>
                  </a:lnTo>
                  <a:lnTo>
                    <a:pt x="64" y="105"/>
                  </a:lnTo>
                  <a:lnTo>
                    <a:pt x="64" y="107"/>
                  </a:lnTo>
                  <a:lnTo>
                    <a:pt x="64" y="108"/>
                  </a:lnTo>
                  <a:lnTo>
                    <a:pt x="65" y="108"/>
                  </a:lnTo>
                  <a:lnTo>
                    <a:pt x="65" y="110"/>
                  </a:lnTo>
                  <a:lnTo>
                    <a:pt x="65" y="111"/>
                  </a:lnTo>
                  <a:lnTo>
                    <a:pt x="65" y="111"/>
                  </a:lnTo>
                  <a:lnTo>
                    <a:pt x="65" y="112"/>
                  </a:lnTo>
                  <a:lnTo>
                    <a:pt x="65" y="113"/>
                  </a:lnTo>
                  <a:lnTo>
                    <a:pt x="65" y="113"/>
                  </a:lnTo>
                  <a:lnTo>
                    <a:pt x="65" y="114"/>
                  </a:lnTo>
                  <a:lnTo>
                    <a:pt x="66" y="114"/>
                  </a:lnTo>
                  <a:lnTo>
                    <a:pt x="66" y="114"/>
                  </a:lnTo>
                  <a:lnTo>
                    <a:pt x="66" y="115"/>
                  </a:lnTo>
                  <a:lnTo>
                    <a:pt x="66" y="115"/>
                  </a:lnTo>
                  <a:lnTo>
                    <a:pt x="66" y="115"/>
                  </a:lnTo>
                  <a:lnTo>
                    <a:pt x="66" y="115"/>
                  </a:lnTo>
                  <a:lnTo>
                    <a:pt x="66" y="116"/>
                  </a:lnTo>
                  <a:lnTo>
                    <a:pt x="66" y="116"/>
                  </a:lnTo>
                  <a:lnTo>
                    <a:pt x="66" y="116"/>
                  </a:lnTo>
                  <a:lnTo>
                    <a:pt x="66" y="116"/>
                  </a:lnTo>
                  <a:lnTo>
                    <a:pt x="66" y="116"/>
                  </a:lnTo>
                  <a:lnTo>
                    <a:pt x="66" y="115"/>
                  </a:lnTo>
                  <a:lnTo>
                    <a:pt x="66" y="115"/>
                  </a:lnTo>
                  <a:lnTo>
                    <a:pt x="67" y="115"/>
                  </a:lnTo>
                  <a:lnTo>
                    <a:pt x="67" y="115"/>
                  </a:lnTo>
                  <a:lnTo>
                    <a:pt x="67" y="114"/>
                  </a:lnTo>
                  <a:lnTo>
                    <a:pt x="67" y="114"/>
                  </a:lnTo>
                  <a:lnTo>
                    <a:pt x="67" y="114"/>
                  </a:lnTo>
                  <a:lnTo>
                    <a:pt x="67" y="113"/>
                  </a:lnTo>
                  <a:lnTo>
                    <a:pt x="67" y="113"/>
                  </a:lnTo>
                  <a:lnTo>
                    <a:pt x="67" y="112"/>
                  </a:lnTo>
                  <a:lnTo>
                    <a:pt x="67" y="112"/>
                  </a:lnTo>
                  <a:lnTo>
                    <a:pt x="67" y="111"/>
                  </a:lnTo>
                  <a:lnTo>
                    <a:pt x="68" y="110"/>
                  </a:lnTo>
                  <a:lnTo>
                    <a:pt x="68" y="109"/>
                  </a:lnTo>
                  <a:lnTo>
                    <a:pt x="68" y="108"/>
                  </a:lnTo>
                  <a:lnTo>
                    <a:pt x="68" y="107"/>
                  </a:lnTo>
                  <a:lnTo>
                    <a:pt x="68" y="106"/>
                  </a:lnTo>
                  <a:lnTo>
                    <a:pt x="68" y="102"/>
                  </a:lnTo>
                  <a:lnTo>
                    <a:pt x="68" y="100"/>
                  </a:lnTo>
                  <a:lnTo>
                    <a:pt x="69" y="99"/>
                  </a:lnTo>
                  <a:lnTo>
                    <a:pt x="69" y="97"/>
                  </a:lnTo>
                  <a:lnTo>
                    <a:pt x="69" y="92"/>
                  </a:lnTo>
                  <a:lnTo>
                    <a:pt x="70" y="81"/>
                  </a:lnTo>
                  <a:lnTo>
                    <a:pt x="70" y="79"/>
                  </a:lnTo>
                  <a:lnTo>
                    <a:pt x="70" y="78"/>
                  </a:lnTo>
                  <a:lnTo>
                    <a:pt x="70" y="74"/>
                  </a:lnTo>
                  <a:lnTo>
                    <a:pt x="70" y="68"/>
                  </a:lnTo>
                  <a:lnTo>
                    <a:pt x="71" y="55"/>
                  </a:lnTo>
                  <a:lnTo>
                    <a:pt x="71" y="53"/>
                  </a:lnTo>
                  <a:lnTo>
                    <a:pt x="71" y="52"/>
                  </a:lnTo>
                  <a:lnTo>
                    <a:pt x="72" y="48"/>
                  </a:lnTo>
                  <a:lnTo>
                    <a:pt x="72" y="42"/>
                  </a:lnTo>
                  <a:lnTo>
                    <a:pt x="72" y="41"/>
                  </a:lnTo>
                  <a:lnTo>
                    <a:pt x="72" y="39"/>
                  </a:lnTo>
                  <a:lnTo>
                    <a:pt x="72" y="36"/>
                  </a:lnTo>
                  <a:lnTo>
                    <a:pt x="73" y="30"/>
                  </a:lnTo>
                  <a:lnTo>
                    <a:pt x="73" y="29"/>
                  </a:lnTo>
                  <a:lnTo>
                    <a:pt x="73" y="28"/>
                  </a:lnTo>
                  <a:lnTo>
                    <a:pt x="73" y="25"/>
                  </a:lnTo>
                  <a:lnTo>
                    <a:pt x="73" y="20"/>
                  </a:lnTo>
                  <a:lnTo>
                    <a:pt x="73" y="18"/>
                  </a:lnTo>
                  <a:lnTo>
                    <a:pt x="74" y="17"/>
                  </a:lnTo>
                  <a:lnTo>
                    <a:pt x="74" y="15"/>
                  </a:lnTo>
                  <a:lnTo>
                    <a:pt x="74" y="11"/>
                  </a:lnTo>
                  <a:lnTo>
                    <a:pt x="74" y="10"/>
                  </a:lnTo>
                  <a:lnTo>
                    <a:pt x="74" y="9"/>
                  </a:lnTo>
                  <a:lnTo>
                    <a:pt x="74" y="7"/>
                  </a:lnTo>
                  <a:lnTo>
                    <a:pt x="74" y="7"/>
                  </a:lnTo>
                  <a:lnTo>
                    <a:pt x="74" y="6"/>
                  </a:lnTo>
                  <a:lnTo>
                    <a:pt x="75" y="4"/>
                  </a:lnTo>
                  <a:lnTo>
                    <a:pt x="75" y="4"/>
                  </a:lnTo>
                  <a:lnTo>
                    <a:pt x="75" y="3"/>
                  </a:lnTo>
                  <a:lnTo>
                    <a:pt x="75" y="3"/>
                  </a:lnTo>
                  <a:lnTo>
                    <a:pt x="75" y="2"/>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3" name="Freeform 90"/>
            <p:cNvSpPr>
              <a:spLocks/>
            </p:cNvSpPr>
            <p:nvPr/>
          </p:nvSpPr>
          <p:spPr bwMode="auto">
            <a:xfrm>
              <a:off x="5095" y="2186"/>
              <a:ext cx="72" cy="116"/>
            </a:xfrm>
            <a:custGeom>
              <a:avLst/>
              <a:gdLst/>
              <a:ahLst/>
              <a:cxnLst>
                <a:cxn ang="0">
                  <a:pos x="1" y="0"/>
                </a:cxn>
                <a:cxn ang="0">
                  <a:pos x="1" y="0"/>
                </a:cxn>
                <a:cxn ang="0">
                  <a:pos x="2" y="3"/>
                </a:cxn>
                <a:cxn ang="0">
                  <a:pos x="3" y="15"/>
                </a:cxn>
                <a:cxn ang="0">
                  <a:pos x="5" y="45"/>
                </a:cxn>
                <a:cxn ang="0">
                  <a:pos x="8" y="93"/>
                </a:cxn>
                <a:cxn ang="0">
                  <a:pos x="9" y="105"/>
                </a:cxn>
                <a:cxn ang="0">
                  <a:pos x="10" y="112"/>
                </a:cxn>
                <a:cxn ang="0">
                  <a:pos x="10" y="115"/>
                </a:cxn>
                <a:cxn ang="0">
                  <a:pos x="11" y="115"/>
                </a:cxn>
                <a:cxn ang="0">
                  <a:pos x="12" y="112"/>
                </a:cxn>
                <a:cxn ang="0">
                  <a:pos x="13" y="104"/>
                </a:cxn>
                <a:cxn ang="0">
                  <a:pos x="14" y="83"/>
                </a:cxn>
                <a:cxn ang="0">
                  <a:pos x="17" y="38"/>
                </a:cxn>
                <a:cxn ang="0">
                  <a:pos x="18" y="15"/>
                </a:cxn>
                <a:cxn ang="0">
                  <a:pos x="19" y="5"/>
                </a:cxn>
                <a:cxn ang="0">
                  <a:pos x="20" y="1"/>
                </a:cxn>
                <a:cxn ang="0">
                  <a:pos x="21" y="0"/>
                </a:cxn>
                <a:cxn ang="0">
                  <a:pos x="21" y="2"/>
                </a:cxn>
                <a:cxn ang="0">
                  <a:pos x="22" y="10"/>
                </a:cxn>
                <a:cxn ang="0">
                  <a:pos x="24" y="28"/>
                </a:cxn>
                <a:cxn ang="0">
                  <a:pos x="26" y="64"/>
                </a:cxn>
                <a:cxn ang="0">
                  <a:pos x="27" y="89"/>
                </a:cxn>
                <a:cxn ang="0">
                  <a:pos x="28" y="107"/>
                </a:cxn>
                <a:cxn ang="0">
                  <a:pos x="29" y="114"/>
                </a:cxn>
                <a:cxn ang="0">
                  <a:pos x="30" y="116"/>
                </a:cxn>
                <a:cxn ang="0">
                  <a:pos x="31" y="114"/>
                </a:cxn>
                <a:cxn ang="0">
                  <a:pos x="31" y="110"/>
                </a:cxn>
                <a:cxn ang="0">
                  <a:pos x="33" y="97"/>
                </a:cxn>
                <a:cxn ang="0">
                  <a:pos x="35" y="60"/>
                </a:cxn>
                <a:cxn ang="0">
                  <a:pos x="37" y="26"/>
                </a:cxn>
                <a:cxn ang="0">
                  <a:pos x="38" y="10"/>
                </a:cxn>
                <a:cxn ang="0">
                  <a:pos x="39" y="3"/>
                </a:cxn>
                <a:cxn ang="0">
                  <a:pos x="39" y="0"/>
                </a:cxn>
                <a:cxn ang="0">
                  <a:pos x="40" y="0"/>
                </a:cxn>
                <a:cxn ang="0">
                  <a:pos x="41" y="3"/>
                </a:cxn>
                <a:cxn ang="0">
                  <a:pos x="42" y="12"/>
                </a:cxn>
                <a:cxn ang="0">
                  <a:pos x="43" y="28"/>
                </a:cxn>
                <a:cxn ang="0">
                  <a:pos x="45" y="75"/>
                </a:cxn>
                <a:cxn ang="0">
                  <a:pos x="47" y="97"/>
                </a:cxn>
                <a:cxn ang="0">
                  <a:pos x="48" y="108"/>
                </a:cxn>
                <a:cxn ang="0">
                  <a:pos x="49" y="114"/>
                </a:cxn>
                <a:cxn ang="0">
                  <a:pos x="49" y="116"/>
                </a:cxn>
                <a:cxn ang="0">
                  <a:pos x="50" y="114"/>
                </a:cxn>
                <a:cxn ang="0">
                  <a:pos x="51" y="108"/>
                </a:cxn>
                <a:cxn ang="0">
                  <a:pos x="52" y="92"/>
                </a:cxn>
                <a:cxn ang="0">
                  <a:pos x="54" y="54"/>
                </a:cxn>
                <a:cxn ang="0">
                  <a:pos x="56" y="29"/>
                </a:cxn>
                <a:cxn ang="0">
                  <a:pos x="57" y="9"/>
                </a:cxn>
                <a:cxn ang="0">
                  <a:pos x="58" y="2"/>
                </a:cxn>
                <a:cxn ang="0">
                  <a:pos x="59" y="0"/>
                </a:cxn>
                <a:cxn ang="0">
                  <a:pos x="60" y="0"/>
                </a:cxn>
                <a:cxn ang="0">
                  <a:pos x="60" y="4"/>
                </a:cxn>
                <a:cxn ang="0">
                  <a:pos x="61" y="17"/>
                </a:cxn>
                <a:cxn ang="0">
                  <a:pos x="63" y="49"/>
                </a:cxn>
                <a:cxn ang="0">
                  <a:pos x="65" y="88"/>
                </a:cxn>
                <a:cxn ang="0">
                  <a:pos x="67" y="106"/>
                </a:cxn>
                <a:cxn ang="0">
                  <a:pos x="68" y="113"/>
                </a:cxn>
                <a:cxn ang="0">
                  <a:pos x="68" y="115"/>
                </a:cxn>
                <a:cxn ang="0">
                  <a:pos x="69" y="115"/>
                </a:cxn>
                <a:cxn ang="0">
                  <a:pos x="70" y="110"/>
                </a:cxn>
                <a:cxn ang="0">
                  <a:pos x="71" y="100"/>
                </a:cxn>
              </a:cxnLst>
              <a:rect l="0" t="0" r="r" b="b"/>
              <a:pathLst>
                <a:path w="72" h="116">
                  <a:moveTo>
                    <a:pt x="0" y="2"/>
                  </a:moveTo>
                  <a:lnTo>
                    <a:pt x="0" y="2"/>
                  </a:lnTo>
                  <a:lnTo>
                    <a:pt x="0" y="1"/>
                  </a:lnTo>
                  <a:lnTo>
                    <a:pt x="0" y="1"/>
                  </a:lnTo>
                  <a:lnTo>
                    <a:pt x="0" y="1"/>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2" y="1"/>
                  </a:lnTo>
                  <a:lnTo>
                    <a:pt x="2" y="1"/>
                  </a:lnTo>
                  <a:lnTo>
                    <a:pt x="2" y="2"/>
                  </a:lnTo>
                  <a:lnTo>
                    <a:pt x="2" y="2"/>
                  </a:lnTo>
                  <a:lnTo>
                    <a:pt x="2" y="2"/>
                  </a:lnTo>
                  <a:lnTo>
                    <a:pt x="2" y="3"/>
                  </a:lnTo>
                  <a:lnTo>
                    <a:pt x="2" y="4"/>
                  </a:lnTo>
                  <a:lnTo>
                    <a:pt x="2" y="4"/>
                  </a:lnTo>
                  <a:lnTo>
                    <a:pt x="2" y="5"/>
                  </a:lnTo>
                  <a:lnTo>
                    <a:pt x="3" y="7"/>
                  </a:lnTo>
                  <a:lnTo>
                    <a:pt x="3" y="8"/>
                  </a:lnTo>
                  <a:lnTo>
                    <a:pt x="3" y="8"/>
                  </a:lnTo>
                  <a:lnTo>
                    <a:pt x="3" y="10"/>
                  </a:lnTo>
                  <a:lnTo>
                    <a:pt x="3" y="15"/>
                  </a:lnTo>
                  <a:lnTo>
                    <a:pt x="3" y="16"/>
                  </a:lnTo>
                  <a:lnTo>
                    <a:pt x="3" y="17"/>
                  </a:lnTo>
                  <a:lnTo>
                    <a:pt x="4" y="20"/>
                  </a:lnTo>
                  <a:lnTo>
                    <a:pt x="4" y="26"/>
                  </a:lnTo>
                  <a:lnTo>
                    <a:pt x="5" y="38"/>
                  </a:lnTo>
                  <a:lnTo>
                    <a:pt x="5" y="40"/>
                  </a:lnTo>
                  <a:lnTo>
                    <a:pt x="5" y="41"/>
                  </a:lnTo>
                  <a:lnTo>
                    <a:pt x="5" y="45"/>
                  </a:lnTo>
                  <a:lnTo>
                    <a:pt x="5" y="52"/>
                  </a:lnTo>
                  <a:lnTo>
                    <a:pt x="6" y="66"/>
                  </a:lnTo>
                  <a:lnTo>
                    <a:pt x="6" y="67"/>
                  </a:lnTo>
                  <a:lnTo>
                    <a:pt x="7" y="69"/>
                  </a:lnTo>
                  <a:lnTo>
                    <a:pt x="7" y="72"/>
                  </a:lnTo>
                  <a:lnTo>
                    <a:pt x="7" y="79"/>
                  </a:lnTo>
                  <a:lnTo>
                    <a:pt x="8" y="92"/>
                  </a:lnTo>
                  <a:lnTo>
                    <a:pt x="8" y="93"/>
                  </a:lnTo>
                  <a:lnTo>
                    <a:pt x="8" y="94"/>
                  </a:lnTo>
                  <a:lnTo>
                    <a:pt x="8" y="97"/>
                  </a:lnTo>
                  <a:lnTo>
                    <a:pt x="8" y="98"/>
                  </a:lnTo>
                  <a:lnTo>
                    <a:pt x="8" y="99"/>
                  </a:lnTo>
                  <a:lnTo>
                    <a:pt x="9" y="101"/>
                  </a:lnTo>
                  <a:lnTo>
                    <a:pt x="9" y="102"/>
                  </a:lnTo>
                  <a:lnTo>
                    <a:pt x="9" y="103"/>
                  </a:lnTo>
                  <a:lnTo>
                    <a:pt x="9" y="105"/>
                  </a:lnTo>
                  <a:lnTo>
                    <a:pt x="9" y="106"/>
                  </a:lnTo>
                  <a:lnTo>
                    <a:pt x="9" y="107"/>
                  </a:lnTo>
                  <a:lnTo>
                    <a:pt x="9" y="109"/>
                  </a:lnTo>
                  <a:lnTo>
                    <a:pt x="9" y="109"/>
                  </a:lnTo>
                  <a:lnTo>
                    <a:pt x="9" y="110"/>
                  </a:lnTo>
                  <a:lnTo>
                    <a:pt x="9" y="111"/>
                  </a:lnTo>
                  <a:lnTo>
                    <a:pt x="9" y="111"/>
                  </a:lnTo>
                  <a:lnTo>
                    <a:pt x="10" y="112"/>
                  </a:lnTo>
                  <a:lnTo>
                    <a:pt x="10" y="112"/>
                  </a:lnTo>
                  <a:lnTo>
                    <a:pt x="10" y="113"/>
                  </a:lnTo>
                  <a:lnTo>
                    <a:pt x="10" y="114"/>
                  </a:lnTo>
                  <a:lnTo>
                    <a:pt x="10" y="114"/>
                  </a:lnTo>
                  <a:lnTo>
                    <a:pt x="10" y="114"/>
                  </a:lnTo>
                  <a:lnTo>
                    <a:pt x="10" y="115"/>
                  </a:lnTo>
                  <a:lnTo>
                    <a:pt x="10" y="115"/>
                  </a:lnTo>
                  <a:lnTo>
                    <a:pt x="10" y="115"/>
                  </a:lnTo>
                  <a:lnTo>
                    <a:pt x="10" y="115"/>
                  </a:lnTo>
                  <a:lnTo>
                    <a:pt x="11" y="115"/>
                  </a:lnTo>
                  <a:lnTo>
                    <a:pt x="11" y="116"/>
                  </a:lnTo>
                  <a:lnTo>
                    <a:pt x="11" y="116"/>
                  </a:lnTo>
                  <a:lnTo>
                    <a:pt x="11" y="116"/>
                  </a:lnTo>
                  <a:lnTo>
                    <a:pt x="11" y="116"/>
                  </a:lnTo>
                  <a:lnTo>
                    <a:pt x="11" y="115"/>
                  </a:lnTo>
                  <a:lnTo>
                    <a:pt x="11" y="115"/>
                  </a:lnTo>
                  <a:lnTo>
                    <a:pt x="11" y="115"/>
                  </a:lnTo>
                  <a:lnTo>
                    <a:pt x="11" y="115"/>
                  </a:lnTo>
                  <a:lnTo>
                    <a:pt x="11" y="114"/>
                  </a:lnTo>
                  <a:lnTo>
                    <a:pt x="11" y="114"/>
                  </a:lnTo>
                  <a:lnTo>
                    <a:pt x="11" y="114"/>
                  </a:lnTo>
                  <a:lnTo>
                    <a:pt x="11" y="113"/>
                  </a:lnTo>
                  <a:lnTo>
                    <a:pt x="12" y="113"/>
                  </a:lnTo>
                  <a:lnTo>
                    <a:pt x="12" y="112"/>
                  </a:lnTo>
                  <a:lnTo>
                    <a:pt x="12" y="112"/>
                  </a:lnTo>
                  <a:lnTo>
                    <a:pt x="12" y="111"/>
                  </a:lnTo>
                  <a:lnTo>
                    <a:pt x="12" y="110"/>
                  </a:lnTo>
                  <a:lnTo>
                    <a:pt x="12" y="109"/>
                  </a:lnTo>
                  <a:lnTo>
                    <a:pt x="12" y="108"/>
                  </a:lnTo>
                  <a:lnTo>
                    <a:pt x="12" y="107"/>
                  </a:lnTo>
                  <a:lnTo>
                    <a:pt x="13" y="106"/>
                  </a:lnTo>
                  <a:lnTo>
                    <a:pt x="13" y="104"/>
                  </a:lnTo>
                  <a:lnTo>
                    <a:pt x="13" y="103"/>
                  </a:lnTo>
                  <a:lnTo>
                    <a:pt x="13" y="102"/>
                  </a:lnTo>
                  <a:lnTo>
                    <a:pt x="13" y="100"/>
                  </a:lnTo>
                  <a:lnTo>
                    <a:pt x="13" y="95"/>
                  </a:lnTo>
                  <a:lnTo>
                    <a:pt x="13" y="94"/>
                  </a:lnTo>
                  <a:lnTo>
                    <a:pt x="14" y="92"/>
                  </a:lnTo>
                  <a:lnTo>
                    <a:pt x="14" y="89"/>
                  </a:lnTo>
                  <a:lnTo>
                    <a:pt x="14" y="83"/>
                  </a:lnTo>
                  <a:lnTo>
                    <a:pt x="15" y="70"/>
                  </a:lnTo>
                  <a:lnTo>
                    <a:pt x="15" y="68"/>
                  </a:lnTo>
                  <a:lnTo>
                    <a:pt x="15" y="66"/>
                  </a:lnTo>
                  <a:lnTo>
                    <a:pt x="15" y="63"/>
                  </a:lnTo>
                  <a:lnTo>
                    <a:pt x="16" y="56"/>
                  </a:lnTo>
                  <a:lnTo>
                    <a:pt x="16" y="42"/>
                  </a:lnTo>
                  <a:lnTo>
                    <a:pt x="17" y="40"/>
                  </a:lnTo>
                  <a:lnTo>
                    <a:pt x="17" y="38"/>
                  </a:lnTo>
                  <a:lnTo>
                    <a:pt x="17" y="35"/>
                  </a:lnTo>
                  <a:lnTo>
                    <a:pt x="17" y="28"/>
                  </a:lnTo>
                  <a:lnTo>
                    <a:pt x="17" y="27"/>
                  </a:lnTo>
                  <a:lnTo>
                    <a:pt x="17" y="26"/>
                  </a:lnTo>
                  <a:lnTo>
                    <a:pt x="18" y="23"/>
                  </a:lnTo>
                  <a:lnTo>
                    <a:pt x="18" y="17"/>
                  </a:lnTo>
                  <a:lnTo>
                    <a:pt x="18" y="16"/>
                  </a:lnTo>
                  <a:lnTo>
                    <a:pt x="18" y="15"/>
                  </a:lnTo>
                  <a:lnTo>
                    <a:pt x="18" y="12"/>
                  </a:lnTo>
                  <a:lnTo>
                    <a:pt x="18" y="11"/>
                  </a:lnTo>
                  <a:lnTo>
                    <a:pt x="19" y="10"/>
                  </a:lnTo>
                  <a:lnTo>
                    <a:pt x="19" y="8"/>
                  </a:lnTo>
                  <a:lnTo>
                    <a:pt x="19" y="7"/>
                  </a:lnTo>
                  <a:lnTo>
                    <a:pt x="19" y="6"/>
                  </a:lnTo>
                  <a:lnTo>
                    <a:pt x="19" y="6"/>
                  </a:lnTo>
                  <a:lnTo>
                    <a:pt x="19" y="5"/>
                  </a:lnTo>
                  <a:lnTo>
                    <a:pt x="19" y="4"/>
                  </a:lnTo>
                  <a:lnTo>
                    <a:pt x="19" y="4"/>
                  </a:lnTo>
                  <a:lnTo>
                    <a:pt x="19" y="3"/>
                  </a:lnTo>
                  <a:lnTo>
                    <a:pt x="19" y="2"/>
                  </a:lnTo>
                  <a:lnTo>
                    <a:pt x="19" y="2"/>
                  </a:lnTo>
                  <a:lnTo>
                    <a:pt x="20" y="1"/>
                  </a:lnTo>
                  <a:lnTo>
                    <a:pt x="20" y="1"/>
                  </a:lnTo>
                  <a:lnTo>
                    <a:pt x="20" y="1"/>
                  </a:lnTo>
                  <a:lnTo>
                    <a:pt x="20" y="0"/>
                  </a:lnTo>
                  <a:lnTo>
                    <a:pt x="20" y="0"/>
                  </a:lnTo>
                  <a:lnTo>
                    <a:pt x="20" y="0"/>
                  </a:lnTo>
                  <a:lnTo>
                    <a:pt x="20" y="0"/>
                  </a:lnTo>
                  <a:lnTo>
                    <a:pt x="20" y="0"/>
                  </a:lnTo>
                  <a:lnTo>
                    <a:pt x="20" y="0"/>
                  </a:lnTo>
                  <a:lnTo>
                    <a:pt x="21" y="0"/>
                  </a:lnTo>
                  <a:lnTo>
                    <a:pt x="21" y="0"/>
                  </a:lnTo>
                  <a:lnTo>
                    <a:pt x="21" y="0"/>
                  </a:lnTo>
                  <a:lnTo>
                    <a:pt x="21" y="0"/>
                  </a:lnTo>
                  <a:lnTo>
                    <a:pt x="21" y="0"/>
                  </a:lnTo>
                  <a:lnTo>
                    <a:pt x="21" y="0"/>
                  </a:lnTo>
                  <a:lnTo>
                    <a:pt x="21" y="1"/>
                  </a:lnTo>
                  <a:lnTo>
                    <a:pt x="21" y="1"/>
                  </a:lnTo>
                  <a:lnTo>
                    <a:pt x="21" y="2"/>
                  </a:lnTo>
                  <a:lnTo>
                    <a:pt x="21" y="2"/>
                  </a:lnTo>
                  <a:lnTo>
                    <a:pt x="21" y="3"/>
                  </a:lnTo>
                  <a:lnTo>
                    <a:pt x="21" y="3"/>
                  </a:lnTo>
                  <a:lnTo>
                    <a:pt x="22" y="5"/>
                  </a:lnTo>
                  <a:lnTo>
                    <a:pt x="22" y="5"/>
                  </a:lnTo>
                  <a:lnTo>
                    <a:pt x="22" y="6"/>
                  </a:lnTo>
                  <a:lnTo>
                    <a:pt x="22" y="8"/>
                  </a:lnTo>
                  <a:lnTo>
                    <a:pt x="22" y="9"/>
                  </a:lnTo>
                  <a:lnTo>
                    <a:pt x="22" y="10"/>
                  </a:lnTo>
                  <a:lnTo>
                    <a:pt x="22" y="12"/>
                  </a:lnTo>
                  <a:lnTo>
                    <a:pt x="23" y="13"/>
                  </a:lnTo>
                  <a:lnTo>
                    <a:pt x="23" y="14"/>
                  </a:lnTo>
                  <a:lnTo>
                    <a:pt x="23" y="16"/>
                  </a:lnTo>
                  <a:lnTo>
                    <a:pt x="23" y="22"/>
                  </a:lnTo>
                  <a:lnTo>
                    <a:pt x="23" y="23"/>
                  </a:lnTo>
                  <a:lnTo>
                    <a:pt x="23" y="24"/>
                  </a:lnTo>
                  <a:lnTo>
                    <a:pt x="24" y="28"/>
                  </a:lnTo>
                  <a:lnTo>
                    <a:pt x="24" y="34"/>
                  </a:lnTo>
                  <a:lnTo>
                    <a:pt x="24" y="35"/>
                  </a:lnTo>
                  <a:lnTo>
                    <a:pt x="24" y="37"/>
                  </a:lnTo>
                  <a:lnTo>
                    <a:pt x="24" y="40"/>
                  </a:lnTo>
                  <a:lnTo>
                    <a:pt x="25" y="47"/>
                  </a:lnTo>
                  <a:lnTo>
                    <a:pt x="25" y="61"/>
                  </a:lnTo>
                  <a:lnTo>
                    <a:pt x="25" y="63"/>
                  </a:lnTo>
                  <a:lnTo>
                    <a:pt x="26" y="64"/>
                  </a:lnTo>
                  <a:lnTo>
                    <a:pt x="26" y="68"/>
                  </a:lnTo>
                  <a:lnTo>
                    <a:pt x="26" y="74"/>
                  </a:lnTo>
                  <a:lnTo>
                    <a:pt x="26" y="76"/>
                  </a:lnTo>
                  <a:lnTo>
                    <a:pt x="26" y="77"/>
                  </a:lnTo>
                  <a:lnTo>
                    <a:pt x="27" y="80"/>
                  </a:lnTo>
                  <a:lnTo>
                    <a:pt x="27" y="86"/>
                  </a:lnTo>
                  <a:lnTo>
                    <a:pt x="27" y="87"/>
                  </a:lnTo>
                  <a:lnTo>
                    <a:pt x="27" y="89"/>
                  </a:lnTo>
                  <a:lnTo>
                    <a:pt x="27" y="92"/>
                  </a:lnTo>
                  <a:lnTo>
                    <a:pt x="27" y="97"/>
                  </a:lnTo>
                  <a:lnTo>
                    <a:pt x="28" y="98"/>
                  </a:lnTo>
                  <a:lnTo>
                    <a:pt x="28" y="99"/>
                  </a:lnTo>
                  <a:lnTo>
                    <a:pt x="28" y="101"/>
                  </a:lnTo>
                  <a:lnTo>
                    <a:pt x="28" y="105"/>
                  </a:lnTo>
                  <a:lnTo>
                    <a:pt x="28" y="106"/>
                  </a:lnTo>
                  <a:lnTo>
                    <a:pt x="28" y="107"/>
                  </a:lnTo>
                  <a:lnTo>
                    <a:pt x="29" y="109"/>
                  </a:lnTo>
                  <a:lnTo>
                    <a:pt x="29" y="109"/>
                  </a:lnTo>
                  <a:lnTo>
                    <a:pt x="29" y="110"/>
                  </a:lnTo>
                  <a:lnTo>
                    <a:pt x="29" y="111"/>
                  </a:lnTo>
                  <a:lnTo>
                    <a:pt x="29" y="112"/>
                  </a:lnTo>
                  <a:lnTo>
                    <a:pt x="29" y="113"/>
                  </a:lnTo>
                  <a:lnTo>
                    <a:pt x="29" y="113"/>
                  </a:lnTo>
                  <a:lnTo>
                    <a:pt x="29" y="114"/>
                  </a:lnTo>
                  <a:lnTo>
                    <a:pt x="29" y="114"/>
                  </a:lnTo>
                  <a:lnTo>
                    <a:pt x="29" y="114"/>
                  </a:lnTo>
                  <a:lnTo>
                    <a:pt x="29" y="115"/>
                  </a:lnTo>
                  <a:lnTo>
                    <a:pt x="30" y="115"/>
                  </a:lnTo>
                  <a:lnTo>
                    <a:pt x="30" y="115"/>
                  </a:lnTo>
                  <a:lnTo>
                    <a:pt x="30" y="115"/>
                  </a:lnTo>
                  <a:lnTo>
                    <a:pt x="30" y="115"/>
                  </a:lnTo>
                  <a:lnTo>
                    <a:pt x="30" y="116"/>
                  </a:lnTo>
                  <a:lnTo>
                    <a:pt x="30" y="116"/>
                  </a:lnTo>
                  <a:lnTo>
                    <a:pt x="30" y="116"/>
                  </a:lnTo>
                  <a:lnTo>
                    <a:pt x="30" y="116"/>
                  </a:lnTo>
                  <a:lnTo>
                    <a:pt x="30" y="115"/>
                  </a:lnTo>
                  <a:lnTo>
                    <a:pt x="30" y="115"/>
                  </a:lnTo>
                  <a:lnTo>
                    <a:pt x="31" y="115"/>
                  </a:lnTo>
                  <a:lnTo>
                    <a:pt x="31" y="115"/>
                  </a:lnTo>
                  <a:lnTo>
                    <a:pt x="31" y="114"/>
                  </a:lnTo>
                  <a:lnTo>
                    <a:pt x="31" y="114"/>
                  </a:lnTo>
                  <a:lnTo>
                    <a:pt x="31" y="114"/>
                  </a:lnTo>
                  <a:lnTo>
                    <a:pt x="31" y="113"/>
                  </a:lnTo>
                  <a:lnTo>
                    <a:pt x="31" y="113"/>
                  </a:lnTo>
                  <a:lnTo>
                    <a:pt x="31" y="112"/>
                  </a:lnTo>
                  <a:lnTo>
                    <a:pt x="31" y="112"/>
                  </a:lnTo>
                  <a:lnTo>
                    <a:pt x="31" y="111"/>
                  </a:lnTo>
                  <a:lnTo>
                    <a:pt x="31" y="110"/>
                  </a:lnTo>
                  <a:lnTo>
                    <a:pt x="31" y="110"/>
                  </a:lnTo>
                  <a:lnTo>
                    <a:pt x="32" y="109"/>
                  </a:lnTo>
                  <a:lnTo>
                    <a:pt x="32" y="107"/>
                  </a:lnTo>
                  <a:lnTo>
                    <a:pt x="32" y="106"/>
                  </a:lnTo>
                  <a:lnTo>
                    <a:pt x="32" y="105"/>
                  </a:lnTo>
                  <a:lnTo>
                    <a:pt x="32" y="103"/>
                  </a:lnTo>
                  <a:lnTo>
                    <a:pt x="33" y="98"/>
                  </a:lnTo>
                  <a:lnTo>
                    <a:pt x="33" y="97"/>
                  </a:lnTo>
                  <a:lnTo>
                    <a:pt x="33" y="96"/>
                  </a:lnTo>
                  <a:lnTo>
                    <a:pt x="33" y="93"/>
                  </a:lnTo>
                  <a:lnTo>
                    <a:pt x="33" y="87"/>
                  </a:lnTo>
                  <a:lnTo>
                    <a:pt x="34" y="74"/>
                  </a:lnTo>
                  <a:lnTo>
                    <a:pt x="34" y="72"/>
                  </a:lnTo>
                  <a:lnTo>
                    <a:pt x="34" y="70"/>
                  </a:lnTo>
                  <a:lnTo>
                    <a:pt x="34" y="67"/>
                  </a:lnTo>
                  <a:lnTo>
                    <a:pt x="35" y="60"/>
                  </a:lnTo>
                  <a:lnTo>
                    <a:pt x="35" y="46"/>
                  </a:lnTo>
                  <a:lnTo>
                    <a:pt x="36" y="44"/>
                  </a:lnTo>
                  <a:lnTo>
                    <a:pt x="36" y="42"/>
                  </a:lnTo>
                  <a:lnTo>
                    <a:pt x="36" y="39"/>
                  </a:lnTo>
                  <a:lnTo>
                    <a:pt x="36" y="32"/>
                  </a:lnTo>
                  <a:lnTo>
                    <a:pt x="36" y="31"/>
                  </a:lnTo>
                  <a:lnTo>
                    <a:pt x="37" y="29"/>
                  </a:lnTo>
                  <a:lnTo>
                    <a:pt x="37" y="26"/>
                  </a:lnTo>
                  <a:lnTo>
                    <a:pt x="37" y="20"/>
                  </a:lnTo>
                  <a:lnTo>
                    <a:pt x="37" y="19"/>
                  </a:lnTo>
                  <a:lnTo>
                    <a:pt x="37" y="18"/>
                  </a:lnTo>
                  <a:lnTo>
                    <a:pt x="37" y="16"/>
                  </a:lnTo>
                  <a:lnTo>
                    <a:pt x="37" y="14"/>
                  </a:lnTo>
                  <a:lnTo>
                    <a:pt x="38" y="13"/>
                  </a:lnTo>
                  <a:lnTo>
                    <a:pt x="38" y="11"/>
                  </a:lnTo>
                  <a:lnTo>
                    <a:pt x="38" y="10"/>
                  </a:lnTo>
                  <a:lnTo>
                    <a:pt x="38" y="9"/>
                  </a:lnTo>
                  <a:lnTo>
                    <a:pt x="38" y="8"/>
                  </a:lnTo>
                  <a:lnTo>
                    <a:pt x="38" y="7"/>
                  </a:lnTo>
                  <a:lnTo>
                    <a:pt x="38" y="6"/>
                  </a:lnTo>
                  <a:lnTo>
                    <a:pt x="38" y="4"/>
                  </a:lnTo>
                  <a:lnTo>
                    <a:pt x="39" y="4"/>
                  </a:lnTo>
                  <a:lnTo>
                    <a:pt x="39" y="3"/>
                  </a:lnTo>
                  <a:lnTo>
                    <a:pt x="39" y="3"/>
                  </a:lnTo>
                  <a:lnTo>
                    <a:pt x="39" y="2"/>
                  </a:lnTo>
                  <a:lnTo>
                    <a:pt x="39" y="2"/>
                  </a:lnTo>
                  <a:lnTo>
                    <a:pt x="39" y="1"/>
                  </a:lnTo>
                  <a:lnTo>
                    <a:pt x="39" y="1"/>
                  </a:lnTo>
                  <a:lnTo>
                    <a:pt x="39" y="1"/>
                  </a:lnTo>
                  <a:lnTo>
                    <a:pt x="39" y="0"/>
                  </a:lnTo>
                  <a:lnTo>
                    <a:pt x="39" y="0"/>
                  </a:lnTo>
                  <a:lnTo>
                    <a:pt x="39" y="0"/>
                  </a:lnTo>
                  <a:lnTo>
                    <a:pt x="39" y="0"/>
                  </a:lnTo>
                  <a:lnTo>
                    <a:pt x="40" y="0"/>
                  </a:lnTo>
                  <a:lnTo>
                    <a:pt x="40" y="0"/>
                  </a:lnTo>
                  <a:lnTo>
                    <a:pt x="40" y="0"/>
                  </a:lnTo>
                  <a:lnTo>
                    <a:pt x="40" y="0"/>
                  </a:lnTo>
                  <a:lnTo>
                    <a:pt x="40" y="0"/>
                  </a:lnTo>
                  <a:lnTo>
                    <a:pt x="40" y="0"/>
                  </a:lnTo>
                  <a:lnTo>
                    <a:pt x="40" y="0"/>
                  </a:lnTo>
                  <a:lnTo>
                    <a:pt x="40" y="0"/>
                  </a:lnTo>
                  <a:lnTo>
                    <a:pt x="40" y="1"/>
                  </a:lnTo>
                  <a:lnTo>
                    <a:pt x="40" y="1"/>
                  </a:lnTo>
                  <a:lnTo>
                    <a:pt x="41" y="1"/>
                  </a:lnTo>
                  <a:lnTo>
                    <a:pt x="41" y="2"/>
                  </a:lnTo>
                  <a:lnTo>
                    <a:pt x="41" y="2"/>
                  </a:lnTo>
                  <a:lnTo>
                    <a:pt x="41" y="3"/>
                  </a:lnTo>
                  <a:lnTo>
                    <a:pt x="41" y="3"/>
                  </a:lnTo>
                  <a:lnTo>
                    <a:pt x="41" y="4"/>
                  </a:lnTo>
                  <a:lnTo>
                    <a:pt x="41" y="5"/>
                  </a:lnTo>
                  <a:lnTo>
                    <a:pt x="41" y="5"/>
                  </a:lnTo>
                  <a:lnTo>
                    <a:pt x="41" y="7"/>
                  </a:lnTo>
                  <a:lnTo>
                    <a:pt x="41" y="8"/>
                  </a:lnTo>
                  <a:lnTo>
                    <a:pt x="41" y="9"/>
                  </a:lnTo>
                  <a:lnTo>
                    <a:pt x="42" y="10"/>
                  </a:lnTo>
                  <a:lnTo>
                    <a:pt x="42" y="12"/>
                  </a:lnTo>
                  <a:lnTo>
                    <a:pt x="42" y="13"/>
                  </a:lnTo>
                  <a:lnTo>
                    <a:pt x="42" y="15"/>
                  </a:lnTo>
                  <a:lnTo>
                    <a:pt x="42" y="16"/>
                  </a:lnTo>
                  <a:lnTo>
                    <a:pt x="42" y="17"/>
                  </a:lnTo>
                  <a:lnTo>
                    <a:pt x="42" y="20"/>
                  </a:lnTo>
                  <a:lnTo>
                    <a:pt x="43" y="25"/>
                  </a:lnTo>
                  <a:lnTo>
                    <a:pt x="43" y="26"/>
                  </a:lnTo>
                  <a:lnTo>
                    <a:pt x="43" y="28"/>
                  </a:lnTo>
                  <a:lnTo>
                    <a:pt x="43" y="30"/>
                  </a:lnTo>
                  <a:lnTo>
                    <a:pt x="43" y="36"/>
                  </a:lnTo>
                  <a:lnTo>
                    <a:pt x="44" y="49"/>
                  </a:lnTo>
                  <a:lnTo>
                    <a:pt x="44" y="51"/>
                  </a:lnTo>
                  <a:lnTo>
                    <a:pt x="44" y="52"/>
                  </a:lnTo>
                  <a:lnTo>
                    <a:pt x="44" y="56"/>
                  </a:lnTo>
                  <a:lnTo>
                    <a:pt x="45" y="62"/>
                  </a:lnTo>
                  <a:lnTo>
                    <a:pt x="45" y="75"/>
                  </a:lnTo>
                  <a:lnTo>
                    <a:pt x="45" y="76"/>
                  </a:lnTo>
                  <a:lnTo>
                    <a:pt x="46" y="78"/>
                  </a:lnTo>
                  <a:lnTo>
                    <a:pt x="46" y="81"/>
                  </a:lnTo>
                  <a:lnTo>
                    <a:pt x="46" y="87"/>
                  </a:lnTo>
                  <a:lnTo>
                    <a:pt x="46" y="88"/>
                  </a:lnTo>
                  <a:lnTo>
                    <a:pt x="46" y="90"/>
                  </a:lnTo>
                  <a:lnTo>
                    <a:pt x="47" y="92"/>
                  </a:lnTo>
                  <a:lnTo>
                    <a:pt x="47" y="97"/>
                  </a:lnTo>
                  <a:lnTo>
                    <a:pt x="47" y="98"/>
                  </a:lnTo>
                  <a:lnTo>
                    <a:pt x="47" y="100"/>
                  </a:lnTo>
                  <a:lnTo>
                    <a:pt x="47" y="102"/>
                  </a:lnTo>
                  <a:lnTo>
                    <a:pt x="47" y="103"/>
                  </a:lnTo>
                  <a:lnTo>
                    <a:pt x="47" y="104"/>
                  </a:lnTo>
                  <a:lnTo>
                    <a:pt x="47" y="106"/>
                  </a:lnTo>
                  <a:lnTo>
                    <a:pt x="48" y="107"/>
                  </a:lnTo>
                  <a:lnTo>
                    <a:pt x="48" y="108"/>
                  </a:lnTo>
                  <a:lnTo>
                    <a:pt x="48" y="109"/>
                  </a:lnTo>
                  <a:lnTo>
                    <a:pt x="48" y="110"/>
                  </a:lnTo>
                  <a:lnTo>
                    <a:pt x="48" y="110"/>
                  </a:lnTo>
                  <a:lnTo>
                    <a:pt x="48" y="112"/>
                  </a:lnTo>
                  <a:lnTo>
                    <a:pt x="48" y="112"/>
                  </a:lnTo>
                  <a:lnTo>
                    <a:pt x="48" y="113"/>
                  </a:lnTo>
                  <a:lnTo>
                    <a:pt x="49" y="114"/>
                  </a:lnTo>
                  <a:lnTo>
                    <a:pt x="49" y="114"/>
                  </a:lnTo>
                  <a:lnTo>
                    <a:pt x="49" y="114"/>
                  </a:lnTo>
                  <a:lnTo>
                    <a:pt x="49" y="115"/>
                  </a:lnTo>
                  <a:lnTo>
                    <a:pt x="49" y="115"/>
                  </a:lnTo>
                  <a:lnTo>
                    <a:pt x="49" y="115"/>
                  </a:lnTo>
                  <a:lnTo>
                    <a:pt x="49" y="115"/>
                  </a:lnTo>
                  <a:lnTo>
                    <a:pt x="49" y="116"/>
                  </a:lnTo>
                  <a:lnTo>
                    <a:pt x="49" y="116"/>
                  </a:lnTo>
                  <a:lnTo>
                    <a:pt x="49" y="116"/>
                  </a:lnTo>
                  <a:lnTo>
                    <a:pt x="49" y="116"/>
                  </a:lnTo>
                  <a:lnTo>
                    <a:pt x="49" y="115"/>
                  </a:lnTo>
                  <a:lnTo>
                    <a:pt x="50" y="115"/>
                  </a:lnTo>
                  <a:lnTo>
                    <a:pt x="50" y="115"/>
                  </a:lnTo>
                  <a:lnTo>
                    <a:pt x="50" y="115"/>
                  </a:lnTo>
                  <a:lnTo>
                    <a:pt x="50" y="114"/>
                  </a:lnTo>
                  <a:lnTo>
                    <a:pt x="50" y="114"/>
                  </a:lnTo>
                  <a:lnTo>
                    <a:pt x="50" y="114"/>
                  </a:lnTo>
                  <a:lnTo>
                    <a:pt x="50" y="113"/>
                  </a:lnTo>
                  <a:lnTo>
                    <a:pt x="50" y="113"/>
                  </a:lnTo>
                  <a:lnTo>
                    <a:pt x="50" y="112"/>
                  </a:lnTo>
                  <a:lnTo>
                    <a:pt x="51" y="112"/>
                  </a:lnTo>
                  <a:lnTo>
                    <a:pt x="51" y="111"/>
                  </a:lnTo>
                  <a:lnTo>
                    <a:pt x="51" y="110"/>
                  </a:lnTo>
                  <a:lnTo>
                    <a:pt x="51" y="108"/>
                  </a:lnTo>
                  <a:lnTo>
                    <a:pt x="51" y="108"/>
                  </a:lnTo>
                  <a:lnTo>
                    <a:pt x="51" y="107"/>
                  </a:lnTo>
                  <a:lnTo>
                    <a:pt x="51" y="105"/>
                  </a:lnTo>
                  <a:lnTo>
                    <a:pt x="51" y="104"/>
                  </a:lnTo>
                  <a:lnTo>
                    <a:pt x="51" y="103"/>
                  </a:lnTo>
                  <a:lnTo>
                    <a:pt x="52" y="100"/>
                  </a:lnTo>
                  <a:lnTo>
                    <a:pt x="52" y="95"/>
                  </a:lnTo>
                  <a:lnTo>
                    <a:pt x="52" y="94"/>
                  </a:lnTo>
                  <a:lnTo>
                    <a:pt x="52" y="92"/>
                  </a:lnTo>
                  <a:lnTo>
                    <a:pt x="52" y="89"/>
                  </a:lnTo>
                  <a:lnTo>
                    <a:pt x="53" y="83"/>
                  </a:lnTo>
                  <a:lnTo>
                    <a:pt x="53" y="82"/>
                  </a:lnTo>
                  <a:lnTo>
                    <a:pt x="53" y="80"/>
                  </a:lnTo>
                  <a:lnTo>
                    <a:pt x="53" y="77"/>
                  </a:lnTo>
                  <a:lnTo>
                    <a:pt x="54" y="70"/>
                  </a:lnTo>
                  <a:lnTo>
                    <a:pt x="54" y="56"/>
                  </a:lnTo>
                  <a:lnTo>
                    <a:pt x="54" y="54"/>
                  </a:lnTo>
                  <a:lnTo>
                    <a:pt x="54" y="52"/>
                  </a:lnTo>
                  <a:lnTo>
                    <a:pt x="55" y="49"/>
                  </a:lnTo>
                  <a:lnTo>
                    <a:pt x="55" y="42"/>
                  </a:lnTo>
                  <a:lnTo>
                    <a:pt x="55" y="41"/>
                  </a:lnTo>
                  <a:lnTo>
                    <a:pt x="55" y="39"/>
                  </a:lnTo>
                  <a:lnTo>
                    <a:pt x="55" y="36"/>
                  </a:lnTo>
                  <a:lnTo>
                    <a:pt x="56" y="30"/>
                  </a:lnTo>
                  <a:lnTo>
                    <a:pt x="56" y="29"/>
                  </a:lnTo>
                  <a:lnTo>
                    <a:pt x="56" y="27"/>
                  </a:lnTo>
                  <a:lnTo>
                    <a:pt x="56" y="24"/>
                  </a:lnTo>
                  <a:lnTo>
                    <a:pt x="56" y="19"/>
                  </a:lnTo>
                  <a:lnTo>
                    <a:pt x="56" y="18"/>
                  </a:lnTo>
                  <a:lnTo>
                    <a:pt x="57" y="17"/>
                  </a:lnTo>
                  <a:lnTo>
                    <a:pt x="57" y="14"/>
                  </a:lnTo>
                  <a:lnTo>
                    <a:pt x="57" y="10"/>
                  </a:lnTo>
                  <a:lnTo>
                    <a:pt x="57" y="9"/>
                  </a:lnTo>
                  <a:lnTo>
                    <a:pt x="57" y="8"/>
                  </a:lnTo>
                  <a:lnTo>
                    <a:pt x="58" y="7"/>
                  </a:lnTo>
                  <a:lnTo>
                    <a:pt x="58" y="6"/>
                  </a:lnTo>
                  <a:lnTo>
                    <a:pt x="58" y="5"/>
                  </a:lnTo>
                  <a:lnTo>
                    <a:pt x="58" y="4"/>
                  </a:lnTo>
                  <a:lnTo>
                    <a:pt x="58" y="3"/>
                  </a:lnTo>
                  <a:lnTo>
                    <a:pt x="58" y="3"/>
                  </a:lnTo>
                  <a:lnTo>
                    <a:pt x="58" y="2"/>
                  </a:lnTo>
                  <a:lnTo>
                    <a:pt x="58" y="2"/>
                  </a:lnTo>
                  <a:lnTo>
                    <a:pt x="58" y="1"/>
                  </a:lnTo>
                  <a:lnTo>
                    <a:pt x="58" y="1"/>
                  </a:lnTo>
                  <a:lnTo>
                    <a:pt x="58" y="1"/>
                  </a:lnTo>
                  <a:lnTo>
                    <a:pt x="58" y="0"/>
                  </a:lnTo>
                  <a:lnTo>
                    <a:pt x="59" y="0"/>
                  </a:lnTo>
                  <a:lnTo>
                    <a:pt x="59" y="0"/>
                  </a:lnTo>
                  <a:lnTo>
                    <a:pt x="59" y="0"/>
                  </a:lnTo>
                  <a:lnTo>
                    <a:pt x="59" y="0"/>
                  </a:lnTo>
                  <a:lnTo>
                    <a:pt x="59" y="0"/>
                  </a:lnTo>
                  <a:lnTo>
                    <a:pt x="59" y="0"/>
                  </a:lnTo>
                  <a:lnTo>
                    <a:pt x="59" y="0"/>
                  </a:lnTo>
                  <a:lnTo>
                    <a:pt x="59" y="0"/>
                  </a:lnTo>
                  <a:lnTo>
                    <a:pt x="59" y="0"/>
                  </a:lnTo>
                  <a:lnTo>
                    <a:pt x="59" y="0"/>
                  </a:lnTo>
                  <a:lnTo>
                    <a:pt x="60" y="0"/>
                  </a:lnTo>
                  <a:lnTo>
                    <a:pt x="60" y="1"/>
                  </a:lnTo>
                  <a:lnTo>
                    <a:pt x="60" y="1"/>
                  </a:lnTo>
                  <a:lnTo>
                    <a:pt x="60" y="1"/>
                  </a:lnTo>
                  <a:lnTo>
                    <a:pt x="60" y="2"/>
                  </a:lnTo>
                  <a:lnTo>
                    <a:pt x="60" y="2"/>
                  </a:lnTo>
                  <a:lnTo>
                    <a:pt x="60" y="3"/>
                  </a:lnTo>
                  <a:lnTo>
                    <a:pt x="60" y="4"/>
                  </a:lnTo>
                  <a:lnTo>
                    <a:pt x="60" y="4"/>
                  </a:lnTo>
                  <a:lnTo>
                    <a:pt x="60" y="5"/>
                  </a:lnTo>
                  <a:lnTo>
                    <a:pt x="60" y="6"/>
                  </a:lnTo>
                  <a:lnTo>
                    <a:pt x="60" y="6"/>
                  </a:lnTo>
                  <a:lnTo>
                    <a:pt x="61" y="8"/>
                  </a:lnTo>
                  <a:lnTo>
                    <a:pt x="61" y="9"/>
                  </a:lnTo>
                  <a:lnTo>
                    <a:pt x="61" y="10"/>
                  </a:lnTo>
                  <a:lnTo>
                    <a:pt x="61" y="12"/>
                  </a:lnTo>
                  <a:lnTo>
                    <a:pt x="61" y="17"/>
                  </a:lnTo>
                  <a:lnTo>
                    <a:pt x="62" y="19"/>
                  </a:lnTo>
                  <a:lnTo>
                    <a:pt x="62" y="20"/>
                  </a:lnTo>
                  <a:lnTo>
                    <a:pt x="62" y="23"/>
                  </a:lnTo>
                  <a:lnTo>
                    <a:pt x="62" y="29"/>
                  </a:lnTo>
                  <a:lnTo>
                    <a:pt x="63" y="42"/>
                  </a:lnTo>
                  <a:lnTo>
                    <a:pt x="63" y="44"/>
                  </a:lnTo>
                  <a:lnTo>
                    <a:pt x="63" y="46"/>
                  </a:lnTo>
                  <a:lnTo>
                    <a:pt x="63" y="49"/>
                  </a:lnTo>
                  <a:lnTo>
                    <a:pt x="64" y="57"/>
                  </a:lnTo>
                  <a:lnTo>
                    <a:pt x="64" y="71"/>
                  </a:lnTo>
                  <a:lnTo>
                    <a:pt x="64" y="73"/>
                  </a:lnTo>
                  <a:lnTo>
                    <a:pt x="65" y="74"/>
                  </a:lnTo>
                  <a:lnTo>
                    <a:pt x="65" y="78"/>
                  </a:lnTo>
                  <a:lnTo>
                    <a:pt x="65" y="84"/>
                  </a:lnTo>
                  <a:lnTo>
                    <a:pt x="65" y="86"/>
                  </a:lnTo>
                  <a:lnTo>
                    <a:pt x="65" y="88"/>
                  </a:lnTo>
                  <a:lnTo>
                    <a:pt x="66" y="91"/>
                  </a:lnTo>
                  <a:lnTo>
                    <a:pt x="66" y="96"/>
                  </a:lnTo>
                  <a:lnTo>
                    <a:pt x="66" y="98"/>
                  </a:lnTo>
                  <a:lnTo>
                    <a:pt x="66" y="99"/>
                  </a:lnTo>
                  <a:lnTo>
                    <a:pt x="66" y="101"/>
                  </a:lnTo>
                  <a:lnTo>
                    <a:pt x="66" y="102"/>
                  </a:lnTo>
                  <a:lnTo>
                    <a:pt x="66" y="104"/>
                  </a:lnTo>
                  <a:lnTo>
                    <a:pt x="67" y="106"/>
                  </a:lnTo>
                  <a:lnTo>
                    <a:pt x="67" y="107"/>
                  </a:lnTo>
                  <a:lnTo>
                    <a:pt x="67" y="108"/>
                  </a:lnTo>
                  <a:lnTo>
                    <a:pt x="67" y="108"/>
                  </a:lnTo>
                  <a:lnTo>
                    <a:pt x="67" y="109"/>
                  </a:lnTo>
                  <a:lnTo>
                    <a:pt x="67" y="110"/>
                  </a:lnTo>
                  <a:lnTo>
                    <a:pt x="67" y="111"/>
                  </a:lnTo>
                  <a:lnTo>
                    <a:pt x="68" y="112"/>
                  </a:lnTo>
                  <a:lnTo>
                    <a:pt x="68" y="113"/>
                  </a:lnTo>
                  <a:lnTo>
                    <a:pt x="68" y="113"/>
                  </a:lnTo>
                  <a:lnTo>
                    <a:pt x="68" y="114"/>
                  </a:lnTo>
                  <a:lnTo>
                    <a:pt x="68" y="114"/>
                  </a:lnTo>
                  <a:lnTo>
                    <a:pt x="68" y="114"/>
                  </a:lnTo>
                  <a:lnTo>
                    <a:pt x="68" y="115"/>
                  </a:lnTo>
                  <a:lnTo>
                    <a:pt x="68" y="115"/>
                  </a:lnTo>
                  <a:lnTo>
                    <a:pt x="68" y="115"/>
                  </a:lnTo>
                  <a:lnTo>
                    <a:pt x="68" y="115"/>
                  </a:lnTo>
                  <a:lnTo>
                    <a:pt x="68" y="116"/>
                  </a:lnTo>
                  <a:lnTo>
                    <a:pt x="68" y="116"/>
                  </a:lnTo>
                  <a:lnTo>
                    <a:pt x="69" y="116"/>
                  </a:lnTo>
                  <a:lnTo>
                    <a:pt x="69" y="116"/>
                  </a:lnTo>
                  <a:lnTo>
                    <a:pt x="69" y="115"/>
                  </a:lnTo>
                  <a:lnTo>
                    <a:pt x="69" y="115"/>
                  </a:lnTo>
                  <a:lnTo>
                    <a:pt x="69" y="115"/>
                  </a:lnTo>
                  <a:lnTo>
                    <a:pt x="69" y="115"/>
                  </a:lnTo>
                  <a:lnTo>
                    <a:pt x="69" y="114"/>
                  </a:lnTo>
                  <a:lnTo>
                    <a:pt x="69" y="114"/>
                  </a:lnTo>
                  <a:lnTo>
                    <a:pt x="69" y="114"/>
                  </a:lnTo>
                  <a:lnTo>
                    <a:pt x="69" y="113"/>
                  </a:lnTo>
                  <a:lnTo>
                    <a:pt x="70" y="112"/>
                  </a:lnTo>
                  <a:lnTo>
                    <a:pt x="70" y="112"/>
                  </a:lnTo>
                  <a:lnTo>
                    <a:pt x="70" y="111"/>
                  </a:lnTo>
                  <a:lnTo>
                    <a:pt x="70" y="110"/>
                  </a:lnTo>
                  <a:lnTo>
                    <a:pt x="70" y="110"/>
                  </a:lnTo>
                  <a:lnTo>
                    <a:pt x="70" y="108"/>
                  </a:lnTo>
                  <a:lnTo>
                    <a:pt x="70" y="107"/>
                  </a:lnTo>
                  <a:lnTo>
                    <a:pt x="70" y="106"/>
                  </a:lnTo>
                  <a:lnTo>
                    <a:pt x="70" y="104"/>
                  </a:lnTo>
                  <a:lnTo>
                    <a:pt x="70" y="103"/>
                  </a:lnTo>
                  <a:lnTo>
                    <a:pt x="71" y="102"/>
                  </a:lnTo>
                  <a:lnTo>
                    <a:pt x="71" y="100"/>
                  </a:lnTo>
                  <a:lnTo>
                    <a:pt x="71" y="94"/>
                  </a:lnTo>
                  <a:lnTo>
                    <a:pt x="71" y="93"/>
                  </a:lnTo>
                  <a:lnTo>
                    <a:pt x="71" y="92"/>
                  </a:lnTo>
                  <a:lnTo>
                    <a:pt x="72" y="89"/>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4" name="Freeform 91"/>
            <p:cNvSpPr>
              <a:spLocks/>
            </p:cNvSpPr>
            <p:nvPr/>
          </p:nvSpPr>
          <p:spPr bwMode="auto">
            <a:xfrm>
              <a:off x="5167" y="2186"/>
              <a:ext cx="71" cy="116"/>
            </a:xfrm>
            <a:custGeom>
              <a:avLst/>
              <a:gdLst/>
              <a:ahLst/>
              <a:cxnLst>
                <a:cxn ang="0">
                  <a:pos x="1" y="55"/>
                </a:cxn>
                <a:cxn ang="0">
                  <a:pos x="3" y="20"/>
                </a:cxn>
                <a:cxn ang="0">
                  <a:pos x="4" y="6"/>
                </a:cxn>
                <a:cxn ang="0">
                  <a:pos x="5" y="1"/>
                </a:cxn>
                <a:cxn ang="0">
                  <a:pos x="6" y="0"/>
                </a:cxn>
                <a:cxn ang="0">
                  <a:pos x="7" y="2"/>
                </a:cxn>
                <a:cxn ang="0">
                  <a:pos x="8" y="7"/>
                </a:cxn>
                <a:cxn ang="0">
                  <a:pos x="9" y="24"/>
                </a:cxn>
                <a:cxn ang="0">
                  <a:pos x="12" y="86"/>
                </a:cxn>
                <a:cxn ang="0">
                  <a:pos x="13" y="103"/>
                </a:cxn>
                <a:cxn ang="0">
                  <a:pos x="14" y="112"/>
                </a:cxn>
                <a:cxn ang="0">
                  <a:pos x="15" y="115"/>
                </a:cxn>
                <a:cxn ang="0">
                  <a:pos x="16" y="115"/>
                </a:cxn>
                <a:cxn ang="0">
                  <a:pos x="16" y="112"/>
                </a:cxn>
                <a:cxn ang="0">
                  <a:pos x="17" y="105"/>
                </a:cxn>
                <a:cxn ang="0">
                  <a:pos x="19" y="83"/>
                </a:cxn>
                <a:cxn ang="0">
                  <a:pos x="21" y="41"/>
                </a:cxn>
                <a:cxn ang="0">
                  <a:pos x="22" y="20"/>
                </a:cxn>
                <a:cxn ang="0">
                  <a:pos x="23" y="8"/>
                </a:cxn>
                <a:cxn ang="0">
                  <a:pos x="24" y="2"/>
                </a:cxn>
                <a:cxn ang="0">
                  <a:pos x="25" y="0"/>
                </a:cxn>
                <a:cxn ang="0">
                  <a:pos x="26" y="1"/>
                </a:cxn>
                <a:cxn ang="0">
                  <a:pos x="26" y="7"/>
                </a:cxn>
                <a:cxn ang="0">
                  <a:pos x="28" y="24"/>
                </a:cxn>
                <a:cxn ang="0">
                  <a:pos x="30" y="57"/>
                </a:cxn>
                <a:cxn ang="0">
                  <a:pos x="32" y="92"/>
                </a:cxn>
                <a:cxn ang="0">
                  <a:pos x="33" y="108"/>
                </a:cxn>
                <a:cxn ang="0">
                  <a:pos x="33" y="113"/>
                </a:cxn>
                <a:cxn ang="0">
                  <a:pos x="34" y="115"/>
                </a:cxn>
                <a:cxn ang="0">
                  <a:pos x="35" y="115"/>
                </a:cxn>
                <a:cxn ang="0">
                  <a:pos x="36" y="110"/>
                </a:cxn>
                <a:cxn ang="0">
                  <a:pos x="37" y="98"/>
                </a:cxn>
                <a:cxn ang="0">
                  <a:pos x="38" y="72"/>
                </a:cxn>
                <a:cxn ang="0">
                  <a:pos x="40" y="33"/>
                </a:cxn>
                <a:cxn ang="0">
                  <a:pos x="42" y="14"/>
                </a:cxn>
                <a:cxn ang="0">
                  <a:pos x="42" y="4"/>
                </a:cxn>
                <a:cxn ang="0">
                  <a:pos x="43" y="0"/>
                </a:cxn>
                <a:cxn ang="0">
                  <a:pos x="44" y="0"/>
                </a:cxn>
                <a:cxn ang="0">
                  <a:pos x="45" y="2"/>
                </a:cxn>
                <a:cxn ang="0">
                  <a:pos x="45" y="10"/>
                </a:cxn>
                <a:cxn ang="0">
                  <a:pos x="47" y="26"/>
                </a:cxn>
                <a:cxn ang="0">
                  <a:pos x="49" y="62"/>
                </a:cxn>
                <a:cxn ang="0">
                  <a:pos x="50" y="94"/>
                </a:cxn>
                <a:cxn ang="0">
                  <a:pos x="51" y="108"/>
                </a:cxn>
                <a:cxn ang="0">
                  <a:pos x="52" y="113"/>
                </a:cxn>
                <a:cxn ang="0">
                  <a:pos x="53" y="116"/>
                </a:cxn>
                <a:cxn ang="0">
                  <a:pos x="54" y="114"/>
                </a:cxn>
                <a:cxn ang="0">
                  <a:pos x="55" y="108"/>
                </a:cxn>
                <a:cxn ang="0">
                  <a:pos x="56" y="91"/>
                </a:cxn>
                <a:cxn ang="0">
                  <a:pos x="57" y="64"/>
                </a:cxn>
                <a:cxn ang="0">
                  <a:pos x="59" y="30"/>
                </a:cxn>
                <a:cxn ang="0">
                  <a:pos x="60" y="13"/>
                </a:cxn>
                <a:cxn ang="0">
                  <a:pos x="61" y="4"/>
                </a:cxn>
                <a:cxn ang="0">
                  <a:pos x="62" y="0"/>
                </a:cxn>
                <a:cxn ang="0">
                  <a:pos x="63" y="0"/>
                </a:cxn>
                <a:cxn ang="0">
                  <a:pos x="63" y="3"/>
                </a:cxn>
                <a:cxn ang="0">
                  <a:pos x="64" y="11"/>
                </a:cxn>
                <a:cxn ang="0">
                  <a:pos x="65" y="29"/>
                </a:cxn>
                <a:cxn ang="0">
                  <a:pos x="68" y="70"/>
                </a:cxn>
                <a:cxn ang="0">
                  <a:pos x="69" y="92"/>
                </a:cxn>
                <a:cxn ang="0">
                  <a:pos x="70" y="106"/>
                </a:cxn>
                <a:cxn ang="0">
                  <a:pos x="71" y="113"/>
                </a:cxn>
              </a:cxnLst>
              <a:rect l="0" t="0" r="r" b="b"/>
              <a:pathLst>
                <a:path w="71" h="116">
                  <a:moveTo>
                    <a:pt x="0" y="89"/>
                  </a:moveTo>
                  <a:lnTo>
                    <a:pt x="0" y="82"/>
                  </a:lnTo>
                  <a:lnTo>
                    <a:pt x="0" y="81"/>
                  </a:lnTo>
                  <a:lnTo>
                    <a:pt x="0" y="79"/>
                  </a:lnTo>
                  <a:lnTo>
                    <a:pt x="0" y="76"/>
                  </a:lnTo>
                  <a:lnTo>
                    <a:pt x="1" y="70"/>
                  </a:lnTo>
                  <a:lnTo>
                    <a:pt x="1" y="56"/>
                  </a:lnTo>
                  <a:lnTo>
                    <a:pt x="1" y="55"/>
                  </a:lnTo>
                  <a:lnTo>
                    <a:pt x="2" y="53"/>
                  </a:lnTo>
                  <a:lnTo>
                    <a:pt x="2" y="50"/>
                  </a:lnTo>
                  <a:lnTo>
                    <a:pt x="2" y="43"/>
                  </a:lnTo>
                  <a:lnTo>
                    <a:pt x="3" y="31"/>
                  </a:lnTo>
                  <a:lnTo>
                    <a:pt x="3" y="30"/>
                  </a:lnTo>
                  <a:lnTo>
                    <a:pt x="3" y="28"/>
                  </a:lnTo>
                  <a:lnTo>
                    <a:pt x="3" y="25"/>
                  </a:lnTo>
                  <a:lnTo>
                    <a:pt x="3" y="20"/>
                  </a:lnTo>
                  <a:lnTo>
                    <a:pt x="4" y="19"/>
                  </a:lnTo>
                  <a:lnTo>
                    <a:pt x="4" y="18"/>
                  </a:lnTo>
                  <a:lnTo>
                    <a:pt x="4" y="15"/>
                  </a:lnTo>
                  <a:lnTo>
                    <a:pt x="4" y="11"/>
                  </a:lnTo>
                  <a:lnTo>
                    <a:pt x="4" y="10"/>
                  </a:lnTo>
                  <a:lnTo>
                    <a:pt x="4" y="9"/>
                  </a:lnTo>
                  <a:lnTo>
                    <a:pt x="4" y="7"/>
                  </a:lnTo>
                  <a:lnTo>
                    <a:pt x="4" y="6"/>
                  </a:lnTo>
                  <a:lnTo>
                    <a:pt x="5" y="6"/>
                  </a:lnTo>
                  <a:lnTo>
                    <a:pt x="5" y="4"/>
                  </a:lnTo>
                  <a:lnTo>
                    <a:pt x="5" y="4"/>
                  </a:lnTo>
                  <a:lnTo>
                    <a:pt x="5" y="3"/>
                  </a:lnTo>
                  <a:lnTo>
                    <a:pt x="5" y="2"/>
                  </a:lnTo>
                  <a:lnTo>
                    <a:pt x="5" y="2"/>
                  </a:lnTo>
                  <a:lnTo>
                    <a:pt x="5" y="2"/>
                  </a:lnTo>
                  <a:lnTo>
                    <a:pt x="5" y="1"/>
                  </a:lnTo>
                  <a:lnTo>
                    <a:pt x="5" y="1"/>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7" y="1"/>
                  </a:lnTo>
                  <a:lnTo>
                    <a:pt x="7" y="1"/>
                  </a:lnTo>
                  <a:lnTo>
                    <a:pt x="7" y="2"/>
                  </a:lnTo>
                  <a:lnTo>
                    <a:pt x="7" y="2"/>
                  </a:lnTo>
                  <a:lnTo>
                    <a:pt x="7" y="3"/>
                  </a:lnTo>
                  <a:lnTo>
                    <a:pt x="7" y="3"/>
                  </a:lnTo>
                  <a:lnTo>
                    <a:pt x="7" y="4"/>
                  </a:lnTo>
                  <a:lnTo>
                    <a:pt x="7" y="5"/>
                  </a:lnTo>
                  <a:lnTo>
                    <a:pt x="7" y="5"/>
                  </a:lnTo>
                  <a:lnTo>
                    <a:pt x="7" y="6"/>
                  </a:lnTo>
                  <a:lnTo>
                    <a:pt x="8" y="7"/>
                  </a:lnTo>
                  <a:lnTo>
                    <a:pt x="8" y="9"/>
                  </a:lnTo>
                  <a:lnTo>
                    <a:pt x="8" y="10"/>
                  </a:lnTo>
                  <a:lnTo>
                    <a:pt x="8" y="11"/>
                  </a:lnTo>
                  <a:lnTo>
                    <a:pt x="8" y="13"/>
                  </a:lnTo>
                  <a:lnTo>
                    <a:pt x="8" y="18"/>
                  </a:lnTo>
                  <a:lnTo>
                    <a:pt x="9" y="20"/>
                  </a:lnTo>
                  <a:lnTo>
                    <a:pt x="9" y="21"/>
                  </a:lnTo>
                  <a:lnTo>
                    <a:pt x="9" y="24"/>
                  </a:lnTo>
                  <a:lnTo>
                    <a:pt x="9" y="30"/>
                  </a:lnTo>
                  <a:lnTo>
                    <a:pt x="10" y="44"/>
                  </a:lnTo>
                  <a:lnTo>
                    <a:pt x="12" y="72"/>
                  </a:lnTo>
                  <a:lnTo>
                    <a:pt x="12" y="74"/>
                  </a:lnTo>
                  <a:lnTo>
                    <a:pt x="12" y="75"/>
                  </a:lnTo>
                  <a:lnTo>
                    <a:pt x="12" y="79"/>
                  </a:lnTo>
                  <a:lnTo>
                    <a:pt x="12" y="85"/>
                  </a:lnTo>
                  <a:lnTo>
                    <a:pt x="12" y="86"/>
                  </a:lnTo>
                  <a:lnTo>
                    <a:pt x="12" y="88"/>
                  </a:lnTo>
                  <a:lnTo>
                    <a:pt x="12" y="91"/>
                  </a:lnTo>
                  <a:lnTo>
                    <a:pt x="13" y="96"/>
                  </a:lnTo>
                  <a:lnTo>
                    <a:pt x="13" y="97"/>
                  </a:lnTo>
                  <a:lnTo>
                    <a:pt x="13" y="98"/>
                  </a:lnTo>
                  <a:lnTo>
                    <a:pt x="13" y="101"/>
                  </a:lnTo>
                  <a:lnTo>
                    <a:pt x="13" y="102"/>
                  </a:lnTo>
                  <a:lnTo>
                    <a:pt x="13" y="103"/>
                  </a:lnTo>
                  <a:lnTo>
                    <a:pt x="14" y="105"/>
                  </a:lnTo>
                  <a:lnTo>
                    <a:pt x="14" y="106"/>
                  </a:lnTo>
                  <a:lnTo>
                    <a:pt x="14" y="107"/>
                  </a:lnTo>
                  <a:lnTo>
                    <a:pt x="14" y="108"/>
                  </a:lnTo>
                  <a:lnTo>
                    <a:pt x="14" y="109"/>
                  </a:lnTo>
                  <a:lnTo>
                    <a:pt x="14" y="110"/>
                  </a:lnTo>
                  <a:lnTo>
                    <a:pt x="14" y="111"/>
                  </a:lnTo>
                  <a:lnTo>
                    <a:pt x="14" y="112"/>
                  </a:lnTo>
                  <a:lnTo>
                    <a:pt x="14" y="112"/>
                  </a:lnTo>
                  <a:lnTo>
                    <a:pt x="15" y="113"/>
                  </a:lnTo>
                  <a:lnTo>
                    <a:pt x="15" y="114"/>
                  </a:lnTo>
                  <a:lnTo>
                    <a:pt x="15" y="114"/>
                  </a:lnTo>
                  <a:lnTo>
                    <a:pt x="15" y="114"/>
                  </a:lnTo>
                  <a:lnTo>
                    <a:pt x="15" y="115"/>
                  </a:lnTo>
                  <a:lnTo>
                    <a:pt x="15" y="115"/>
                  </a:lnTo>
                  <a:lnTo>
                    <a:pt x="15" y="115"/>
                  </a:lnTo>
                  <a:lnTo>
                    <a:pt x="15" y="115"/>
                  </a:lnTo>
                  <a:lnTo>
                    <a:pt x="15" y="115"/>
                  </a:lnTo>
                  <a:lnTo>
                    <a:pt x="15" y="116"/>
                  </a:lnTo>
                  <a:lnTo>
                    <a:pt x="15" y="116"/>
                  </a:lnTo>
                  <a:lnTo>
                    <a:pt x="16" y="116"/>
                  </a:lnTo>
                  <a:lnTo>
                    <a:pt x="16" y="116"/>
                  </a:lnTo>
                  <a:lnTo>
                    <a:pt x="16" y="115"/>
                  </a:lnTo>
                  <a:lnTo>
                    <a:pt x="16" y="115"/>
                  </a:lnTo>
                  <a:lnTo>
                    <a:pt x="16" y="115"/>
                  </a:lnTo>
                  <a:lnTo>
                    <a:pt x="16" y="115"/>
                  </a:lnTo>
                  <a:lnTo>
                    <a:pt x="16" y="114"/>
                  </a:lnTo>
                  <a:lnTo>
                    <a:pt x="16" y="114"/>
                  </a:lnTo>
                  <a:lnTo>
                    <a:pt x="16" y="114"/>
                  </a:lnTo>
                  <a:lnTo>
                    <a:pt x="16" y="113"/>
                  </a:lnTo>
                  <a:lnTo>
                    <a:pt x="16" y="113"/>
                  </a:lnTo>
                  <a:lnTo>
                    <a:pt x="16" y="112"/>
                  </a:lnTo>
                  <a:lnTo>
                    <a:pt x="17" y="112"/>
                  </a:lnTo>
                  <a:lnTo>
                    <a:pt x="17" y="111"/>
                  </a:lnTo>
                  <a:lnTo>
                    <a:pt x="17" y="110"/>
                  </a:lnTo>
                  <a:lnTo>
                    <a:pt x="17" y="109"/>
                  </a:lnTo>
                  <a:lnTo>
                    <a:pt x="17" y="109"/>
                  </a:lnTo>
                  <a:lnTo>
                    <a:pt x="17" y="107"/>
                  </a:lnTo>
                  <a:lnTo>
                    <a:pt x="17" y="106"/>
                  </a:lnTo>
                  <a:lnTo>
                    <a:pt x="17" y="105"/>
                  </a:lnTo>
                  <a:lnTo>
                    <a:pt x="18" y="103"/>
                  </a:lnTo>
                  <a:lnTo>
                    <a:pt x="18" y="98"/>
                  </a:lnTo>
                  <a:lnTo>
                    <a:pt x="18" y="96"/>
                  </a:lnTo>
                  <a:lnTo>
                    <a:pt x="18" y="95"/>
                  </a:lnTo>
                  <a:lnTo>
                    <a:pt x="18" y="92"/>
                  </a:lnTo>
                  <a:lnTo>
                    <a:pt x="19" y="86"/>
                  </a:lnTo>
                  <a:lnTo>
                    <a:pt x="19" y="84"/>
                  </a:lnTo>
                  <a:lnTo>
                    <a:pt x="19" y="83"/>
                  </a:lnTo>
                  <a:lnTo>
                    <a:pt x="19" y="79"/>
                  </a:lnTo>
                  <a:lnTo>
                    <a:pt x="19" y="72"/>
                  </a:lnTo>
                  <a:lnTo>
                    <a:pt x="20" y="58"/>
                  </a:lnTo>
                  <a:lnTo>
                    <a:pt x="20" y="56"/>
                  </a:lnTo>
                  <a:lnTo>
                    <a:pt x="20" y="54"/>
                  </a:lnTo>
                  <a:lnTo>
                    <a:pt x="20" y="50"/>
                  </a:lnTo>
                  <a:lnTo>
                    <a:pt x="21" y="43"/>
                  </a:lnTo>
                  <a:lnTo>
                    <a:pt x="21" y="41"/>
                  </a:lnTo>
                  <a:lnTo>
                    <a:pt x="21" y="40"/>
                  </a:lnTo>
                  <a:lnTo>
                    <a:pt x="21" y="36"/>
                  </a:lnTo>
                  <a:lnTo>
                    <a:pt x="22" y="30"/>
                  </a:lnTo>
                  <a:lnTo>
                    <a:pt x="22" y="28"/>
                  </a:lnTo>
                  <a:lnTo>
                    <a:pt x="22" y="26"/>
                  </a:lnTo>
                  <a:lnTo>
                    <a:pt x="22" y="23"/>
                  </a:lnTo>
                  <a:lnTo>
                    <a:pt x="22" y="22"/>
                  </a:lnTo>
                  <a:lnTo>
                    <a:pt x="22" y="20"/>
                  </a:lnTo>
                  <a:lnTo>
                    <a:pt x="22" y="18"/>
                  </a:lnTo>
                  <a:lnTo>
                    <a:pt x="22" y="16"/>
                  </a:lnTo>
                  <a:lnTo>
                    <a:pt x="23" y="15"/>
                  </a:lnTo>
                  <a:lnTo>
                    <a:pt x="23" y="13"/>
                  </a:lnTo>
                  <a:lnTo>
                    <a:pt x="23" y="12"/>
                  </a:lnTo>
                  <a:lnTo>
                    <a:pt x="23" y="10"/>
                  </a:lnTo>
                  <a:lnTo>
                    <a:pt x="23" y="8"/>
                  </a:lnTo>
                  <a:lnTo>
                    <a:pt x="23" y="8"/>
                  </a:lnTo>
                  <a:lnTo>
                    <a:pt x="23" y="7"/>
                  </a:lnTo>
                  <a:lnTo>
                    <a:pt x="24" y="6"/>
                  </a:lnTo>
                  <a:lnTo>
                    <a:pt x="24" y="5"/>
                  </a:lnTo>
                  <a:lnTo>
                    <a:pt x="24" y="4"/>
                  </a:lnTo>
                  <a:lnTo>
                    <a:pt x="24" y="4"/>
                  </a:lnTo>
                  <a:lnTo>
                    <a:pt x="24" y="3"/>
                  </a:lnTo>
                  <a:lnTo>
                    <a:pt x="24" y="2"/>
                  </a:lnTo>
                  <a:lnTo>
                    <a:pt x="24" y="2"/>
                  </a:lnTo>
                  <a:lnTo>
                    <a:pt x="24" y="1"/>
                  </a:lnTo>
                  <a:lnTo>
                    <a:pt x="24" y="1"/>
                  </a:lnTo>
                  <a:lnTo>
                    <a:pt x="24" y="1"/>
                  </a:lnTo>
                  <a:lnTo>
                    <a:pt x="24" y="0"/>
                  </a:lnTo>
                  <a:lnTo>
                    <a:pt x="24" y="0"/>
                  </a:lnTo>
                  <a:lnTo>
                    <a:pt x="25" y="0"/>
                  </a:lnTo>
                  <a:lnTo>
                    <a:pt x="25" y="0"/>
                  </a:lnTo>
                  <a:lnTo>
                    <a:pt x="25" y="0"/>
                  </a:lnTo>
                  <a:lnTo>
                    <a:pt x="25" y="0"/>
                  </a:lnTo>
                  <a:lnTo>
                    <a:pt x="25" y="0"/>
                  </a:lnTo>
                  <a:lnTo>
                    <a:pt x="25" y="0"/>
                  </a:lnTo>
                  <a:lnTo>
                    <a:pt x="25" y="0"/>
                  </a:lnTo>
                  <a:lnTo>
                    <a:pt x="25" y="0"/>
                  </a:lnTo>
                  <a:lnTo>
                    <a:pt x="25" y="0"/>
                  </a:lnTo>
                  <a:lnTo>
                    <a:pt x="25" y="1"/>
                  </a:lnTo>
                  <a:lnTo>
                    <a:pt x="26" y="1"/>
                  </a:lnTo>
                  <a:lnTo>
                    <a:pt x="26" y="2"/>
                  </a:lnTo>
                  <a:lnTo>
                    <a:pt x="26" y="2"/>
                  </a:lnTo>
                  <a:lnTo>
                    <a:pt x="26" y="2"/>
                  </a:lnTo>
                  <a:lnTo>
                    <a:pt x="26" y="3"/>
                  </a:lnTo>
                  <a:lnTo>
                    <a:pt x="26" y="4"/>
                  </a:lnTo>
                  <a:lnTo>
                    <a:pt x="26" y="5"/>
                  </a:lnTo>
                  <a:lnTo>
                    <a:pt x="26" y="6"/>
                  </a:lnTo>
                  <a:lnTo>
                    <a:pt x="26" y="7"/>
                  </a:lnTo>
                  <a:lnTo>
                    <a:pt x="27" y="9"/>
                  </a:lnTo>
                  <a:lnTo>
                    <a:pt x="27" y="10"/>
                  </a:lnTo>
                  <a:lnTo>
                    <a:pt x="27" y="11"/>
                  </a:lnTo>
                  <a:lnTo>
                    <a:pt x="27" y="13"/>
                  </a:lnTo>
                  <a:lnTo>
                    <a:pt x="27" y="14"/>
                  </a:lnTo>
                  <a:lnTo>
                    <a:pt x="27" y="15"/>
                  </a:lnTo>
                  <a:lnTo>
                    <a:pt x="27" y="18"/>
                  </a:lnTo>
                  <a:lnTo>
                    <a:pt x="28" y="24"/>
                  </a:lnTo>
                  <a:lnTo>
                    <a:pt x="28" y="25"/>
                  </a:lnTo>
                  <a:lnTo>
                    <a:pt x="28" y="26"/>
                  </a:lnTo>
                  <a:lnTo>
                    <a:pt x="28" y="30"/>
                  </a:lnTo>
                  <a:lnTo>
                    <a:pt x="28" y="36"/>
                  </a:lnTo>
                  <a:lnTo>
                    <a:pt x="29" y="50"/>
                  </a:lnTo>
                  <a:lnTo>
                    <a:pt x="29" y="52"/>
                  </a:lnTo>
                  <a:lnTo>
                    <a:pt x="29" y="54"/>
                  </a:lnTo>
                  <a:lnTo>
                    <a:pt x="30" y="57"/>
                  </a:lnTo>
                  <a:lnTo>
                    <a:pt x="30" y="64"/>
                  </a:lnTo>
                  <a:lnTo>
                    <a:pt x="31" y="77"/>
                  </a:lnTo>
                  <a:lnTo>
                    <a:pt x="31" y="78"/>
                  </a:lnTo>
                  <a:lnTo>
                    <a:pt x="31" y="80"/>
                  </a:lnTo>
                  <a:lnTo>
                    <a:pt x="31" y="83"/>
                  </a:lnTo>
                  <a:lnTo>
                    <a:pt x="31" y="89"/>
                  </a:lnTo>
                  <a:lnTo>
                    <a:pt x="31" y="90"/>
                  </a:lnTo>
                  <a:lnTo>
                    <a:pt x="32" y="92"/>
                  </a:lnTo>
                  <a:lnTo>
                    <a:pt x="32" y="94"/>
                  </a:lnTo>
                  <a:lnTo>
                    <a:pt x="32" y="99"/>
                  </a:lnTo>
                  <a:lnTo>
                    <a:pt x="32" y="100"/>
                  </a:lnTo>
                  <a:lnTo>
                    <a:pt x="32" y="102"/>
                  </a:lnTo>
                  <a:lnTo>
                    <a:pt x="32" y="104"/>
                  </a:lnTo>
                  <a:lnTo>
                    <a:pt x="32" y="105"/>
                  </a:lnTo>
                  <a:lnTo>
                    <a:pt x="32" y="106"/>
                  </a:lnTo>
                  <a:lnTo>
                    <a:pt x="33" y="108"/>
                  </a:lnTo>
                  <a:lnTo>
                    <a:pt x="33" y="108"/>
                  </a:lnTo>
                  <a:lnTo>
                    <a:pt x="33" y="109"/>
                  </a:lnTo>
                  <a:lnTo>
                    <a:pt x="33" y="110"/>
                  </a:lnTo>
                  <a:lnTo>
                    <a:pt x="33" y="111"/>
                  </a:lnTo>
                  <a:lnTo>
                    <a:pt x="33" y="111"/>
                  </a:lnTo>
                  <a:lnTo>
                    <a:pt x="33" y="112"/>
                  </a:lnTo>
                  <a:lnTo>
                    <a:pt x="33" y="112"/>
                  </a:lnTo>
                  <a:lnTo>
                    <a:pt x="33" y="113"/>
                  </a:lnTo>
                  <a:lnTo>
                    <a:pt x="34" y="114"/>
                  </a:lnTo>
                  <a:lnTo>
                    <a:pt x="34" y="114"/>
                  </a:lnTo>
                  <a:lnTo>
                    <a:pt x="34" y="114"/>
                  </a:lnTo>
                  <a:lnTo>
                    <a:pt x="34" y="115"/>
                  </a:lnTo>
                  <a:lnTo>
                    <a:pt x="34" y="115"/>
                  </a:lnTo>
                  <a:lnTo>
                    <a:pt x="34" y="115"/>
                  </a:lnTo>
                  <a:lnTo>
                    <a:pt x="34" y="115"/>
                  </a:lnTo>
                  <a:lnTo>
                    <a:pt x="34" y="115"/>
                  </a:lnTo>
                  <a:lnTo>
                    <a:pt x="34" y="116"/>
                  </a:lnTo>
                  <a:lnTo>
                    <a:pt x="34" y="116"/>
                  </a:lnTo>
                  <a:lnTo>
                    <a:pt x="34" y="116"/>
                  </a:lnTo>
                  <a:lnTo>
                    <a:pt x="34" y="116"/>
                  </a:lnTo>
                  <a:lnTo>
                    <a:pt x="34" y="115"/>
                  </a:lnTo>
                  <a:lnTo>
                    <a:pt x="35" y="115"/>
                  </a:lnTo>
                  <a:lnTo>
                    <a:pt x="35" y="115"/>
                  </a:lnTo>
                  <a:lnTo>
                    <a:pt x="35" y="115"/>
                  </a:lnTo>
                  <a:lnTo>
                    <a:pt x="35" y="114"/>
                  </a:lnTo>
                  <a:lnTo>
                    <a:pt x="35" y="114"/>
                  </a:lnTo>
                  <a:lnTo>
                    <a:pt x="35" y="114"/>
                  </a:lnTo>
                  <a:lnTo>
                    <a:pt x="35" y="113"/>
                  </a:lnTo>
                  <a:lnTo>
                    <a:pt x="35" y="112"/>
                  </a:lnTo>
                  <a:lnTo>
                    <a:pt x="35" y="112"/>
                  </a:lnTo>
                  <a:lnTo>
                    <a:pt x="36" y="110"/>
                  </a:lnTo>
                  <a:lnTo>
                    <a:pt x="36" y="110"/>
                  </a:lnTo>
                  <a:lnTo>
                    <a:pt x="36" y="109"/>
                  </a:lnTo>
                  <a:lnTo>
                    <a:pt x="36" y="107"/>
                  </a:lnTo>
                  <a:lnTo>
                    <a:pt x="36" y="106"/>
                  </a:lnTo>
                  <a:lnTo>
                    <a:pt x="36" y="105"/>
                  </a:lnTo>
                  <a:lnTo>
                    <a:pt x="36" y="103"/>
                  </a:lnTo>
                  <a:lnTo>
                    <a:pt x="36" y="102"/>
                  </a:lnTo>
                  <a:lnTo>
                    <a:pt x="36" y="100"/>
                  </a:lnTo>
                  <a:lnTo>
                    <a:pt x="37" y="98"/>
                  </a:lnTo>
                  <a:lnTo>
                    <a:pt x="37" y="92"/>
                  </a:lnTo>
                  <a:lnTo>
                    <a:pt x="37" y="91"/>
                  </a:lnTo>
                  <a:lnTo>
                    <a:pt x="37" y="89"/>
                  </a:lnTo>
                  <a:lnTo>
                    <a:pt x="37" y="86"/>
                  </a:lnTo>
                  <a:lnTo>
                    <a:pt x="38" y="80"/>
                  </a:lnTo>
                  <a:lnTo>
                    <a:pt x="38" y="78"/>
                  </a:lnTo>
                  <a:lnTo>
                    <a:pt x="38" y="76"/>
                  </a:lnTo>
                  <a:lnTo>
                    <a:pt x="38" y="72"/>
                  </a:lnTo>
                  <a:lnTo>
                    <a:pt x="38" y="65"/>
                  </a:lnTo>
                  <a:lnTo>
                    <a:pt x="39" y="51"/>
                  </a:lnTo>
                  <a:lnTo>
                    <a:pt x="39" y="49"/>
                  </a:lnTo>
                  <a:lnTo>
                    <a:pt x="40" y="47"/>
                  </a:lnTo>
                  <a:lnTo>
                    <a:pt x="40" y="43"/>
                  </a:lnTo>
                  <a:lnTo>
                    <a:pt x="40" y="36"/>
                  </a:lnTo>
                  <a:lnTo>
                    <a:pt x="40" y="35"/>
                  </a:lnTo>
                  <a:lnTo>
                    <a:pt x="40" y="33"/>
                  </a:lnTo>
                  <a:lnTo>
                    <a:pt x="40" y="30"/>
                  </a:lnTo>
                  <a:lnTo>
                    <a:pt x="41" y="24"/>
                  </a:lnTo>
                  <a:lnTo>
                    <a:pt x="41" y="22"/>
                  </a:lnTo>
                  <a:lnTo>
                    <a:pt x="41" y="21"/>
                  </a:lnTo>
                  <a:lnTo>
                    <a:pt x="41" y="18"/>
                  </a:lnTo>
                  <a:lnTo>
                    <a:pt x="41" y="17"/>
                  </a:lnTo>
                  <a:lnTo>
                    <a:pt x="41" y="16"/>
                  </a:lnTo>
                  <a:lnTo>
                    <a:pt x="42" y="14"/>
                  </a:lnTo>
                  <a:lnTo>
                    <a:pt x="42" y="12"/>
                  </a:lnTo>
                  <a:lnTo>
                    <a:pt x="42" y="11"/>
                  </a:lnTo>
                  <a:lnTo>
                    <a:pt x="42" y="9"/>
                  </a:lnTo>
                  <a:lnTo>
                    <a:pt x="42" y="8"/>
                  </a:lnTo>
                  <a:lnTo>
                    <a:pt x="42" y="8"/>
                  </a:lnTo>
                  <a:lnTo>
                    <a:pt x="42" y="6"/>
                  </a:lnTo>
                  <a:lnTo>
                    <a:pt x="42" y="5"/>
                  </a:lnTo>
                  <a:lnTo>
                    <a:pt x="42" y="4"/>
                  </a:lnTo>
                  <a:lnTo>
                    <a:pt x="42" y="4"/>
                  </a:lnTo>
                  <a:lnTo>
                    <a:pt x="43" y="3"/>
                  </a:lnTo>
                  <a:lnTo>
                    <a:pt x="43" y="3"/>
                  </a:lnTo>
                  <a:lnTo>
                    <a:pt x="43" y="2"/>
                  </a:lnTo>
                  <a:lnTo>
                    <a:pt x="43" y="2"/>
                  </a:lnTo>
                  <a:lnTo>
                    <a:pt x="43" y="1"/>
                  </a:lnTo>
                  <a:lnTo>
                    <a:pt x="43" y="1"/>
                  </a:lnTo>
                  <a:lnTo>
                    <a:pt x="43" y="0"/>
                  </a:lnTo>
                  <a:lnTo>
                    <a:pt x="43" y="0"/>
                  </a:lnTo>
                  <a:lnTo>
                    <a:pt x="43" y="0"/>
                  </a:lnTo>
                  <a:lnTo>
                    <a:pt x="43" y="0"/>
                  </a:lnTo>
                  <a:lnTo>
                    <a:pt x="44" y="0"/>
                  </a:lnTo>
                  <a:lnTo>
                    <a:pt x="44" y="0"/>
                  </a:lnTo>
                  <a:lnTo>
                    <a:pt x="44" y="0"/>
                  </a:lnTo>
                  <a:lnTo>
                    <a:pt x="44" y="0"/>
                  </a:lnTo>
                  <a:lnTo>
                    <a:pt x="44" y="0"/>
                  </a:lnTo>
                  <a:lnTo>
                    <a:pt x="44" y="0"/>
                  </a:lnTo>
                  <a:lnTo>
                    <a:pt x="44" y="0"/>
                  </a:lnTo>
                  <a:lnTo>
                    <a:pt x="44" y="0"/>
                  </a:lnTo>
                  <a:lnTo>
                    <a:pt x="44" y="1"/>
                  </a:lnTo>
                  <a:lnTo>
                    <a:pt x="44" y="1"/>
                  </a:lnTo>
                  <a:lnTo>
                    <a:pt x="45" y="1"/>
                  </a:lnTo>
                  <a:lnTo>
                    <a:pt x="45" y="2"/>
                  </a:lnTo>
                  <a:lnTo>
                    <a:pt x="45" y="2"/>
                  </a:lnTo>
                  <a:lnTo>
                    <a:pt x="45" y="3"/>
                  </a:lnTo>
                  <a:lnTo>
                    <a:pt x="45" y="3"/>
                  </a:lnTo>
                  <a:lnTo>
                    <a:pt x="45" y="4"/>
                  </a:lnTo>
                  <a:lnTo>
                    <a:pt x="45" y="5"/>
                  </a:lnTo>
                  <a:lnTo>
                    <a:pt x="45" y="6"/>
                  </a:lnTo>
                  <a:lnTo>
                    <a:pt x="45" y="7"/>
                  </a:lnTo>
                  <a:lnTo>
                    <a:pt x="45" y="8"/>
                  </a:lnTo>
                  <a:lnTo>
                    <a:pt x="45" y="10"/>
                  </a:lnTo>
                  <a:lnTo>
                    <a:pt x="46" y="11"/>
                  </a:lnTo>
                  <a:lnTo>
                    <a:pt x="46" y="12"/>
                  </a:lnTo>
                  <a:lnTo>
                    <a:pt x="46" y="14"/>
                  </a:lnTo>
                  <a:lnTo>
                    <a:pt x="46" y="15"/>
                  </a:lnTo>
                  <a:lnTo>
                    <a:pt x="46" y="16"/>
                  </a:lnTo>
                  <a:lnTo>
                    <a:pt x="46" y="19"/>
                  </a:lnTo>
                  <a:lnTo>
                    <a:pt x="47" y="24"/>
                  </a:lnTo>
                  <a:lnTo>
                    <a:pt x="47" y="26"/>
                  </a:lnTo>
                  <a:lnTo>
                    <a:pt x="47" y="27"/>
                  </a:lnTo>
                  <a:lnTo>
                    <a:pt x="47" y="30"/>
                  </a:lnTo>
                  <a:lnTo>
                    <a:pt x="47" y="36"/>
                  </a:lnTo>
                  <a:lnTo>
                    <a:pt x="48" y="49"/>
                  </a:lnTo>
                  <a:lnTo>
                    <a:pt x="48" y="51"/>
                  </a:lnTo>
                  <a:lnTo>
                    <a:pt x="48" y="52"/>
                  </a:lnTo>
                  <a:lnTo>
                    <a:pt x="48" y="56"/>
                  </a:lnTo>
                  <a:lnTo>
                    <a:pt x="49" y="62"/>
                  </a:lnTo>
                  <a:lnTo>
                    <a:pt x="49" y="76"/>
                  </a:lnTo>
                  <a:lnTo>
                    <a:pt x="49" y="77"/>
                  </a:lnTo>
                  <a:lnTo>
                    <a:pt x="49" y="79"/>
                  </a:lnTo>
                  <a:lnTo>
                    <a:pt x="50" y="82"/>
                  </a:lnTo>
                  <a:lnTo>
                    <a:pt x="50" y="88"/>
                  </a:lnTo>
                  <a:lnTo>
                    <a:pt x="50" y="89"/>
                  </a:lnTo>
                  <a:lnTo>
                    <a:pt x="50" y="91"/>
                  </a:lnTo>
                  <a:lnTo>
                    <a:pt x="50" y="94"/>
                  </a:lnTo>
                  <a:lnTo>
                    <a:pt x="51" y="99"/>
                  </a:lnTo>
                  <a:lnTo>
                    <a:pt x="51" y="100"/>
                  </a:lnTo>
                  <a:lnTo>
                    <a:pt x="51" y="101"/>
                  </a:lnTo>
                  <a:lnTo>
                    <a:pt x="51" y="103"/>
                  </a:lnTo>
                  <a:lnTo>
                    <a:pt x="51" y="104"/>
                  </a:lnTo>
                  <a:lnTo>
                    <a:pt x="51" y="105"/>
                  </a:lnTo>
                  <a:lnTo>
                    <a:pt x="51" y="107"/>
                  </a:lnTo>
                  <a:lnTo>
                    <a:pt x="51" y="108"/>
                  </a:lnTo>
                  <a:lnTo>
                    <a:pt x="52" y="109"/>
                  </a:lnTo>
                  <a:lnTo>
                    <a:pt x="52" y="109"/>
                  </a:lnTo>
                  <a:lnTo>
                    <a:pt x="52" y="110"/>
                  </a:lnTo>
                  <a:lnTo>
                    <a:pt x="52" y="111"/>
                  </a:lnTo>
                  <a:lnTo>
                    <a:pt x="52" y="112"/>
                  </a:lnTo>
                  <a:lnTo>
                    <a:pt x="52" y="112"/>
                  </a:lnTo>
                  <a:lnTo>
                    <a:pt x="52" y="113"/>
                  </a:lnTo>
                  <a:lnTo>
                    <a:pt x="52" y="113"/>
                  </a:lnTo>
                  <a:lnTo>
                    <a:pt x="52" y="114"/>
                  </a:lnTo>
                  <a:lnTo>
                    <a:pt x="52" y="114"/>
                  </a:lnTo>
                  <a:lnTo>
                    <a:pt x="53" y="114"/>
                  </a:lnTo>
                  <a:lnTo>
                    <a:pt x="53" y="115"/>
                  </a:lnTo>
                  <a:lnTo>
                    <a:pt x="53" y="115"/>
                  </a:lnTo>
                  <a:lnTo>
                    <a:pt x="53" y="115"/>
                  </a:lnTo>
                  <a:lnTo>
                    <a:pt x="53" y="115"/>
                  </a:lnTo>
                  <a:lnTo>
                    <a:pt x="53" y="116"/>
                  </a:lnTo>
                  <a:lnTo>
                    <a:pt x="53" y="116"/>
                  </a:lnTo>
                  <a:lnTo>
                    <a:pt x="53" y="116"/>
                  </a:lnTo>
                  <a:lnTo>
                    <a:pt x="53" y="115"/>
                  </a:lnTo>
                  <a:lnTo>
                    <a:pt x="53" y="115"/>
                  </a:lnTo>
                  <a:lnTo>
                    <a:pt x="53" y="115"/>
                  </a:lnTo>
                  <a:lnTo>
                    <a:pt x="53" y="115"/>
                  </a:lnTo>
                  <a:lnTo>
                    <a:pt x="54" y="114"/>
                  </a:lnTo>
                  <a:lnTo>
                    <a:pt x="54" y="114"/>
                  </a:lnTo>
                  <a:lnTo>
                    <a:pt x="54" y="114"/>
                  </a:lnTo>
                  <a:lnTo>
                    <a:pt x="54" y="113"/>
                  </a:lnTo>
                  <a:lnTo>
                    <a:pt x="54" y="113"/>
                  </a:lnTo>
                  <a:lnTo>
                    <a:pt x="54" y="112"/>
                  </a:lnTo>
                  <a:lnTo>
                    <a:pt x="54" y="111"/>
                  </a:lnTo>
                  <a:lnTo>
                    <a:pt x="54" y="110"/>
                  </a:lnTo>
                  <a:lnTo>
                    <a:pt x="55" y="109"/>
                  </a:lnTo>
                  <a:lnTo>
                    <a:pt x="55" y="108"/>
                  </a:lnTo>
                  <a:lnTo>
                    <a:pt x="55" y="106"/>
                  </a:lnTo>
                  <a:lnTo>
                    <a:pt x="55" y="105"/>
                  </a:lnTo>
                  <a:lnTo>
                    <a:pt x="55" y="104"/>
                  </a:lnTo>
                  <a:lnTo>
                    <a:pt x="55" y="102"/>
                  </a:lnTo>
                  <a:lnTo>
                    <a:pt x="55" y="101"/>
                  </a:lnTo>
                  <a:lnTo>
                    <a:pt x="55" y="100"/>
                  </a:lnTo>
                  <a:lnTo>
                    <a:pt x="55" y="97"/>
                  </a:lnTo>
                  <a:lnTo>
                    <a:pt x="56" y="91"/>
                  </a:lnTo>
                  <a:lnTo>
                    <a:pt x="56" y="90"/>
                  </a:lnTo>
                  <a:lnTo>
                    <a:pt x="56" y="88"/>
                  </a:lnTo>
                  <a:lnTo>
                    <a:pt x="56" y="85"/>
                  </a:lnTo>
                  <a:lnTo>
                    <a:pt x="57" y="78"/>
                  </a:lnTo>
                  <a:lnTo>
                    <a:pt x="57" y="77"/>
                  </a:lnTo>
                  <a:lnTo>
                    <a:pt x="57" y="75"/>
                  </a:lnTo>
                  <a:lnTo>
                    <a:pt x="57" y="71"/>
                  </a:lnTo>
                  <a:lnTo>
                    <a:pt x="57" y="64"/>
                  </a:lnTo>
                  <a:lnTo>
                    <a:pt x="58" y="50"/>
                  </a:lnTo>
                  <a:lnTo>
                    <a:pt x="58" y="48"/>
                  </a:lnTo>
                  <a:lnTo>
                    <a:pt x="58" y="46"/>
                  </a:lnTo>
                  <a:lnTo>
                    <a:pt x="59" y="43"/>
                  </a:lnTo>
                  <a:lnTo>
                    <a:pt x="59" y="36"/>
                  </a:lnTo>
                  <a:lnTo>
                    <a:pt x="59" y="35"/>
                  </a:lnTo>
                  <a:lnTo>
                    <a:pt x="59" y="33"/>
                  </a:lnTo>
                  <a:lnTo>
                    <a:pt x="59" y="30"/>
                  </a:lnTo>
                  <a:lnTo>
                    <a:pt x="59" y="24"/>
                  </a:lnTo>
                  <a:lnTo>
                    <a:pt x="60" y="23"/>
                  </a:lnTo>
                  <a:lnTo>
                    <a:pt x="60" y="21"/>
                  </a:lnTo>
                  <a:lnTo>
                    <a:pt x="60" y="19"/>
                  </a:lnTo>
                  <a:lnTo>
                    <a:pt x="60" y="18"/>
                  </a:lnTo>
                  <a:lnTo>
                    <a:pt x="60" y="16"/>
                  </a:lnTo>
                  <a:lnTo>
                    <a:pt x="60" y="14"/>
                  </a:lnTo>
                  <a:lnTo>
                    <a:pt x="60" y="13"/>
                  </a:lnTo>
                  <a:lnTo>
                    <a:pt x="60" y="12"/>
                  </a:lnTo>
                  <a:lnTo>
                    <a:pt x="61" y="10"/>
                  </a:lnTo>
                  <a:lnTo>
                    <a:pt x="61" y="9"/>
                  </a:lnTo>
                  <a:lnTo>
                    <a:pt x="61" y="8"/>
                  </a:lnTo>
                  <a:lnTo>
                    <a:pt x="61" y="6"/>
                  </a:lnTo>
                  <a:lnTo>
                    <a:pt x="61" y="6"/>
                  </a:lnTo>
                  <a:lnTo>
                    <a:pt x="61" y="5"/>
                  </a:lnTo>
                  <a:lnTo>
                    <a:pt x="61" y="4"/>
                  </a:lnTo>
                  <a:lnTo>
                    <a:pt x="61" y="3"/>
                  </a:lnTo>
                  <a:lnTo>
                    <a:pt x="61" y="3"/>
                  </a:lnTo>
                  <a:lnTo>
                    <a:pt x="61" y="2"/>
                  </a:lnTo>
                  <a:lnTo>
                    <a:pt x="61" y="2"/>
                  </a:lnTo>
                  <a:lnTo>
                    <a:pt x="62" y="1"/>
                  </a:lnTo>
                  <a:lnTo>
                    <a:pt x="62" y="1"/>
                  </a:lnTo>
                  <a:lnTo>
                    <a:pt x="62" y="1"/>
                  </a:lnTo>
                  <a:lnTo>
                    <a:pt x="62" y="0"/>
                  </a:lnTo>
                  <a:lnTo>
                    <a:pt x="62" y="0"/>
                  </a:lnTo>
                  <a:lnTo>
                    <a:pt x="62" y="0"/>
                  </a:lnTo>
                  <a:lnTo>
                    <a:pt x="62" y="0"/>
                  </a:lnTo>
                  <a:lnTo>
                    <a:pt x="62" y="0"/>
                  </a:lnTo>
                  <a:lnTo>
                    <a:pt x="62" y="0"/>
                  </a:lnTo>
                  <a:lnTo>
                    <a:pt x="62" y="0"/>
                  </a:lnTo>
                  <a:lnTo>
                    <a:pt x="63" y="0"/>
                  </a:lnTo>
                  <a:lnTo>
                    <a:pt x="63" y="0"/>
                  </a:lnTo>
                  <a:lnTo>
                    <a:pt x="63" y="0"/>
                  </a:lnTo>
                  <a:lnTo>
                    <a:pt x="63" y="0"/>
                  </a:lnTo>
                  <a:lnTo>
                    <a:pt x="63" y="0"/>
                  </a:lnTo>
                  <a:lnTo>
                    <a:pt x="63" y="1"/>
                  </a:lnTo>
                  <a:lnTo>
                    <a:pt x="63" y="1"/>
                  </a:lnTo>
                  <a:lnTo>
                    <a:pt x="63" y="2"/>
                  </a:lnTo>
                  <a:lnTo>
                    <a:pt x="63" y="2"/>
                  </a:lnTo>
                  <a:lnTo>
                    <a:pt x="63" y="3"/>
                  </a:lnTo>
                  <a:lnTo>
                    <a:pt x="63" y="3"/>
                  </a:lnTo>
                  <a:lnTo>
                    <a:pt x="63" y="4"/>
                  </a:lnTo>
                  <a:lnTo>
                    <a:pt x="63" y="4"/>
                  </a:lnTo>
                  <a:lnTo>
                    <a:pt x="64" y="6"/>
                  </a:lnTo>
                  <a:lnTo>
                    <a:pt x="64" y="7"/>
                  </a:lnTo>
                  <a:lnTo>
                    <a:pt x="64" y="8"/>
                  </a:lnTo>
                  <a:lnTo>
                    <a:pt x="64" y="10"/>
                  </a:lnTo>
                  <a:lnTo>
                    <a:pt x="64" y="11"/>
                  </a:lnTo>
                  <a:lnTo>
                    <a:pt x="64" y="12"/>
                  </a:lnTo>
                  <a:lnTo>
                    <a:pt x="65" y="14"/>
                  </a:lnTo>
                  <a:lnTo>
                    <a:pt x="65" y="16"/>
                  </a:lnTo>
                  <a:lnTo>
                    <a:pt x="65" y="17"/>
                  </a:lnTo>
                  <a:lnTo>
                    <a:pt x="65" y="20"/>
                  </a:lnTo>
                  <a:lnTo>
                    <a:pt x="65" y="25"/>
                  </a:lnTo>
                  <a:lnTo>
                    <a:pt x="65" y="27"/>
                  </a:lnTo>
                  <a:lnTo>
                    <a:pt x="65" y="29"/>
                  </a:lnTo>
                  <a:lnTo>
                    <a:pt x="66" y="32"/>
                  </a:lnTo>
                  <a:lnTo>
                    <a:pt x="66" y="39"/>
                  </a:lnTo>
                  <a:lnTo>
                    <a:pt x="67" y="53"/>
                  </a:lnTo>
                  <a:lnTo>
                    <a:pt x="67" y="55"/>
                  </a:lnTo>
                  <a:lnTo>
                    <a:pt x="67" y="57"/>
                  </a:lnTo>
                  <a:lnTo>
                    <a:pt x="67" y="61"/>
                  </a:lnTo>
                  <a:lnTo>
                    <a:pt x="67" y="68"/>
                  </a:lnTo>
                  <a:lnTo>
                    <a:pt x="68" y="70"/>
                  </a:lnTo>
                  <a:lnTo>
                    <a:pt x="68" y="72"/>
                  </a:lnTo>
                  <a:lnTo>
                    <a:pt x="68" y="76"/>
                  </a:lnTo>
                  <a:lnTo>
                    <a:pt x="68" y="82"/>
                  </a:lnTo>
                  <a:lnTo>
                    <a:pt x="68" y="84"/>
                  </a:lnTo>
                  <a:lnTo>
                    <a:pt x="69" y="86"/>
                  </a:lnTo>
                  <a:lnTo>
                    <a:pt x="69" y="89"/>
                  </a:lnTo>
                  <a:lnTo>
                    <a:pt x="69" y="90"/>
                  </a:lnTo>
                  <a:lnTo>
                    <a:pt x="69" y="92"/>
                  </a:lnTo>
                  <a:lnTo>
                    <a:pt x="69" y="95"/>
                  </a:lnTo>
                  <a:lnTo>
                    <a:pt x="69" y="96"/>
                  </a:lnTo>
                  <a:lnTo>
                    <a:pt x="69" y="98"/>
                  </a:lnTo>
                  <a:lnTo>
                    <a:pt x="69" y="100"/>
                  </a:lnTo>
                  <a:lnTo>
                    <a:pt x="69" y="102"/>
                  </a:lnTo>
                  <a:lnTo>
                    <a:pt x="70" y="103"/>
                  </a:lnTo>
                  <a:lnTo>
                    <a:pt x="70" y="105"/>
                  </a:lnTo>
                  <a:lnTo>
                    <a:pt x="70" y="106"/>
                  </a:lnTo>
                  <a:lnTo>
                    <a:pt x="70" y="107"/>
                  </a:lnTo>
                  <a:lnTo>
                    <a:pt x="70" y="108"/>
                  </a:lnTo>
                  <a:lnTo>
                    <a:pt x="70" y="109"/>
                  </a:lnTo>
                  <a:lnTo>
                    <a:pt x="70" y="110"/>
                  </a:lnTo>
                  <a:lnTo>
                    <a:pt x="70" y="110"/>
                  </a:lnTo>
                  <a:lnTo>
                    <a:pt x="71" y="112"/>
                  </a:lnTo>
                  <a:lnTo>
                    <a:pt x="71" y="112"/>
                  </a:lnTo>
                  <a:lnTo>
                    <a:pt x="71" y="113"/>
                  </a:lnTo>
                  <a:lnTo>
                    <a:pt x="71" y="114"/>
                  </a:lnTo>
                  <a:lnTo>
                    <a:pt x="71" y="114"/>
                  </a:lnTo>
                  <a:lnTo>
                    <a:pt x="71" y="114"/>
                  </a:lnTo>
                  <a:lnTo>
                    <a:pt x="71" y="115"/>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5" name="Freeform 92"/>
            <p:cNvSpPr>
              <a:spLocks/>
            </p:cNvSpPr>
            <p:nvPr/>
          </p:nvSpPr>
          <p:spPr bwMode="auto">
            <a:xfrm>
              <a:off x="5238" y="2186"/>
              <a:ext cx="72" cy="116"/>
            </a:xfrm>
            <a:custGeom>
              <a:avLst/>
              <a:gdLst/>
              <a:ahLst/>
              <a:cxnLst>
                <a:cxn ang="0">
                  <a:pos x="1" y="116"/>
                </a:cxn>
                <a:cxn ang="0">
                  <a:pos x="2" y="113"/>
                </a:cxn>
                <a:cxn ang="0">
                  <a:pos x="2" y="106"/>
                </a:cxn>
                <a:cxn ang="0">
                  <a:pos x="4" y="87"/>
                </a:cxn>
                <a:cxn ang="0">
                  <a:pos x="6" y="38"/>
                </a:cxn>
                <a:cxn ang="0">
                  <a:pos x="8" y="15"/>
                </a:cxn>
                <a:cxn ang="0">
                  <a:pos x="8" y="5"/>
                </a:cxn>
                <a:cxn ang="0">
                  <a:pos x="9" y="1"/>
                </a:cxn>
                <a:cxn ang="0">
                  <a:pos x="10" y="0"/>
                </a:cxn>
                <a:cxn ang="0">
                  <a:pos x="11" y="2"/>
                </a:cxn>
                <a:cxn ang="0">
                  <a:pos x="12" y="9"/>
                </a:cxn>
                <a:cxn ang="0">
                  <a:pos x="13" y="27"/>
                </a:cxn>
                <a:cxn ang="0">
                  <a:pos x="15" y="68"/>
                </a:cxn>
                <a:cxn ang="0">
                  <a:pos x="16" y="95"/>
                </a:cxn>
                <a:cxn ang="0">
                  <a:pos x="17" y="107"/>
                </a:cxn>
                <a:cxn ang="0">
                  <a:pos x="18" y="113"/>
                </a:cxn>
                <a:cxn ang="0">
                  <a:pos x="19" y="116"/>
                </a:cxn>
                <a:cxn ang="0">
                  <a:pos x="20" y="114"/>
                </a:cxn>
                <a:cxn ang="0">
                  <a:pos x="20" y="110"/>
                </a:cxn>
                <a:cxn ang="0">
                  <a:pos x="21" y="96"/>
                </a:cxn>
                <a:cxn ang="0">
                  <a:pos x="23" y="60"/>
                </a:cxn>
                <a:cxn ang="0">
                  <a:pos x="25" y="23"/>
                </a:cxn>
                <a:cxn ang="0">
                  <a:pos x="26" y="8"/>
                </a:cxn>
                <a:cxn ang="0">
                  <a:pos x="27" y="2"/>
                </a:cxn>
                <a:cxn ang="0">
                  <a:pos x="28" y="0"/>
                </a:cxn>
                <a:cxn ang="0">
                  <a:pos x="29" y="1"/>
                </a:cxn>
                <a:cxn ang="0">
                  <a:pos x="30" y="6"/>
                </a:cxn>
                <a:cxn ang="0">
                  <a:pos x="31" y="23"/>
                </a:cxn>
                <a:cxn ang="0">
                  <a:pos x="34" y="87"/>
                </a:cxn>
                <a:cxn ang="0">
                  <a:pos x="35" y="104"/>
                </a:cxn>
                <a:cxn ang="0">
                  <a:pos x="36" y="112"/>
                </a:cxn>
                <a:cxn ang="0">
                  <a:pos x="37" y="115"/>
                </a:cxn>
                <a:cxn ang="0">
                  <a:pos x="38" y="115"/>
                </a:cxn>
                <a:cxn ang="0">
                  <a:pos x="39" y="112"/>
                </a:cxn>
                <a:cxn ang="0">
                  <a:pos x="39" y="103"/>
                </a:cxn>
                <a:cxn ang="0">
                  <a:pos x="41" y="78"/>
                </a:cxn>
                <a:cxn ang="0">
                  <a:pos x="43" y="36"/>
                </a:cxn>
                <a:cxn ang="0">
                  <a:pos x="44" y="16"/>
                </a:cxn>
                <a:cxn ang="0">
                  <a:pos x="45" y="4"/>
                </a:cxn>
                <a:cxn ang="0">
                  <a:pos x="46" y="0"/>
                </a:cxn>
                <a:cxn ang="0">
                  <a:pos x="47" y="0"/>
                </a:cxn>
                <a:cxn ang="0">
                  <a:pos x="48" y="4"/>
                </a:cxn>
                <a:cxn ang="0">
                  <a:pos x="48" y="12"/>
                </a:cxn>
                <a:cxn ang="0">
                  <a:pos x="50" y="35"/>
                </a:cxn>
                <a:cxn ang="0">
                  <a:pos x="52" y="76"/>
                </a:cxn>
                <a:cxn ang="0">
                  <a:pos x="53" y="96"/>
                </a:cxn>
                <a:cxn ang="0">
                  <a:pos x="54" y="108"/>
                </a:cxn>
                <a:cxn ang="0">
                  <a:pos x="55" y="113"/>
                </a:cxn>
                <a:cxn ang="0">
                  <a:pos x="55" y="116"/>
                </a:cxn>
                <a:cxn ang="0">
                  <a:pos x="56" y="114"/>
                </a:cxn>
                <a:cxn ang="0">
                  <a:pos x="57" y="109"/>
                </a:cxn>
                <a:cxn ang="0">
                  <a:pos x="58" y="92"/>
                </a:cxn>
                <a:cxn ang="0">
                  <a:pos x="60" y="57"/>
                </a:cxn>
                <a:cxn ang="0">
                  <a:pos x="62" y="28"/>
                </a:cxn>
                <a:cxn ang="0">
                  <a:pos x="63" y="7"/>
                </a:cxn>
                <a:cxn ang="0">
                  <a:pos x="64" y="1"/>
                </a:cxn>
                <a:cxn ang="0">
                  <a:pos x="65" y="0"/>
                </a:cxn>
                <a:cxn ang="0">
                  <a:pos x="65" y="1"/>
                </a:cxn>
                <a:cxn ang="0">
                  <a:pos x="66" y="6"/>
                </a:cxn>
                <a:cxn ang="0">
                  <a:pos x="67" y="21"/>
                </a:cxn>
                <a:cxn ang="0">
                  <a:pos x="70" y="73"/>
                </a:cxn>
                <a:cxn ang="0">
                  <a:pos x="71" y="100"/>
                </a:cxn>
              </a:cxnLst>
              <a:rect l="0" t="0" r="r" b="b"/>
              <a:pathLst>
                <a:path w="72" h="116">
                  <a:moveTo>
                    <a:pt x="0" y="115"/>
                  </a:moveTo>
                  <a:lnTo>
                    <a:pt x="0" y="115"/>
                  </a:lnTo>
                  <a:lnTo>
                    <a:pt x="0" y="115"/>
                  </a:lnTo>
                  <a:lnTo>
                    <a:pt x="0" y="115"/>
                  </a:lnTo>
                  <a:lnTo>
                    <a:pt x="0" y="116"/>
                  </a:lnTo>
                  <a:lnTo>
                    <a:pt x="0" y="116"/>
                  </a:lnTo>
                  <a:lnTo>
                    <a:pt x="1" y="116"/>
                  </a:lnTo>
                  <a:lnTo>
                    <a:pt x="1" y="116"/>
                  </a:lnTo>
                  <a:lnTo>
                    <a:pt x="1" y="115"/>
                  </a:lnTo>
                  <a:lnTo>
                    <a:pt x="1" y="115"/>
                  </a:lnTo>
                  <a:lnTo>
                    <a:pt x="1" y="115"/>
                  </a:lnTo>
                  <a:lnTo>
                    <a:pt x="1" y="115"/>
                  </a:lnTo>
                  <a:lnTo>
                    <a:pt x="1" y="114"/>
                  </a:lnTo>
                  <a:lnTo>
                    <a:pt x="1" y="114"/>
                  </a:lnTo>
                  <a:lnTo>
                    <a:pt x="1" y="113"/>
                  </a:lnTo>
                  <a:lnTo>
                    <a:pt x="2" y="113"/>
                  </a:lnTo>
                  <a:lnTo>
                    <a:pt x="2" y="112"/>
                  </a:lnTo>
                  <a:lnTo>
                    <a:pt x="2" y="112"/>
                  </a:lnTo>
                  <a:lnTo>
                    <a:pt x="2" y="111"/>
                  </a:lnTo>
                  <a:lnTo>
                    <a:pt x="2" y="110"/>
                  </a:lnTo>
                  <a:lnTo>
                    <a:pt x="2" y="109"/>
                  </a:lnTo>
                  <a:lnTo>
                    <a:pt x="2" y="108"/>
                  </a:lnTo>
                  <a:lnTo>
                    <a:pt x="2" y="107"/>
                  </a:lnTo>
                  <a:lnTo>
                    <a:pt x="2" y="106"/>
                  </a:lnTo>
                  <a:lnTo>
                    <a:pt x="2" y="104"/>
                  </a:lnTo>
                  <a:lnTo>
                    <a:pt x="3" y="102"/>
                  </a:lnTo>
                  <a:lnTo>
                    <a:pt x="3" y="101"/>
                  </a:lnTo>
                  <a:lnTo>
                    <a:pt x="3" y="99"/>
                  </a:lnTo>
                  <a:lnTo>
                    <a:pt x="3" y="93"/>
                  </a:lnTo>
                  <a:lnTo>
                    <a:pt x="3" y="92"/>
                  </a:lnTo>
                  <a:lnTo>
                    <a:pt x="3" y="90"/>
                  </a:lnTo>
                  <a:lnTo>
                    <a:pt x="4" y="87"/>
                  </a:lnTo>
                  <a:lnTo>
                    <a:pt x="4" y="81"/>
                  </a:lnTo>
                  <a:lnTo>
                    <a:pt x="5" y="66"/>
                  </a:lnTo>
                  <a:lnTo>
                    <a:pt x="5" y="65"/>
                  </a:lnTo>
                  <a:lnTo>
                    <a:pt x="5" y="63"/>
                  </a:lnTo>
                  <a:lnTo>
                    <a:pt x="5" y="60"/>
                  </a:lnTo>
                  <a:lnTo>
                    <a:pt x="5" y="53"/>
                  </a:lnTo>
                  <a:lnTo>
                    <a:pt x="6" y="39"/>
                  </a:lnTo>
                  <a:lnTo>
                    <a:pt x="6" y="38"/>
                  </a:lnTo>
                  <a:lnTo>
                    <a:pt x="6" y="36"/>
                  </a:lnTo>
                  <a:lnTo>
                    <a:pt x="6" y="33"/>
                  </a:lnTo>
                  <a:lnTo>
                    <a:pt x="7" y="27"/>
                  </a:lnTo>
                  <a:lnTo>
                    <a:pt x="7" y="26"/>
                  </a:lnTo>
                  <a:lnTo>
                    <a:pt x="7" y="24"/>
                  </a:lnTo>
                  <a:lnTo>
                    <a:pt x="7" y="21"/>
                  </a:lnTo>
                  <a:lnTo>
                    <a:pt x="8" y="16"/>
                  </a:lnTo>
                  <a:lnTo>
                    <a:pt x="8" y="15"/>
                  </a:lnTo>
                  <a:lnTo>
                    <a:pt x="8" y="14"/>
                  </a:lnTo>
                  <a:lnTo>
                    <a:pt x="8" y="12"/>
                  </a:lnTo>
                  <a:lnTo>
                    <a:pt x="8" y="11"/>
                  </a:lnTo>
                  <a:lnTo>
                    <a:pt x="8" y="10"/>
                  </a:lnTo>
                  <a:lnTo>
                    <a:pt x="8" y="8"/>
                  </a:lnTo>
                  <a:lnTo>
                    <a:pt x="8" y="7"/>
                  </a:lnTo>
                  <a:lnTo>
                    <a:pt x="8" y="6"/>
                  </a:lnTo>
                  <a:lnTo>
                    <a:pt x="8" y="5"/>
                  </a:lnTo>
                  <a:lnTo>
                    <a:pt x="9" y="5"/>
                  </a:lnTo>
                  <a:lnTo>
                    <a:pt x="9" y="4"/>
                  </a:lnTo>
                  <a:lnTo>
                    <a:pt x="9" y="3"/>
                  </a:lnTo>
                  <a:lnTo>
                    <a:pt x="9" y="3"/>
                  </a:lnTo>
                  <a:lnTo>
                    <a:pt x="9" y="2"/>
                  </a:lnTo>
                  <a:lnTo>
                    <a:pt x="9" y="2"/>
                  </a:lnTo>
                  <a:lnTo>
                    <a:pt x="9" y="1"/>
                  </a:lnTo>
                  <a:lnTo>
                    <a:pt x="9" y="1"/>
                  </a:lnTo>
                  <a:lnTo>
                    <a:pt x="9" y="1"/>
                  </a:lnTo>
                  <a:lnTo>
                    <a:pt x="9" y="0"/>
                  </a:lnTo>
                  <a:lnTo>
                    <a:pt x="9" y="0"/>
                  </a:lnTo>
                  <a:lnTo>
                    <a:pt x="10" y="0"/>
                  </a:lnTo>
                  <a:lnTo>
                    <a:pt x="10" y="0"/>
                  </a:lnTo>
                  <a:lnTo>
                    <a:pt x="10" y="0"/>
                  </a:lnTo>
                  <a:lnTo>
                    <a:pt x="10" y="0"/>
                  </a:lnTo>
                  <a:lnTo>
                    <a:pt x="10" y="0"/>
                  </a:lnTo>
                  <a:lnTo>
                    <a:pt x="10" y="0"/>
                  </a:lnTo>
                  <a:lnTo>
                    <a:pt x="10" y="0"/>
                  </a:lnTo>
                  <a:lnTo>
                    <a:pt x="10" y="0"/>
                  </a:lnTo>
                  <a:lnTo>
                    <a:pt x="10" y="0"/>
                  </a:lnTo>
                  <a:lnTo>
                    <a:pt x="10" y="0"/>
                  </a:lnTo>
                  <a:lnTo>
                    <a:pt x="10" y="1"/>
                  </a:lnTo>
                  <a:lnTo>
                    <a:pt x="10" y="1"/>
                  </a:lnTo>
                  <a:lnTo>
                    <a:pt x="11" y="2"/>
                  </a:lnTo>
                  <a:lnTo>
                    <a:pt x="11" y="2"/>
                  </a:lnTo>
                  <a:lnTo>
                    <a:pt x="11" y="3"/>
                  </a:lnTo>
                  <a:lnTo>
                    <a:pt x="11" y="3"/>
                  </a:lnTo>
                  <a:lnTo>
                    <a:pt x="11" y="5"/>
                  </a:lnTo>
                  <a:lnTo>
                    <a:pt x="11" y="6"/>
                  </a:lnTo>
                  <a:lnTo>
                    <a:pt x="11" y="6"/>
                  </a:lnTo>
                  <a:lnTo>
                    <a:pt x="11" y="8"/>
                  </a:lnTo>
                  <a:lnTo>
                    <a:pt x="12" y="9"/>
                  </a:lnTo>
                  <a:lnTo>
                    <a:pt x="12" y="10"/>
                  </a:lnTo>
                  <a:lnTo>
                    <a:pt x="12" y="13"/>
                  </a:lnTo>
                  <a:lnTo>
                    <a:pt x="12" y="14"/>
                  </a:lnTo>
                  <a:lnTo>
                    <a:pt x="12" y="15"/>
                  </a:lnTo>
                  <a:lnTo>
                    <a:pt x="12" y="18"/>
                  </a:lnTo>
                  <a:lnTo>
                    <a:pt x="13" y="24"/>
                  </a:lnTo>
                  <a:lnTo>
                    <a:pt x="13" y="25"/>
                  </a:lnTo>
                  <a:lnTo>
                    <a:pt x="13" y="27"/>
                  </a:lnTo>
                  <a:lnTo>
                    <a:pt x="13" y="30"/>
                  </a:lnTo>
                  <a:lnTo>
                    <a:pt x="13" y="37"/>
                  </a:lnTo>
                  <a:lnTo>
                    <a:pt x="13" y="38"/>
                  </a:lnTo>
                  <a:lnTo>
                    <a:pt x="14" y="40"/>
                  </a:lnTo>
                  <a:lnTo>
                    <a:pt x="14" y="44"/>
                  </a:lnTo>
                  <a:lnTo>
                    <a:pt x="14" y="51"/>
                  </a:lnTo>
                  <a:lnTo>
                    <a:pt x="15" y="66"/>
                  </a:lnTo>
                  <a:lnTo>
                    <a:pt x="15" y="68"/>
                  </a:lnTo>
                  <a:lnTo>
                    <a:pt x="15" y="70"/>
                  </a:lnTo>
                  <a:lnTo>
                    <a:pt x="15" y="73"/>
                  </a:lnTo>
                  <a:lnTo>
                    <a:pt x="16" y="80"/>
                  </a:lnTo>
                  <a:lnTo>
                    <a:pt x="16" y="82"/>
                  </a:lnTo>
                  <a:lnTo>
                    <a:pt x="16" y="84"/>
                  </a:lnTo>
                  <a:lnTo>
                    <a:pt x="16" y="87"/>
                  </a:lnTo>
                  <a:lnTo>
                    <a:pt x="16" y="93"/>
                  </a:lnTo>
                  <a:lnTo>
                    <a:pt x="16" y="95"/>
                  </a:lnTo>
                  <a:lnTo>
                    <a:pt x="16" y="96"/>
                  </a:lnTo>
                  <a:lnTo>
                    <a:pt x="17" y="98"/>
                  </a:lnTo>
                  <a:lnTo>
                    <a:pt x="17" y="100"/>
                  </a:lnTo>
                  <a:lnTo>
                    <a:pt x="17" y="101"/>
                  </a:lnTo>
                  <a:lnTo>
                    <a:pt x="17" y="103"/>
                  </a:lnTo>
                  <a:lnTo>
                    <a:pt x="17" y="104"/>
                  </a:lnTo>
                  <a:lnTo>
                    <a:pt x="17" y="105"/>
                  </a:lnTo>
                  <a:lnTo>
                    <a:pt x="17" y="107"/>
                  </a:lnTo>
                  <a:lnTo>
                    <a:pt x="18" y="108"/>
                  </a:lnTo>
                  <a:lnTo>
                    <a:pt x="18" y="109"/>
                  </a:lnTo>
                  <a:lnTo>
                    <a:pt x="18" y="110"/>
                  </a:lnTo>
                  <a:lnTo>
                    <a:pt x="18" y="111"/>
                  </a:lnTo>
                  <a:lnTo>
                    <a:pt x="18" y="112"/>
                  </a:lnTo>
                  <a:lnTo>
                    <a:pt x="18" y="112"/>
                  </a:lnTo>
                  <a:lnTo>
                    <a:pt x="18" y="113"/>
                  </a:lnTo>
                  <a:lnTo>
                    <a:pt x="18" y="113"/>
                  </a:lnTo>
                  <a:lnTo>
                    <a:pt x="18" y="114"/>
                  </a:lnTo>
                  <a:lnTo>
                    <a:pt x="18" y="114"/>
                  </a:lnTo>
                  <a:lnTo>
                    <a:pt x="18" y="114"/>
                  </a:lnTo>
                  <a:lnTo>
                    <a:pt x="18" y="115"/>
                  </a:lnTo>
                  <a:lnTo>
                    <a:pt x="19" y="115"/>
                  </a:lnTo>
                  <a:lnTo>
                    <a:pt x="19" y="115"/>
                  </a:lnTo>
                  <a:lnTo>
                    <a:pt x="19" y="115"/>
                  </a:lnTo>
                  <a:lnTo>
                    <a:pt x="19" y="116"/>
                  </a:lnTo>
                  <a:lnTo>
                    <a:pt x="19" y="116"/>
                  </a:lnTo>
                  <a:lnTo>
                    <a:pt x="19" y="116"/>
                  </a:lnTo>
                  <a:lnTo>
                    <a:pt x="19" y="116"/>
                  </a:lnTo>
                  <a:lnTo>
                    <a:pt x="19" y="115"/>
                  </a:lnTo>
                  <a:lnTo>
                    <a:pt x="19" y="115"/>
                  </a:lnTo>
                  <a:lnTo>
                    <a:pt x="19" y="115"/>
                  </a:lnTo>
                  <a:lnTo>
                    <a:pt x="20" y="115"/>
                  </a:lnTo>
                  <a:lnTo>
                    <a:pt x="20" y="114"/>
                  </a:lnTo>
                  <a:lnTo>
                    <a:pt x="20" y="114"/>
                  </a:lnTo>
                  <a:lnTo>
                    <a:pt x="20" y="114"/>
                  </a:lnTo>
                  <a:lnTo>
                    <a:pt x="20" y="113"/>
                  </a:lnTo>
                  <a:lnTo>
                    <a:pt x="20" y="112"/>
                  </a:lnTo>
                  <a:lnTo>
                    <a:pt x="20" y="112"/>
                  </a:lnTo>
                  <a:lnTo>
                    <a:pt x="20" y="111"/>
                  </a:lnTo>
                  <a:lnTo>
                    <a:pt x="20" y="111"/>
                  </a:lnTo>
                  <a:lnTo>
                    <a:pt x="20" y="110"/>
                  </a:lnTo>
                  <a:lnTo>
                    <a:pt x="20" y="109"/>
                  </a:lnTo>
                  <a:lnTo>
                    <a:pt x="21" y="107"/>
                  </a:lnTo>
                  <a:lnTo>
                    <a:pt x="21" y="106"/>
                  </a:lnTo>
                  <a:lnTo>
                    <a:pt x="21" y="106"/>
                  </a:lnTo>
                  <a:lnTo>
                    <a:pt x="21" y="104"/>
                  </a:lnTo>
                  <a:lnTo>
                    <a:pt x="21" y="99"/>
                  </a:lnTo>
                  <a:lnTo>
                    <a:pt x="21" y="98"/>
                  </a:lnTo>
                  <a:lnTo>
                    <a:pt x="21" y="96"/>
                  </a:lnTo>
                  <a:lnTo>
                    <a:pt x="22" y="94"/>
                  </a:lnTo>
                  <a:lnTo>
                    <a:pt x="22" y="88"/>
                  </a:lnTo>
                  <a:lnTo>
                    <a:pt x="22" y="86"/>
                  </a:lnTo>
                  <a:lnTo>
                    <a:pt x="22" y="85"/>
                  </a:lnTo>
                  <a:lnTo>
                    <a:pt x="22" y="82"/>
                  </a:lnTo>
                  <a:lnTo>
                    <a:pt x="23" y="76"/>
                  </a:lnTo>
                  <a:lnTo>
                    <a:pt x="23" y="62"/>
                  </a:lnTo>
                  <a:lnTo>
                    <a:pt x="23" y="60"/>
                  </a:lnTo>
                  <a:lnTo>
                    <a:pt x="24" y="59"/>
                  </a:lnTo>
                  <a:lnTo>
                    <a:pt x="24" y="55"/>
                  </a:lnTo>
                  <a:lnTo>
                    <a:pt x="24" y="48"/>
                  </a:lnTo>
                  <a:lnTo>
                    <a:pt x="25" y="35"/>
                  </a:lnTo>
                  <a:lnTo>
                    <a:pt x="25" y="34"/>
                  </a:lnTo>
                  <a:lnTo>
                    <a:pt x="25" y="32"/>
                  </a:lnTo>
                  <a:lnTo>
                    <a:pt x="25" y="29"/>
                  </a:lnTo>
                  <a:lnTo>
                    <a:pt x="25" y="23"/>
                  </a:lnTo>
                  <a:lnTo>
                    <a:pt x="26" y="22"/>
                  </a:lnTo>
                  <a:lnTo>
                    <a:pt x="26" y="21"/>
                  </a:lnTo>
                  <a:lnTo>
                    <a:pt x="26" y="18"/>
                  </a:lnTo>
                  <a:lnTo>
                    <a:pt x="26" y="13"/>
                  </a:lnTo>
                  <a:lnTo>
                    <a:pt x="26" y="12"/>
                  </a:lnTo>
                  <a:lnTo>
                    <a:pt x="26" y="11"/>
                  </a:lnTo>
                  <a:lnTo>
                    <a:pt x="26" y="9"/>
                  </a:lnTo>
                  <a:lnTo>
                    <a:pt x="26" y="8"/>
                  </a:lnTo>
                  <a:lnTo>
                    <a:pt x="27" y="7"/>
                  </a:lnTo>
                  <a:lnTo>
                    <a:pt x="27" y="6"/>
                  </a:lnTo>
                  <a:lnTo>
                    <a:pt x="27" y="5"/>
                  </a:lnTo>
                  <a:lnTo>
                    <a:pt x="27" y="4"/>
                  </a:lnTo>
                  <a:lnTo>
                    <a:pt x="27" y="4"/>
                  </a:lnTo>
                  <a:lnTo>
                    <a:pt x="27" y="3"/>
                  </a:lnTo>
                  <a:lnTo>
                    <a:pt x="27" y="2"/>
                  </a:lnTo>
                  <a:lnTo>
                    <a:pt x="27" y="2"/>
                  </a:lnTo>
                  <a:lnTo>
                    <a:pt x="27" y="2"/>
                  </a:lnTo>
                  <a:lnTo>
                    <a:pt x="28" y="1"/>
                  </a:lnTo>
                  <a:lnTo>
                    <a:pt x="28" y="1"/>
                  </a:lnTo>
                  <a:lnTo>
                    <a:pt x="28" y="0"/>
                  </a:lnTo>
                  <a:lnTo>
                    <a:pt x="28" y="0"/>
                  </a:lnTo>
                  <a:lnTo>
                    <a:pt x="28" y="0"/>
                  </a:lnTo>
                  <a:lnTo>
                    <a:pt x="28" y="0"/>
                  </a:lnTo>
                  <a:lnTo>
                    <a:pt x="28" y="0"/>
                  </a:lnTo>
                  <a:lnTo>
                    <a:pt x="28" y="0"/>
                  </a:lnTo>
                  <a:lnTo>
                    <a:pt x="28" y="0"/>
                  </a:lnTo>
                  <a:lnTo>
                    <a:pt x="28" y="0"/>
                  </a:lnTo>
                  <a:lnTo>
                    <a:pt x="28" y="0"/>
                  </a:lnTo>
                  <a:lnTo>
                    <a:pt x="28" y="0"/>
                  </a:lnTo>
                  <a:lnTo>
                    <a:pt x="29" y="0"/>
                  </a:lnTo>
                  <a:lnTo>
                    <a:pt x="29" y="1"/>
                  </a:lnTo>
                  <a:lnTo>
                    <a:pt x="29" y="1"/>
                  </a:lnTo>
                  <a:lnTo>
                    <a:pt x="29" y="2"/>
                  </a:lnTo>
                  <a:lnTo>
                    <a:pt x="29" y="2"/>
                  </a:lnTo>
                  <a:lnTo>
                    <a:pt x="29" y="2"/>
                  </a:lnTo>
                  <a:lnTo>
                    <a:pt x="29" y="3"/>
                  </a:lnTo>
                  <a:lnTo>
                    <a:pt x="29" y="4"/>
                  </a:lnTo>
                  <a:lnTo>
                    <a:pt x="29" y="4"/>
                  </a:lnTo>
                  <a:lnTo>
                    <a:pt x="30" y="5"/>
                  </a:lnTo>
                  <a:lnTo>
                    <a:pt x="30" y="6"/>
                  </a:lnTo>
                  <a:lnTo>
                    <a:pt x="30" y="8"/>
                  </a:lnTo>
                  <a:lnTo>
                    <a:pt x="30" y="9"/>
                  </a:lnTo>
                  <a:lnTo>
                    <a:pt x="30" y="10"/>
                  </a:lnTo>
                  <a:lnTo>
                    <a:pt x="30" y="12"/>
                  </a:lnTo>
                  <a:lnTo>
                    <a:pt x="30" y="17"/>
                  </a:lnTo>
                  <a:lnTo>
                    <a:pt x="31" y="19"/>
                  </a:lnTo>
                  <a:lnTo>
                    <a:pt x="31" y="20"/>
                  </a:lnTo>
                  <a:lnTo>
                    <a:pt x="31" y="23"/>
                  </a:lnTo>
                  <a:lnTo>
                    <a:pt x="31" y="29"/>
                  </a:lnTo>
                  <a:lnTo>
                    <a:pt x="32" y="43"/>
                  </a:lnTo>
                  <a:lnTo>
                    <a:pt x="34" y="72"/>
                  </a:lnTo>
                  <a:lnTo>
                    <a:pt x="34" y="74"/>
                  </a:lnTo>
                  <a:lnTo>
                    <a:pt x="34" y="76"/>
                  </a:lnTo>
                  <a:lnTo>
                    <a:pt x="34" y="79"/>
                  </a:lnTo>
                  <a:lnTo>
                    <a:pt x="34" y="86"/>
                  </a:lnTo>
                  <a:lnTo>
                    <a:pt x="34" y="87"/>
                  </a:lnTo>
                  <a:lnTo>
                    <a:pt x="34" y="88"/>
                  </a:lnTo>
                  <a:lnTo>
                    <a:pt x="34" y="91"/>
                  </a:lnTo>
                  <a:lnTo>
                    <a:pt x="35" y="97"/>
                  </a:lnTo>
                  <a:lnTo>
                    <a:pt x="35" y="98"/>
                  </a:lnTo>
                  <a:lnTo>
                    <a:pt x="35" y="99"/>
                  </a:lnTo>
                  <a:lnTo>
                    <a:pt x="35" y="102"/>
                  </a:lnTo>
                  <a:lnTo>
                    <a:pt x="35" y="103"/>
                  </a:lnTo>
                  <a:lnTo>
                    <a:pt x="35" y="104"/>
                  </a:lnTo>
                  <a:lnTo>
                    <a:pt x="36" y="106"/>
                  </a:lnTo>
                  <a:lnTo>
                    <a:pt x="36" y="107"/>
                  </a:lnTo>
                  <a:lnTo>
                    <a:pt x="36" y="108"/>
                  </a:lnTo>
                  <a:lnTo>
                    <a:pt x="36" y="108"/>
                  </a:lnTo>
                  <a:lnTo>
                    <a:pt x="36" y="109"/>
                  </a:lnTo>
                  <a:lnTo>
                    <a:pt x="36" y="110"/>
                  </a:lnTo>
                  <a:lnTo>
                    <a:pt x="36" y="111"/>
                  </a:lnTo>
                  <a:lnTo>
                    <a:pt x="36" y="112"/>
                  </a:lnTo>
                  <a:lnTo>
                    <a:pt x="37" y="113"/>
                  </a:lnTo>
                  <a:lnTo>
                    <a:pt x="37" y="113"/>
                  </a:lnTo>
                  <a:lnTo>
                    <a:pt x="37" y="114"/>
                  </a:lnTo>
                  <a:lnTo>
                    <a:pt x="37" y="114"/>
                  </a:lnTo>
                  <a:lnTo>
                    <a:pt x="37" y="114"/>
                  </a:lnTo>
                  <a:lnTo>
                    <a:pt x="37" y="115"/>
                  </a:lnTo>
                  <a:lnTo>
                    <a:pt x="37" y="115"/>
                  </a:lnTo>
                  <a:lnTo>
                    <a:pt x="37" y="115"/>
                  </a:lnTo>
                  <a:lnTo>
                    <a:pt x="37" y="115"/>
                  </a:lnTo>
                  <a:lnTo>
                    <a:pt x="37" y="116"/>
                  </a:lnTo>
                  <a:lnTo>
                    <a:pt x="37" y="116"/>
                  </a:lnTo>
                  <a:lnTo>
                    <a:pt x="37" y="116"/>
                  </a:lnTo>
                  <a:lnTo>
                    <a:pt x="37" y="116"/>
                  </a:lnTo>
                  <a:lnTo>
                    <a:pt x="38" y="115"/>
                  </a:lnTo>
                  <a:lnTo>
                    <a:pt x="38" y="115"/>
                  </a:lnTo>
                  <a:lnTo>
                    <a:pt x="38" y="115"/>
                  </a:lnTo>
                  <a:lnTo>
                    <a:pt x="38" y="115"/>
                  </a:lnTo>
                  <a:lnTo>
                    <a:pt x="38" y="114"/>
                  </a:lnTo>
                  <a:lnTo>
                    <a:pt x="38" y="114"/>
                  </a:lnTo>
                  <a:lnTo>
                    <a:pt x="38" y="114"/>
                  </a:lnTo>
                  <a:lnTo>
                    <a:pt x="38" y="113"/>
                  </a:lnTo>
                  <a:lnTo>
                    <a:pt x="38" y="113"/>
                  </a:lnTo>
                  <a:lnTo>
                    <a:pt x="38" y="112"/>
                  </a:lnTo>
                  <a:lnTo>
                    <a:pt x="39" y="112"/>
                  </a:lnTo>
                  <a:lnTo>
                    <a:pt x="39" y="111"/>
                  </a:lnTo>
                  <a:lnTo>
                    <a:pt x="39" y="110"/>
                  </a:lnTo>
                  <a:lnTo>
                    <a:pt x="39" y="109"/>
                  </a:lnTo>
                  <a:lnTo>
                    <a:pt x="39" y="108"/>
                  </a:lnTo>
                  <a:lnTo>
                    <a:pt x="39" y="107"/>
                  </a:lnTo>
                  <a:lnTo>
                    <a:pt x="39" y="105"/>
                  </a:lnTo>
                  <a:lnTo>
                    <a:pt x="39" y="104"/>
                  </a:lnTo>
                  <a:lnTo>
                    <a:pt x="39" y="103"/>
                  </a:lnTo>
                  <a:lnTo>
                    <a:pt x="40" y="100"/>
                  </a:lnTo>
                  <a:lnTo>
                    <a:pt x="40" y="95"/>
                  </a:lnTo>
                  <a:lnTo>
                    <a:pt x="40" y="93"/>
                  </a:lnTo>
                  <a:lnTo>
                    <a:pt x="40" y="92"/>
                  </a:lnTo>
                  <a:lnTo>
                    <a:pt x="40" y="88"/>
                  </a:lnTo>
                  <a:lnTo>
                    <a:pt x="41" y="82"/>
                  </a:lnTo>
                  <a:lnTo>
                    <a:pt x="41" y="80"/>
                  </a:lnTo>
                  <a:lnTo>
                    <a:pt x="41" y="78"/>
                  </a:lnTo>
                  <a:lnTo>
                    <a:pt x="41" y="75"/>
                  </a:lnTo>
                  <a:lnTo>
                    <a:pt x="41" y="67"/>
                  </a:lnTo>
                  <a:lnTo>
                    <a:pt x="42" y="52"/>
                  </a:lnTo>
                  <a:lnTo>
                    <a:pt x="42" y="50"/>
                  </a:lnTo>
                  <a:lnTo>
                    <a:pt x="42" y="48"/>
                  </a:lnTo>
                  <a:lnTo>
                    <a:pt x="43" y="45"/>
                  </a:lnTo>
                  <a:lnTo>
                    <a:pt x="43" y="38"/>
                  </a:lnTo>
                  <a:lnTo>
                    <a:pt x="43" y="36"/>
                  </a:lnTo>
                  <a:lnTo>
                    <a:pt x="43" y="34"/>
                  </a:lnTo>
                  <a:lnTo>
                    <a:pt x="43" y="31"/>
                  </a:lnTo>
                  <a:lnTo>
                    <a:pt x="44" y="24"/>
                  </a:lnTo>
                  <a:lnTo>
                    <a:pt x="44" y="23"/>
                  </a:lnTo>
                  <a:lnTo>
                    <a:pt x="44" y="21"/>
                  </a:lnTo>
                  <a:lnTo>
                    <a:pt x="44" y="18"/>
                  </a:lnTo>
                  <a:lnTo>
                    <a:pt x="44" y="17"/>
                  </a:lnTo>
                  <a:lnTo>
                    <a:pt x="44" y="16"/>
                  </a:lnTo>
                  <a:lnTo>
                    <a:pt x="45" y="13"/>
                  </a:lnTo>
                  <a:lnTo>
                    <a:pt x="45" y="12"/>
                  </a:lnTo>
                  <a:lnTo>
                    <a:pt x="45" y="11"/>
                  </a:lnTo>
                  <a:lnTo>
                    <a:pt x="45" y="9"/>
                  </a:lnTo>
                  <a:lnTo>
                    <a:pt x="45" y="8"/>
                  </a:lnTo>
                  <a:lnTo>
                    <a:pt x="45" y="7"/>
                  </a:lnTo>
                  <a:lnTo>
                    <a:pt x="45" y="5"/>
                  </a:lnTo>
                  <a:lnTo>
                    <a:pt x="45" y="4"/>
                  </a:lnTo>
                  <a:lnTo>
                    <a:pt x="45" y="4"/>
                  </a:lnTo>
                  <a:lnTo>
                    <a:pt x="45" y="3"/>
                  </a:lnTo>
                  <a:lnTo>
                    <a:pt x="46" y="2"/>
                  </a:lnTo>
                  <a:lnTo>
                    <a:pt x="46" y="2"/>
                  </a:lnTo>
                  <a:lnTo>
                    <a:pt x="46" y="1"/>
                  </a:lnTo>
                  <a:lnTo>
                    <a:pt x="46" y="1"/>
                  </a:lnTo>
                  <a:lnTo>
                    <a:pt x="46" y="0"/>
                  </a:lnTo>
                  <a:lnTo>
                    <a:pt x="46" y="0"/>
                  </a:lnTo>
                  <a:lnTo>
                    <a:pt x="46" y="0"/>
                  </a:lnTo>
                  <a:lnTo>
                    <a:pt x="46" y="0"/>
                  </a:lnTo>
                  <a:lnTo>
                    <a:pt x="46" y="0"/>
                  </a:lnTo>
                  <a:lnTo>
                    <a:pt x="47" y="0"/>
                  </a:lnTo>
                  <a:lnTo>
                    <a:pt x="47" y="0"/>
                  </a:lnTo>
                  <a:lnTo>
                    <a:pt x="47" y="0"/>
                  </a:lnTo>
                  <a:lnTo>
                    <a:pt x="47" y="0"/>
                  </a:lnTo>
                  <a:lnTo>
                    <a:pt x="47" y="0"/>
                  </a:lnTo>
                  <a:lnTo>
                    <a:pt x="47" y="0"/>
                  </a:lnTo>
                  <a:lnTo>
                    <a:pt x="47" y="0"/>
                  </a:lnTo>
                  <a:lnTo>
                    <a:pt x="47" y="1"/>
                  </a:lnTo>
                  <a:lnTo>
                    <a:pt x="47" y="1"/>
                  </a:lnTo>
                  <a:lnTo>
                    <a:pt x="47" y="2"/>
                  </a:lnTo>
                  <a:lnTo>
                    <a:pt x="47" y="2"/>
                  </a:lnTo>
                  <a:lnTo>
                    <a:pt x="47" y="3"/>
                  </a:lnTo>
                  <a:lnTo>
                    <a:pt x="48" y="4"/>
                  </a:lnTo>
                  <a:lnTo>
                    <a:pt x="48" y="4"/>
                  </a:lnTo>
                  <a:lnTo>
                    <a:pt x="48" y="5"/>
                  </a:lnTo>
                  <a:lnTo>
                    <a:pt x="48" y="6"/>
                  </a:lnTo>
                  <a:lnTo>
                    <a:pt x="48" y="7"/>
                  </a:lnTo>
                  <a:lnTo>
                    <a:pt x="48" y="8"/>
                  </a:lnTo>
                  <a:lnTo>
                    <a:pt x="48" y="10"/>
                  </a:lnTo>
                  <a:lnTo>
                    <a:pt x="48" y="11"/>
                  </a:lnTo>
                  <a:lnTo>
                    <a:pt x="48" y="12"/>
                  </a:lnTo>
                  <a:lnTo>
                    <a:pt x="49" y="14"/>
                  </a:lnTo>
                  <a:lnTo>
                    <a:pt x="49" y="20"/>
                  </a:lnTo>
                  <a:lnTo>
                    <a:pt x="49" y="21"/>
                  </a:lnTo>
                  <a:lnTo>
                    <a:pt x="49" y="22"/>
                  </a:lnTo>
                  <a:lnTo>
                    <a:pt x="49" y="25"/>
                  </a:lnTo>
                  <a:lnTo>
                    <a:pt x="50" y="32"/>
                  </a:lnTo>
                  <a:lnTo>
                    <a:pt x="50" y="34"/>
                  </a:lnTo>
                  <a:lnTo>
                    <a:pt x="50" y="35"/>
                  </a:lnTo>
                  <a:lnTo>
                    <a:pt x="50" y="39"/>
                  </a:lnTo>
                  <a:lnTo>
                    <a:pt x="50" y="46"/>
                  </a:lnTo>
                  <a:lnTo>
                    <a:pt x="51" y="61"/>
                  </a:lnTo>
                  <a:lnTo>
                    <a:pt x="51" y="62"/>
                  </a:lnTo>
                  <a:lnTo>
                    <a:pt x="51" y="64"/>
                  </a:lnTo>
                  <a:lnTo>
                    <a:pt x="51" y="68"/>
                  </a:lnTo>
                  <a:lnTo>
                    <a:pt x="52" y="74"/>
                  </a:lnTo>
                  <a:lnTo>
                    <a:pt x="52" y="76"/>
                  </a:lnTo>
                  <a:lnTo>
                    <a:pt x="52" y="78"/>
                  </a:lnTo>
                  <a:lnTo>
                    <a:pt x="52" y="81"/>
                  </a:lnTo>
                  <a:lnTo>
                    <a:pt x="53" y="87"/>
                  </a:lnTo>
                  <a:lnTo>
                    <a:pt x="53" y="89"/>
                  </a:lnTo>
                  <a:lnTo>
                    <a:pt x="53" y="90"/>
                  </a:lnTo>
                  <a:lnTo>
                    <a:pt x="53" y="93"/>
                  </a:lnTo>
                  <a:lnTo>
                    <a:pt x="53" y="94"/>
                  </a:lnTo>
                  <a:lnTo>
                    <a:pt x="53" y="96"/>
                  </a:lnTo>
                  <a:lnTo>
                    <a:pt x="53" y="98"/>
                  </a:lnTo>
                  <a:lnTo>
                    <a:pt x="53" y="99"/>
                  </a:lnTo>
                  <a:lnTo>
                    <a:pt x="53" y="101"/>
                  </a:lnTo>
                  <a:lnTo>
                    <a:pt x="54" y="103"/>
                  </a:lnTo>
                  <a:lnTo>
                    <a:pt x="54" y="104"/>
                  </a:lnTo>
                  <a:lnTo>
                    <a:pt x="54" y="105"/>
                  </a:lnTo>
                  <a:lnTo>
                    <a:pt x="54" y="107"/>
                  </a:lnTo>
                  <a:lnTo>
                    <a:pt x="54" y="108"/>
                  </a:lnTo>
                  <a:lnTo>
                    <a:pt x="54" y="109"/>
                  </a:lnTo>
                  <a:lnTo>
                    <a:pt x="54" y="109"/>
                  </a:lnTo>
                  <a:lnTo>
                    <a:pt x="54" y="110"/>
                  </a:lnTo>
                  <a:lnTo>
                    <a:pt x="54" y="111"/>
                  </a:lnTo>
                  <a:lnTo>
                    <a:pt x="55" y="112"/>
                  </a:lnTo>
                  <a:lnTo>
                    <a:pt x="55" y="112"/>
                  </a:lnTo>
                  <a:lnTo>
                    <a:pt x="55" y="113"/>
                  </a:lnTo>
                  <a:lnTo>
                    <a:pt x="55" y="113"/>
                  </a:lnTo>
                  <a:lnTo>
                    <a:pt x="55" y="114"/>
                  </a:lnTo>
                  <a:lnTo>
                    <a:pt x="55" y="114"/>
                  </a:lnTo>
                  <a:lnTo>
                    <a:pt x="55" y="114"/>
                  </a:lnTo>
                  <a:lnTo>
                    <a:pt x="55" y="115"/>
                  </a:lnTo>
                  <a:lnTo>
                    <a:pt x="55" y="115"/>
                  </a:lnTo>
                  <a:lnTo>
                    <a:pt x="55" y="115"/>
                  </a:lnTo>
                  <a:lnTo>
                    <a:pt x="55" y="115"/>
                  </a:lnTo>
                  <a:lnTo>
                    <a:pt x="55" y="116"/>
                  </a:lnTo>
                  <a:lnTo>
                    <a:pt x="55" y="116"/>
                  </a:lnTo>
                  <a:lnTo>
                    <a:pt x="56" y="116"/>
                  </a:lnTo>
                  <a:lnTo>
                    <a:pt x="56" y="116"/>
                  </a:lnTo>
                  <a:lnTo>
                    <a:pt x="56" y="115"/>
                  </a:lnTo>
                  <a:lnTo>
                    <a:pt x="56" y="115"/>
                  </a:lnTo>
                  <a:lnTo>
                    <a:pt x="56" y="115"/>
                  </a:lnTo>
                  <a:lnTo>
                    <a:pt x="56" y="115"/>
                  </a:lnTo>
                  <a:lnTo>
                    <a:pt x="56" y="114"/>
                  </a:lnTo>
                  <a:lnTo>
                    <a:pt x="56" y="114"/>
                  </a:lnTo>
                  <a:lnTo>
                    <a:pt x="56" y="114"/>
                  </a:lnTo>
                  <a:lnTo>
                    <a:pt x="56" y="113"/>
                  </a:lnTo>
                  <a:lnTo>
                    <a:pt x="57" y="113"/>
                  </a:lnTo>
                  <a:lnTo>
                    <a:pt x="57" y="112"/>
                  </a:lnTo>
                  <a:lnTo>
                    <a:pt x="57" y="111"/>
                  </a:lnTo>
                  <a:lnTo>
                    <a:pt x="57" y="110"/>
                  </a:lnTo>
                  <a:lnTo>
                    <a:pt x="57" y="109"/>
                  </a:lnTo>
                  <a:lnTo>
                    <a:pt x="57" y="107"/>
                  </a:lnTo>
                  <a:lnTo>
                    <a:pt x="57" y="106"/>
                  </a:lnTo>
                  <a:lnTo>
                    <a:pt x="57" y="105"/>
                  </a:lnTo>
                  <a:lnTo>
                    <a:pt x="57" y="103"/>
                  </a:lnTo>
                  <a:lnTo>
                    <a:pt x="58" y="102"/>
                  </a:lnTo>
                  <a:lnTo>
                    <a:pt x="58" y="100"/>
                  </a:lnTo>
                  <a:lnTo>
                    <a:pt x="58" y="98"/>
                  </a:lnTo>
                  <a:lnTo>
                    <a:pt x="58" y="92"/>
                  </a:lnTo>
                  <a:lnTo>
                    <a:pt x="58" y="91"/>
                  </a:lnTo>
                  <a:lnTo>
                    <a:pt x="58" y="89"/>
                  </a:lnTo>
                  <a:lnTo>
                    <a:pt x="59" y="86"/>
                  </a:lnTo>
                  <a:lnTo>
                    <a:pt x="59" y="79"/>
                  </a:lnTo>
                  <a:lnTo>
                    <a:pt x="60" y="64"/>
                  </a:lnTo>
                  <a:lnTo>
                    <a:pt x="60" y="62"/>
                  </a:lnTo>
                  <a:lnTo>
                    <a:pt x="60" y="60"/>
                  </a:lnTo>
                  <a:lnTo>
                    <a:pt x="60" y="57"/>
                  </a:lnTo>
                  <a:lnTo>
                    <a:pt x="61" y="49"/>
                  </a:lnTo>
                  <a:lnTo>
                    <a:pt x="61" y="47"/>
                  </a:lnTo>
                  <a:lnTo>
                    <a:pt x="61" y="46"/>
                  </a:lnTo>
                  <a:lnTo>
                    <a:pt x="61" y="42"/>
                  </a:lnTo>
                  <a:lnTo>
                    <a:pt x="61" y="35"/>
                  </a:lnTo>
                  <a:lnTo>
                    <a:pt x="61" y="33"/>
                  </a:lnTo>
                  <a:lnTo>
                    <a:pt x="61" y="31"/>
                  </a:lnTo>
                  <a:lnTo>
                    <a:pt x="62" y="28"/>
                  </a:lnTo>
                  <a:lnTo>
                    <a:pt x="62" y="22"/>
                  </a:lnTo>
                  <a:lnTo>
                    <a:pt x="62" y="20"/>
                  </a:lnTo>
                  <a:lnTo>
                    <a:pt x="62" y="19"/>
                  </a:lnTo>
                  <a:lnTo>
                    <a:pt x="62" y="16"/>
                  </a:lnTo>
                  <a:lnTo>
                    <a:pt x="63" y="11"/>
                  </a:lnTo>
                  <a:lnTo>
                    <a:pt x="63" y="10"/>
                  </a:lnTo>
                  <a:lnTo>
                    <a:pt x="63" y="9"/>
                  </a:lnTo>
                  <a:lnTo>
                    <a:pt x="63" y="7"/>
                  </a:lnTo>
                  <a:lnTo>
                    <a:pt x="63" y="6"/>
                  </a:lnTo>
                  <a:lnTo>
                    <a:pt x="63" y="6"/>
                  </a:lnTo>
                  <a:lnTo>
                    <a:pt x="63" y="4"/>
                  </a:lnTo>
                  <a:lnTo>
                    <a:pt x="63" y="4"/>
                  </a:lnTo>
                  <a:lnTo>
                    <a:pt x="64" y="3"/>
                  </a:lnTo>
                  <a:lnTo>
                    <a:pt x="64" y="2"/>
                  </a:lnTo>
                  <a:lnTo>
                    <a:pt x="64" y="2"/>
                  </a:lnTo>
                  <a:lnTo>
                    <a:pt x="64" y="1"/>
                  </a:lnTo>
                  <a:lnTo>
                    <a:pt x="64" y="1"/>
                  </a:lnTo>
                  <a:lnTo>
                    <a:pt x="64" y="1"/>
                  </a:lnTo>
                  <a:lnTo>
                    <a:pt x="64" y="0"/>
                  </a:lnTo>
                  <a:lnTo>
                    <a:pt x="64" y="0"/>
                  </a:lnTo>
                  <a:lnTo>
                    <a:pt x="64" y="0"/>
                  </a:lnTo>
                  <a:lnTo>
                    <a:pt x="64" y="0"/>
                  </a:lnTo>
                  <a:lnTo>
                    <a:pt x="65" y="0"/>
                  </a:lnTo>
                  <a:lnTo>
                    <a:pt x="65" y="0"/>
                  </a:lnTo>
                  <a:lnTo>
                    <a:pt x="65" y="0"/>
                  </a:lnTo>
                  <a:lnTo>
                    <a:pt x="65" y="0"/>
                  </a:lnTo>
                  <a:lnTo>
                    <a:pt x="65" y="0"/>
                  </a:lnTo>
                  <a:lnTo>
                    <a:pt x="65" y="0"/>
                  </a:lnTo>
                  <a:lnTo>
                    <a:pt x="65" y="0"/>
                  </a:lnTo>
                  <a:lnTo>
                    <a:pt x="65" y="1"/>
                  </a:lnTo>
                  <a:lnTo>
                    <a:pt x="65" y="1"/>
                  </a:lnTo>
                  <a:lnTo>
                    <a:pt x="65" y="1"/>
                  </a:lnTo>
                  <a:lnTo>
                    <a:pt x="65" y="2"/>
                  </a:lnTo>
                  <a:lnTo>
                    <a:pt x="65" y="2"/>
                  </a:lnTo>
                  <a:lnTo>
                    <a:pt x="65" y="3"/>
                  </a:lnTo>
                  <a:lnTo>
                    <a:pt x="66" y="4"/>
                  </a:lnTo>
                  <a:lnTo>
                    <a:pt x="66" y="4"/>
                  </a:lnTo>
                  <a:lnTo>
                    <a:pt x="66" y="5"/>
                  </a:lnTo>
                  <a:lnTo>
                    <a:pt x="66" y="6"/>
                  </a:lnTo>
                  <a:lnTo>
                    <a:pt x="66" y="6"/>
                  </a:lnTo>
                  <a:lnTo>
                    <a:pt x="66" y="7"/>
                  </a:lnTo>
                  <a:lnTo>
                    <a:pt x="66" y="9"/>
                  </a:lnTo>
                  <a:lnTo>
                    <a:pt x="66" y="10"/>
                  </a:lnTo>
                  <a:lnTo>
                    <a:pt x="66" y="11"/>
                  </a:lnTo>
                  <a:lnTo>
                    <a:pt x="67" y="13"/>
                  </a:lnTo>
                  <a:lnTo>
                    <a:pt x="67" y="18"/>
                  </a:lnTo>
                  <a:lnTo>
                    <a:pt x="67" y="20"/>
                  </a:lnTo>
                  <a:lnTo>
                    <a:pt x="67" y="21"/>
                  </a:lnTo>
                  <a:lnTo>
                    <a:pt x="67" y="24"/>
                  </a:lnTo>
                  <a:lnTo>
                    <a:pt x="68" y="30"/>
                  </a:lnTo>
                  <a:lnTo>
                    <a:pt x="68" y="43"/>
                  </a:lnTo>
                  <a:lnTo>
                    <a:pt x="69" y="45"/>
                  </a:lnTo>
                  <a:lnTo>
                    <a:pt x="69" y="47"/>
                  </a:lnTo>
                  <a:lnTo>
                    <a:pt x="69" y="50"/>
                  </a:lnTo>
                  <a:lnTo>
                    <a:pt x="69" y="58"/>
                  </a:lnTo>
                  <a:lnTo>
                    <a:pt x="70" y="73"/>
                  </a:lnTo>
                  <a:lnTo>
                    <a:pt x="70" y="75"/>
                  </a:lnTo>
                  <a:lnTo>
                    <a:pt x="70" y="77"/>
                  </a:lnTo>
                  <a:lnTo>
                    <a:pt x="70" y="81"/>
                  </a:lnTo>
                  <a:lnTo>
                    <a:pt x="71" y="88"/>
                  </a:lnTo>
                  <a:lnTo>
                    <a:pt x="71" y="89"/>
                  </a:lnTo>
                  <a:lnTo>
                    <a:pt x="71" y="91"/>
                  </a:lnTo>
                  <a:lnTo>
                    <a:pt x="71" y="94"/>
                  </a:lnTo>
                  <a:lnTo>
                    <a:pt x="71" y="100"/>
                  </a:lnTo>
                  <a:lnTo>
                    <a:pt x="71" y="101"/>
                  </a:lnTo>
                  <a:lnTo>
                    <a:pt x="72" y="102"/>
                  </a:lnTo>
                  <a:lnTo>
                    <a:pt x="72" y="104"/>
                  </a:lnTo>
                  <a:lnTo>
                    <a:pt x="72" y="106"/>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6" name="Freeform 93"/>
            <p:cNvSpPr>
              <a:spLocks/>
            </p:cNvSpPr>
            <p:nvPr/>
          </p:nvSpPr>
          <p:spPr bwMode="auto">
            <a:xfrm>
              <a:off x="5310" y="2186"/>
              <a:ext cx="71" cy="116"/>
            </a:xfrm>
            <a:custGeom>
              <a:avLst/>
              <a:gdLst/>
              <a:ahLst/>
              <a:cxnLst>
                <a:cxn ang="0">
                  <a:pos x="1" y="112"/>
                </a:cxn>
                <a:cxn ang="0">
                  <a:pos x="1" y="115"/>
                </a:cxn>
                <a:cxn ang="0">
                  <a:pos x="2" y="114"/>
                </a:cxn>
                <a:cxn ang="0">
                  <a:pos x="3" y="110"/>
                </a:cxn>
                <a:cxn ang="0">
                  <a:pos x="4" y="94"/>
                </a:cxn>
                <a:cxn ang="0">
                  <a:pos x="7" y="41"/>
                </a:cxn>
                <a:cxn ang="0">
                  <a:pos x="8" y="15"/>
                </a:cxn>
                <a:cxn ang="0">
                  <a:pos x="9" y="5"/>
                </a:cxn>
                <a:cxn ang="0">
                  <a:pos x="10" y="1"/>
                </a:cxn>
                <a:cxn ang="0">
                  <a:pos x="11" y="0"/>
                </a:cxn>
                <a:cxn ang="0">
                  <a:pos x="11" y="2"/>
                </a:cxn>
                <a:cxn ang="0">
                  <a:pos x="12" y="10"/>
                </a:cxn>
                <a:cxn ang="0">
                  <a:pos x="14" y="37"/>
                </a:cxn>
                <a:cxn ang="0">
                  <a:pos x="16" y="74"/>
                </a:cxn>
                <a:cxn ang="0">
                  <a:pos x="17" y="100"/>
                </a:cxn>
                <a:cxn ang="0">
                  <a:pos x="18" y="110"/>
                </a:cxn>
                <a:cxn ang="0">
                  <a:pos x="19" y="115"/>
                </a:cxn>
                <a:cxn ang="0">
                  <a:pos x="20" y="115"/>
                </a:cxn>
                <a:cxn ang="0">
                  <a:pos x="21" y="112"/>
                </a:cxn>
                <a:cxn ang="0">
                  <a:pos x="21" y="103"/>
                </a:cxn>
                <a:cxn ang="0">
                  <a:pos x="23" y="80"/>
                </a:cxn>
                <a:cxn ang="0">
                  <a:pos x="25" y="44"/>
                </a:cxn>
                <a:cxn ang="0">
                  <a:pos x="26" y="14"/>
                </a:cxn>
                <a:cxn ang="0">
                  <a:pos x="27" y="5"/>
                </a:cxn>
                <a:cxn ang="0">
                  <a:pos x="28" y="0"/>
                </a:cxn>
                <a:cxn ang="0">
                  <a:pos x="29" y="0"/>
                </a:cxn>
                <a:cxn ang="0">
                  <a:pos x="29" y="2"/>
                </a:cxn>
                <a:cxn ang="0">
                  <a:pos x="30" y="10"/>
                </a:cxn>
                <a:cxn ang="0">
                  <a:pos x="31" y="27"/>
                </a:cxn>
                <a:cxn ang="0">
                  <a:pos x="34" y="70"/>
                </a:cxn>
                <a:cxn ang="0">
                  <a:pos x="35" y="98"/>
                </a:cxn>
                <a:cxn ang="0">
                  <a:pos x="36" y="109"/>
                </a:cxn>
                <a:cxn ang="0">
                  <a:pos x="37" y="114"/>
                </a:cxn>
                <a:cxn ang="0">
                  <a:pos x="38" y="116"/>
                </a:cxn>
                <a:cxn ang="0">
                  <a:pos x="38" y="113"/>
                </a:cxn>
                <a:cxn ang="0">
                  <a:pos x="39" y="105"/>
                </a:cxn>
                <a:cxn ang="0">
                  <a:pos x="40" y="88"/>
                </a:cxn>
                <a:cxn ang="0">
                  <a:pos x="43" y="36"/>
                </a:cxn>
                <a:cxn ang="0">
                  <a:pos x="44" y="15"/>
                </a:cxn>
                <a:cxn ang="0">
                  <a:pos x="45" y="5"/>
                </a:cxn>
                <a:cxn ang="0">
                  <a:pos x="46" y="0"/>
                </a:cxn>
                <a:cxn ang="0">
                  <a:pos x="47" y="0"/>
                </a:cxn>
                <a:cxn ang="0">
                  <a:pos x="47" y="4"/>
                </a:cxn>
                <a:cxn ang="0">
                  <a:pos x="48" y="14"/>
                </a:cxn>
                <a:cxn ang="0">
                  <a:pos x="50" y="53"/>
                </a:cxn>
                <a:cxn ang="0">
                  <a:pos x="52" y="90"/>
                </a:cxn>
                <a:cxn ang="0">
                  <a:pos x="53" y="104"/>
                </a:cxn>
                <a:cxn ang="0">
                  <a:pos x="54" y="112"/>
                </a:cxn>
                <a:cxn ang="0">
                  <a:pos x="55" y="115"/>
                </a:cxn>
                <a:cxn ang="0">
                  <a:pos x="56" y="115"/>
                </a:cxn>
                <a:cxn ang="0">
                  <a:pos x="56" y="110"/>
                </a:cxn>
                <a:cxn ang="0">
                  <a:pos x="57" y="100"/>
                </a:cxn>
                <a:cxn ang="0">
                  <a:pos x="59" y="64"/>
                </a:cxn>
                <a:cxn ang="0">
                  <a:pos x="61" y="24"/>
                </a:cxn>
                <a:cxn ang="0">
                  <a:pos x="62" y="8"/>
                </a:cxn>
                <a:cxn ang="0">
                  <a:pos x="63" y="1"/>
                </a:cxn>
                <a:cxn ang="0">
                  <a:pos x="64" y="0"/>
                </a:cxn>
                <a:cxn ang="0">
                  <a:pos x="65" y="2"/>
                </a:cxn>
                <a:cxn ang="0">
                  <a:pos x="66" y="10"/>
                </a:cxn>
                <a:cxn ang="0">
                  <a:pos x="67" y="30"/>
                </a:cxn>
                <a:cxn ang="0">
                  <a:pos x="69" y="81"/>
                </a:cxn>
                <a:cxn ang="0">
                  <a:pos x="71" y="104"/>
                </a:cxn>
              </a:cxnLst>
              <a:rect l="0" t="0" r="r" b="b"/>
              <a:pathLst>
                <a:path w="71" h="116">
                  <a:moveTo>
                    <a:pt x="0" y="106"/>
                  </a:moveTo>
                  <a:lnTo>
                    <a:pt x="0" y="107"/>
                  </a:lnTo>
                  <a:lnTo>
                    <a:pt x="0" y="108"/>
                  </a:lnTo>
                  <a:lnTo>
                    <a:pt x="0" y="109"/>
                  </a:lnTo>
                  <a:lnTo>
                    <a:pt x="0" y="110"/>
                  </a:lnTo>
                  <a:lnTo>
                    <a:pt x="1" y="111"/>
                  </a:lnTo>
                  <a:lnTo>
                    <a:pt x="1" y="112"/>
                  </a:lnTo>
                  <a:lnTo>
                    <a:pt x="1" y="112"/>
                  </a:lnTo>
                  <a:lnTo>
                    <a:pt x="1" y="113"/>
                  </a:lnTo>
                  <a:lnTo>
                    <a:pt x="1" y="114"/>
                  </a:lnTo>
                  <a:lnTo>
                    <a:pt x="1" y="114"/>
                  </a:lnTo>
                  <a:lnTo>
                    <a:pt x="1" y="114"/>
                  </a:lnTo>
                  <a:lnTo>
                    <a:pt x="1" y="115"/>
                  </a:lnTo>
                  <a:lnTo>
                    <a:pt x="1" y="115"/>
                  </a:lnTo>
                  <a:lnTo>
                    <a:pt x="1" y="115"/>
                  </a:lnTo>
                  <a:lnTo>
                    <a:pt x="1" y="115"/>
                  </a:lnTo>
                  <a:lnTo>
                    <a:pt x="1" y="116"/>
                  </a:lnTo>
                  <a:lnTo>
                    <a:pt x="2" y="116"/>
                  </a:lnTo>
                  <a:lnTo>
                    <a:pt x="2" y="116"/>
                  </a:lnTo>
                  <a:lnTo>
                    <a:pt x="2" y="115"/>
                  </a:lnTo>
                  <a:lnTo>
                    <a:pt x="2" y="115"/>
                  </a:lnTo>
                  <a:lnTo>
                    <a:pt x="2" y="115"/>
                  </a:lnTo>
                  <a:lnTo>
                    <a:pt x="2" y="115"/>
                  </a:lnTo>
                  <a:lnTo>
                    <a:pt x="2" y="114"/>
                  </a:lnTo>
                  <a:lnTo>
                    <a:pt x="2" y="114"/>
                  </a:lnTo>
                  <a:lnTo>
                    <a:pt x="2" y="114"/>
                  </a:lnTo>
                  <a:lnTo>
                    <a:pt x="3" y="113"/>
                  </a:lnTo>
                  <a:lnTo>
                    <a:pt x="3" y="112"/>
                  </a:lnTo>
                  <a:lnTo>
                    <a:pt x="3" y="112"/>
                  </a:lnTo>
                  <a:lnTo>
                    <a:pt x="3" y="111"/>
                  </a:lnTo>
                  <a:lnTo>
                    <a:pt x="3" y="110"/>
                  </a:lnTo>
                  <a:lnTo>
                    <a:pt x="3" y="110"/>
                  </a:lnTo>
                  <a:lnTo>
                    <a:pt x="3" y="109"/>
                  </a:lnTo>
                  <a:lnTo>
                    <a:pt x="3" y="107"/>
                  </a:lnTo>
                  <a:lnTo>
                    <a:pt x="3" y="106"/>
                  </a:lnTo>
                  <a:lnTo>
                    <a:pt x="3" y="105"/>
                  </a:lnTo>
                  <a:lnTo>
                    <a:pt x="4" y="102"/>
                  </a:lnTo>
                  <a:lnTo>
                    <a:pt x="4" y="97"/>
                  </a:lnTo>
                  <a:lnTo>
                    <a:pt x="4" y="96"/>
                  </a:lnTo>
                  <a:lnTo>
                    <a:pt x="4" y="94"/>
                  </a:lnTo>
                  <a:lnTo>
                    <a:pt x="4" y="91"/>
                  </a:lnTo>
                  <a:lnTo>
                    <a:pt x="5" y="85"/>
                  </a:lnTo>
                  <a:lnTo>
                    <a:pt x="5" y="71"/>
                  </a:lnTo>
                  <a:lnTo>
                    <a:pt x="5" y="69"/>
                  </a:lnTo>
                  <a:lnTo>
                    <a:pt x="6" y="67"/>
                  </a:lnTo>
                  <a:lnTo>
                    <a:pt x="6" y="63"/>
                  </a:lnTo>
                  <a:lnTo>
                    <a:pt x="6" y="56"/>
                  </a:lnTo>
                  <a:lnTo>
                    <a:pt x="7" y="41"/>
                  </a:lnTo>
                  <a:lnTo>
                    <a:pt x="7" y="39"/>
                  </a:lnTo>
                  <a:lnTo>
                    <a:pt x="7" y="37"/>
                  </a:lnTo>
                  <a:lnTo>
                    <a:pt x="7" y="34"/>
                  </a:lnTo>
                  <a:lnTo>
                    <a:pt x="8" y="27"/>
                  </a:lnTo>
                  <a:lnTo>
                    <a:pt x="8" y="25"/>
                  </a:lnTo>
                  <a:lnTo>
                    <a:pt x="8" y="24"/>
                  </a:lnTo>
                  <a:lnTo>
                    <a:pt x="8" y="21"/>
                  </a:lnTo>
                  <a:lnTo>
                    <a:pt x="8" y="15"/>
                  </a:lnTo>
                  <a:lnTo>
                    <a:pt x="9" y="14"/>
                  </a:lnTo>
                  <a:lnTo>
                    <a:pt x="9" y="13"/>
                  </a:lnTo>
                  <a:lnTo>
                    <a:pt x="9" y="11"/>
                  </a:lnTo>
                  <a:lnTo>
                    <a:pt x="9" y="10"/>
                  </a:lnTo>
                  <a:lnTo>
                    <a:pt x="9" y="9"/>
                  </a:lnTo>
                  <a:lnTo>
                    <a:pt x="9" y="7"/>
                  </a:lnTo>
                  <a:lnTo>
                    <a:pt x="9" y="6"/>
                  </a:lnTo>
                  <a:lnTo>
                    <a:pt x="9" y="5"/>
                  </a:lnTo>
                  <a:lnTo>
                    <a:pt x="9" y="5"/>
                  </a:lnTo>
                  <a:lnTo>
                    <a:pt x="9" y="4"/>
                  </a:lnTo>
                  <a:lnTo>
                    <a:pt x="9" y="3"/>
                  </a:lnTo>
                  <a:lnTo>
                    <a:pt x="10" y="3"/>
                  </a:lnTo>
                  <a:lnTo>
                    <a:pt x="10" y="2"/>
                  </a:lnTo>
                  <a:lnTo>
                    <a:pt x="10" y="2"/>
                  </a:lnTo>
                  <a:lnTo>
                    <a:pt x="10" y="1"/>
                  </a:lnTo>
                  <a:lnTo>
                    <a:pt x="10" y="1"/>
                  </a:lnTo>
                  <a:lnTo>
                    <a:pt x="10" y="0"/>
                  </a:lnTo>
                  <a:lnTo>
                    <a:pt x="10" y="0"/>
                  </a:lnTo>
                  <a:lnTo>
                    <a:pt x="10" y="0"/>
                  </a:lnTo>
                  <a:lnTo>
                    <a:pt x="10" y="0"/>
                  </a:lnTo>
                  <a:lnTo>
                    <a:pt x="10" y="0"/>
                  </a:lnTo>
                  <a:lnTo>
                    <a:pt x="11" y="0"/>
                  </a:lnTo>
                  <a:lnTo>
                    <a:pt x="11" y="0"/>
                  </a:lnTo>
                  <a:lnTo>
                    <a:pt x="11" y="0"/>
                  </a:lnTo>
                  <a:lnTo>
                    <a:pt x="11" y="0"/>
                  </a:lnTo>
                  <a:lnTo>
                    <a:pt x="11" y="0"/>
                  </a:lnTo>
                  <a:lnTo>
                    <a:pt x="11" y="0"/>
                  </a:lnTo>
                  <a:lnTo>
                    <a:pt x="11" y="0"/>
                  </a:lnTo>
                  <a:lnTo>
                    <a:pt x="11" y="1"/>
                  </a:lnTo>
                  <a:lnTo>
                    <a:pt x="11" y="1"/>
                  </a:lnTo>
                  <a:lnTo>
                    <a:pt x="11" y="2"/>
                  </a:lnTo>
                  <a:lnTo>
                    <a:pt x="11" y="2"/>
                  </a:lnTo>
                  <a:lnTo>
                    <a:pt x="11" y="2"/>
                  </a:lnTo>
                  <a:lnTo>
                    <a:pt x="11" y="3"/>
                  </a:lnTo>
                  <a:lnTo>
                    <a:pt x="12" y="4"/>
                  </a:lnTo>
                  <a:lnTo>
                    <a:pt x="12" y="4"/>
                  </a:lnTo>
                  <a:lnTo>
                    <a:pt x="12" y="6"/>
                  </a:lnTo>
                  <a:lnTo>
                    <a:pt x="12" y="7"/>
                  </a:lnTo>
                  <a:lnTo>
                    <a:pt x="12" y="8"/>
                  </a:lnTo>
                  <a:lnTo>
                    <a:pt x="12" y="10"/>
                  </a:lnTo>
                  <a:lnTo>
                    <a:pt x="12" y="10"/>
                  </a:lnTo>
                  <a:lnTo>
                    <a:pt x="12" y="12"/>
                  </a:lnTo>
                  <a:lnTo>
                    <a:pt x="13" y="14"/>
                  </a:lnTo>
                  <a:lnTo>
                    <a:pt x="13" y="15"/>
                  </a:lnTo>
                  <a:lnTo>
                    <a:pt x="13" y="16"/>
                  </a:lnTo>
                  <a:lnTo>
                    <a:pt x="13" y="19"/>
                  </a:lnTo>
                  <a:lnTo>
                    <a:pt x="13" y="24"/>
                  </a:lnTo>
                  <a:lnTo>
                    <a:pt x="14" y="37"/>
                  </a:lnTo>
                  <a:lnTo>
                    <a:pt x="14" y="39"/>
                  </a:lnTo>
                  <a:lnTo>
                    <a:pt x="14" y="40"/>
                  </a:lnTo>
                  <a:lnTo>
                    <a:pt x="14" y="44"/>
                  </a:lnTo>
                  <a:lnTo>
                    <a:pt x="15" y="52"/>
                  </a:lnTo>
                  <a:lnTo>
                    <a:pt x="15" y="67"/>
                  </a:lnTo>
                  <a:lnTo>
                    <a:pt x="16" y="69"/>
                  </a:lnTo>
                  <a:lnTo>
                    <a:pt x="16" y="71"/>
                  </a:lnTo>
                  <a:lnTo>
                    <a:pt x="16" y="74"/>
                  </a:lnTo>
                  <a:lnTo>
                    <a:pt x="16" y="82"/>
                  </a:lnTo>
                  <a:lnTo>
                    <a:pt x="16" y="83"/>
                  </a:lnTo>
                  <a:lnTo>
                    <a:pt x="17" y="85"/>
                  </a:lnTo>
                  <a:lnTo>
                    <a:pt x="17" y="88"/>
                  </a:lnTo>
                  <a:lnTo>
                    <a:pt x="17" y="95"/>
                  </a:lnTo>
                  <a:lnTo>
                    <a:pt x="17" y="96"/>
                  </a:lnTo>
                  <a:lnTo>
                    <a:pt x="17" y="98"/>
                  </a:lnTo>
                  <a:lnTo>
                    <a:pt x="17" y="100"/>
                  </a:lnTo>
                  <a:lnTo>
                    <a:pt x="17" y="102"/>
                  </a:lnTo>
                  <a:lnTo>
                    <a:pt x="18" y="103"/>
                  </a:lnTo>
                  <a:lnTo>
                    <a:pt x="18" y="105"/>
                  </a:lnTo>
                  <a:lnTo>
                    <a:pt x="18" y="106"/>
                  </a:lnTo>
                  <a:lnTo>
                    <a:pt x="18" y="107"/>
                  </a:lnTo>
                  <a:lnTo>
                    <a:pt x="18" y="108"/>
                  </a:lnTo>
                  <a:lnTo>
                    <a:pt x="18" y="109"/>
                  </a:lnTo>
                  <a:lnTo>
                    <a:pt x="18" y="110"/>
                  </a:lnTo>
                  <a:lnTo>
                    <a:pt x="18" y="111"/>
                  </a:lnTo>
                  <a:lnTo>
                    <a:pt x="18" y="112"/>
                  </a:lnTo>
                  <a:lnTo>
                    <a:pt x="19" y="112"/>
                  </a:lnTo>
                  <a:lnTo>
                    <a:pt x="19" y="113"/>
                  </a:lnTo>
                  <a:lnTo>
                    <a:pt x="19" y="113"/>
                  </a:lnTo>
                  <a:lnTo>
                    <a:pt x="19" y="114"/>
                  </a:lnTo>
                  <a:lnTo>
                    <a:pt x="19" y="114"/>
                  </a:lnTo>
                  <a:lnTo>
                    <a:pt x="19" y="115"/>
                  </a:lnTo>
                  <a:lnTo>
                    <a:pt x="19" y="115"/>
                  </a:lnTo>
                  <a:lnTo>
                    <a:pt x="19" y="115"/>
                  </a:lnTo>
                  <a:lnTo>
                    <a:pt x="19" y="115"/>
                  </a:lnTo>
                  <a:lnTo>
                    <a:pt x="19" y="116"/>
                  </a:lnTo>
                  <a:lnTo>
                    <a:pt x="19" y="116"/>
                  </a:lnTo>
                  <a:lnTo>
                    <a:pt x="20" y="116"/>
                  </a:lnTo>
                  <a:lnTo>
                    <a:pt x="20" y="116"/>
                  </a:lnTo>
                  <a:lnTo>
                    <a:pt x="20" y="115"/>
                  </a:lnTo>
                  <a:lnTo>
                    <a:pt x="20" y="115"/>
                  </a:lnTo>
                  <a:lnTo>
                    <a:pt x="20" y="115"/>
                  </a:lnTo>
                  <a:lnTo>
                    <a:pt x="20" y="114"/>
                  </a:lnTo>
                  <a:lnTo>
                    <a:pt x="20" y="114"/>
                  </a:lnTo>
                  <a:lnTo>
                    <a:pt x="20" y="114"/>
                  </a:lnTo>
                  <a:lnTo>
                    <a:pt x="20" y="113"/>
                  </a:lnTo>
                  <a:lnTo>
                    <a:pt x="20" y="113"/>
                  </a:lnTo>
                  <a:lnTo>
                    <a:pt x="21" y="112"/>
                  </a:lnTo>
                  <a:lnTo>
                    <a:pt x="21" y="112"/>
                  </a:lnTo>
                  <a:lnTo>
                    <a:pt x="21" y="110"/>
                  </a:lnTo>
                  <a:lnTo>
                    <a:pt x="21" y="109"/>
                  </a:lnTo>
                  <a:lnTo>
                    <a:pt x="21" y="108"/>
                  </a:lnTo>
                  <a:lnTo>
                    <a:pt x="21" y="107"/>
                  </a:lnTo>
                  <a:lnTo>
                    <a:pt x="21" y="106"/>
                  </a:lnTo>
                  <a:lnTo>
                    <a:pt x="21" y="105"/>
                  </a:lnTo>
                  <a:lnTo>
                    <a:pt x="21" y="103"/>
                  </a:lnTo>
                  <a:lnTo>
                    <a:pt x="21" y="101"/>
                  </a:lnTo>
                  <a:lnTo>
                    <a:pt x="22" y="100"/>
                  </a:lnTo>
                  <a:lnTo>
                    <a:pt x="22" y="98"/>
                  </a:lnTo>
                  <a:lnTo>
                    <a:pt x="22" y="92"/>
                  </a:lnTo>
                  <a:lnTo>
                    <a:pt x="22" y="91"/>
                  </a:lnTo>
                  <a:lnTo>
                    <a:pt x="22" y="89"/>
                  </a:lnTo>
                  <a:lnTo>
                    <a:pt x="23" y="86"/>
                  </a:lnTo>
                  <a:lnTo>
                    <a:pt x="23" y="80"/>
                  </a:lnTo>
                  <a:lnTo>
                    <a:pt x="23" y="78"/>
                  </a:lnTo>
                  <a:lnTo>
                    <a:pt x="23" y="76"/>
                  </a:lnTo>
                  <a:lnTo>
                    <a:pt x="23" y="73"/>
                  </a:lnTo>
                  <a:lnTo>
                    <a:pt x="24" y="66"/>
                  </a:lnTo>
                  <a:lnTo>
                    <a:pt x="24" y="52"/>
                  </a:lnTo>
                  <a:lnTo>
                    <a:pt x="24" y="50"/>
                  </a:lnTo>
                  <a:lnTo>
                    <a:pt x="24" y="48"/>
                  </a:lnTo>
                  <a:lnTo>
                    <a:pt x="25" y="44"/>
                  </a:lnTo>
                  <a:lnTo>
                    <a:pt x="25" y="38"/>
                  </a:lnTo>
                  <a:lnTo>
                    <a:pt x="26" y="25"/>
                  </a:lnTo>
                  <a:lnTo>
                    <a:pt x="26" y="23"/>
                  </a:lnTo>
                  <a:lnTo>
                    <a:pt x="26" y="22"/>
                  </a:lnTo>
                  <a:lnTo>
                    <a:pt x="26" y="19"/>
                  </a:lnTo>
                  <a:lnTo>
                    <a:pt x="26" y="18"/>
                  </a:lnTo>
                  <a:lnTo>
                    <a:pt x="26" y="17"/>
                  </a:lnTo>
                  <a:lnTo>
                    <a:pt x="26" y="14"/>
                  </a:lnTo>
                  <a:lnTo>
                    <a:pt x="27" y="13"/>
                  </a:lnTo>
                  <a:lnTo>
                    <a:pt x="27" y="12"/>
                  </a:lnTo>
                  <a:lnTo>
                    <a:pt x="27" y="10"/>
                  </a:lnTo>
                  <a:lnTo>
                    <a:pt x="27" y="9"/>
                  </a:lnTo>
                  <a:lnTo>
                    <a:pt x="27" y="8"/>
                  </a:lnTo>
                  <a:lnTo>
                    <a:pt x="27" y="6"/>
                  </a:lnTo>
                  <a:lnTo>
                    <a:pt x="27" y="5"/>
                  </a:lnTo>
                  <a:lnTo>
                    <a:pt x="27" y="5"/>
                  </a:lnTo>
                  <a:lnTo>
                    <a:pt x="27" y="4"/>
                  </a:lnTo>
                  <a:lnTo>
                    <a:pt x="28" y="3"/>
                  </a:lnTo>
                  <a:lnTo>
                    <a:pt x="28" y="3"/>
                  </a:lnTo>
                  <a:lnTo>
                    <a:pt x="28" y="2"/>
                  </a:lnTo>
                  <a:lnTo>
                    <a:pt x="28" y="2"/>
                  </a:lnTo>
                  <a:lnTo>
                    <a:pt x="28" y="1"/>
                  </a:lnTo>
                  <a:lnTo>
                    <a:pt x="28" y="1"/>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1"/>
                  </a:lnTo>
                  <a:lnTo>
                    <a:pt x="29" y="1"/>
                  </a:lnTo>
                  <a:lnTo>
                    <a:pt x="29" y="2"/>
                  </a:lnTo>
                  <a:lnTo>
                    <a:pt x="29" y="2"/>
                  </a:lnTo>
                  <a:lnTo>
                    <a:pt x="29" y="2"/>
                  </a:lnTo>
                  <a:lnTo>
                    <a:pt x="30" y="3"/>
                  </a:lnTo>
                  <a:lnTo>
                    <a:pt x="30" y="4"/>
                  </a:lnTo>
                  <a:lnTo>
                    <a:pt x="30" y="4"/>
                  </a:lnTo>
                  <a:lnTo>
                    <a:pt x="30" y="5"/>
                  </a:lnTo>
                  <a:lnTo>
                    <a:pt x="30" y="7"/>
                  </a:lnTo>
                  <a:lnTo>
                    <a:pt x="30" y="8"/>
                  </a:lnTo>
                  <a:lnTo>
                    <a:pt x="30" y="8"/>
                  </a:lnTo>
                  <a:lnTo>
                    <a:pt x="30" y="10"/>
                  </a:lnTo>
                  <a:lnTo>
                    <a:pt x="30" y="11"/>
                  </a:lnTo>
                  <a:lnTo>
                    <a:pt x="30" y="12"/>
                  </a:lnTo>
                  <a:lnTo>
                    <a:pt x="31" y="15"/>
                  </a:lnTo>
                  <a:lnTo>
                    <a:pt x="31" y="16"/>
                  </a:lnTo>
                  <a:lnTo>
                    <a:pt x="31" y="17"/>
                  </a:lnTo>
                  <a:lnTo>
                    <a:pt x="31" y="20"/>
                  </a:lnTo>
                  <a:lnTo>
                    <a:pt x="31" y="26"/>
                  </a:lnTo>
                  <a:lnTo>
                    <a:pt x="31" y="27"/>
                  </a:lnTo>
                  <a:lnTo>
                    <a:pt x="32" y="29"/>
                  </a:lnTo>
                  <a:lnTo>
                    <a:pt x="32" y="32"/>
                  </a:lnTo>
                  <a:lnTo>
                    <a:pt x="32" y="39"/>
                  </a:lnTo>
                  <a:lnTo>
                    <a:pt x="33" y="54"/>
                  </a:lnTo>
                  <a:lnTo>
                    <a:pt x="33" y="56"/>
                  </a:lnTo>
                  <a:lnTo>
                    <a:pt x="33" y="58"/>
                  </a:lnTo>
                  <a:lnTo>
                    <a:pt x="33" y="62"/>
                  </a:lnTo>
                  <a:lnTo>
                    <a:pt x="34" y="70"/>
                  </a:lnTo>
                  <a:lnTo>
                    <a:pt x="34" y="84"/>
                  </a:lnTo>
                  <a:lnTo>
                    <a:pt x="34" y="86"/>
                  </a:lnTo>
                  <a:lnTo>
                    <a:pt x="34" y="87"/>
                  </a:lnTo>
                  <a:lnTo>
                    <a:pt x="35" y="91"/>
                  </a:lnTo>
                  <a:lnTo>
                    <a:pt x="35" y="92"/>
                  </a:lnTo>
                  <a:lnTo>
                    <a:pt x="35" y="94"/>
                  </a:lnTo>
                  <a:lnTo>
                    <a:pt x="35" y="97"/>
                  </a:lnTo>
                  <a:lnTo>
                    <a:pt x="35" y="98"/>
                  </a:lnTo>
                  <a:lnTo>
                    <a:pt x="35" y="99"/>
                  </a:lnTo>
                  <a:lnTo>
                    <a:pt x="35" y="102"/>
                  </a:lnTo>
                  <a:lnTo>
                    <a:pt x="36" y="103"/>
                  </a:lnTo>
                  <a:lnTo>
                    <a:pt x="36" y="104"/>
                  </a:lnTo>
                  <a:lnTo>
                    <a:pt x="36" y="106"/>
                  </a:lnTo>
                  <a:lnTo>
                    <a:pt x="36" y="108"/>
                  </a:lnTo>
                  <a:lnTo>
                    <a:pt x="36" y="108"/>
                  </a:lnTo>
                  <a:lnTo>
                    <a:pt x="36" y="109"/>
                  </a:lnTo>
                  <a:lnTo>
                    <a:pt x="36" y="110"/>
                  </a:lnTo>
                  <a:lnTo>
                    <a:pt x="36" y="111"/>
                  </a:lnTo>
                  <a:lnTo>
                    <a:pt x="36" y="112"/>
                  </a:lnTo>
                  <a:lnTo>
                    <a:pt x="36" y="112"/>
                  </a:lnTo>
                  <a:lnTo>
                    <a:pt x="37" y="113"/>
                  </a:lnTo>
                  <a:lnTo>
                    <a:pt x="37" y="114"/>
                  </a:lnTo>
                  <a:lnTo>
                    <a:pt x="37" y="114"/>
                  </a:lnTo>
                  <a:lnTo>
                    <a:pt x="37" y="114"/>
                  </a:lnTo>
                  <a:lnTo>
                    <a:pt x="37" y="115"/>
                  </a:lnTo>
                  <a:lnTo>
                    <a:pt x="37" y="115"/>
                  </a:lnTo>
                  <a:lnTo>
                    <a:pt x="37" y="115"/>
                  </a:lnTo>
                  <a:lnTo>
                    <a:pt x="37" y="115"/>
                  </a:lnTo>
                  <a:lnTo>
                    <a:pt x="37" y="116"/>
                  </a:lnTo>
                  <a:lnTo>
                    <a:pt x="37" y="116"/>
                  </a:lnTo>
                  <a:lnTo>
                    <a:pt x="38" y="116"/>
                  </a:lnTo>
                  <a:lnTo>
                    <a:pt x="38" y="116"/>
                  </a:lnTo>
                  <a:lnTo>
                    <a:pt x="38" y="115"/>
                  </a:lnTo>
                  <a:lnTo>
                    <a:pt x="38" y="115"/>
                  </a:lnTo>
                  <a:lnTo>
                    <a:pt x="38" y="115"/>
                  </a:lnTo>
                  <a:lnTo>
                    <a:pt x="38" y="115"/>
                  </a:lnTo>
                  <a:lnTo>
                    <a:pt x="38" y="114"/>
                  </a:lnTo>
                  <a:lnTo>
                    <a:pt x="38" y="114"/>
                  </a:lnTo>
                  <a:lnTo>
                    <a:pt x="38" y="113"/>
                  </a:lnTo>
                  <a:lnTo>
                    <a:pt x="38" y="113"/>
                  </a:lnTo>
                  <a:lnTo>
                    <a:pt x="38" y="112"/>
                  </a:lnTo>
                  <a:lnTo>
                    <a:pt x="38" y="112"/>
                  </a:lnTo>
                  <a:lnTo>
                    <a:pt x="38" y="111"/>
                  </a:lnTo>
                  <a:lnTo>
                    <a:pt x="39" y="110"/>
                  </a:lnTo>
                  <a:lnTo>
                    <a:pt x="39" y="109"/>
                  </a:lnTo>
                  <a:lnTo>
                    <a:pt x="39" y="108"/>
                  </a:lnTo>
                  <a:lnTo>
                    <a:pt x="39" y="106"/>
                  </a:lnTo>
                  <a:lnTo>
                    <a:pt x="39" y="105"/>
                  </a:lnTo>
                  <a:lnTo>
                    <a:pt x="39" y="104"/>
                  </a:lnTo>
                  <a:lnTo>
                    <a:pt x="39" y="102"/>
                  </a:lnTo>
                  <a:lnTo>
                    <a:pt x="40" y="100"/>
                  </a:lnTo>
                  <a:lnTo>
                    <a:pt x="40" y="99"/>
                  </a:lnTo>
                  <a:lnTo>
                    <a:pt x="40" y="96"/>
                  </a:lnTo>
                  <a:lnTo>
                    <a:pt x="40" y="91"/>
                  </a:lnTo>
                  <a:lnTo>
                    <a:pt x="40" y="89"/>
                  </a:lnTo>
                  <a:lnTo>
                    <a:pt x="40" y="88"/>
                  </a:lnTo>
                  <a:lnTo>
                    <a:pt x="40" y="85"/>
                  </a:lnTo>
                  <a:lnTo>
                    <a:pt x="41" y="78"/>
                  </a:lnTo>
                  <a:lnTo>
                    <a:pt x="42" y="64"/>
                  </a:lnTo>
                  <a:lnTo>
                    <a:pt x="42" y="62"/>
                  </a:lnTo>
                  <a:lnTo>
                    <a:pt x="42" y="61"/>
                  </a:lnTo>
                  <a:lnTo>
                    <a:pt x="42" y="57"/>
                  </a:lnTo>
                  <a:lnTo>
                    <a:pt x="42" y="50"/>
                  </a:lnTo>
                  <a:lnTo>
                    <a:pt x="43" y="36"/>
                  </a:lnTo>
                  <a:lnTo>
                    <a:pt x="43" y="34"/>
                  </a:lnTo>
                  <a:lnTo>
                    <a:pt x="43" y="32"/>
                  </a:lnTo>
                  <a:lnTo>
                    <a:pt x="43" y="29"/>
                  </a:lnTo>
                  <a:lnTo>
                    <a:pt x="44" y="22"/>
                  </a:lnTo>
                  <a:lnTo>
                    <a:pt x="44" y="21"/>
                  </a:lnTo>
                  <a:lnTo>
                    <a:pt x="44" y="20"/>
                  </a:lnTo>
                  <a:lnTo>
                    <a:pt x="44" y="17"/>
                  </a:lnTo>
                  <a:lnTo>
                    <a:pt x="44" y="15"/>
                  </a:lnTo>
                  <a:lnTo>
                    <a:pt x="44" y="14"/>
                  </a:lnTo>
                  <a:lnTo>
                    <a:pt x="44" y="12"/>
                  </a:lnTo>
                  <a:lnTo>
                    <a:pt x="44" y="10"/>
                  </a:lnTo>
                  <a:lnTo>
                    <a:pt x="45" y="9"/>
                  </a:lnTo>
                  <a:lnTo>
                    <a:pt x="45" y="8"/>
                  </a:lnTo>
                  <a:lnTo>
                    <a:pt x="45" y="7"/>
                  </a:lnTo>
                  <a:lnTo>
                    <a:pt x="45" y="6"/>
                  </a:lnTo>
                  <a:lnTo>
                    <a:pt x="45" y="5"/>
                  </a:lnTo>
                  <a:lnTo>
                    <a:pt x="45" y="4"/>
                  </a:lnTo>
                  <a:lnTo>
                    <a:pt x="45" y="3"/>
                  </a:lnTo>
                  <a:lnTo>
                    <a:pt x="45" y="2"/>
                  </a:lnTo>
                  <a:lnTo>
                    <a:pt x="46" y="2"/>
                  </a:lnTo>
                  <a:lnTo>
                    <a:pt x="46" y="1"/>
                  </a:lnTo>
                  <a:lnTo>
                    <a:pt x="46" y="1"/>
                  </a:lnTo>
                  <a:lnTo>
                    <a:pt x="46" y="1"/>
                  </a:lnTo>
                  <a:lnTo>
                    <a:pt x="46" y="0"/>
                  </a:lnTo>
                  <a:lnTo>
                    <a:pt x="46" y="0"/>
                  </a:lnTo>
                  <a:lnTo>
                    <a:pt x="46" y="0"/>
                  </a:lnTo>
                  <a:lnTo>
                    <a:pt x="46" y="0"/>
                  </a:lnTo>
                  <a:lnTo>
                    <a:pt x="46" y="0"/>
                  </a:lnTo>
                  <a:lnTo>
                    <a:pt x="46" y="0"/>
                  </a:lnTo>
                  <a:lnTo>
                    <a:pt x="46" y="0"/>
                  </a:lnTo>
                  <a:lnTo>
                    <a:pt x="46" y="0"/>
                  </a:lnTo>
                  <a:lnTo>
                    <a:pt x="47" y="0"/>
                  </a:lnTo>
                  <a:lnTo>
                    <a:pt x="47" y="0"/>
                  </a:lnTo>
                  <a:lnTo>
                    <a:pt x="47" y="1"/>
                  </a:lnTo>
                  <a:lnTo>
                    <a:pt x="47" y="1"/>
                  </a:lnTo>
                  <a:lnTo>
                    <a:pt x="47" y="2"/>
                  </a:lnTo>
                  <a:lnTo>
                    <a:pt x="47" y="2"/>
                  </a:lnTo>
                  <a:lnTo>
                    <a:pt x="47" y="3"/>
                  </a:lnTo>
                  <a:lnTo>
                    <a:pt x="47" y="3"/>
                  </a:lnTo>
                  <a:lnTo>
                    <a:pt x="47" y="4"/>
                  </a:lnTo>
                  <a:lnTo>
                    <a:pt x="48" y="5"/>
                  </a:lnTo>
                  <a:lnTo>
                    <a:pt x="48" y="6"/>
                  </a:lnTo>
                  <a:lnTo>
                    <a:pt x="48" y="7"/>
                  </a:lnTo>
                  <a:lnTo>
                    <a:pt x="48" y="8"/>
                  </a:lnTo>
                  <a:lnTo>
                    <a:pt x="48" y="10"/>
                  </a:lnTo>
                  <a:lnTo>
                    <a:pt x="48" y="11"/>
                  </a:lnTo>
                  <a:lnTo>
                    <a:pt x="48" y="13"/>
                  </a:lnTo>
                  <a:lnTo>
                    <a:pt x="48" y="14"/>
                  </a:lnTo>
                  <a:lnTo>
                    <a:pt x="48" y="16"/>
                  </a:lnTo>
                  <a:lnTo>
                    <a:pt x="49" y="18"/>
                  </a:lnTo>
                  <a:lnTo>
                    <a:pt x="49" y="25"/>
                  </a:lnTo>
                  <a:lnTo>
                    <a:pt x="49" y="26"/>
                  </a:lnTo>
                  <a:lnTo>
                    <a:pt x="49" y="28"/>
                  </a:lnTo>
                  <a:lnTo>
                    <a:pt x="49" y="31"/>
                  </a:lnTo>
                  <a:lnTo>
                    <a:pt x="50" y="38"/>
                  </a:lnTo>
                  <a:lnTo>
                    <a:pt x="50" y="53"/>
                  </a:lnTo>
                  <a:lnTo>
                    <a:pt x="51" y="55"/>
                  </a:lnTo>
                  <a:lnTo>
                    <a:pt x="51" y="57"/>
                  </a:lnTo>
                  <a:lnTo>
                    <a:pt x="51" y="61"/>
                  </a:lnTo>
                  <a:lnTo>
                    <a:pt x="51" y="69"/>
                  </a:lnTo>
                  <a:lnTo>
                    <a:pt x="52" y="83"/>
                  </a:lnTo>
                  <a:lnTo>
                    <a:pt x="52" y="85"/>
                  </a:lnTo>
                  <a:lnTo>
                    <a:pt x="52" y="86"/>
                  </a:lnTo>
                  <a:lnTo>
                    <a:pt x="52" y="90"/>
                  </a:lnTo>
                  <a:lnTo>
                    <a:pt x="52" y="91"/>
                  </a:lnTo>
                  <a:lnTo>
                    <a:pt x="52" y="93"/>
                  </a:lnTo>
                  <a:lnTo>
                    <a:pt x="53" y="96"/>
                  </a:lnTo>
                  <a:lnTo>
                    <a:pt x="53" y="97"/>
                  </a:lnTo>
                  <a:lnTo>
                    <a:pt x="53" y="99"/>
                  </a:lnTo>
                  <a:lnTo>
                    <a:pt x="53" y="101"/>
                  </a:lnTo>
                  <a:lnTo>
                    <a:pt x="53" y="102"/>
                  </a:lnTo>
                  <a:lnTo>
                    <a:pt x="53" y="104"/>
                  </a:lnTo>
                  <a:lnTo>
                    <a:pt x="54" y="106"/>
                  </a:lnTo>
                  <a:lnTo>
                    <a:pt x="54" y="107"/>
                  </a:lnTo>
                  <a:lnTo>
                    <a:pt x="54" y="108"/>
                  </a:lnTo>
                  <a:lnTo>
                    <a:pt x="54" y="109"/>
                  </a:lnTo>
                  <a:lnTo>
                    <a:pt x="54" y="110"/>
                  </a:lnTo>
                  <a:lnTo>
                    <a:pt x="54" y="110"/>
                  </a:lnTo>
                  <a:lnTo>
                    <a:pt x="54" y="111"/>
                  </a:lnTo>
                  <a:lnTo>
                    <a:pt x="54" y="112"/>
                  </a:lnTo>
                  <a:lnTo>
                    <a:pt x="54" y="113"/>
                  </a:lnTo>
                  <a:lnTo>
                    <a:pt x="54" y="113"/>
                  </a:lnTo>
                  <a:lnTo>
                    <a:pt x="54" y="114"/>
                  </a:lnTo>
                  <a:lnTo>
                    <a:pt x="54" y="114"/>
                  </a:lnTo>
                  <a:lnTo>
                    <a:pt x="55" y="114"/>
                  </a:lnTo>
                  <a:lnTo>
                    <a:pt x="55" y="115"/>
                  </a:lnTo>
                  <a:lnTo>
                    <a:pt x="55" y="115"/>
                  </a:lnTo>
                  <a:lnTo>
                    <a:pt x="55" y="115"/>
                  </a:lnTo>
                  <a:lnTo>
                    <a:pt x="55" y="116"/>
                  </a:lnTo>
                  <a:lnTo>
                    <a:pt x="55" y="116"/>
                  </a:lnTo>
                  <a:lnTo>
                    <a:pt x="55" y="116"/>
                  </a:lnTo>
                  <a:lnTo>
                    <a:pt x="55" y="116"/>
                  </a:lnTo>
                  <a:lnTo>
                    <a:pt x="55" y="115"/>
                  </a:lnTo>
                  <a:lnTo>
                    <a:pt x="55" y="115"/>
                  </a:lnTo>
                  <a:lnTo>
                    <a:pt x="56" y="115"/>
                  </a:lnTo>
                  <a:lnTo>
                    <a:pt x="56" y="115"/>
                  </a:lnTo>
                  <a:lnTo>
                    <a:pt x="56" y="114"/>
                  </a:lnTo>
                  <a:lnTo>
                    <a:pt x="56" y="114"/>
                  </a:lnTo>
                  <a:lnTo>
                    <a:pt x="56" y="114"/>
                  </a:lnTo>
                  <a:lnTo>
                    <a:pt x="56" y="113"/>
                  </a:lnTo>
                  <a:lnTo>
                    <a:pt x="56" y="113"/>
                  </a:lnTo>
                  <a:lnTo>
                    <a:pt x="56" y="112"/>
                  </a:lnTo>
                  <a:lnTo>
                    <a:pt x="56" y="111"/>
                  </a:lnTo>
                  <a:lnTo>
                    <a:pt x="56" y="110"/>
                  </a:lnTo>
                  <a:lnTo>
                    <a:pt x="56" y="109"/>
                  </a:lnTo>
                  <a:lnTo>
                    <a:pt x="56" y="108"/>
                  </a:lnTo>
                  <a:lnTo>
                    <a:pt x="57" y="106"/>
                  </a:lnTo>
                  <a:lnTo>
                    <a:pt x="57" y="106"/>
                  </a:lnTo>
                  <a:lnTo>
                    <a:pt x="57" y="104"/>
                  </a:lnTo>
                  <a:lnTo>
                    <a:pt x="57" y="102"/>
                  </a:lnTo>
                  <a:lnTo>
                    <a:pt x="57" y="101"/>
                  </a:lnTo>
                  <a:lnTo>
                    <a:pt x="57" y="100"/>
                  </a:lnTo>
                  <a:lnTo>
                    <a:pt x="57" y="97"/>
                  </a:lnTo>
                  <a:lnTo>
                    <a:pt x="58" y="92"/>
                  </a:lnTo>
                  <a:lnTo>
                    <a:pt x="58" y="90"/>
                  </a:lnTo>
                  <a:lnTo>
                    <a:pt x="58" y="89"/>
                  </a:lnTo>
                  <a:lnTo>
                    <a:pt x="58" y="86"/>
                  </a:lnTo>
                  <a:lnTo>
                    <a:pt x="58" y="79"/>
                  </a:lnTo>
                  <a:lnTo>
                    <a:pt x="59" y="66"/>
                  </a:lnTo>
                  <a:lnTo>
                    <a:pt x="59" y="64"/>
                  </a:lnTo>
                  <a:lnTo>
                    <a:pt x="59" y="62"/>
                  </a:lnTo>
                  <a:lnTo>
                    <a:pt x="60" y="58"/>
                  </a:lnTo>
                  <a:lnTo>
                    <a:pt x="60" y="51"/>
                  </a:lnTo>
                  <a:lnTo>
                    <a:pt x="60" y="37"/>
                  </a:lnTo>
                  <a:lnTo>
                    <a:pt x="61" y="35"/>
                  </a:lnTo>
                  <a:lnTo>
                    <a:pt x="61" y="34"/>
                  </a:lnTo>
                  <a:lnTo>
                    <a:pt x="61" y="30"/>
                  </a:lnTo>
                  <a:lnTo>
                    <a:pt x="61" y="24"/>
                  </a:lnTo>
                  <a:lnTo>
                    <a:pt x="61" y="22"/>
                  </a:lnTo>
                  <a:lnTo>
                    <a:pt x="61" y="20"/>
                  </a:lnTo>
                  <a:lnTo>
                    <a:pt x="62" y="18"/>
                  </a:lnTo>
                  <a:lnTo>
                    <a:pt x="62" y="12"/>
                  </a:lnTo>
                  <a:lnTo>
                    <a:pt x="62" y="11"/>
                  </a:lnTo>
                  <a:lnTo>
                    <a:pt x="62" y="10"/>
                  </a:lnTo>
                  <a:lnTo>
                    <a:pt x="62" y="9"/>
                  </a:lnTo>
                  <a:lnTo>
                    <a:pt x="62" y="8"/>
                  </a:lnTo>
                  <a:lnTo>
                    <a:pt x="62" y="7"/>
                  </a:lnTo>
                  <a:lnTo>
                    <a:pt x="63" y="6"/>
                  </a:lnTo>
                  <a:lnTo>
                    <a:pt x="63" y="4"/>
                  </a:lnTo>
                  <a:lnTo>
                    <a:pt x="63" y="4"/>
                  </a:lnTo>
                  <a:lnTo>
                    <a:pt x="63" y="3"/>
                  </a:lnTo>
                  <a:lnTo>
                    <a:pt x="63" y="2"/>
                  </a:lnTo>
                  <a:lnTo>
                    <a:pt x="63" y="2"/>
                  </a:lnTo>
                  <a:lnTo>
                    <a:pt x="63" y="1"/>
                  </a:lnTo>
                  <a:lnTo>
                    <a:pt x="63" y="1"/>
                  </a:lnTo>
                  <a:lnTo>
                    <a:pt x="63" y="0"/>
                  </a:lnTo>
                  <a:lnTo>
                    <a:pt x="64" y="0"/>
                  </a:lnTo>
                  <a:lnTo>
                    <a:pt x="64" y="0"/>
                  </a:lnTo>
                  <a:lnTo>
                    <a:pt x="64" y="0"/>
                  </a:lnTo>
                  <a:lnTo>
                    <a:pt x="64" y="0"/>
                  </a:lnTo>
                  <a:lnTo>
                    <a:pt x="64" y="0"/>
                  </a:lnTo>
                  <a:lnTo>
                    <a:pt x="64" y="0"/>
                  </a:lnTo>
                  <a:lnTo>
                    <a:pt x="64" y="0"/>
                  </a:lnTo>
                  <a:lnTo>
                    <a:pt x="64" y="0"/>
                  </a:lnTo>
                  <a:lnTo>
                    <a:pt x="64" y="0"/>
                  </a:lnTo>
                  <a:lnTo>
                    <a:pt x="64" y="0"/>
                  </a:lnTo>
                  <a:lnTo>
                    <a:pt x="64" y="1"/>
                  </a:lnTo>
                  <a:lnTo>
                    <a:pt x="64" y="1"/>
                  </a:lnTo>
                  <a:lnTo>
                    <a:pt x="65" y="2"/>
                  </a:lnTo>
                  <a:lnTo>
                    <a:pt x="65" y="2"/>
                  </a:lnTo>
                  <a:lnTo>
                    <a:pt x="65" y="3"/>
                  </a:lnTo>
                  <a:lnTo>
                    <a:pt x="65" y="4"/>
                  </a:lnTo>
                  <a:lnTo>
                    <a:pt x="65" y="4"/>
                  </a:lnTo>
                  <a:lnTo>
                    <a:pt x="65" y="5"/>
                  </a:lnTo>
                  <a:lnTo>
                    <a:pt x="65" y="6"/>
                  </a:lnTo>
                  <a:lnTo>
                    <a:pt x="65" y="8"/>
                  </a:lnTo>
                  <a:lnTo>
                    <a:pt x="66" y="9"/>
                  </a:lnTo>
                  <a:lnTo>
                    <a:pt x="66" y="10"/>
                  </a:lnTo>
                  <a:lnTo>
                    <a:pt x="66" y="12"/>
                  </a:lnTo>
                  <a:lnTo>
                    <a:pt x="66" y="14"/>
                  </a:lnTo>
                  <a:lnTo>
                    <a:pt x="66" y="15"/>
                  </a:lnTo>
                  <a:lnTo>
                    <a:pt x="66" y="18"/>
                  </a:lnTo>
                  <a:lnTo>
                    <a:pt x="66" y="24"/>
                  </a:lnTo>
                  <a:lnTo>
                    <a:pt x="67" y="25"/>
                  </a:lnTo>
                  <a:lnTo>
                    <a:pt x="67" y="27"/>
                  </a:lnTo>
                  <a:lnTo>
                    <a:pt x="67" y="30"/>
                  </a:lnTo>
                  <a:lnTo>
                    <a:pt x="67" y="36"/>
                  </a:lnTo>
                  <a:lnTo>
                    <a:pt x="68" y="50"/>
                  </a:lnTo>
                  <a:lnTo>
                    <a:pt x="68" y="52"/>
                  </a:lnTo>
                  <a:lnTo>
                    <a:pt x="68" y="54"/>
                  </a:lnTo>
                  <a:lnTo>
                    <a:pt x="68" y="58"/>
                  </a:lnTo>
                  <a:lnTo>
                    <a:pt x="69" y="65"/>
                  </a:lnTo>
                  <a:lnTo>
                    <a:pt x="69" y="79"/>
                  </a:lnTo>
                  <a:lnTo>
                    <a:pt x="69" y="81"/>
                  </a:lnTo>
                  <a:lnTo>
                    <a:pt x="70" y="82"/>
                  </a:lnTo>
                  <a:lnTo>
                    <a:pt x="70" y="86"/>
                  </a:lnTo>
                  <a:lnTo>
                    <a:pt x="70" y="92"/>
                  </a:lnTo>
                  <a:lnTo>
                    <a:pt x="70" y="93"/>
                  </a:lnTo>
                  <a:lnTo>
                    <a:pt x="70" y="95"/>
                  </a:lnTo>
                  <a:lnTo>
                    <a:pt x="70" y="98"/>
                  </a:lnTo>
                  <a:lnTo>
                    <a:pt x="71" y="102"/>
                  </a:lnTo>
                  <a:lnTo>
                    <a:pt x="71" y="104"/>
                  </a:lnTo>
                  <a:lnTo>
                    <a:pt x="71" y="105"/>
                  </a:lnTo>
                  <a:lnTo>
                    <a:pt x="71" y="107"/>
                  </a:lnTo>
                  <a:lnTo>
                    <a:pt x="71" y="108"/>
                  </a:lnTo>
                  <a:lnTo>
                    <a:pt x="71" y="108"/>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7" name="Freeform 94"/>
            <p:cNvSpPr>
              <a:spLocks/>
            </p:cNvSpPr>
            <p:nvPr/>
          </p:nvSpPr>
          <p:spPr bwMode="auto">
            <a:xfrm>
              <a:off x="5381" y="2186"/>
              <a:ext cx="73" cy="116"/>
            </a:xfrm>
            <a:custGeom>
              <a:avLst/>
              <a:gdLst/>
              <a:ahLst/>
              <a:cxnLst>
                <a:cxn ang="0">
                  <a:pos x="1" y="114"/>
                </a:cxn>
                <a:cxn ang="0">
                  <a:pos x="2" y="116"/>
                </a:cxn>
                <a:cxn ang="0">
                  <a:pos x="2" y="114"/>
                </a:cxn>
                <a:cxn ang="0">
                  <a:pos x="3" y="108"/>
                </a:cxn>
                <a:cxn ang="0">
                  <a:pos x="4" y="92"/>
                </a:cxn>
                <a:cxn ang="0">
                  <a:pos x="7" y="28"/>
                </a:cxn>
                <a:cxn ang="0">
                  <a:pos x="9" y="10"/>
                </a:cxn>
                <a:cxn ang="0">
                  <a:pos x="9" y="2"/>
                </a:cxn>
                <a:cxn ang="0">
                  <a:pos x="10" y="0"/>
                </a:cxn>
                <a:cxn ang="0">
                  <a:pos x="11" y="1"/>
                </a:cxn>
                <a:cxn ang="0">
                  <a:pos x="12" y="8"/>
                </a:cxn>
                <a:cxn ang="0">
                  <a:pos x="13" y="29"/>
                </a:cxn>
                <a:cxn ang="0">
                  <a:pos x="16" y="75"/>
                </a:cxn>
                <a:cxn ang="0">
                  <a:pos x="17" y="100"/>
                </a:cxn>
                <a:cxn ang="0">
                  <a:pos x="18" y="110"/>
                </a:cxn>
                <a:cxn ang="0">
                  <a:pos x="19" y="115"/>
                </a:cxn>
                <a:cxn ang="0">
                  <a:pos x="20" y="115"/>
                </a:cxn>
                <a:cxn ang="0">
                  <a:pos x="20" y="112"/>
                </a:cxn>
                <a:cxn ang="0">
                  <a:pos x="21" y="102"/>
                </a:cxn>
                <a:cxn ang="0">
                  <a:pos x="24" y="39"/>
                </a:cxn>
                <a:cxn ang="0">
                  <a:pos x="26" y="14"/>
                </a:cxn>
                <a:cxn ang="0">
                  <a:pos x="27" y="4"/>
                </a:cxn>
                <a:cxn ang="0">
                  <a:pos x="28" y="0"/>
                </a:cxn>
                <a:cxn ang="0">
                  <a:pos x="28" y="0"/>
                </a:cxn>
                <a:cxn ang="0">
                  <a:pos x="29" y="3"/>
                </a:cxn>
                <a:cxn ang="0">
                  <a:pos x="30" y="16"/>
                </a:cxn>
                <a:cxn ang="0">
                  <a:pos x="32" y="48"/>
                </a:cxn>
                <a:cxn ang="0">
                  <a:pos x="34" y="87"/>
                </a:cxn>
                <a:cxn ang="0">
                  <a:pos x="35" y="105"/>
                </a:cxn>
                <a:cxn ang="0">
                  <a:pos x="36" y="112"/>
                </a:cxn>
                <a:cxn ang="0">
                  <a:pos x="36" y="115"/>
                </a:cxn>
                <a:cxn ang="0">
                  <a:pos x="37" y="114"/>
                </a:cxn>
                <a:cxn ang="0">
                  <a:pos x="38" y="108"/>
                </a:cxn>
                <a:cxn ang="0">
                  <a:pos x="39" y="95"/>
                </a:cxn>
                <a:cxn ang="0">
                  <a:pos x="42" y="27"/>
                </a:cxn>
                <a:cxn ang="0">
                  <a:pos x="44" y="10"/>
                </a:cxn>
                <a:cxn ang="0">
                  <a:pos x="44" y="2"/>
                </a:cxn>
                <a:cxn ang="0">
                  <a:pos x="45" y="0"/>
                </a:cxn>
                <a:cxn ang="0">
                  <a:pos x="46" y="1"/>
                </a:cxn>
                <a:cxn ang="0">
                  <a:pos x="46" y="6"/>
                </a:cxn>
                <a:cxn ang="0">
                  <a:pos x="47" y="18"/>
                </a:cxn>
                <a:cxn ang="0">
                  <a:pos x="50" y="73"/>
                </a:cxn>
                <a:cxn ang="0">
                  <a:pos x="52" y="100"/>
                </a:cxn>
                <a:cxn ang="0">
                  <a:pos x="53" y="111"/>
                </a:cxn>
                <a:cxn ang="0">
                  <a:pos x="54" y="115"/>
                </a:cxn>
                <a:cxn ang="0">
                  <a:pos x="54" y="115"/>
                </a:cxn>
                <a:cxn ang="0">
                  <a:pos x="55" y="110"/>
                </a:cxn>
                <a:cxn ang="0">
                  <a:pos x="56" y="99"/>
                </a:cxn>
                <a:cxn ang="0">
                  <a:pos x="58" y="60"/>
                </a:cxn>
                <a:cxn ang="0">
                  <a:pos x="60" y="20"/>
                </a:cxn>
                <a:cxn ang="0">
                  <a:pos x="61" y="6"/>
                </a:cxn>
                <a:cxn ang="0">
                  <a:pos x="62" y="1"/>
                </a:cxn>
                <a:cxn ang="0">
                  <a:pos x="62" y="0"/>
                </a:cxn>
                <a:cxn ang="0">
                  <a:pos x="63" y="3"/>
                </a:cxn>
                <a:cxn ang="0">
                  <a:pos x="64" y="11"/>
                </a:cxn>
                <a:cxn ang="0">
                  <a:pos x="66" y="36"/>
                </a:cxn>
                <a:cxn ang="0">
                  <a:pos x="68" y="86"/>
                </a:cxn>
                <a:cxn ang="0">
                  <a:pos x="69" y="103"/>
                </a:cxn>
                <a:cxn ang="0">
                  <a:pos x="70" y="112"/>
                </a:cxn>
                <a:cxn ang="0">
                  <a:pos x="71" y="115"/>
                </a:cxn>
                <a:cxn ang="0">
                  <a:pos x="71" y="115"/>
                </a:cxn>
                <a:cxn ang="0">
                  <a:pos x="72" y="110"/>
                </a:cxn>
              </a:cxnLst>
              <a:rect l="0" t="0" r="r" b="b"/>
              <a:pathLst>
                <a:path w="73" h="116">
                  <a:moveTo>
                    <a:pt x="0" y="108"/>
                  </a:moveTo>
                  <a:lnTo>
                    <a:pt x="0" y="110"/>
                  </a:lnTo>
                  <a:lnTo>
                    <a:pt x="1" y="111"/>
                  </a:lnTo>
                  <a:lnTo>
                    <a:pt x="1" y="112"/>
                  </a:lnTo>
                  <a:lnTo>
                    <a:pt x="1" y="112"/>
                  </a:lnTo>
                  <a:lnTo>
                    <a:pt x="1" y="113"/>
                  </a:lnTo>
                  <a:lnTo>
                    <a:pt x="1" y="113"/>
                  </a:lnTo>
                  <a:lnTo>
                    <a:pt x="1" y="114"/>
                  </a:lnTo>
                  <a:lnTo>
                    <a:pt x="1" y="114"/>
                  </a:lnTo>
                  <a:lnTo>
                    <a:pt x="1" y="115"/>
                  </a:lnTo>
                  <a:lnTo>
                    <a:pt x="1" y="115"/>
                  </a:lnTo>
                  <a:lnTo>
                    <a:pt x="1" y="115"/>
                  </a:lnTo>
                  <a:lnTo>
                    <a:pt x="1" y="115"/>
                  </a:lnTo>
                  <a:lnTo>
                    <a:pt x="1" y="116"/>
                  </a:lnTo>
                  <a:lnTo>
                    <a:pt x="2" y="116"/>
                  </a:lnTo>
                  <a:lnTo>
                    <a:pt x="2" y="116"/>
                  </a:lnTo>
                  <a:lnTo>
                    <a:pt x="2" y="116"/>
                  </a:lnTo>
                  <a:lnTo>
                    <a:pt x="2" y="115"/>
                  </a:lnTo>
                  <a:lnTo>
                    <a:pt x="2" y="115"/>
                  </a:lnTo>
                  <a:lnTo>
                    <a:pt x="2" y="115"/>
                  </a:lnTo>
                  <a:lnTo>
                    <a:pt x="2" y="115"/>
                  </a:lnTo>
                  <a:lnTo>
                    <a:pt x="2" y="114"/>
                  </a:lnTo>
                  <a:lnTo>
                    <a:pt x="2" y="114"/>
                  </a:lnTo>
                  <a:lnTo>
                    <a:pt x="2" y="114"/>
                  </a:lnTo>
                  <a:lnTo>
                    <a:pt x="2" y="113"/>
                  </a:lnTo>
                  <a:lnTo>
                    <a:pt x="3" y="113"/>
                  </a:lnTo>
                  <a:lnTo>
                    <a:pt x="3" y="112"/>
                  </a:lnTo>
                  <a:lnTo>
                    <a:pt x="3" y="112"/>
                  </a:lnTo>
                  <a:lnTo>
                    <a:pt x="3" y="111"/>
                  </a:lnTo>
                  <a:lnTo>
                    <a:pt x="3" y="110"/>
                  </a:lnTo>
                  <a:lnTo>
                    <a:pt x="3" y="109"/>
                  </a:lnTo>
                  <a:lnTo>
                    <a:pt x="3" y="108"/>
                  </a:lnTo>
                  <a:lnTo>
                    <a:pt x="3" y="107"/>
                  </a:lnTo>
                  <a:lnTo>
                    <a:pt x="3" y="106"/>
                  </a:lnTo>
                  <a:lnTo>
                    <a:pt x="3" y="105"/>
                  </a:lnTo>
                  <a:lnTo>
                    <a:pt x="3" y="102"/>
                  </a:lnTo>
                  <a:lnTo>
                    <a:pt x="4" y="98"/>
                  </a:lnTo>
                  <a:lnTo>
                    <a:pt x="4" y="96"/>
                  </a:lnTo>
                  <a:lnTo>
                    <a:pt x="4" y="95"/>
                  </a:lnTo>
                  <a:lnTo>
                    <a:pt x="4" y="92"/>
                  </a:lnTo>
                  <a:lnTo>
                    <a:pt x="5" y="86"/>
                  </a:lnTo>
                  <a:lnTo>
                    <a:pt x="5" y="73"/>
                  </a:lnTo>
                  <a:lnTo>
                    <a:pt x="7" y="44"/>
                  </a:lnTo>
                  <a:lnTo>
                    <a:pt x="7" y="43"/>
                  </a:lnTo>
                  <a:lnTo>
                    <a:pt x="7" y="41"/>
                  </a:lnTo>
                  <a:lnTo>
                    <a:pt x="7" y="37"/>
                  </a:lnTo>
                  <a:lnTo>
                    <a:pt x="7" y="30"/>
                  </a:lnTo>
                  <a:lnTo>
                    <a:pt x="7" y="28"/>
                  </a:lnTo>
                  <a:lnTo>
                    <a:pt x="8" y="27"/>
                  </a:lnTo>
                  <a:lnTo>
                    <a:pt x="8" y="23"/>
                  </a:lnTo>
                  <a:lnTo>
                    <a:pt x="8" y="17"/>
                  </a:lnTo>
                  <a:lnTo>
                    <a:pt x="8" y="16"/>
                  </a:lnTo>
                  <a:lnTo>
                    <a:pt x="8" y="15"/>
                  </a:lnTo>
                  <a:lnTo>
                    <a:pt x="9" y="12"/>
                  </a:lnTo>
                  <a:lnTo>
                    <a:pt x="9" y="11"/>
                  </a:lnTo>
                  <a:lnTo>
                    <a:pt x="9" y="10"/>
                  </a:lnTo>
                  <a:lnTo>
                    <a:pt x="9" y="8"/>
                  </a:lnTo>
                  <a:lnTo>
                    <a:pt x="9" y="7"/>
                  </a:lnTo>
                  <a:lnTo>
                    <a:pt x="9" y="6"/>
                  </a:lnTo>
                  <a:lnTo>
                    <a:pt x="9" y="5"/>
                  </a:lnTo>
                  <a:lnTo>
                    <a:pt x="9" y="4"/>
                  </a:lnTo>
                  <a:lnTo>
                    <a:pt x="9" y="4"/>
                  </a:lnTo>
                  <a:lnTo>
                    <a:pt x="9" y="3"/>
                  </a:lnTo>
                  <a:lnTo>
                    <a:pt x="9" y="2"/>
                  </a:lnTo>
                  <a:lnTo>
                    <a:pt x="10" y="2"/>
                  </a:lnTo>
                  <a:lnTo>
                    <a:pt x="10" y="1"/>
                  </a:lnTo>
                  <a:lnTo>
                    <a:pt x="10" y="1"/>
                  </a:lnTo>
                  <a:lnTo>
                    <a:pt x="10" y="0"/>
                  </a:lnTo>
                  <a:lnTo>
                    <a:pt x="10" y="0"/>
                  </a:lnTo>
                  <a:lnTo>
                    <a:pt x="10" y="0"/>
                  </a:lnTo>
                  <a:lnTo>
                    <a:pt x="10" y="0"/>
                  </a:lnTo>
                  <a:lnTo>
                    <a:pt x="10" y="0"/>
                  </a:lnTo>
                  <a:lnTo>
                    <a:pt x="10" y="0"/>
                  </a:lnTo>
                  <a:lnTo>
                    <a:pt x="11" y="0"/>
                  </a:lnTo>
                  <a:lnTo>
                    <a:pt x="11" y="0"/>
                  </a:lnTo>
                  <a:lnTo>
                    <a:pt x="11" y="0"/>
                  </a:lnTo>
                  <a:lnTo>
                    <a:pt x="11" y="0"/>
                  </a:lnTo>
                  <a:lnTo>
                    <a:pt x="11" y="0"/>
                  </a:lnTo>
                  <a:lnTo>
                    <a:pt x="11" y="1"/>
                  </a:lnTo>
                  <a:lnTo>
                    <a:pt x="11" y="1"/>
                  </a:lnTo>
                  <a:lnTo>
                    <a:pt x="11" y="2"/>
                  </a:lnTo>
                  <a:lnTo>
                    <a:pt x="11" y="2"/>
                  </a:lnTo>
                  <a:lnTo>
                    <a:pt x="11" y="3"/>
                  </a:lnTo>
                  <a:lnTo>
                    <a:pt x="11" y="4"/>
                  </a:lnTo>
                  <a:lnTo>
                    <a:pt x="11" y="4"/>
                  </a:lnTo>
                  <a:lnTo>
                    <a:pt x="12" y="5"/>
                  </a:lnTo>
                  <a:lnTo>
                    <a:pt x="12" y="6"/>
                  </a:lnTo>
                  <a:lnTo>
                    <a:pt x="12" y="8"/>
                  </a:lnTo>
                  <a:lnTo>
                    <a:pt x="12" y="9"/>
                  </a:lnTo>
                  <a:lnTo>
                    <a:pt x="12" y="10"/>
                  </a:lnTo>
                  <a:lnTo>
                    <a:pt x="12" y="12"/>
                  </a:lnTo>
                  <a:lnTo>
                    <a:pt x="13" y="18"/>
                  </a:lnTo>
                  <a:lnTo>
                    <a:pt x="13" y="19"/>
                  </a:lnTo>
                  <a:lnTo>
                    <a:pt x="13" y="20"/>
                  </a:lnTo>
                  <a:lnTo>
                    <a:pt x="13" y="23"/>
                  </a:lnTo>
                  <a:lnTo>
                    <a:pt x="13" y="29"/>
                  </a:lnTo>
                  <a:lnTo>
                    <a:pt x="14" y="43"/>
                  </a:lnTo>
                  <a:lnTo>
                    <a:pt x="14" y="45"/>
                  </a:lnTo>
                  <a:lnTo>
                    <a:pt x="14" y="46"/>
                  </a:lnTo>
                  <a:lnTo>
                    <a:pt x="14" y="50"/>
                  </a:lnTo>
                  <a:lnTo>
                    <a:pt x="15" y="57"/>
                  </a:lnTo>
                  <a:lnTo>
                    <a:pt x="15" y="72"/>
                  </a:lnTo>
                  <a:lnTo>
                    <a:pt x="15" y="74"/>
                  </a:lnTo>
                  <a:lnTo>
                    <a:pt x="16" y="75"/>
                  </a:lnTo>
                  <a:lnTo>
                    <a:pt x="16" y="79"/>
                  </a:lnTo>
                  <a:lnTo>
                    <a:pt x="16" y="85"/>
                  </a:lnTo>
                  <a:lnTo>
                    <a:pt x="16" y="87"/>
                  </a:lnTo>
                  <a:lnTo>
                    <a:pt x="16" y="88"/>
                  </a:lnTo>
                  <a:lnTo>
                    <a:pt x="17" y="92"/>
                  </a:lnTo>
                  <a:lnTo>
                    <a:pt x="17" y="97"/>
                  </a:lnTo>
                  <a:lnTo>
                    <a:pt x="17" y="98"/>
                  </a:lnTo>
                  <a:lnTo>
                    <a:pt x="17" y="100"/>
                  </a:lnTo>
                  <a:lnTo>
                    <a:pt x="17" y="102"/>
                  </a:lnTo>
                  <a:lnTo>
                    <a:pt x="17" y="103"/>
                  </a:lnTo>
                  <a:lnTo>
                    <a:pt x="17" y="104"/>
                  </a:lnTo>
                  <a:lnTo>
                    <a:pt x="17" y="106"/>
                  </a:lnTo>
                  <a:lnTo>
                    <a:pt x="18" y="107"/>
                  </a:lnTo>
                  <a:lnTo>
                    <a:pt x="18" y="108"/>
                  </a:lnTo>
                  <a:lnTo>
                    <a:pt x="18" y="109"/>
                  </a:lnTo>
                  <a:lnTo>
                    <a:pt x="18" y="110"/>
                  </a:lnTo>
                  <a:lnTo>
                    <a:pt x="18" y="111"/>
                  </a:lnTo>
                  <a:lnTo>
                    <a:pt x="18" y="111"/>
                  </a:lnTo>
                  <a:lnTo>
                    <a:pt x="18" y="112"/>
                  </a:lnTo>
                  <a:lnTo>
                    <a:pt x="18" y="113"/>
                  </a:lnTo>
                  <a:lnTo>
                    <a:pt x="18" y="113"/>
                  </a:lnTo>
                  <a:lnTo>
                    <a:pt x="18" y="114"/>
                  </a:lnTo>
                  <a:lnTo>
                    <a:pt x="19" y="114"/>
                  </a:lnTo>
                  <a:lnTo>
                    <a:pt x="19" y="115"/>
                  </a:lnTo>
                  <a:lnTo>
                    <a:pt x="19" y="115"/>
                  </a:lnTo>
                  <a:lnTo>
                    <a:pt x="19" y="115"/>
                  </a:lnTo>
                  <a:lnTo>
                    <a:pt x="19" y="115"/>
                  </a:lnTo>
                  <a:lnTo>
                    <a:pt x="19" y="116"/>
                  </a:lnTo>
                  <a:lnTo>
                    <a:pt x="19" y="116"/>
                  </a:lnTo>
                  <a:lnTo>
                    <a:pt x="19" y="116"/>
                  </a:lnTo>
                  <a:lnTo>
                    <a:pt x="19" y="116"/>
                  </a:lnTo>
                  <a:lnTo>
                    <a:pt x="20" y="115"/>
                  </a:lnTo>
                  <a:lnTo>
                    <a:pt x="20" y="115"/>
                  </a:lnTo>
                  <a:lnTo>
                    <a:pt x="20" y="115"/>
                  </a:lnTo>
                  <a:lnTo>
                    <a:pt x="20" y="114"/>
                  </a:lnTo>
                  <a:lnTo>
                    <a:pt x="20" y="114"/>
                  </a:lnTo>
                  <a:lnTo>
                    <a:pt x="20" y="114"/>
                  </a:lnTo>
                  <a:lnTo>
                    <a:pt x="20" y="113"/>
                  </a:lnTo>
                  <a:lnTo>
                    <a:pt x="20" y="112"/>
                  </a:lnTo>
                  <a:lnTo>
                    <a:pt x="20" y="112"/>
                  </a:lnTo>
                  <a:lnTo>
                    <a:pt x="20" y="111"/>
                  </a:lnTo>
                  <a:lnTo>
                    <a:pt x="20" y="110"/>
                  </a:lnTo>
                  <a:lnTo>
                    <a:pt x="21" y="108"/>
                  </a:lnTo>
                  <a:lnTo>
                    <a:pt x="21" y="107"/>
                  </a:lnTo>
                  <a:lnTo>
                    <a:pt x="21" y="106"/>
                  </a:lnTo>
                  <a:lnTo>
                    <a:pt x="21" y="104"/>
                  </a:lnTo>
                  <a:lnTo>
                    <a:pt x="21" y="103"/>
                  </a:lnTo>
                  <a:lnTo>
                    <a:pt x="21" y="102"/>
                  </a:lnTo>
                  <a:lnTo>
                    <a:pt x="21" y="99"/>
                  </a:lnTo>
                  <a:lnTo>
                    <a:pt x="22" y="98"/>
                  </a:lnTo>
                  <a:lnTo>
                    <a:pt x="22" y="96"/>
                  </a:lnTo>
                  <a:lnTo>
                    <a:pt x="22" y="93"/>
                  </a:lnTo>
                  <a:lnTo>
                    <a:pt x="22" y="86"/>
                  </a:lnTo>
                  <a:lnTo>
                    <a:pt x="23" y="72"/>
                  </a:lnTo>
                  <a:lnTo>
                    <a:pt x="24" y="40"/>
                  </a:lnTo>
                  <a:lnTo>
                    <a:pt x="24" y="39"/>
                  </a:lnTo>
                  <a:lnTo>
                    <a:pt x="25" y="37"/>
                  </a:lnTo>
                  <a:lnTo>
                    <a:pt x="25" y="34"/>
                  </a:lnTo>
                  <a:lnTo>
                    <a:pt x="25" y="27"/>
                  </a:lnTo>
                  <a:lnTo>
                    <a:pt x="25" y="25"/>
                  </a:lnTo>
                  <a:lnTo>
                    <a:pt x="25" y="24"/>
                  </a:lnTo>
                  <a:lnTo>
                    <a:pt x="25" y="21"/>
                  </a:lnTo>
                  <a:lnTo>
                    <a:pt x="26" y="16"/>
                  </a:lnTo>
                  <a:lnTo>
                    <a:pt x="26" y="14"/>
                  </a:lnTo>
                  <a:lnTo>
                    <a:pt x="26" y="13"/>
                  </a:lnTo>
                  <a:lnTo>
                    <a:pt x="26" y="11"/>
                  </a:lnTo>
                  <a:lnTo>
                    <a:pt x="26" y="10"/>
                  </a:lnTo>
                  <a:lnTo>
                    <a:pt x="26" y="9"/>
                  </a:lnTo>
                  <a:lnTo>
                    <a:pt x="26" y="7"/>
                  </a:lnTo>
                  <a:lnTo>
                    <a:pt x="27" y="6"/>
                  </a:lnTo>
                  <a:lnTo>
                    <a:pt x="27" y="5"/>
                  </a:lnTo>
                  <a:lnTo>
                    <a:pt x="27" y="4"/>
                  </a:lnTo>
                  <a:lnTo>
                    <a:pt x="27" y="4"/>
                  </a:lnTo>
                  <a:lnTo>
                    <a:pt x="27" y="3"/>
                  </a:lnTo>
                  <a:lnTo>
                    <a:pt x="27" y="2"/>
                  </a:lnTo>
                  <a:lnTo>
                    <a:pt x="27" y="2"/>
                  </a:lnTo>
                  <a:lnTo>
                    <a:pt x="27" y="1"/>
                  </a:lnTo>
                  <a:lnTo>
                    <a:pt x="27" y="1"/>
                  </a:lnTo>
                  <a:lnTo>
                    <a:pt x="27" y="1"/>
                  </a:lnTo>
                  <a:lnTo>
                    <a:pt x="28" y="0"/>
                  </a:lnTo>
                  <a:lnTo>
                    <a:pt x="28" y="0"/>
                  </a:lnTo>
                  <a:lnTo>
                    <a:pt x="28" y="0"/>
                  </a:lnTo>
                  <a:lnTo>
                    <a:pt x="28" y="0"/>
                  </a:lnTo>
                  <a:lnTo>
                    <a:pt x="28" y="0"/>
                  </a:lnTo>
                  <a:lnTo>
                    <a:pt x="28" y="0"/>
                  </a:lnTo>
                  <a:lnTo>
                    <a:pt x="28" y="0"/>
                  </a:lnTo>
                  <a:lnTo>
                    <a:pt x="28" y="0"/>
                  </a:lnTo>
                  <a:lnTo>
                    <a:pt x="28" y="0"/>
                  </a:lnTo>
                  <a:lnTo>
                    <a:pt x="28" y="0"/>
                  </a:lnTo>
                  <a:lnTo>
                    <a:pt x="28" y="0"/>
                  </a:lnTo>
                  <a:lnTo>
                    <a:pt x="28" y="1"/>
                  </a:lnTo>
                  <a:lnTo>
                    <a:pt x="28" y="1"/>
                  </a:lnTo>
                  <a:lnTo>
                    <a:pt x="29" y="2"/>
                  </a:lnTo>
                  <a:lnTo>
                    <a:pt x="29" y="2"/>
                  </a:lnTo>
                  <a:lnTo>
                    <a:pt x="29" y="3"/>
                  </a:lnTo>
                  <a:lnTo>
                    <a:pt x="29" y="3"/>
                  </a:lnTo>
                  <a:lnTo>
                    <a:pt x="29" y="4"/>
                  </a:lnTo>
                  <a:lnTo>
                    <a:pt x="29" y="5"/>
                  </a:lnTo>
                  <a:lnTo>
                    <a:pt x="29" y="6"/>
                  </a:lnTo>
                  <a:lnTo>
                    <a:pt x="29" y="7"/>
                  </a:lnTo>
                  <a:lnTo>
                    <a:pt x="29" y="8"/>
                  </a:lnTo>
                  <a:lnTo>
                    <a:pt x="30" y="9"/>
                  </a:lnTo>
                  <a:lnTo>
                    <a:pt x="30" y="11"/>
                  </a:lnTo>
                  <a:lnTo>
                    <a:pt x="30" y="16"/>
                  </a:lnTo>
                  <a:lnTo>
                    <a:pt x="30" y="18"/>
                  </a:lnTo>
                  <a:lnTo>
                    <a:pt x="30" y="19"/>
                  </a:lnTo>
                  <a:lnTo>
                    <a:pt x="30" y="22"/>
                  </a:lnTo>
                  <a:lnTo>
                    <a:pt x="31" y="28"/>
                  </a:lnTo>
                  <a:lnTo>
                    <a:pt x="31" y="41"/>
                  </a:lnTo>
                  <a:lnTo>
                    <a:pt x="32" y="43"/>
                  </a:lnTo>
                  <a:lnTo>
                    <a:pt x="32" y="44"/>
                  </a:lnTo>
                  <a:lnTo>
                    <a:pt x="32" y="48"/>
                  </a:lnTo>
                  <a:lnTo>
                    <a:pt x="32" y="55"/>
                  </a:lnTo>
                  <a:lnTo>
                    <a:pt x="33" y="70"/>
                  </a:lnTo>
                  <a:lnTo>
                    <a:pt x="33" y="72"/>
                  </a:lnTo>
                  <a:lnTo>
                    <a:pt x="33" y="73"/>
                  </a:lnTo>
                  <a:lnTo>
                    <a:pt x="33" y="77"/>
                  </a:lnTo>
                  <a:lnTo>
                    <a:pt x="34" y="84"/>
                  </a:lnTo>
                  <a:lnTo>
                    <a:pt x="34" y="85"/>
                  </a:lnTo>
                  <a:lnTo>
                    <a:pt x="34" y="87"/>
                  </a:lnTo>
                  <a:lnTo>
                    <a:pt x="34" y="90"/>
                  </a:lnTo>
                  <a:lnTo>
                    <a:pt x="34" y="96"/>
                  </a:lnTo>
                  <a:lnTo>
                    <a:pt x="34" y="97"/>
                  </a:lnTo>
                  <a:lnTo>
                    <a:pt x="34" y="98"/>
                  </a:lnTo>
                  <a:lnTo>
                    <a:pt x="34" y="101"/>
                  </a:lnTo>
                  <a:lnTo>
                    <a:pt x="35" y="102"/>
                  </a:lnTo>
                  <a:lnTo>
                    <a:pt x="35" y="103"/>
                  </a:lnTo>
                  <a:lnTo>
                    <a:pt x="35" y="105"/>
                  </a:lnTo>
                  <a:lnTo>
                    <a:pt x="35" y="106"/>
                  </a:lnTo>
                  <a:lnTo>
                    <a:pt x="35" y="107"/>
                  </a:lnTo>
                  <a:lnTo>
                    <a:pt x="35" y="108"/>
                  </a:lnTo>
                  <a:lnTo>
                    <a:pt x="35" y="109"/>
                  </a:lnTo>
                  <a:lnTo>
                    <a:pt x="35" y="110"/>
                  </a:lnTo>
                  <a:lnTo>
                    <a:pt x="35" y="111"/>
                  </a:lnTo>
                  <a:lnTo>
                    <a:pt x="36" y="111"/>
                  </a:lnTo>
                  <a:lnTo>
                    <a:pt x="36" y="112"/>
                  </a:lnTo>
                  <a:lnTo>
                    <a:pt x="36" y="113"/>
                  </a:lnTo>
                  <a:lnTo>
                    <a:pt x="36" y="113"/>
                  </a:lnTo>
                  <a:lnTo>
                    <a:pt x="36" y="114"/>
                  </a:lnTo>
                  <a:lnTo>
                    <a:pt x="36" y="114"/>
                  </a:lnTo>
                  <a:lnTo>
                    <a:pt x="36" y="115"/>
                  </a:lnTo>
                  <a:lnTo>
                    <a:pt x="36" y="115"/>
                  </a:lnTo>
                  <a:lnTo>
                    <a:pt x="36" y="115"/>
                  </a:lnTo>
                  <a:lnTo>
                    <a:pt x="36" y="115"/>
                  </a:lnTo>
                  <a:lnTo>
                    <a:pt x="36" y="116"/>
                  </a:lnTo>
                  <a:lnTo>
                    <a:pt x="36" y="116"/>
                  </a:lnTo>
                  <a:lnTo>
                    <a:pt x="37" y="116"/>
                  </a:lnTo>
                  <a:lnTo>
                    <a:pt x="37" y="116"/>
                  </a:lnTo>
                  <a:lnTo>
                    <a:pt x="37" y="115"/>
                  </a:lnTo>
                  <a:lnTo>
                    <a:pt x="37" y="115"/>
                  </a:lnTo>
                  <a:lnTo>
                    <a:pt x="37" y="115"/>
                  </a:lnTo>
                  <a:lnTo>
                    <a:pt x="37" y="114"/>
                  </a:lnTo>
                  <a:lnTo>
                    <a:pt x="37" y="114"/>
                  </a:lnTo>
                  <a:lnTo>
                    <a:pt x="37" y="114"/>
                  </a:lnTo>
                  <a:lnTo>
                    <a:pt x="37" y="113"/>
                  </a:lnTo>
                  <a:lnTo>
                    <a:pt x="38" y="112"/>
                  </a:lnTo>
                  <a:lnTo>
                    <a:pt x="38" y="112"/>
                  </a:lnTo>
                  <a:lnTo>
                    <a:pt x="38" y="111"/>
                  </a:lnTo>
                  <a:lnTo>
                    <a:pt x="38" y="109"/>
                  </a:lnTo>
                  <a:lnTo>
                    <a:pt x="38" y="108"/>
                  </a:lnTo>
                  <a:lnTo>
                    <a:pt x="38" y="108"/>
                  </a:lnTo>
                  <a:lnTo>
                    <a:pt x="38" y="105"/>
                  </a:lnTo>
                  <a:lnTo>
                    <a:pt x="38" y="104"/>
                  </a:lnTo>
                  <a:lnTo>
                    <a:pt x="38" y="103"/>
                  </a:lnTo>
                  <a:lnTo>
                    <a:pt x="39" y="100"/>
                  </a:lnTo>
                  <a:lnTo>
                    <a:pt x="39" y="99"/>
                  </a:lnTo>
                  <a:lnTo>
                    <a:pt x="39" y="98"/>
                  </a:lnTo>
                  <a:lnTo>
                    <a:pt x="39" y="95"/>
                  </a:lnTo>
                  <a:lnTo>
                    <a:pt x="39" y="88"/>
                  </a:lnTo>
                  <a:lnTo>
                    <a:pt x="40" y="74"/>
                  </a:lnTo>
                  <a:lnTo>
                    <a:pt x="42" y="42"/>
                  </a:lnTo>
                  <a:lnTo>
                    <a:pt x="42" y="41"/>
                  </a:lnTo>
                  <a:lnTo>
                    <a:pt x="42" y="39"/>
                  </a:lnTo>
                  <a:lnTo>
                    <a:pt x="42" y="36"/>
                  </a:lnTo>
                  <a:lnTo>
                    <a:pt x="42" y="29"/>
                  </a:lnTo>
                  <a:lnTo>
                    <a:pt x="42" y="27"/>
                  </a:lnTo>
                  <a:lnTo>
                    <a:pt x="42" y="26"/>
                  </a:lnTo>
                  <a:lnTo>
                    <a:pt x="43" y="23"/>
                  </a:lnTo>
                  <a:lnTo>
                    <a:pt x="43" y="17"/>
                  </a:lnTo>
                  <a:lnTo>
                    <a:pt x="43" y="16"/>
                  </a:lnTo>
                  <a:lnTo>
                    <a:pt x="43" y="14"/>
                  </a:lnTo>
                  <a:lnTo>
                    <a:pt x="43" y="12"/>
                  </a:lnTo>
                  <a:lnTo>
                    <a:pt x="43" y="11"/>
                  </a:lnTo>
                  <a:lnTo>
                    <a:pt x="44" y="10"/>
                  </a:lnTo>
                  <a:lnTo>
                    <a:pt x="44" y="8"/>
                  </a:lnTo>
                  <a:lnTo>
                    <a:pt x="44" y="7"/>
                  </a:lnTo>
                  <a:lnTo>
                    <a:pt x="44" y="6"/>
                  </a:lnTo>
                  <a:lnTo>
                    <a:pt x="44" y="5"/>
                  </a:lnTo>
                  <a:lnTo>
                    <a:pt x="44" y="4"/>
                  </a:lnTo>
                  <a:lnTo>
                    <a:pt x="44" y="4"/>
                  </a:lnTo>
                  <a:lnTo>
                    <a:pt x="44" y="3"/>
                  </a:lnTo>
                  <a:lnTo>
                    <a:pt x="44" y="2"/>
                  </a:lnTo>
                  <a:lnTo>
                    <a:pt x="44" y="2"/>
                  </a:lnTo>
                  <a:lnTo>
                    <a:pt x="44" y="2"/>
                  </a:lnTo>
                  <a:lnTo>
                    <a:pt x="45" y="1"/>
                  </a:lnTo>
                  <a:lnTo>
                    <a:pt x="45" y="1"/>
                  </a:lnTo>
                  <a:lnTo>
                    <a:pt x="45" y="0"/>
                  </a:lnTo>
                  <a:lnTo>
                    <a:pt x="45" y="0"/>
                  </a:lnTo>
                  <a:lnTo>
                    <a:pt x="45" y="0"/>
                  </a:lnTo>
                  <a:lnTo>
                    <a:pt x="45" y="0"/>
                  </a:lnTo>
                  <a:lnTo>
                    <a:pt x="45" y="0"/>
                  </a:lnTo>
                  <a:lnTo>
                    <a:pt x="45" y="0"/>
                  </a:lnTo>
                  <a:lnTo>
                    <a:pt x="45" y="0"/>
                  </a:lnTo>
                  <a:lnTo>
                    <a:pt x="45" y="0"/>
                  </a:lnTo>
                  <a:lnTo>
                    <a:pt x="45" y="0"/>
                  </a:lnTo>
                  <a:lnTo>
                    <a:pt x="46" y="0"/>
                  </a:lnTo>
                  <a:lnTo>
                    <a:pt x="46" y="0"/>
                  </a:lnTo>
                  <a:lnTo>
                    <a:pt x="46" y="1"/>
                  </a:lnTo>
                  <a:lnTo>
                    <a:pt x="46" y="1"/>
                  </a:lnTo>
                  <a:lnTo>
                    <a:pt x="46" y="2"/>
                  </a:lnTo>
                  <a:lnTo>
                    <a:pt x="46" y="2"/>
                  </a:lnTo>
                  <a:lnTo>
                    <a:pt x="46" y="3"/>
                  </a:lnTo>
                  <a:lnTo>
                    <a:pt x="46" y="3"/>
                  </a:lnTo>
                  <a:lnTo>
                    <a:pt x="46" y="4"/>
                  </a:lnTo>
                  <a:lnTo>
                    <a:pt x="46" y="5"/>
                  </a:lnTo>
                  <a:lnTo>
                    <a:pt x="46" y="6"/>
                  </a:lnTo>
                  <a:lnTo>
                    <a:pt x="47" y="7"/>
                  </a:lnTo>
                  <a:lnTo>
                    <a:pt x="47" y="8"/>
                  </a:lnTo>
                  <a:lnTo>
                    <a:pt x="47" y="10"/>
                  </a:lnTo>
                  <a:lnTo>
                    <a:pt x="47" y="11"/>
                  </a:lnTo>
                  <a:lnTo>
                    <a:pt x="47" y="12"/>
                  </a:lnTo>
                  <a:lnTo>
                    <a:pt x="47" y="15"/>
                  </a:lnTo>
                  <a:lnTo>
                    <a:pt x="47" y="16"/>
                  </a:lnTo>
                  <a:lnTo>
                    <a:pt x="47" y="18"/>
                  </a:lnTo>
                  <a:lnTo>
                    <a:pt x="48" y="20"/>
                  </a:lnTo>
                  <a:lnTo>
                    <a:pt x="48" y="27"/>
                  </a:lnTo>
                  <a:lnTo>
                    <a:pt x="49" y="42"/>
                  </a:lnTo>
                  <a:lnTo>
                    <a:pt x="49" y="44"/>
                  </a:lnTo>
                  <a:lnTo>
                    <a:pt x="49" y="46"/>
                  </a:lnTo>
                  <a:lnTo>
                    <a:pt x="49" y="50"/>
                  </a:lnTo>
                  <a:lnTo>
                    <a:pt x="50" y="58"/>
                  </a:lnTo>
                  <a:lnTo>
                    <a:pt x="50" y="73"/>
                  </a:lnTo>
                  <a:lnTo>
                    <a:pt x="50" y="75"/>
                  </a:lnTo>
                  <a:lnTo>
                    <a:pt x="50" y="77"/>
                  </a:lnTo>
                  <a:lnTo>
                    <a:pt x="51" y="81"/>
                  </a:lnTo>
                  <a:lnTo>
                    <a:pt x="51" y="88"/>
                  </a:lnTo>
                  <a:lnTo>
                    <a:pt x="51" y="90"/>
                  </a:lnTo>
                  <a:lnTo>
                    <a:pt x="51" y="91"/>
                  </a:lnTo>
                  <a:lnTo>
                    <a:pt x="51" y="95"/>
                  </a:lnTo>
                  <a:lnTo>
                    <a:pt x="52" y="100"/>
                  </a:lnTo>
                  <a:lnTo>
                    <a:pt x="52" y="102"/>
                  </a:lnTo>
                  <a:lnTo>
                    <a:pt x="52" y="103"/>
                  </a:lnTo>
                  <a:lnTo>
                    <a:pt x="52" y="105"/>
                  </a:lnTo>
                  <a:lnTo>
                    <a:pt x="52" y="106"/>
                  </a:lnTo>
                  <a:lnTo>
                    <a:pt x="52" y="108"/>
                  </a:lnTo>
                  <a:lnTo>
                    <a:pt x="52" y="110"/>
                  </a:lnTo>
                  <a:lnTo>
                    <a:pt x="53" y="110"/>
                  </a:lnTo>
                  <a:lnTo>
                    <a:pt x="53" y="111"/>
                  </a:lnTo>
                  <a:lnTo>
                    <a:pt x="53" y="112"/>
                  </a:lnTo>
                  <a:lnTo>
                    <a:pt x="53" y="112"/>
                  </a:lnTo>
                  <a:lnTo>
                    <a:pt x="53" y="113"/>
                  </a:lnTo>
                  <a:lnTo>
                    <a:pt x="53" y="114"/>
                  </a:lnTo>
                  <a:lnTo>
                    <a:pt x="53" y="114"/>
                  </a:lnTo>
                  <a:lnTo>
                    <a:pt x="53" y="115"/>
                  </a:lnTo>
                  <a:lnTo>
                    <a:pt x="53" y="115"/>
                  </a:lnTo>
                  <a:lnTo>
                    <a:pt x="54" y="115"/>
                  </a:lnTo>
                  <a:lnTo>
                    <a:pt x="54" y="115"/>
                  </a:lnTo>
                  <a:lnTo>
                    <a:pt x="54" y="116"/>
                  </a:lnTo>
                  <a:lnTo>
                    <a:pt x="54" y="116"/>
                  </a:lnTo>
                  <a:lnTo>
                    <a:pt x="54" y="116"/>
                  </a:lnTo>
                  <a:lnTo>
                    <a:pt x="54" y="116"/>
                  </a:lnTo>
                  <a:lnTo>
                    <a:pt x="54" y="115"/>
                  </a:lnTo>
                  <a:lnTo>
                    <a:pt x="54" y="115"/>
                  </a:lnTo>
                  <a:lnTo>
                    <a:pt x="54" y="115"/>
                  </a:lnTo>
                  <a:lnTo>
                    <a:pt x="54" y="114"/>
                  </a:lnTo>
                  <a:lnTo>
                    <a:pt x="54" y="114"/>
                  </a:lnTo>
                  <a:lnTo>
                    <a:pt x="54" y="114"/>
                  </a:lnTo>
                  <a:lnTo>
                    <a:pt x="55" y="113"/>
                  </a:lnTo>
                  <a:lnTo>
                    <a:pt x="55" y="112"/>
                  </a:lnTo>
                  <a:lnTo>
                    <a:pt x="55" y="112"/>
                  </a:lnTo>
                  <a:lnTo>
                    <a:pt x="55" y="111"/>
                  </a:lnTo>
                  <a:lnTo>
                    <a:pt x="55" y="110"/>
                  </a:lnTo>
                  <a:lnTo>
                    <a:pt x="55" y="109"/>
                  </a:lnTo>
                  <a:lnTo>
                    <a:pt x="55" y="108"/>
                  </a:lnTo>
                  <a:lnTo>
                    <a:pt x="55" y="108"/>
                  </a:lnTo>
                  <a:lnTo>
                    <a:pt x="55" y="106"/>
                  </a:lnTo>
                  <a:lnTo>
                    <a:pt x="56" y="104"/>
                  </a:lnTo>
                  <a:lnTo>
                    <a:pt x="56" y="103"/>
                  </a:lnTo>
                  <a:lnTo>
                    <a:pt x="56" y="102"/>
                  </a:lnTo>
                  <a:lnTo>
                    <a:pt x="56" y="99"/>
                  </a:lnTo>
                  <a:lnTo>
                    <a:pt x="56" y="93"/>
                  </a:lnTo>
                  <a:lnTo>
                    <a:pt x="56" y="92"/>
                  </a:lnTo>
                  <a:lnTo>
                    <a:pt x="56" y="90"/>
                  </a:lnTo>
                  <a:lnTo>
                    <a:pt x="57" y="87"/>
                  </a:lnTo>
                  <a:lnTo>
                    <a:pt x="57" y="80"/>
                  </a:lnTo>
                  <a:lnTo>
                    <a:pt x="58" y="64"/>
                  </a:lnTo>
                  <a:lnTo>
                    <a:pt x="58" y="62"/>
                  </a:lnTo>
                  <a:lnTo>
                    <a:pt x="58" y="60"/>
                  </a:lnTo>
                  <a:lnTo>
                    <a:pt x="58" y="56"/>
                  </a:lnTo>
                  <a:lnTo>
                    <a:pt x="58" y="48"/>
                  </a:lnTo>
                  <a:lnTo>
                    <a:pt x="59" y="33"/>
                  </a:lnTo>
                  <a:lnTo>
                    <a:pt x="59" y="32"/>
                  </a:lnTo>
                  <a:lnTo>
                    <a:pt x="59" y="30"/>
                  </a:lnTo>
                  <a:lnTo>
                    <a:pt x="60" y="27"/>
                  </a:lnTo>
                  <a:lnTo>
                    <a:pt x="60" y="21"/>
                  </a:lnTo>
                  <a:lnTo>
                    <a:pt x="60" y="20"/>
                  </a:lnTo>
                  <a:lnTo>
                    <a:pt x="60" y="18"/>
                  </a:lnTo>
                  <a:lnTo>
                    <a:pt x="60" y="16"/>
                  </a:lnTo>
                  <a:lnTo>
                    <a:pt x="61" y="11"/>
                  </a:lnTo>
                  <a:lnTo>
                    <a:pt x="61" y="10"/>
                  </a:lnTo>
                  <a:lnTo>
                    <a:pt x="61" y="9"/>
                  </a:lnTo>
                  <a:lnTo>
                    <a:pt x="61" y="8"/>
                  </a:lnTo>
                  <a:lnTo>
                    <a:pt x="61" y="7"/>
                  </a:lnTo>
                  <a:lnTo>
                    <a:pt x="61" y="6"/>
                  </a:lnTo>
                  <a:lnTo>
                    <a:pt x="61" y="5"/>
                  </a:lnTo>
                  <a:lnTo>
                    <a:pt x="61" y="4"/>
                  </a:lnTo>
                  <a:lnTo>
                    <a:pt x="61" y="3"/>
                  </a:lnTo>
                  <a:lnTo>
                    <a:pt x="62" y="2"/>
                  </a:lnTo>
                  <a:lnTo>
                    <a:pt x="62" y="2"/>
                  </a:lnTo>
                  <a:lnTo>
                    <a:pt x="62" y="1"/>
                  </a:lnTo>
                  <a:lnTo>
                    <a:pt x="62" y="1"/>
                  </a:lnTo>
                  <a:lnTo>
                    <a:pt x="62" y="1"/>
                  </a:lnTo>
                  <a:lnTo>
                    <a:pt x="62" y="0"/>
                  </a:lnTo>
                  <a:lnTo>
                    <a:pt x="62" y="0"/>
                  </a:lnTo>
                  <a:lnTo>
                    <a:pt x="62" y="0"/>
                  </a:lnTo>
                  <a:lnTo>
                    <a:pt x="62" y="0"/>
                  </a:lnTo>
                  <a:lnTo>
                    <a:pt x="62" y="0"/>
                  </a:lnTo>
                  <a:lnTo>
                    <a:pt x="62" y="0"/>
                  </a:lnTo>
                  <a:lnTo>
                    <a:pt x="62" y="0"/>
                  </a:lnTo>
                  <a:lnTo>
                    <a:pt x="62" y="0"/>
                  </a:lnTo>
                  <a:lnTo>
                    <a:pt x="63" y="0"/>
                  </a:lnTo>
                  <a:lnTo>
                    <a:pt x="63" y="0"/>
                  </a:lnTo>
                  <a:lnTo>
                    <a:pt x="63" y="0"/>
                  </a:lnTo>
                  <a:lnTo>
                    <a:pt x="63" y="1"/>
                  </a:lnTo>
                  <a:lnTo>
                    <a:pt x="63" y="1"/>
                  </a:lnTo>
                  <a:lnTo>
                    <a:pt x="63" y="2"/>
                  </a:lnTo>
                  <a:lnTo>
                    <a:pt x="63" y="2"/>
                  </a:lnTo>
                  <a:lnTo>
                    <a:pt x="63" y="3"/>
                  </a:lnTo>
                  <a:lnTo>
                    <a:pt x="63" y="3"/>
                  </a:lnTo>
                  <a:lnTo>
                    <a:pt x="63" y="4"/>
                  </a:lnTo>
                  <a:lnTo>
                    <a:pt x="64" y="5"/>
                  </a:lnTo>
                  <a:lnTo>
                    <a:pt x="64" y="6"/>
                  </a:lnTo>
                  <a:lnTo>
                    <a:pt x="64" y="7"/>
                  </a:lnTo>
                  <a:lnTo>
                    <a:pt x="64" y="8"/>
                  </a:lnTo>
                  <a:lnTo>
                    <a:pt x="64" y="9"/>
                  </a:lnTo>
                  <a:lnTo>
                    <a:pt x="64" y="11"/>
                  </a:lnTo>
                  <a:lnTo>
                    <a:pt x="64" y="12"/>
                  </a:lnTo>
                  <a:lnTo>
                    <a:pt x="64" y="14"/>
                  </a:lnTo>
                  <a:lnTo>
                    <a:pt x="64" y="16"/>
                  </a:lnTo>
                  <a:lnTo>
                    <a:pt x="65" y="22"/>
                  </a:lnTo>
                  <a:lnTo>
                    <a:pt x="65" y="23"/>
                  </a:lnTo>
                  <a:lnTo>
                    <a:pt x="65" y="25"/>
                  </a:lnTo>
                  <a:lnTo>
                    <a:pt x="65" y="28"/>
                  </a:lnTo>
                  <a:lnTo>
                    <a:pt x="66" y="36"/>
                  </a:lnTo>
                  <a:lnTo>
                    <a:pt x="66" y="51"/>
                  </a:lnTo>
                  <a:lnTo>
                    <a:pt x="66" y="53"/>
                  </a:lnTo>
                  <a:lnTo>
                    <a:pt x="66" y="55"/>
                  </a:lnTo>
                  <a:lnTo>
                    <a:pt x="67" y="59"/>
                  </a:lnTo>
                  <a:lnTo>
                    <a:pt x="67" y="67"/>
                  </a:lnTo>
                  <a:lnTo>
                    <a:pt x="68" y="82"/>
                  </a:lnTo>
                  <a:lnTo>
                    <a:pt x="68" y="84"/>
                  </a:lnTo>
                  <a:lnTo>
                    <a:pt x="68" y="86"/>
                  </a:lnTo>
                  <a:lnTo>
                    <a:pt x="68" y="89"/>
                  </a:lnTo>
                  <a:lnTo>
                    <a:pt x="68" y="91"/>
                  </a:lnTo>
                  <a:lnTo>
                    <a:pt x="68" y="93"/>
                  </a:lnTo>
                  <a:lnTo>
                    <a:pt x="69" y="96"/>
                  </a:lnTo>
                  <a:lnTo>
                    <a:pt x="69" y="97"/>
                  </a:lnTo>
                  <a:lnTo>
                    <a:pt x="69" y="99"/>
                  </a:lnTo>
                  <a:lnTo>
                    <a:pt x="69" y="101"/>
                  </a:lnTo>
                  <a:lnTo>
                    <a:pt x="69" y="103"/>
                  </a:lnTo>
                  <a:lnTo>
                    <a:pt x="69" y="104"/>
                  </a:lnTo>
                  <a:lnTo>
                    <a:pt x="69" y="106"/>
                  </a:lnTo>
                  <a:lnTo>
                    <a:pt x="69" y="107"/>
                  </a:lnTo>
                  <a:lnTo>
                    <a:pt x="70" y="108"/>
                  </a:lnTo>
                  <a:lnTo>
                    <a:pt x="70" y="109"/>
                  </a:lnTo>
                  <a:lnTo>
                    <a:pt x="70" y="110"/>
                  </a:lnTo>
                  <a:lnTo>
                    <a:pt x="70" y="111"/>
                  </a:lnTo>
                  <a:lnTo>
                    <a:pt x="70" y="112"/>
                  </a:lnTo>
                  <a:lnTo>
                    <a:pt x="70" y="112"/>
                  </a:lnTo>
                  <a:lnTo>
                    <a:pt x="70" y="113"/>
                  </a:lnTo>
                  <a:lnTo>
                    <a:pt x="70" y="114"/>
                  </a:lnTo>
                  <a:lnTo>
                    <a:pt x="70" y="114"/>
                  </a:lnTo>
                  <a:lnTo>
                    <a:pt x="70" y="114"/>
                  </a:lnTo>
                  <a:lnTo>
                    <a:pt x="70" y="115"/>
                  </a:lnTo>
                  <a:lnTo>
                    <a:pt x="71" y="115"/>
                  </a:lnTo>
                  <a:lnTo>
                    <a:pt x="71" y="115"/>
                  </a:lnTo>
                  <a:lnTo>
                    <a:pt x="71" y="116"/>
                  </a:lnTo>
                  <a:lnTo>
                    <a:pt x="71" y="116"/>
                  </a:lnTo>
                  <a:lnTo>
                    <a:pt x="71" y="116"/>
                  </a:lnTo>
                  <a:lnTo>
                    <a:pt x="71" y="116"/>
                  </a:lnTo>
                  <a:lnTo>
                    <a:pt x="71" y="115"/>
                  </a:lnTo>
                  <a:lnTo>
                    <a:pt x="71" y="115"/>
                  </a:lnTo>
                  <a:lnTo>
                    <a:pt x="71" y="115"/>
                  </a:lnTo>
                  <a:lnTo>
                    <a:pt x="71" y="115"/>
                  </a:lnTo>
                  <a:lnTo>
                    <a:pt x="72" y="114"/>
                  </a:lnTo>
                  <a:lnTo>
                    <a:pt x="72" y="114"/>
                  </a:lnTo>
                  <a:lnTo>
                    <a:pt x="72" y="113"/>
                  </a:lnTo>
                  <a:lnTo>
                    <a:pt x="72" y="113"/>
                  </a:lnTo>
                  <a:lnTo>
                    <a:pt x="72" y="112"/>
                  </a:lnTo>
                  <a:lnTo>
                    <a:pt x="72" y="112"/>
                  </a:lnTo>
                  <a:lnTo>
                    <a:pt x="72" y="111"/>
                  </a:lnTo>
                  <a:lnTo>
                    <a:pt x="72" y="110"/>
                  </a:lnTo>
                  <a:lnTo>
                    <a:pt x="72" y="108"/>
                  </a:lnTo>
                  <a:lnTo>
                    <a:pt x="72" y="108"/>
                  </a:lnTo>
                  <a:lnTo>
                    <a:pt x="72" y="107"/>
                  </a:lnTo>
                  <a:lnTo>
                    <a:pt x="73" y="10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8" name="Freeform 95"/>
            <p:cNvSpPr>
              <a:spLocks/>
            </p:cNvSpPr>
            <p:nvPr/>
          </p:nvSpPr>
          <p:spPr bwMode="auto">
            <a:xfrm>
              <a:off x="5454" y="2186"/>
              <a:ext cx="71" cy="116"/>
            </a:xfrm>
            <a:custGeom>
              <a:avLst/>
              <a:gdLst/>
              <a:ahLst/>
              <a:cxnLst>
                <a:cxn ang="0">
                  <a:pos x="1" y="88"/>
                </a:cxn>
                <a:cxn ang="0">
                  <a:pos x="2" y="52"/>
                </a:cxn>
                <a:cxn ang="0">
                  <a:pos x="4" y="18"/>
                </a:cxn>
                <a:cxn ang="0">
                  <a:pos x="5" y="7"/>
                </a:cxn>
                <a:cxn ang="0">
                  <a:pos x="6" y="2"/>
                </a:cxn>
                <a:cxn ang="0">
                  <a:pos x="6" y="0"/>
                </a:cxn>
                <a:cxn ang="0">
                  <a:pos x="7" y="2"/>
                </a:cxn>
                <a:cxn ang="0">
                  <a:pos x="8" y="9"/>
                </a:cxn>
                <a:cxn ang="0">
                  <a:pos x="9" y="26"/>
                </a:cxn>
                <a:cxn ang="0">
                  <a:pos x="11" y="70"/>
                </a:cxn>
                <a:cxn ang="0">
                  <a:pos x="13" y="99"/>
                </a:cxn>
                <a:cxn ang="0">
                  <a:pos x="14" y="110"/>
                </a:cxn>
                <a:cxn ang="0">
                  <a:pos x="15" y="115"/>
                </a:cxn>
                <a:cxn ang="0">
                  <a:pos x="15" y="115"/>
                </a:cxn>
                <a:cxn ang="0">
                  <a:pos x="16" y="111"/>
                </a:cxn>
                <a:cxn ang="0">
                  <a:pos x="17" y="98"/>
                </a:cxn>
                <a:cxn ang="0">
                  <a:pos x="19" y="72"/>
                </a:cxn>
                <a:cxn ang="0">
                  <a:pos x="21" y="25"/>
                </a:cxn>
                <a:cxn ang="0">
                  <a:pos x="22" y="9"/>
                </a:cxn>
                <a:cxn ang="0">
                  <a:pos x="23" y="2"/>
                </a:cxn>
                <a:cxn ang="0">
                  <a:pos x="24" y="0"/>
                </a:cxn>
                <a:cxn ang="0">
                  <a:pos x="24" y="2"/>
                </a:cxn>
                <a:cxn ang="0">
                  <a:pos x="25" y="9"/>
                </a:cxn>
                <a:cxn ang="0">
                  <a:pos x="26" y="30"/>
                </a:cxn>
                <a:cxn ang="0">
                  <a:pos x="28" y="73"/>
                </a:cxn>
                <a:cxn ang="0">
                  <a:pos x="30" y="100"/>
                </a:cxn>
                <a:cxn ang="0">
                  <a:pos x="31" y="111"/>
                </a:cxn>
                <a:cxn ang="0">
                  <a:pos x="32" y="115"/>
                </a:cxn>
                <a:cxn ang="0">
                  <a:pos x="32" y="115"/>
                </a:cxn>
                <a:cxn ang="0">
                  <a:pos x="33" y="110"/>
                </a:cxn>
                <a:cxn ang="0">
                  <a:pos x="34" y="96"/>
                </a:cxn>
                <a:cxn ang="0">
                  <a:pos x="36" y="57"/>
                </a:cxn>
                <a:cxn ang="0">
                  <a:pos x="38" y="22"/>
                </a:cxn>
                <a:cxn ang="0">
                  <a:pos x="39" y="6"/>
                </a:cxn>
                <a:cxn ang="0">
                  <a:pos x="40" y="1"/>
                </a:cxn>
                <a:cxn ang="0">
                  <a:pos x="41" y="0"/>
                </a:cxn>
                <a:cxn ang="0">
                  <a:pos x="41" y="4"/>
                </a:cxn>
                <a:cxn ang="0">
                  <a:pos x="42" y="13"/>
                </a:cxn>
                <a:cxn ang="0">
                  <a:pos x="44" y="54"/>
                </a:cxn>
                <a:cxn ang="0">
                  <a:pos x="46" y="83"/>
                </a:cxn>
                <a:cxn ang="0">
                  <a:pos x="47" y="100"/>
                </a:cxn>
                <a:cxn ang="0">
                  <a:pos x="48" y="110"/>
                </a:cxn>
                <a:cxn ang="0">
                  <a:pos x="48" y="114"/>
                </a:cxn>
                <a:cxn ang="0">
                  <a:pos x="49" y="115"/>
                </a:cxn>
                <a:cxn ang="0">
                  <a:pos x="50" y="112"/>
                </a:cxn>
                <a:cxn ang="0">
                  <a:pos x="51" y="101"/>
                </a:cxn>
                <a:cxn ang="0">
                  <a:pos x="52" y="73"/>
                </a:cxn>
                <a:cxn ang="0">
                  <a:pos x="54" y="33"/>
                </a:cxn>
                <a:cxn ang="0">
                  <a:pos x="55" y="12"/>
                </a:cxn>
                <a:cxn ang="0">
                  <a:pos x="56" y="3"/>
                </a:cxn>
                <a:cxn ang="0">
                  <a:pos x="57" y="0"/>
                </a:cxn>
                <a:cxn ang="0">
                  <a:pos x="58" y="1"/>
                </a:cxn>
                <a:cxn ang="0">
                  <a:pos x="58" y="7"/>
                </a:cxn>
                <a:cxn ang="0">
                  <a:pos x="60" y="26"/>
                </a:cxn>
                <a:cxn ang="0">
                  <a:pos x="61" y="56"/>
                </a:cxn>
                <a:cxn ang="0">
                  <a:pos x="63" y="93"/>
                </a:cxn>
                <a:cxn ang="0">
                  <a:pos x="64" y="109"/>
                </a:cxn>
                <a:cxn ang="0">
                  <a:pos x="65" y="114"/>
                </a:cxn>
                <a:cxn ang="0">
                  <a:pos x="66" y="116"/>
                </a:cxn>
                <a:cxn ang="0">
                  <a:pos x="66" y="113"/>
                </a:cxn>
                <a:cxn ang="0">
                  <a:pos x="67" y="106"/>
                </a:cxn>
                <a:cxn ang="0">
                  <a:pos x="69" y="67"/>
                </a:cxn>
              </a:cxnLst>
              <a:rect l="0" t="0" r="r" b="b"/>
              <a:pathLst>
                <a:path w="71" h="116">
                  <a:moveTo>
                    <a:pt x="0" y="104"/>
                  </a:moveTo>
                  <a:lnTo>
                    <a:pt x="0" y="103"/>
                  </a:lnTo>
                  <a:lnTo>
                    <a:pt x="0" y="102"/>
                  </a:lnTo>
                  <a:lnTo>
                    <a:pt x="0" y="100"/>
                  </a:lnTo>
                  <a:lnTo>
                    <a:pt x="0" y="98"/>
                  </a:lnTo>
                  <a:lnTo>
                    <a:pt x="0" y="97"/>
                  </a:lnTo>
                  <a:lnTo>
                    <a:pt x="0" y="94"/>
                  </a:lnTo>
                  <a:lnTo>
                    <a:pt x="1" y="88"/>
                  </a:lnTo>
                  <a:lnTo>
                    <a:pt x="1" y="86"/>
                  </a:lnTo>
                  <a:lnTo>
                    <a:pt x="1" y="85"/>
                  </a:lnTo>
                  <a:lnTo>
                    <a:pt x="1" y="81"/>
                  </a:lnTo>
                  <a:lnTo>
                    <a:pt x="1" y="74"/>
                  </a:lnTo>
                  <a:lnTo>
                    <a:pt x="2" y="60"/>
                  </a:lnTo>
                  <a:lnTo>
                    <a:pt x="2" y="58"/>
                  </a:lnTo>
                  <a:lnTo>
                    <a:pt x="2" y="56"/>
                  </a:lnTo>
                  <a:lnTo>
                    <a:pt x="2" y="52"/>
                  </a:lnTo>
                  <a:lnTo>
                    <a:pt x="3" y="45"/>
                  </a:lnTo>
                  <a:lnTo>
                    <a:pt x="3" y="30"/>
                  </a:lnTo>
                  <a:lnTo>
                    <a:pt x="4" y="29"/>
                  </a:lnTo>
                  <a:lnTo>
                    <a:pt x="4" y="27"/>
                  </a:lnTo>
                  <a:lnTo>
                    <a:pt x="4" y="24"/>
                  </a:lnTo>
                  <a:lnTo>
                    <a:pt x="4" y="23"/>
                  </a:lnTo>
                  <a:lnTo>
                    <a:pt x="4" y="21"/>
                  </a:lnTo>
                  <a:lnTo>
                    <a:pt x="4" y="18"/>
                  </a:lnTo>
                  <a:lnTo>
                    <a:pt x="4" y="17"/>
                  </a:lnTo>
                  <a:lnTo>
                    <a:pt x="4" y="16"/>
                  </a:lnTo>
                  <a:lnTo>
                    <a:pt x="5" y="13"/>
                  </a:lnTo>
                  <a:lnTo>
                    <a:pt x="5" y="12"/>
                  </a:lnTo>
                  <a:lnTo>
                    <a:pt x="5" y="11"/>
                  </a:lnTo>
                  <a:lnTo>
                    <a:pt x="5" y="9"/>
                  </a:lnTo>
                  <a:lnTo>
                    <a:pt x="5" y="8"/>
                  </a:lnTo>
                  <a:lnTo>
                    <a:pt x="5" y="7"/>
                  </a:lnTo>
                  <a:lnTo>
                    <a:pt x="5" y="6"/>
                  </a:lnTo>
                  <a:lnTo>
                    <a:pt x="5" y="5"/>
                  </a:lnTo>
                  <a:lnTo>
                    <a:pt x="5" y="5"/>
                  </a:lnTo>
                  <a:lnTo>
                    <a:pt x="5" y="4"/>
                  </a:lnTo>
                  <a:lnTo>
                    <a:pt x="5" y="3"/>
                  </a:lnTo>
                  <a:lnTo>
                    <a:pt x="5" y="3"/>
                  </a:lnTo>
                  <a:lnTo>
                    <a:pt x="6" y="2"/>
                  </a:lnTo>
                  <a:lnTo>
                    <a:pt x="6" y="2"/>
                  </a:lnTo>
                  <a:lnTo>
                    <a:pt x="6" y="1"/>
                  </a:lnTo>
                  <a:lnTo>
                    <a:pt x="6" y="1"/>
                  </a:lnTo>
                  <a:lnTo>
                    <a:pt x="6" y="0"/>
                  </a:lnTo>
                  <a:lnTo>
                    <a:pt x="6" y="0"/>
                  </a:lnTo>
                  <a:lnTo>
                    <a:pt x="6" y="0"/>
                  </a:lnTo>
                  <a:lnTo>
                    <a:pt x="6" y="0"/>
                  </a:lnTo>
                  <a:lnTo>
                    <a:pt x="6" y="0"/>
                  </a:lnTo>
                  <a:lnTo>
                    <a:pt x="6" y="0"/>
                  </a:lnTo>
                  <a:lnTo>
                    <a:pt x="7" y="0"/>
                  </a:lnTo>
                  <a:lnTo>
                    <a:pt x="7" y="0"/>
                  </a:lnTo>
                  <a:lnTo>
                    <a:pt x="7" y="0"/>
                  </a:lnTo>
                  <a:lnTo>
                    <a:pt x="7" y="0"/>
                  </a:lnTo>
                  <a:lnTo>
                    <a:pt x="7" y="0"/>
                  </a:lnTo>
                  <a:lnTo>
                    <a:pt x="7" y="1"/>
                  </a:lnTo>
                  <a:lnTo>
                    <a:pt x="7" y="1"/>
                  </a:lnTo>
                  <a:lnTo>
                    <a:pt x="7" y="2"/>
                  </a:lnTo>
                  <a:lnTo>
                    <a:pt x="7" y="2"/>
                  </a:lnTo>
                  <a:lnTo>
                    <a:pt x="7" y="2"/>
                  </a:lnTo>
                  <a:lnTo>
                    <a:pt x="7" y="3"/>
                  </a:lnTo>
                  <a:lnTo>
                    <a:pt x="7" y="4"/>
                  </a:lnTo>
                  <a:lnTo>
                    <a:pt x="8" y="5"/>
                  </a:lnTo>
                  <a:lnTo>
                    <a:pt x="8" y="6"/>
                  </a:lnTo>
                  <a:lnTo>
                    <a:pt x="8" y="7"/>
                  </a:lnTo>
                  <a:lnTo>
                    <a:pt x="8" y="9"/>
                  </a:lnTo>
                  <a:lnTo>
                    <a:pt x="8" y="10"/>
                  </a:lnTo>
                  <a:lnTo>
                    <a:pt x="8" y="11"/>
                  </a:lnTo>
                  <a:lnTo>
                    <a:pt x="8" y="13"/>
                  </a:lnTo>
                  <a:lnTo>
                    <a:pt x="8" y="14"/>
                  </a:lnTo>
                  <a:lnTo>
                    <a:pt x="9" y="16"/>
                  </a:lnTo>
                  <a:lnTo>
                    <a:pt x="9" y="18"/>
                  </a:lnTo>
                  <a:lnTo>
                    <a:pt x="9" y="24"/>
                  </a:lnTo>
                  <a:lnTo>
                    <a:pt x="9" y="26"/>
                  </a:lnTo>
                  <a:lnTo>
                    <a:pt x="9" y="28"/>
                  </a:lnTo>
                  <a:lnTo>
                    <a:pt x="10" y="31"/>
                  </a:lnTo>
                  <a:lnTo>
                    <a:pt x="10" y="38"/>
                  </a:lnTo>
                  <a:lnTo>
                    <a:pt x="11" y="54"/>
                  </a:lnTo>
                  <a:lnTo>
                    <a:pt x="11" y="56"/>
                  </a:lnTo>
                  <a:lnTo>
                    <a:pt x="11" y="58"/>
                  </a:lnTo>
                  <a:lnTo>
                    <a:pt x="11" y="62"/>
                  </a:lnTo>
                  <a:lnTo>
                    <a:pt x="11" y="70"/>
                  </a:lnTo>
                  <a:lnTo>
                    <a:pt x="12" y="85"/>
                  </a:lnTo>
                  <a:lnTo>
                    <a:pt x="12" y="87"/>
                  </a:lnTo>
                  <a:lnTo>
                    <a:pt x="12" y="88"/>
                  </a:lnTo>
                  <a:lnTo>
                    <a:pt x="12" y="92"/>
                  </a:lnTo>
                  <a:lnTo>
                    <a:pt x="13" y="93"/>
                  </a:lnTo>
                  <a:lnTo>
                    <a:pt x="13" y="95"/>
                  </a:lnTo>
                  <a:lnTo>
                    <a:pt x="13" y="98"/>
                  </a:lnTo>
                  <a:lnTo>
                    <a:pt x="13" y="99"/>
                  </a:lnTo>
                  <a:lnTo>
                    <a:pt x="13" y="101"/>
                  </a:lnTo>
                  <a:lnTo>
                    <a:pt x="13" y="103"/>
                  </a:lnTo>
                  <a:lnTo>
                    <a:pt x="13" y="104"/>
                  </a:lnTo>
                  <a:lnTo>
                    <a:pt x="13" y="106"/>
                  </a:lnTo>
                  <a:lnTo>
                    <a:pt x="14" y="108"/>
                  </a:lnTo>
                  <a:lnTo>
                    <a:pt x="14" y="109"/>
                  </a:lnTo>
                  <a:lnTo>
                    <a:pt x="14" y="110"/>
                  </a:lnTo>
                  <a:lnTo>
                    <a:pt x="14" y="110"/>
                  </a:lnTo>
                  <a:lnTo>
                    <a:pt x="14" y="111"/>
                  </a:lnTo>
                  <a:lnTo>
                    <a:pt x="14" y="112"/>
                  </a:lnTo>
                  <a:lnTo>
                    <a:pt x="14" y="113"/>
                  </a:lnTo>
                  <a:lnTo>
                    <a:pt x="14" y="113"/>
                  </a:lnTo>
                  <a:lnTo>
                    <a:pt x="14" y="114"/>
                  </a:lnTo>
                  <a:lnTo>
                    <a:pt x="14" y="114"/>
                  </a:lnTo>
                  <a:lnTo>
                    <a:pt x="14" y="115"/>
                  </a:lnTo>
                  <a:lnTo>
                    <a:pt x="15" y="115"/>
                  </a:lnTo>
                  <a:lnTo>
                    <a:pt x="15" y="115"/>
                  </a:lnTo>
                  <a:lnTo>
                    <a:pt x="15" y="115"/>
                  </a:lnTo>
                  <a:lnTo>
                    <a:pt x="15" y="116"/>
                  </a:lnTo>
                  <a:lnTo>
                    <a:pt x="15" y="116"/>
                  </a:lnTo>
                  <a:lnTo>
                    <a:pt x="15" y="116"/>
                  </a:lnTo>
                  <a:lnTo>
                    <a:pt x="15" y="115"/>
                  </a:lnTo>
                  <a:lnTo>
                    <a:pt x="15" y="115"/>
                  </a:lnTo>
                  <a:lnTo>
                    <a:pt x="15" y="115"/>
                  </a:lnTo>
                  <a:lnTo>
                    <a:pt x="16" y="115"/>
                  </a:lnTo>
                  <a:lnTo>
                    <a:pt x="16" y="114"/>
                  </a:lnTo>
                  <a:lnTo>
                    <a:pt x="16" y="114"/>
                  </a:lnTo>
                  <a:lnTo>
                    <a:pt x="16" y="114"/>
                  </a:lnTo>
                  <a:lnTo>
                    <a:pt x="16" y="113"/>
                  </a:lnTo>
                  <a:lnTo>
                    <a:pt x="16" y="112"/>
                  </a:lnTo>
                  <a:lnTo>
                    <a:pt x="16" y="112"/>
                  </a:lnTo>
                  <a:lnTo>
                    <a:pt x="16" y="111"/>
                  </a:lnTo>
                  <a:lnTo>
                    <a:pt x="16" y="110"/>
                  </a:lnTo>
                  <a:lnTo>
                    <a:pt x="16" y="110"/>
                  </a:lnTo>
                  <a:lnTo>
                    <a:pt x="16" y="109"/>
                  </a:lnTo>
                  <a:lnTo>
                    <a:pt x="16" y="107"/>
                  </a:lnTo>
                  <a:lnTo>
                    <a:pt x="17" y="106"/>
                  </a:lnTo>
                  <a:lnTo>
                    <a:pt x="17" y="105"/>
                  </a:lnTo>
                  <a:lnTo>
                    <a:pt x="17" y="103"/>
                  </a:lnTo>
                  <a:lnTo>
                    <a:pt x="17" y="98"/>
                  </a:lnTo>
                  <a:lnTo>
                    <a:pt x="17" y="96"/>
                  </a:lnTo>
                  <a:lnTo>
                    <a:pt x="17" y="95"/>
                  </a:lnTo>
                  <a:lnTo>
                    <a:pt x="18" y="92"/>
                  </a:lnTo>
                  <a:lnTo>
                    <a:pt x="18" y="86"/>
                  </a:lnTo>
                  <a:lnTo>
                    <a:pt x="18" y="84"/>
                  </a:lnTo>
                  <a:lnTo>
                    <a:pt x="18" y="82"/>
                  </a:lnTo>
                  <a:lnTo>
                    <a:pt x="18" y="79"/>
                  </a:lnTo>
                  <a:lnTo>
                    <a:pt x="19" y="72"/>
                  </a:lnTo>
                  <a:lnTo>
                    <a:pt x="19" y="57"/>
                  </a:lnTo>
                  <a:lnTo>
                    <a:pt x="19" y="55"/>
                  </a:lnTo>
                  <a:lnTo>
                    <a:pt x="20" y="53"/>
                  </a:lnTo>
                  <a:lnTo>
                    <a:pt x="20" y="49"/>
                  </a:lnTo>
                  <a:lnTo>
                    <a:pt x="20" y="42"/>
                  </a:lnTo>
                  <a:lnTo>
                    <a:pt x="21" y="28"/>
                  </a:lnTo>
                  <a:lnTo>
                    <a:pt x="21" y="26"/>
                  </a:lnTo>
                  <a:lnTo>
                    <a:pt x="21" y="25"/>
                  </a:lnTo>
                  <a:lnTo>
                    <a:pt x="21" y="21"/>
                  </a:lnTo>
                  <a:lnTo>
                    <a:pt x="21" y="20"/>
                  </a:lnTo>
                  <a:lnTo>
                    <a:pt x="21" y="18"/>
                  </a:lnTo>
                  <a:lnTo>
                    <a:pt x="22" y="15"/>
                  </a:lnTo>
                  <a:lnTo>
                    <a:pt x="22" y="14"/>
                  </a:lnTo>
                  <a:lnTo>
                    <a:pt x="22" y="13"/>
                  </a:lnTo>
                  <a:lnTo>
                    <a:pt x="22" y="10"/>
                  </a:lnTo>
                  <a:lnTo>
                    <a:pt x="22" y="9"/>
                  </a:lnTo>
                  <a:lnTo>
                    <a:pt x="22" y="8"/>
                  </a:lnTo>
                  <a:lnTo>
                    <a:pt x="22" y="6"/>
                  </a:lnTo>
                  <a:lnTo>
                    <a:pt x="22" y="5"/>
                  </a:lnTo>
                  <a:lnTo>
                    <a:pt x="22" y="4"/>
                  </a:lnTo>
                  <a:lnTo>
                    <a:pt x="22" y="4"/>
                  </a:lnTo>
                  <a:lnTo>
                    <a:pt x="23" y="3"/>
                  </a:lnTo>
                  <a:lnTo>
                    <a:pt x="23" y="2"/>
                  </a:lnTo>
                  <a:lnTo>
                    <a:pt x="23" y="2"/>
                  </a:lnTo>
                  <a:lnTo>
                    <a:pt x="23" y="1"/>
                  </a:lnTo>
                  <a:lnTo>
                    <a:pt x="23" y="1"/>
                  </a:lnTo>
                  <a:lnTo>
                    <a:pt x="23" y="0"/>
                  </a:lnTo>
                  <a:lnTo>
                    <a:pt x="23" y="0"/>
                  </a:lnTo>
                  <a:lnTo>
                    <a:pt x="23" y="0"/>
                  </a:lnTo>
                  <a:lnTo>
                    <a:pt x="23" y="0"/>
                  </a:lnTo>
                  <a:lnTo>
                    <a:pt x="23" y="0"/>
                  </a:lnTo>
                  <a:lnTo>
                    <a:pt x="24" y="0"/>
                  </a:lnTo>
                  <a:lnTo>
                    <a:pt x="24" y="0"/>
                  </a:lnTo>
                  <a:lnTo>
                    <a:pt x="24" y="0"/>
                  </a:lnTo>
                  <a:lnTo>
                    <a:pt x="24" y="0"/>
                  </a:lnTo>
                  <a:lnTo>
                    <a:pt x="24" y="0"/>
                  </a:lnTo>
                  <a:lnTo>
                    <a:pt x="24" y="1"/>
                  </a:lnTo>
                  <a:lnTo>
                    <a:pt x="24" y="1"/>
                  </a:lnTo>
                  <a:lnTo>
                    <a:pt x="24" y="2"/>
                  </a:lnTo>
                  <a:lnTo>
                    <a:pt x="24" y="2"/>
                  </a:lnTo>
                  <a:lnTo>
                    <a:pt x="24" y="3"/>
                  </a:lnTo>
                  <a:lnTo>
                    <a:pt x="24" y="4"/>
                  </a:lnTo>
                  <a:lnTo>
                    <a:pt x="25" y="4"/>
                  </a:lnTo>
                  <a:lnTo>
                    <a:pt x="25" y="5"/>
                  </a:lnTo>
                  <a:lnTo>
                    <a:pt x="25" y="6"/>
                  </a:lnTo>
                  <a:lnTo>
                    <a:pt x="25" y="7"/>
                  </a:lnTo>
                  <a:lnTo>
                    <a:pt x="25" y="8"/>
                  </a:lnTo>
                  <a:lnTo>
                    <a:pt x="25" y="9"/>
                  </a:lnTo>
                  <a:lnTo>
                    <a:pt x="25" y="12"/>
                  </a:lnTo>
                  <a:lnTo>
                    <a:pt x="25" y="13"/>
                  </a:lnTo>
                  <a:lnTo>
                    <a:pt x="25" y="14"/>
                  </a:lnTo>
                  <a:lnTo>
                    <a:pt x="26" y="17"/>
                  </a:lnTo>
                  <a:lnTo>
                    <a:pt x="26" y="23"/>
                  </a:lnTo>
                  <a:lnTo>
                    <a:pt x="26" y="25"/>
                  </a:lnTo>
                  <a:lnTo>
                    <a:pt x="26" y="26"/>
                  </a:lnTo>
                  <a:lnTo>
                    <a:pt x="26" y="30"/>
                  </a:lnTo>
                  <a:lnTo>
                    <a:pt x="27" y="38"/>
                  </a:lnTo>
                  <a:lnTo>
                    <a:pt x="27" y="39"/>
                  </a:lnTo>
                  <a:lnTo>
                    <a:pt x="27" y="41"/>
                  </a:lnTo>
                  <a:lnTo>
                    <a:pt x="27" y="45"/>
                  </a:lnTo>
                  <a:lnTo>
                    <a:pt x="28" y="53"/>
                  </a:lnTo>
                  <a:lnTo>
                    <a:pt x="28" y="69"/>
                  </a:lnTo>
                  <a:lnTo>
                    <a:pt x="28" y="71"/>
                  </a:lnTo>
                  <a:lnTo>
                    <a:pt x="28" y="73"/>
                  </a:lnTo>
                  <a:lnTo>
                    <a:pt x="29" y="77"/>
                  </a:lnTo>
                  <a:lnTo>
                    <a:pt x="29" y="84"/>
                  </a:lnTo>
                  <a:lnTo>
                    <a:pt x="29" y="86"/>
                  </a:lnTo>
                  <a:lnTo>
                    <a:pt x="29" y="88"/>
                  </a:lnTo>
                  <a:lnTo>
                    <a:pt x="29" y="91"/>
                  </a:lnTo>
                  <a:lnTo>
                    <a:pt x="30" y="97"/>
                  </a:lnTo>
                  <a:lnTo>
                    <a:pt x="30" y="99"/>
                  </a:lnTo>
                  <a:lnTo>
                    <a:pt x="30" y="100"/>
                  </a:lnTo>
                  <a:lnTo>
                    <a:pt x="30" y="103"/>
                  </a:lnTo>
                  <a:lnTo>
                    <a:pt x="30" y="104"/>
                  </a:lnTo>
                  <a:lnTo>
                    <a:pt x="30" y="105"/>
                  </a:lnTo>
                  <a:lnTo>
                    <a:pt x="30" y="107"/>
                  </a:lnTo>
                  <a:lnTo>
                    <a:pt x="31" y="108"/>
                  </a:lnTo>
                  <a:lnTo>
                    <a:pt x="31" y="109"/>
                  </a:lnTo>
                  <a:lnTo>
                    <a:pt x="31" y="110"/>
                  </a:lnTo>
                  <a:lnTo>
                    <a:pt x="31" y="111"/>
                  </a:lnTo>
                  <a:lnTo>
                    <a:pt x="31" y="112"/>
                  </a:lnTo>
                  <a:lnTo>
                    <a:pt x="31" y="112"/>
                  </a:lnTo>
                  <a:lnTo>
                    <a:pt x="31" y="113"/>
                  </a:lnTo>
                  <a:lnTo>
                    <a:pt x="31" y="114"/>
                  </a:lnTo>
                  <a:lnTo>
                    <a:pt x="31" y="114"/>
                  </a:lnTo>
                  <a:lnTo>
                    <a:pt x="31" y="114"/>
                  </a:lnTo>
                  <a:lnTo>
                    <a:pt x="32" y="115"/>
                  </a:lnTo>
                  <a:lnTo>
                    <a:pt x="32" y="115"/>
                  </a:lnTo>
                  <a:lnTo>
                    <a:pt x="32" y="115"/>
                  </a:lnTo>
                  <a:lnTo>
                    <a:pt x="32" y="116"/>
                  </a:lnTo>
                  <a:lnTo>
                    <a:pt x="32" y="116"/>
                  </a:lnTo>
                  <a:lnTo>
                    <a:pt x="32" y="116"/>
                  </a:lnTo>
                  <a:lnTo>
                    <a:pt x="32" y="116"/>
                  </a:lnTo>
                  <a:lnTo>
                    <a:pt x="32" y="115"/>
                  </a:lnTo>
                  <a:lnTo>
                    <a:pt x="32" y="115"/>
                  </a:lnTo>
                  <a:lnTo>
                    <a:pt x="32" y="115"/>
                  </a:lnTo>
                  <a:lnTo>
                    <a:pt x="32" y="114"/>
                  </a:lnTo>
                  <a:lnTo>
                    <a:pt x="32" y="114"/>
                  </a:lnTo>
                  <a:lnTo>
                    <a:pt x="33" y="114"/>
                  </a:lnTo>
                  <a:lnTo>
                    <a:pt x="33" y="113"/>
                  </a:lnTo>
                  <a:lnTo>
                    <a:pt x="33" y="112"/>
                  </a:lnTo>
                  <a:lnTo>
                    <a:pt x="33" y="112"/>
                  </a:lnTo>
                  <a:lnTo>
                    <a:pt x="33" y="111"/>
                  </a:lnTo>
                  <a:lnTo>
                    <a:pt x="33" y="110"/>
                  </a:lnTo>
                  <a:lnTo>
                    <a:pt x="33" y="110"/>
                  </a:lnTo>
                  <a:lnTo>
                    <a:pt x="33" y="109"/>
                  </a:lnTo>
                  <a:lnTo>
                    <a:pt x="33" y="107"/>
                  </a:lnTo>
                  <a:lnTo>
                    <a:pt x="34" y="106"/>
                  </a:lnTo>
                  <a:lnTo>
                    <a:pt x="34" y="105"/>
                  </a:lnTo>
                  <a:lnTo>
                    <a:pt x="34" y="103"/>
                  </a:lnTo>
                  <a:lnTo>
                    <a:pt x="34" y="98"/>
                  </a:lnTo>
                  <a:lnTo>
                    <a:pt x="34" y="96"/>
                  </a:lnTo>
                  <a:lnTo>
                    <a:pt x="34" y="95"/>
                  </a:lnTo>
                  <a:lnTo>
                    <a:pt x="34" y="92"/>
                  </a:lnTo>
                  <a:lnTo>
                    <a:pt x="35" y="86"/>
                  </a:lnTo>
                  <a:lnTo>
                    <a:pt x="36" y="72"/>
                  </a:lnTo>
                  <a:lnTo>
                    <a:pt x="36" y="70"/>
                  </a:lnTo>
                  <a:lnTo>
                    <a:pt x="36" y="68"/>
                  </a:lnTo>
                  <a:lnTo>
                    <a:pt x="36" y="64"/>
                  </a:lnTo>
                  <a:lnTo>
                    <a:pt x="36" y="57"/>
                  </a:lnTo>
                  <a:lnTo>
                    <a:pt x="37" y="42"/>
                  </a:lnTo>
                  <a:lnTo>
                    <a:pt x="37" y="40"/>
                  </a:lnTo>
                  <a:lnTo>
                    <a:pt x="37" y="38"/>
                  </a:lnTo>
                  <a:lnTo>
                    <a:pt x="37" y="35"/>
                  </a:lnTo>
                  <a:lnTo>
                    <a:pt x="38" y="28"/>
                  </a:lnTo>
                  <a:lnTo>
                    <a:pt x="38" y="26"/>
                  </a:lnTo>
                  <a:lnTo>
                    <a:pt x="38" y="25"/>
                  </a:lnTo>
                  <a:lnTo>
                    <a:pt x="38" y="22"/>
                  </a:lnTo>
                  <a:lnTo>
                    <a:pt x="38" y="16"/>
                  </a:lnTo>
                  <a:lnTo>
                    <a:pt x="38" y="15"/>
                  </a:lnTo>
                  <a:lnTo>
                    <a:pt x="38" y="14"/>
                  </a:lnTo>
                  <a:lnTo>
                    <a:pt x="39" y="11"/>
                  </a:lnTo>
                  <a:lnTo>
                    <a:pt x="39" y="10"/>
                  </a:lnTo>
                  <a:lnTo>
                    <a:pt x="39" y="9"/>
                  </a:lnTo>
                  <a:lnTo>
                    <a:pt x="39" y="7"/>
                  </a:lnTo>
                  <a:lnTo>
                    <a:pt x="39" y="6"/>
                  </a:lnTo>
                  <a:lnTo>
                    <a:pt x="39" y="5"/>
                  </a:lnTo>
                  <a:lnTo>
                    <a:pt x="39" y="4"/>
                  </a:lnTo>
                  <a:lnTo>
                    <a:pt x="39" y="3"/>
                  </a:lnTo>
                  <a:lnTo>
                    <a:pt x="40" y="3"/>
                  </a:lnTo>
                  <a:lnTo>
                    <a:pt x="40" y="2"/>
                  </a:lnTo>
                  <a:lnTo>
                    <a:pt x="40" y="1"/>
                  </a:lnTo>
                  <a:lnTo>
                    <a:pt x="40" y="1"/>
                  </a:lnTo>
                  <a:lnTo>
                    <a:pt x="40" y="1"/>
                  </a:lnTo>
                  <a:lnTo>
                    <a:pt x="40" y="0"/>
                  </a:lnTo>
                  <a:lnTo>
                    <a:pt x="40" y="0"/>
                  </a:lnTo>
                  <a:lnTo>
                    <a:pt x="40" y="0"/>
                  </a:lnTo>
                  <a:lnTo>
                    <a:pt x="40" y="0"/>
                  </a:lnTo>
                  <a:lnTo>
                    <a:pt x="40" y="0"/>
                  </a:lnTo>
                  <a:lnTo>
                    <a:pt x="40" y="0"/>
                  </a:lnTo>
                  <a:lnTo>
                    <a:pt x="40" y="0"/>
                  </a:lnTo>
                  <a:lnTo>
                    <a:pt x="41" y="0"/>
                  </a:lnTo>
                  <a:lnTo>
                    <a:pt x="41" y="0"/>
                  </a:lnTo>
                  <a:lnTo>
                    <a:pt x="41" y="0"/>
                  </a:lnTo>
                  <a:lnTo>
                    <a:pt x="41" y="1"/>
                  </a:lnTo>
                  <a:lnTo>
                    <a:pt x="41" y="1"/>
                  </a:lnTo>
                  <a:lnTo>
                    <a:pt x="41" y="2"/>
                  </a:lnTo>
                  <a:lnTo>
                    <a:pt x="41" y="2"/>
                  </a:lnTo>
                  <a:lnTo>
                    <a:pt x="41" y="3"/>
                  </a:lnTo>
                  <a:lnTo>
                    <a:pt x="41" y="4"/>
                  </a:lnTo>
                  <a:lnTo>
                    <a:pt x="42" y="5"/>
                  </a:lnTo>
                  <a:lnTo>
                    <a:pt x="42" y="6"/>
                  </a:lnTo>
                  <a:lnTo>
                    <a:pt x="42" y="6"/>
                  </a:lnTo>
                  <a:lnTo>
                    <a:pt x="42" y="7"/>
                  </a:lnTo>
                  <a:lnTo>
                    <a:pt x="42" y="8"/>
                  </a:lnTo>
                  <a:lnTo>
                    <a:pt x="42" y="11"/>
                  </a:lnTo>
                  <a:lnTo>
                    <a:pt x="42" y="12"/>
                  </a:lnTo>
                  <a:lnTo>
                    <a:pt x="42" y="13"/>
                  </a:lnTo>
                  <a:lnTo>
                    <a:pt x="42" y="16"/>
                  </a:lnTo>
                  <a:lnTo>
                    <a:pt x="43" y="22"/>
                  </a:lnTo>
                  <a:lnTo>
                    <a:pt x="43" y="24"/>
                  </a:lnTo>
                  <a:lnTo>
                    <a:pt x="43" y="25"/>
                  </a:lnTo>
                  <a:lnTo>
                    <a:pt x="43" y="29"/>
                  </a:lnTo>
                  <a:lnTo>
                    <a:pt x="44" y="36"/>
                  </a:lnTo>
                  <a:lnTo>
                    <a:pt x="44" y="52"/>
                  </a:lnTo>
                  <a:lnTo>
                    <a:pt x="44" y="54"/>
                  </a:lnTo>
                  <a:lnTo>
                    <a:pt x="44" y="56"/>
                  </a:lnTo>
                  <a:lnTo>
                    <a:pt x="45" y="60"/>
                  </a:lnTo>
                  <a:lnTo>
                    <a:pt x="45" y="67"/>
                  </a:lnTo>
                  <a:lnTo>
                    <a:pt x="45" y="69"/>
                  </a:lnTo>
                  <a:lnTo>
                    <a:pt x="45" y="71"/>
                  </a:lnTo>
                  <a:lnTo>
                    <a:pt x="45" y="75"/>
                  </a:lnTo>
                  <a:lnTo>
                    <a:pt x="46" y="82"/>
                  </a:lnTo>
                  <a:lnTo>
                    <a:pt x="46" y="83"/>
                  </a:lnTo>
                  <a:lnTo>
                    <a:pt x="46" y="85"/>
                  </a:lnTo>
                  <a:lnTo>
                    <a:pt x="46" y="88"/>
                  </a:lnTo>
                  <a:lnTo>
                    <a:pt x="46" y="90"/>
                  </a:lnTo>
                  <a:lnTo>
                    <a:pt x="46" y="92"/>
                  </a:lnTo>
                  <a:lnTo>
                    <a:pt x="46" y="95"/>
                  </a:lnTo>
                  <a:lnTo>
                    <a:pt x="46" y="96"/>
                  </a:lnTo>
                  <a:lnTo>
                    <a:pt x="47" y="97"/>
                  </a:lnTo>
                  <a:lnTo>
                    <a:pt x="47" y="100"/>
                  </a:lnTo>
                  <a:lnTo>
                    <a:pt x="47" y="101"/>
                  </a:lnTo>
                  <a:lnTo>
                    <a:pt x="47" y="103"/>
                  </a:lnTo>
                  <a:lnTo>
                    <a:pt x="47" y="105"/>
                  </a:lnTo>
                  <a:lnTo>
                    <a:pt x="47" y="106"/>
                  </a:lnTo>
                  <a:lnTo>
                    <a:pt x="47" y="107"/>
                  </a:lnTo>
                  <a:lnTo>
                    <a:pt x="47" y="108"/>
                  </a:lnTo>
                  <a:lnTo>
                    <a:pt x="47" y="109"/>
                  </a:lnTo>
                  <a:lnTo>
                    <a:pt x="48" y="110"/>
                  </a:lnTo>
                  <a:lnTo>
                    <a:pt x="48" y="110"/>
                  </a:lnTo>
                  <a:lnTo>
                    <a:pt x="48" y="111"/>
                  </a:lnTo>
                  <a:lnTo>
                    <a:pt x="48" y="112"/>
                  </a:lnTo>
                  <a:lnTo>
                    <a:pt x="48" y="113"/>
                  </a:lnTo>
                  <a:lnTo>
                    <a:pt x="48" y="113"/>
                  </a:lnTo>
                  <a:lnTo>
                    <a:pt x="48" y="114"/>
                  </a:lnTo>
                  <a:lnTo>
                    <a:pt x="48" y="114"/>
                  </a:lnTo>
                  <a:lnTo>
                    <a:pt x="48" y="114"/>
                  </a:lnTo>
                  <a:lnTo>
                    <a:pt x="48" y="115"/>
                  </a:lnTo>
                  <a:lnTo>
                    <a:pt x="48" y="115"/>
                  </a:lnTo>
                  <a:lnTo>
                    <a:pt x="48" y="115"/>
                  </a:lnTo>
                  <a:lnTo>
                    <a:pt x="49" y="116"/>
                  </a:lnTo>
                  <a:lnTo>
                    <a:pt x="49" y="116"/>
                  </a:lnTo>
                  <a:lnTo>
                    <a:pt x="49" y="116"/>
                  </a:lnTo>
                  <a:lnTo>
                    <a:pt x="49" y="116"/>
                  </a:lnTo>
                  <a:lnTo>
                    <a:pt x="49" y="115"/>
                  </a:lnTo>
                  <a:lnTo>
                    <a:pt x="49" y="115"/>
                  </a:lnTo>
                  <a:lnTo>
                    <a:pt x="49" y="115"/>
                  </a:lnTo>
                  <a:lnTo>
                    <a:pt x="49" y="115"/>
                  </a:lnTo>
                  <a:lnTo>
                    <a:pt x="49" y="114"/>
                  </a:lnTo>
                  <a:lnTo>
                    <a:pt x="49" y="114"/>
                  </a:lnTo>
                  <a:lnTo>
                    <a:pt x="50" y="113"/>
                  </a:lnTo>
                  <a:lnTo>
                    <a:pt x="50" y="113"/>
                  </a:lnTo>
                  <a:lnTo>
                    <a:pt x="50" y="112"/>
                  </a:lnTo>
                  <a:lnTo>
                    <a:pt x="50" y="112"/>
                  </a:lnTo>
                  <a:lnTo>
                    <a:pt x="50" y="110"/>
                  </a:lnTo>
                  <a:lnTo>
                    <a:pt x="50" y="109"/>
                  </a:lnTo>
                  <a:lnTo>
                    <a:pt x="50" y="108"/>
                  </a:lnTo>
                  <a:lnTo>
                    <a:pt x="50" y="106"/>
                  </a:lnTo>
                  <a:lnTo>
                    <a:pt x="50" y="105"/>
                  </a:lnTo>
                  <a:lnTo>
                    <a:pt x="50" y="104"/>
                  </a:lnTo>
                  <a:lnTo>
                    <a:pt x="51" y="101"/>
                  </a:lnTo>
                  <a:lnTo>
                    <a:pt x="51" y="100"/>
                  </a:lnTo>
                  <a:lnTo>
                    <a:pt x="51" y="98"/>
                  </a:lnTo>
                  <a:lnTo>
                    <a:pt x="51" y="95"/>
                  </a:lnTo>
                  <a:lnTo>
                    <a:pt x="51" y="88"/>
                  </a:lnTo>
                  <a:lnTo>
                    <a:pt x="52" y="87"/>
                  </a:lnTo>
                  <a:lnTo>
                    <a:pt x="52" y="85"/>
                  </a:lnTo>
                  <a:lnTo>
                    <a:pt x="52" y="81"/>
                  </a:lnTo>
                  <a:lnTo>
                    <a:pt x="52" y="73"/>
                  </a:lnTo>
                  <a:lnTo>
                    <a:pt x="53" y="57"/>
                  </a:lnTo>
                  <a:lnTo>
                    <a:pt x="53" y="55"/>
                  </a:lnTo>
                  <a:lnTo>
                    <a:pt x="53" y="53"/>
                  </a:lnTo>
                  <a:lnTo>
                    <a:pt x="53" y="49"/>
                  </a:lnTo>
                  <a:lnTo>
                    <a:pt x="54" y="41"/>
                  </a:lnTo>
                  <a:lnTo>
                    <a:pt x="54" y="39"/>
                  </a:lnTo>
                  <a:lnTo>
                    <a:pt x="54" y="37"/>
                  </a:lnTo>
                  <a:lnTo>
                    <a:pt x="54" y="33"/>
                  </a:lnTo>
                  <a:lnTo>
                    <a:pt x="54" y="26"/>
                  </a:lnTo>
                  <a:lnTo>
                    <a:pt x="54" y="24"/>
                  </a:lnTo>
                  <a:lnTo>
                    <a:pt x="55" y="22"/>
                  </a:lnTo>
                  <a:lnTo>
                    <a:pt x="55" y="19"/>
                  </a:lnTo>
                  <a:lnTo>
                    <a:pt x="55" y="18"/>
                  </a:lnTo>
                  <a:lnTo>
                    <a:pt x="55" y="16"/>
                  </a:lnTo>
                  <a:lnTo>
                    <a:pt x="55" y="13"/>
                  </a:lnTo>
                  <a:lnTo>
                    <a:pt x="55" y="12"/>
                  </a:lnTo>
                  <a:lnTo>
                    <a:pt x="55" y="11"/>
                  </a:lnTo>
                  <a:lnTo>
                    <a:pt x="56" y="10"/>
                  </a:lnTo>
                  <a:lnTo>
                    <a:pt x="56" y="8"/>
                  </a:lnTo>
                  <a:lnTo>
                    <a:pt x="56" y="7"/>
                  </a:lnTo>
                  <a:lnTo>
                    <a:pt x="56" y="6"/>
                  </a:lnTo>
                  <a:lnTo>
                    <a:pt x="56" y="5"/>
                  </a:lnTo>
                  <a:lnTo>
                    <a:pt x="56" y="4"/>
                  </a:lnTo>
                  <a:lnTo>
                    <a:pt x="56" y="3"/>
                  </a:lnTo>
                  <a:lnTo>
                    <a:pt x="56" y="2"/>
                  </a:lnTo>
                  <a:lnTo>
                    <a:pt x="56" y="2"/>
                  </a:lnTo>
                  <a:lnTo>
                    <a:pt x="56" y="1"/>
                  </a:lnTo>
                  <a:lnTo>
                    <a:pt x="56" y="1"/>
                  </a:lnTo>
                  <a:lnTo>
                    <a:pt x="57" y="0"/>
                  </a:lnTo>
                  <a:lnTo>
                    <a:pt x="57" y="0"/>
                  </a:lnTo>
                  <a:lnTo>
                    <a:pt x="57" y="0"/>
                  </a:lnTo>
                  <a:lnTo>
                    <a:pt x="57" y="0"/>
                  </a:lnTo>
                  <a:lnTo>
                    <a:pt x="57" y="0"/>
                  </a:lnTo>
                  <a:lnTo>
                    <a:pt x="57" y="0"/>
                  </a:lnTo>
                  <a:lnTo>
                    <a:pt x="57" y="0"/>
                  </a:lnTo>
                  <a:lnTo>
                    <a:pt x="57" y="0"/>
                  </a:lnTo>
                  <a:lnTo>
                    <a:pt x="57" y="0"/>
                  </a:lnTo>
                  <a:lnTo>
                    <a:pt x="58" y="0"/>
                  </a:lnTo>
                  <a:lnTo>
                    <a:pt x="58" y="1"/>
                  </a:lnTo>
                  <a:lnTo>
                    <a:pt x="58" y="1"/>
                  </a:lnTo>
                  <a:lnTo>
                    <a:pt x="58" y="1"/>
                  </a:lnTo>
                  <a:lnTo>
                    <a:pt x="58" y="2"/>
                  </a:lnTo>
                  <a:lnTo>
                    <a:pt x="58" y="3"/>
                  </a:lnTo>
                  <a:lnTo>
                    <a:pt x="58" y="3"/>
                  </a:lnTo>
                  <a:lnTo>
                    <a:pt x="58" y="4"/>
                  </a:lnTo>
                  <a:lnTo>
                    <a:pt x="58" y="5"/>
                  </a:lnTo>
                  <a:lnTo>
                    <a:pt x="58" y="6"/>
                  </a:lnTo>
                  <a:lnTo>
                    <a:pt x="58" y="7"/>
                  </a:lnTo>
                  <a:lnTo>
                    <a:pt x="59" y="9"/>
                  </a:lnTo>
                  <a:lnTo>
                    <a:pt x="59" y="10"/>
                  </a:lnTo>
                  <a:lnTo>
                    <a:pt x="59" y="11"/>
                  </a:lnTo>
                  <a:lnTo>
                    <a:pt x="59" y="14"/>
                  </a:lnTo>
                  <a:lnTo>
                    <a:pt x="59" y="15"/>
                  </a:lnTo>
                  <a:lnTo>
                    <a:pt x="59" y="16"/>
                  </a:lnTo>
                  <a:lnTo>
                    <a:pt x="59" y="19"/>
                  </a:lnTo>
                  <a:lnTo>
                    <a:pt x="60" y="26"/>
                  </a:lnTo>
                  <a:lnTo>
                    <a:pt x="60" y="27"/>
                  </a:lnTo>
                  <a:lnTo>
                    <a:pt x="60" y="29"/>
                  </a:lnTo>
                  <a:lnTo>
                    <a:pt x="60" y="33"/>
                  </a:lnTo>
                  <a:lnTo>
                    <a:pt x="60" y="40"/>
                  </a:lnTo>
                  <a:lnTo>
                    <a:pt x="61" y="42"/>
                  </a:lnTo>
                  <a:lnTo>
                    <a:pt x="61" y="44"/>
                  </a:lnTo>
                  <a:lnTo>
                    <a:pt x="61" y="48"/>
                  </a:lnTo>
                  <a:lnTo>
                    <a:pt x="61" y="56"/>
                  </a:lnTo>
                  <a:lnTo>
                    <a:pt x="62" y="73"/>
                  </a:lnTo>
                  <a:lnTo>
                    <a:pt x="62" y="74"/>
                  </a:lnTo>
                  <a:lnTo>
                    <a:pt x="62" y="76"/>
                  </a:lnTo>
                  <a:lnTo>
                    <a:pt x="62" y="80"/>
                  </a:lnTo>
                  <a:lnTo>
                    <a:pt x="63" y="87"/>
                  </a:lnTo>
                  <a:lnTo>
                    <a:pt x="63" y="88"/>
                  </a:lnTo>
                  <a:lnTo>
                    <a:pt x="63" y="90"/>
                  </a:lnTo>
                  <a:lnTo>
                    <a:pt x="63" y="93"/>
                  </a:lnTo>
                  <a:lnTo>
                    <a:pt x="63" y="99"/>
                  </a:lnTo>
                  <a:lnTo>
                    <a:pt x="63" y="100"/>
                  </a:lnTo>
                  <a:lnTo>
                    <a:pt x="64" y="101"/>
                  </a:lnTo>
                  <a:lnTo>
                    <a:pt x="64" y="104"/>
                  </a:lnTo>
                  <a:lnTo>
                    <a:pt x="64" y="105"/>
                  </a:lnTo>
                  <a:lnTo>
                    <a:pt x="64" y="106"/>
                  </a:lnTo>
                  <a:lnTo>
                    <a:pt x="64" y="108"/>
                  </a:lnTo>
                  <a:lnTo>
                    <a:pt x="64" y="109"/>
                  </a:lnTo>
                  <a:lnTo>
                    <a:pt x="64" y="110"/>
                  </a:lnTo>
                  <a:lnTo>
                    <a:pt x="64" y="110"/>
                  </a:lnTo>
                  <a:lnTo>
                    <a:pt x="64" y="111"/>
                  </a:lnTo>
                  <a:lnTo>
                    <a:pt x="64" y="112"/>
                  </a:lnTo>
                  <a:lnTo>
                    <a:pt x="65" y="112"/>
                  </a:lnTo>
                  <a:lnTo>
                    <a:pt x="65" y="113"/>
                  </a:lnTo>
                  <a:lnTo>
                    <a:pt x="65" y="114"/>
                  </a:lnTo>
                  <a:lnTo>
                    <a:pt x="65" y="114"/>
                  </a:lnTo>
                  <a:lnTo>
                    <a:pt x="65" y="114"/>
                  </a:lnTo>
                  <a:lnTo>
                    <a:pt x="65" y="115"/>
                  </a:lnTo>
                  <a:lnTo>
                    <a:pt x="65" y="115"/>
                  </a:lnTo>
                  <a:lnTo>
                    <a:pt x="65" y="115"/>
                  </a:lnTo>
                  <a:lnTo>
                    <a:pt x="65" y="115"/>
                  </a:lnTo>
                  <a:lnTo>
                    <a:pt x="65" y="116"/>
                  </a:lnTo>
                  <a:lnTo>
                    <a:pt x="65" y="116"/>
                  </a:lnTo>
                  <a:lnTo>
                    <a:pt x="66" y="116"/>
                  </a:lnTo>
                  <a:lnTo>
                    <a:pt x="66" y="115"/>
                  </a:lnTo>
                  <a:lnTo>
                    <a:pt x="66" y="115"/>
                  </a:lnTo>
                  <a:lnTo>
                    <a:pt x="66" y="115"/>
                  </a:lnTo>
                  <a:lnTo>
                    <a:pt x="66" y="115"/>
                  </a:lnTo>
                  <a:lnTo>
                    <a:pt x="66" y="114"/>
                  </a:lnTo>
                  <a:lnTo>
                    <a:pt x="66" y="114"/>
                  </a:lnTo>
                  <a:lnTo>
                    <a:pt x="66" y="114"/>
                  </a:lnTo>
                  <a:lnTo>
                    <a:pt x="66" y="113"/>
                  </a:lnTo>
                  <a:lnTo>
                    <a:pt x="66" y="112"/>
                  </a:lnTo>
                  <a:lnTo>
                    <a:pt x="66" y="112"/>
                  </a:lnTo>
                  <a:lnTo>
                    <a:pt x="66" y="111"/>
                  </a:lnTo>
                  <a:lnTo>
                    <a:pt x="67" y="110"/>
                  </a:lnTo>
                  <a:lnTo>
                    <a:pt x="67" y="109"/>
                  </a:lnTo>
                  <a:lnTo>
                    <a:pt x="67" y="108"/>
                  </a:lnTo>
                  <a:lnTo>
                    <a:pt x="67" y="106"/>
                  </a:lnTo>
                  <a:lnTo>
                    <a:pt x="67" y="106"/>
                  </a:lnTo>
                  <a:lnTo>
                    <a:pt x="67" y="103"/>
                  </a:lnTo>
                  <a:lnTo>
                    <a:pt x="68" y="98"/>
                  </a:lnTo>
                  <a:lnTo>
                    <a:pt x="68" y="97"/>
                  </a:lnTo>
                  <a:lnTo>
                    <a:pt x="68" y="95"/>
                  </a:lnTo>
                  <a:lnTo>
                    <a:pt x="68" y="92"/>
                  </a:lnTo>
                  <a:lnTo>
                    <a:pt x="68" y="85"/>
                  </a:lnTo>
                  <a:lnTo>
                    <a:pt x="69" y="69"/>
                  </a:lnTo>
                  <a:lnTo>
                    <a:pt x="69" y="67"/>
                  </a:lnTo>
                  <a:lnTo>
                    <a:pt x="69" y="65"/>
                  </a:lnTo>
                  <a:lnTo>
                    <a:pt x="69" y="61"/>
                  </a:lnTo>
                  <a:lnTo>
                    <a:pt x="70" y="53"/>
                  </a:lnTo>
                  <a:lnTo>
                    <a:pt x="71" y="37"/>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9" name="Freeform 96"/>
            <p:cNvSpPr>
              <a:spLocks/>
            </p:cNvSpPr>
            <p:nvPr/>
          </p:nvSpPr>
          <p:spPr bwMode="auto">
            <a:xfrm>
              <a:off x="5525" y="2186"/>
              <a:ext cx="68" cy="116"/>
            </a:xfrm>
            <a:custGeom>
              <a:avLst/>
              <a:gdLst/>
              <a:ahLst/>
              <a:cxnLst>
                <a:cxn ang="0">
                  <a:pos x="0" y="21"/>
                </a:cxn>
                <a:cxn ang="0">
                  <a:pos x="2" y="8"/>
                </a:cxn>
                <a:cxn ang="0">
                  <a:pos x="2" y="1"/>
                </a:cxn>
                <a:cxn ang="0">
                  <a:pos x="3" y="0"/>
                </a:cxn>
                <a:cxn ang="0">
                  <a:pos x="4" y="2"/>
                </a:cxn>
                <a:cxn ang="0">
                  <a:pos x="4" y="11"/>
                </a:cxn>
                <a:cxn ang="0">
                  <a:pos x="6" y="30"/>
                </a:cxn>
                <a:cxn ang="0">
                  <a:pos x="8" y="86"/>
                </a:cxn>
                <a:cxn ang="0">
                  <a:pos x="9" y="100"/>
                </a:cxn>
                <a:cxn ang="0">
                  <a:pos x="10" y="111"/>
                </a:cxn>
                <a:cxn ang="0">
                  <a:pos x="11" y="115"/>
                </a:cxn>
                <a:cxn ang="0">
                  <a:pos x="12" y="115"/>
                </a:cxn>
                <a:cxn ang="0">
                  <a:pos x="12" y="111"/>
                </a:cxn>
                <a:cxn ang="0">
                  <a:pos x="13" y="102"/>
                </a:cxn>
                <a:cxn ang="0">
                  <a:pos x="14" y="80"/>
                </a:cxn>
                <a:cxn ang="0">
                  <a:pos x="16" y="35"/>
                </a:cxn>
                <a:cxn ang="0">
                  <a:pos x="18" y="12"/>
                </a:cxn>
                <a:cxn ang="0">
                  <a:pos x="18" y="3"/>
                </a:cxn>
                <a:cxn ang="0">
                  <a:pos x="19" y="0"/>
                </a:cxn>
                <a:cxn ang="0">
                  <a:pos x="20" y="1"/>
                </a:cxn>
                <a:cxn ang="0">
                  <a:pos x="21" y="7"/>
                </a:cxn>
                <a:cxn ang="0">
                  <a:pos x="22" y="25"/>
                </a:cxn>
                <a:cxn ang="0">
                  <a:pos x="23" y="54"/>
                </a:cxn>
                <a:cxn ang="0">
                  <a:pos x="25" y="91"/>
                </a:cxn>
                <a:cxn ang="0">
                  <a:pos x="26" y="108"/>
                </a:cxn>
                <a:cxn ang="0">
                  <a:pos x="27" y="114"/>
                </a:cxn>
                <a:cxn ang="0">
                  <a:pos x="28" y="115"/>
                </a:cxn>
                <a:cxn ang="0">
                  <a:pos x="29" y="112"/>
                </a:cxn>
                <a:cxn ang="0">
                  <a:pos x="30" y="102"/>
                </a:cxn>
                <a:cxn ang="0">
                  <a:pos x="32" y="60"/>
                </a:cxn>
                <a:cxn ang="0">
                  <a:pos x="33" y="28"/>
                </a:cxn>
                <a:cxn ang="0">
                  <a:pos x="34" y="12"/>
                </a:cxn>
                <a:cxn ang="0">
                  <a:pos x="35" y="3"/>
                </a:cxn>
                <a:cxn ang="0">
                  <a:pos x="36" y="0"/>
                </a:cxn>
                <a:cxn ang="0">
                  <a:pos x="36" y="1"/>
                </a:cxn>
                <a:cxn ang="0">
                  <a:pos x="37" y="7"/>
                </a:cxn>
                <a:cxn ang="0">
                  <a:pos x="38" y="24"/>
                </a:cxn>
                <a:cxn ang="0">
                  <a:pos x="40" y="67"/>
                </a:cxn>
                <a:cxn ang="0">
                  <a:pos x="42" y="95"/>
                </a:cxn>
                <a:cxn ang="0">
                  <a:pos x="43" y="107"/>
                </a:cxn>
                <a:cxn ang="0">
                  <a:pos x="44" y="114"/>
                </a:cxn>
                <a:cxn ang="0">
                  <a:pos x="44" y="116"/>
                </a:cxn>
                <a:cxn ang="0">
                  <a:pos x="45" y="112"/>
                </a:cxn>
                <a:cxn ang="0">
                  <a:pos x="46" y="102"/>
                </a:cxn>
                <a:cxn ang="0">
                  <a:pos x="48" y="66"/>
                </a:cxn>
                <a:cxn ang="0">
                  <a:pos x="50" y="21"/>
                </a:cxn>
                <a:cxn ang="0">
                  <a:pos x="51" y="6"/>
                </a:cxn>
                <a:cxn ang="0">
                  <a:pos x="52" y="1"/>
                </a:cxn>
                <a:cxn ang="0">
                  <a:pos x="52" y="0"/>
                </a:cxn>
                <a:cxn ang="0">
                  <a:pos x="53" y="3"/>
                </a:cxn>
                <a:cxn ang="0">
                  <a:pos x="54" y="13"/>
                </a:cxn>
                <a:cxn ang="0">
                  <a:pos x="55" y="38"/>
                </a:cxn>
                <a:cxn ang="0">
                  <a:pos x="58" y="87"/>
                </a:cxn>
                <a:cxn ang="0">
                  <a:pos x="59" y="103"/>
                </a:cxn>
                <a:cxn ang="0">
                  <a:pos x="59" y="111"/>
                </a:cxn>
                <a:cxn ang="0">
                  <a:pos x="60" y="115"/>
                </a:cxn>
                <a:cxn ang="0">
                  <a:pos x="61" y="115"/>
                </a:cxn>
                <a:cxn ang="0">
                  <a:pos x="62" y="110"/>
                </a:cxn>
                <a:cxn ang="0">
                  <a:pos x="63" y="96"/>
                </a:cxn>
                <a:cxn ang="0">
                  <a:pos x="65" y="51"/>
                </a:cxn>
                <a:cxn ang="0">
                  <a:pos x="66" y="20"/>
                </a:cxn>
                <a:cxn ang="0">
                  <a:pos x="67" y="8"/>
                </a:cxn>
              </a:cxnLst>
              <a:rect l="0" t="0" r="r" b="b"/>
              <a:pathLst>
                <a:path w="68" h="116">
                  <a:moveTo>
                    <a:pt x="0" y="37"/>
                  </a:moveTo>
                  <a:lnTo>
                    <a:pt x="0" y="35"/>
                  </a:lnTo>
                  <a:lnTo>
                    <a:pt x="0" y="33"/>
                  </a:lnTo>
                  <a:lnTo>
                    <a:pt x="0" y="29"/>
                  </a:lnTo>
                  <a:lnTo>
                    <a:pt x="0" y="28"/>
                  </a:lnTo>
                  <a:lnTo>
                    <a:pt x="0" y="26"/>
                  </a:lnTo>
                  <a:lnTo>
                    <a:pt x="0" y="22"/>
                  </a:lnTo>
                  <a:lnTo>
                    <a:pt x="0" y="21"/>
                  </a:lnTo>
                  <a:lnTo>
                    <a:pt x="1" y="19"/>
                  </a:lnTo>
                  <a:lnTo>
                    <a:pt x="1" y="16"/>
                  </a:lnTo>
                  <a:lnTo>
                    <a:pt x="1" y="15"/>
                  </a:lnTo>
                  <a:lnTo>
                    <a:pt x="1" y="13"/>
                  </a:lnTo>
                  <a:lnTo>
                    <a:pt x="1" y="11"/>
                  </a:lnTo>
                  <a:lnTo>
                    <a:pt x="1" y="10"/>
                  </a:lnTo>
                  <a:lnTo>
                    <a:pt x="1" y="8"/>
                  </a:lnTo>
                  <a:lnTo>
                    <a:pt x="2" y="8"/>
                  </a:lnTo>
                  <a:lnTo>
                    <a:pt x="2" y="6"/>
                  </a:lnTo>
                  <a:lnTo>
                    <a:pt x="2" y="6"/>
                  </a:lnTo>
                  <a:lnTo>
                    <a:pt x="2" y="5"/>
                  </a:lnTo>
                  <a:lnTo>
                    <a:pt x="2" y="4"/>
                  </a:lnTo>
                  <a:lnTo>
                    <a:pt x="2" y="3"/>
                  </a:lnTo>
                  <a:lnTo>
                    <a:pt x="2" y="2"/>
                  </a:lnTo>
                  <a:lnTo>
                    <a:pt x="2" y="2"/>
                  </a:lnTo>
                  <a:lnTo>
                    <a:pt x="2" y="1"/>
                  </a:lnTo>
                  <a:lnTo>
                    <a:pt x="2" y="1"/>
                  </a:lnTo>
                  <a:lnTo>
                    <a:pt x="2" y="0"/>
                  </a:lnTo>
                  <a:lnTo>
                    <a:pt x="2" y="0"/>
                  </a:lnTo>
                  <a:lnTo>
                    <a:pt x="3" y="0"/>
                  </a:lnTo>
                  <a:lnTo>
                    <a:pt x="3" y="0"/>
                  </a:lnTo>
                  <a:lnTo>
                    <a:pt x="3" y="0"/>
                  </a:lnTo>
                  <a:lnTo>
                    <a:pt x="3" y="0"/>
                  </a:lnTo>
                  <a:lnTo>
                    <a:pt x="3" y="0"/>
                  </a:lnTo>
                  <a:lnTo>
                    <a:pt x="3" y="0"/>
                  </a:lnTo>
                  <a:lnTo>
                    <a:pt x="3" y="0"/>
                  </a:lnTo>
                  <a:lnTo>
                    <a:pt x="3" y="0"/>
                  </a:lnTo>
                  <a:lnTo>
                    <a:pt x="3" y="0"/>
                  </a:lnTo>
                  <a:lnTo>
                    <a:pt x="3" y="1"/>
                  </a:lnTo>
                  <a:lnTo>
                    <a:pt x="4" y="1"/>
                  </a:lnTo>
                  <a:lnTo>
                    <a:pt x="4" y="2"/>
                  </a:lnTo>
                  <a:lnTo>
                    <a:pt x="4" y="2"/>
                  </a:lnTo>
                  <a:lnTo>
                    <a:pt x="4" y="3"/>
                  </a:lnTo>
                  <a:lnTo>
                    <a:pt x="4" y="4"/>
                  </a:lnTo>
                  <a:lnTo>
                    <a:pt x="4" y="4"/>
                  </a:lnTo>
                  <a:lnTo>
                    <a:pt x="4" y="6"/>
                  </a:lnTo>
                  <a:lnTo>
                    <a:pt x="4" y="7"/>
                  </a:lnTo>
                  <a:lnTo>
                    <a:pt x="4" y="8"/>
                  </a:lnTo>
                  <a:lnTo>
                    <a:pt x="4" y="10"/>
                  </a:lnTo>
                  <a:lnTo>
                    <a:pt x="4" y="11"/>
                  </a:lnTo>
                  <a:lnTo>
                    <a:pt x="5" y="12"/>
                  </a:lnTo>
                  <a:lnTo>
                    <a:pt x="5" y="15"/>
                  </a:lnTo>
                  <a:lnTo>
                    <a:pt x="5" y="16"/>
                  </a:lnTo>
                  <a:lnTo>
                    <a:pt x="5" y="18"/>
                  </a:lnTo>
                  <a:lnTo>
                    <a:pt x="5" y="20"/>
                  </a:lnTo>
                  <a:lnTo>
                    <a:pt x="6" y="27"/>
                  </a:lnTo>
                  <a:lnTo>
                    <a:pt x="6" y="28"/>
                  </a:lnTo>
                  <a:lnTo>
                    <a:pt x="6" y="30"/>
                  </a:lnTo>
                  <a:lnTo>
                    <a:pt x="6" y="33"/>
                  </a:lnTo>
                  <a:lnTo>
                    <a:pt x="6" y="41"/>
                  </a:lnTo>
                  <a:lnTo>
                    <a:pt x="7" y="56"/>
                  </a:lnTo>
                  <a:lnTo>
                    <a:pt x="7" y="58"/>
                  </a:lnTo>
                  <a:lnTo>
                    <a:pt x="7" y="60"/>
                  </a:lnTo>
                  <a:lnTo>
                    <a:pt x="7" y="64"/>
                  </a:lnTo>
                  <a:lnTo>
                    <a:pt x="8" y="71"/>
                  </a:lnTo>
                  <a:lnTo>
                    <a:pt x="8" y="86"/>
                  </a:lnTo>
                  <a:lnTo>
                    <a:pt x="8" y="87"/>
                  </a:lnTo>
                  <a:lnTo>
                    <a:pt x="8" y="89"/>
                  </a:lnTo>
                  <a:lnTo>
                    <a:pt x="9" y="92"/>
                  </a:lnTo>
                  <a:lnTo>
                    <a:pt x="9" y="94"/>
                  </a:lnTo>
                  <a:lnTo>
                    <a:pt x="9" y="95"/>
                  </a:lnTo>
                  <a:lnTo>
                    <a:pt x="9" y="98"/>
                  </a:lnTo>
                  <a:lnTo>
                    <a:pt x="9" y="99"/>
                  </a:lnTo>
                  <a:lnTo>
                    <a:pt x="9" y="100"/>
                  </a:lnTo>
                  <a:lnTo>
                    <a:pt x="9" y="103"/>
                  </a:lnTo>
                  <a:lnTo>
                    <a:pt x="10" y="104"/>
                  </a:lnTo>
                  <a:lnTo>
                    <a:pt x="10" y="105"/>
                  </a:lnTo>
                  <a:lnTo>
                    <a:pt x="10" y="107"/>
                  </a:lnTo>
                  <a:lnTo>
                    <a:pt x="10" y="108"/>
                  </a:lnTo>
                  <a:lnTo>
                    <a:pt x="10" y="109"/>
                  </a:lnTo>
                  <a:lnTo>
                    <a:pt x="10" y="110"/>
                  </a:lnTo>
                  <a:lnTo>
                    <a:pt x="10" y="111"/>
                  </a:lnTo>
                  <a:lnTo>
                    <a:pt x="10" y="112"/>
                  </a:lnTo>
                  <a:lnTo>
                    <a:pt x="10" y="112"/>
                  </a:lnTo>
                  <a:lnTo>
                    <a:pt x="10" y="113"/>
                  </a:lnTo>
                  <a:lnTo>
                    <a:pt x="10" y="113"/>
                  </a:lnTo>
                  <a:lnTo>
                    <a:pt x="10" y="114"/>
                  </a:lnTo>
                  <a:lnTo>
                    <a:pt x="11" y="114"/>
                  </a:lnTo>
                  <a:lnTo>
                    <a:pt x="11" y="115"/>
                  </a:lnTo>
                  <a:lnTo>
                    <a:pt x="11" y="115"/>
                  </a:lnTo>
                  <a:lnTo>
                    <a:pt x="11" y="115"/>
                  </a:lnTo>
                  <a:lnTo>
                    <a:pt x="11" y="115"/>
                  </a:lnTo>
                  <a:lnTo>
                    <a:pt x="11" y="116"/>
                  </a:lnTo>
                  <a:lnTo>
                    <a:pt x="11" y="116"/>
                  </a:lnTo>
                  <a:lnTo>
                    <a:pt x="11" y="116"/>
                  </a:lnTo>
                  <a:lnTo>
                    <a:pt x="11" y="116"/>
                  </a:lnTo>
                  <a:lnTo>
                    <a:pt x="11" y="115"/>
                  </a:lnTo>
                  <a:lnTo>
                    <a:pt x="12" y="115"/>
                  </a:lnTo>
                  <a:lnTo>
                    <a:pt x="12" y="115"/>
                  </a:lnTo>
                  <a:lnTo>
                    <a:pt x="12" y="115"/>
                  </a:lnTo>
                  <a:lnTo>
                    <a:pt x="12" y="114"/>
                  </a:lnTo>
                  <a:lnTo>
                    <a:pt x="12" y="114"/>
                  </a:lnTo>
                  <a:lnTo>
                    <a:pt x="12" y="113"/>
                  </a:lnTo>
                  <a:lnTo>
                    <a:pt x="12" y="113"/>
                  </a:lnTo>
                  <a:lnTo>
                    <a:pt x="12" y="112"/>
                  </a:lnTo>
                  <a:lnTo>
                    <a:pt x="12" y="111"/>
                  </a:lnTo>
                  <a:lnTo>
                    <a:pt x="12" y="111"/>
                  </a:lnTo>
                  <a:lnTo>
                    <a:pt x="12" y="110"/>
                  </a:lnTo>
                  <a:lnTo>
                    <a:pt x="12" y="108"/>
                  </a:lnTo>
                  <a:lnTo>
                    <a:pt x="13" y="107"/>
                  </a:lnTo>
                  <a:lnTo>
                    <a:pt x="13" y="106"/>
                  </a:lnTo>
                  <a:lnTo>
                    <a:pt x="13" y="104"/>
                  </a:lnTo>
                  <a:lnTo>
                    <a:pt x="13" y="103"/>
                  </a:lnTo>
                  <a:lnTo>
                    <a:pt x="13" y="102"/>
                  </a:lnTo>
                  <a:lnTo>
                    <a:pt x="13" y="99"/>
                  </a:lnTo>
                  <a:lnTo>
                    <a:pt x="13" y="98"/>
                  </a:lnTo>
                  <a:lnTo>
                    <a:pt x="13" y="96"/>
                  </a:lnTo>
                  <a:lnTo>
                    <a:pt x="14" y="93"/>
                  </a:lnTo>
                  <a:lnTo>
                    <a:pt x="14" y="87"/>
                  </a:lnTo>
                  <a:lnTo>
                    <a:pt x="14" y="85"/>
                  </a:lnTo>
                  <a:lnTo>
                    <a:pt x="14" y="84"/>
                  </a:lnTo>
                  <a:lnTo>
                    <a:pt x="14" y="80"/>
                  </a:lnTo>
                  <a:lnTo>
                    <a:pt x="15" y="72"/>
                  </a:lnTo>
                  <a:lnTo>
                    <a:pt x="15" y="56"/>
                  </a:lnTo>
                  <a:lnTo>
                    <a:pt x="16" y="54"/>
                  </a:lnTo>
                  <a:lnTo>
                    <a:pt x="16" y="51"/>
                  </a:lnTo>
                  <a:lnTo>
                    <a:pt x="16" y="47"/>
                  </a:lnTo>
                  <a:lnTo>
                    <a:pt x="16" y="39"/>
                  </a:lnTo>
                  <a:lnTo>
                    <a:pt x="16" y="37"/>
                  </a:lnTo>
                  <a:lnTo>
                    <a:pt x="16" y="35"/>
                  </a:lnTo>
                  <a:lnTo>
                    <a:pt x="16" y="32"/>
                  </a:lnTo>
                  <a:lnTo>
                    <a:pt x="17" y="25"/>
                  </a:lnTo>
                  <a:lnTo>
                    <a:pt x="17" y="23"/>
                  </a:lnTo>
                  <a:lnTo>
                    <a:pt x="17" y="21"/>
                  </a:lnTo>
                  <a:lnTo>
                    <a:pt x="17" y="18"/>
                  </a:lnTo>
                  <a:lnTo>
                    <a:pt x="17" y="17"/>
                  </a:lnTo>
                  <a:lnTo>
                    <a:pt x="17" y="15"/>
                  </a:lnTo>
                  <a:lnTo>
                    <a:pt x="18" y="12"/>
                  </a:lnTo>
                  <a:lnTo>
                    <a:pt x="18" y="11"/>
                  </a:lnTo>
                  <a:lnTo>
                    <a:pt x="18" y="10"/>
                  </a:lnTo>
                  <a:lnTo>
                    <a:pt x="18" y="9"/>
                  </a:lnTo>
                  <a:lnTo>
                    <a:pt x="18" y="8"/>
                  </a:lnTo>
                  <a:lnTo>
                    <a:pt x="18" y="7"/>
                  </a:lnTo>
                  <a:lnTo>
                    <a:pt x="18" y="6"/>
                  </a:lnTo>
                  <a:lnTo>
                    <a:pt x="18" y="4"/>
                  </a:lnTo>
                  <a:lnTo>
                    <a:pt x="18" y="3"/>
                  </a:lnTo>
                  <a:lnTo>
                    <a:pt x="19" y="3"/>
                  </a:lnTo>
                  <a:lnTo>
                    <a:pt x="19" y="2"/>
                  </a:lnTo>
                  <a:lnTo>
                    <a:pt x="19" y="1"/>
                  </a:lnTo>
                  <a:lnTo>
                    <a:pt x="19" y="1"/>
                  </a:lnTo>
                  <a:lnTo>
                    <a:pt x="19" y="1"/>
                  </a:lnTo>
                  <a:lnTo>
                    <a:pt x="19" y="0"/>
                  </a:lnTo>
                  <a:lnTo>
                    <a:pt x="19" y="0"/>
                  </a:lnTo>
                  <a:lnTo>
                    <a:pt x="19" y="0"/>
                  </a:lnTo>
                  <a:lnTo>
                    <a:pt x="19" y="0"/>
                  </a:lnTo>
                  <a:lnTo>
                    <a:pt x="19" y="0"/>
                  </a:lnTo>
                  <a:lnTo>
                    <a:pt x="20" y="0"/>
                  </a:lnTo>
                  <a:lnTo>
                    <a:pt x="20" y="0"/>
                  </a:lnTo>
                  <a:lnTo>
                    <a:pt x="20" y="0"/>
                  </a:lnTo>
                  <a:lnTo>
                    <a:pt x="20" y="0"/>
                  </a:lnTo>
                  <a:lnTo>
                    <a:pt x="20" y="0"/>
                  </a:lnTo>
                  <a:lnTo>
                    <a:pt x="20" y="1"/>
                  </a:lnTo>
                  <a:lnTo>
                    <a:pt x="20" y="1"/>
                  </a:lnTo>
                  <a:lnTo>
                    <a:pt x="20" y="2"/>
                  </a:lnTo>
                  <a:lnTo>
                    <a:pt x="20" y="2"/>
                  </a:lnTo>
                  <a:lnTo>
                    <a:pt x="20" y="3"/>
                  </a:lnTo>
                  <a:lnTo>
                    <a:pt x="20" y="4"/>
                  </a:lnTo>
                  <a:lnTo>
                    <a:pt x="21" y="5"/>
                  </a:lnTo>
                  <a:lnTo>
                    <a:pt x="21" y="6"/>
                  </a:lnTo>
                  <a:lnTo>
                    <a:pt x="21" y="7"/>
                  </a:lnTo>
                  <a:lnTo>
                    <a:pt x="21" y="9"/>
                  </a:lnTo>
                  <a:lnTo>
                    <a:pt x="21" y="10"/>
                  </a:lnTo>
                  <a:lnTo>
                    <a:pt x="21" y="11"/>
                  </a:lnTo>
                  <a:lnTo>
                    <a:pt x="21" y="14"/>
                  </a:lnTo>
                  <a:lnTo>
                    <a:pt x="21" y="15"/>
                  </a:lnTo>
                  <a:lnTo>
                    <a:pt x="22" y="16"/>
                  </a:lnTo>
                  <a:lnTo>
                    <a:pt x="22" y="19"/>
                  </a:lnTo>
                  <a:lnTo>
                    <a:pt x="22" y="25"/>
                  </a:lnTo>
                  <a:lnTo>
                    <a:pt x="22" y="27"/>
                  </a:lnTo>
                  <a:lnTo>
                    <a:pt x="22" y="28"/>
                  </a:lnTo>
                  <a:lnTo>
                    <a:pt x="22" y="32"/>
                  </a:lnTo>
                  <a:lnTo>
                    <a:pt x="23" y="39"/>
                  </a:lnTo>
                  <a:lnTo>
                    <a:pt x="23" y="41"/>
                  </a:lnTo>
                  <a:lnTo>
                    <a:pt x="23" y="43"/>
                  </a:lnTo>
                  <a:lnTo>
                    <a:pt x="23" y="46"/>
                  </a:lnTo>
                  <a:lnTo>
                    <a:pt x="23" y="54"/>
                  </a:lnTo>
                  <a:lnTo>
                    <a:pt x="24" y="70"/>
                  </a:lnTo>
                  <a:lnTo>
                    <a:pt x="24" y="72"/>
                  </a:lnTo>
                  <a:lnTo>
                    <a:pt x="24" y="73"/>
                  </a:lnTo>
                  <a:lnTo>
                    <a:pt x="24" y="77"/>
                  </a:lnTo>
                  <a:lnTo>
                    <a:pt x="25" y="84"/>
                  </a:lnTo>
                  <a:lnTo>
                    <a:pt x="25" y="86"/>
                  </a:lnTo>
                  <a:lnTo>
                    <a:pt x="25" y="88"/>
                  </a:lnTo>
                  <a:lnTo>
                    <a:pt x="25" y="91"/>
                  </a:lnTo>
                  <a:lnTo>
                    <a:pt x="26" y="97"/>
                  </a:lnTo>
                  <a:lnTo>
                    <a:pt x="26" y="98"/>
                  </a:lnTo>
                  <a:lnTo>
                    <a:pt x="26" y="100"/>
                  </a:lnTo>
                  <a:lnTo>
                    <a:pt x="26" y="102"/>
                  </a:lnTo>
                  <a:lnTo>
                    <a:pt x="26" y="104"/>
                  </a:lnTo>
                  <a:lnTo>
                    <a:pt x="26" y="105"/>
                  </a:lnTo>
                  <a:lnTo>
                    <a:pt x="26" y="107"/>
                  </a:lnTo>
                  <a:lnTo>
                    <a:pt x="26" y="108"/>
                  </a:lnTo>
                  <a:lnTo>
                    <a:pt x="26" y="109"/>
                  </a:lnTo>
                  <a:lnTo>
                    <a:pt x="26" y="110"/>
                  </a:lnTo>
                  <a:lnTo>
                    <a:pt x="27" y="111"/>
                  </a:lnTo>
                  <a:lnTo>
                    <a:pt x="27" y="112"/>
                  </a:lnTo>
                  <a:lnTo>
                    <a:pt x="27" y="113"/>
                  </a:lnTo>
                  <a:lnTo>
                    <a:pt x="27" y="113"/>
                  </a:lnTo>
                  <a:lnTo>
                    <a:pt x="27" y="114"/>
                  </a:lnTo>
                  <a:lnTo>
                    <a:pt x="27" y="114"/>
                  </a:lnTo>
                  <a:lnTo>
                    <a:pt x="27" y="115"/>
                  </a:lnTo>
                  <a:lnTo>
                    <a:pt x="27" y="115"/>
                  </a:lnTo>
                  <a:lnTo>
                    <a:pt x="27" y="115"/>
                  </a:lnTo>
                  <a:lnTo>
                    <a:pt x="28" y="115"/>
                  </a:lnTo>
                  <a:lnTo>
                    <a:pt x="28" y="116"/>
                  </a:lnTo>
                  <a:lnTo>
                    <a:pt x="28" y="116"/>
                  </a:lnTo>
                  <a:lnTo>
                    <a:pt x="28" y="116"/>
                  </a:lnTo>
                  <a:lnTo>
                    <a:pt x="28" y="115"/>
                  </a:lnTo>
                  <a:lnTo>
                    <a:pt x="28" y="115"/>
                  </a:lnTo>
                  <a:lnTo>
                    <a:pt x="28" y="115"/>
                  </a:lnTo>
                  <a:lnTo>
                    <a:pt x="28" y="114"/>
                  </a:lnTo>
                  <a:lnTo>
                    <a:pt x="28" y="114"/>
                  </a:lnTo>
                  <a:lnTo>
                    <a:pt x="28" y="114"/>
                  </a:lnTo>
                  <a:lnTo>
                    <a:pt x="28" y="113"/>
                  </a:lnTo>
                  <a:lnTo>
                    <a:pt x="28" y="112"/>
                  </a:lnTo>
                  <a:lnTo>
                    <a:pt x="29" y="112"/>
                  </a:lnTo>
                  <a:lnTo>
                    <a:pt x="29" y="111"/>
                  </a:lnTo>
                  <a:lnTo>
                    <a:pt x="29" y="110"/>
                  </a:lnTo>
                  <a:lnTo>
                    <a:pt x="29" y="109"/>
                  </a:lnTo>
                  <a:lnTo>
                    <a:pt x="29" y="108"/>
                  </a:lnTo>
                  <a:lnTo>
                    <a:pt x="29" y="107"/>
                  </a:lnTo>
                  <a:lnTo>
                    <a:pt x="29" y="105"/>
                  </a:lnTo>
                  <a:lnTo>
                    <a:pt x="29" y="104"/>
                  </a:lnTo>
                  <a:lnTo>
                    <a:pt x="30" y="102"/>
                  </a:lnTo>
                  <a:lnTo>
                    <a:pt x="30" y="99"/>
                  </a:lnTo>
                  <a:lnTo>
                    <a:pt x="30" y="93"/>
                  </a:lnTo>
                  <a:lnTo>
                    <a:pt x="30" y="92"/>
                  </a:lnTo>
                  <a:lnTo>
                    <a:pt x="30" y="90"/>
                  </a:lnTo>
                  <a:lnTo>
                    <a:pt x="30" y="86"/>
                  </a:lnTo>
                  <a:lnTo>
                    <a:pt x="31" y="79"/>
                  </a:lnTo>
                  <a:lnTo>
                    <a:pt x="32" y="62"/>
                  </a:lnTo>
                  <a:lnTo>
                    <a:pt x="32" y="60"/>
                  </a:lnTo>
                  <a:lnTo>
                    <a:pt x="32" y="58"/>
                  </a:lnTo>
                  <a:lnTo>
                    <a:pt x="32" y="54"/>
                  </a:lnTo>
                  <a:lnTo>
                    <a:pt x="32" y="46"/>
                  </a:lnTo>
                  <a:lnTo>
                    <a:pt x="32" y="44"/>
                  </a:lnTo>
                  <a:lnTo>
                    <a:pt x="32" y="42"/>
                  </a:lnTo>
                  <a:lnTo>
                    <a:pt x="33" y="38"/>
                  </a:lnTo>
                  <a:lnTo>
                    <a:pt x="33" y="30"/>
                  </a:lnTo>
                  <a:lnTo>
                    <a:pt x="33" y="28"/>
                  </a:lnTo>
                  <a:lnTo>
                    <a:pt x="33" y="27"/>
                  </a:lnTo>
                  <a:lnTo>
                    <a:pt x="33" y="23"/>
                  </a:lnTo>
                  <a:lnTo>
                    <a:pt x="34" y="22"/>
                  </a:lnTo>
                  <a:lnTo>
                    <a:pt x="34" y="20"/>
                  </a:lnTo>
                  <a:lnTo>
                    <a:pt x="34" y="17"/>
                  </a:lnTo>
                  <a:lnTo>
                    <a:pt x="34" y="16"/>
                  </a:lnTo>
                  <a:lnTo>
                    <a:pt x="34" y="14"/>
                  </a:lnTo>
                  <a:lnTo>
                    <a:pt x="34" y="12"/>
                  </a:lnTo>
                  <a:lnTo>
                    <a:pt x="34" y="10"/>
                  </a:lnTo>
                  <a:lnTo>
                    <a:pt x="34" y="9"/>
                  </a:lnTo>
                  <a:lnTo>
                    <a:pt x="34" y="7"/>
                  </a:lnTo>
                  <a:lnTo>
                    <a:pt x="35" y="6"/>
                  </a:lnTo>
                  <a:lnTo>
                    <a:pt x="35" y="5"/>
                  </a:lnTo>
                  <a:lnTo>
                    <a:pt x="35" y="4"/>
                  </a:lnTo>
                  <a:lnTo>
                    <a:pt x="35" y="4"/>
                  </a:lnTo>
                  <a:lnTo>
                    <a:pt x="35" y="3"/>
                  </a:lnTo>
                  <a:lnTo>
                    <a:pt x="35" y="2"/>
                  </a:lnTo>
                  <a:lnTo>
                    <a:pt x="35" y="2"/>
                  </a:lnTo>
                  <a:lnTo>
                    <a:pt x="35" y="1"/>
                  </a:lnTo>
                  <a:lnTo>
                    <a:pt x="35" y="1"/>
                  </a:lnTo>
                  <a:lnTo>
                    <a:pt x="36" y="0"/>
                  </a:lnTo>
                  <a:lnTo>
                    <a:pt x="36" y="0"/>
                  </a:lnTo>
                  <a:lnTo>
                    <a:pt x="36" y="0"/>
                  </a:lnTo>
                  <a:lnTo>
                    <a:pt x="36" y="0"/>
                  </a:lnTo>
                  <a:lnTo>
                    <a:pt x="36" y="0"/>
                  </a:lnTo>
                  <a:lnTo>
                    <a:pt x="36" y="0"/>
                  </a:lnTo>
                  <a:lnTo>
                    <a:pt x="36" y="0"/>
                  </a:lnTo>
                  <a:lnTo>
                    <a:pt x="36" y="0"/>
                  </a:lnTo>
                  <a:lnTo>
                    <a:pt x="36" y="0"/>
                  </a:lnTo>
                  <a:lnTo>
                    <a:pt x="36" y="0"/>
                  </a:lnTo>
                  <a:lnTo>
                    <a:pt x="36" y="1"/>
                  </a:lnTo>
                  <a:lnTo>
                    <a:pt x="36" y="1"/>
                  </a:lnTo>
                  <a:lnTo>
                    <a:pt x="37" y="2"/>
                  </a:lnTo>
                  <a:lnTo>
                    <a:pt x="37" y="2"/>
                  </a:lnTo>
                  <a:lnTo>
                    <a:pt x="37" y="3"/>
                  </a:lnTo>
                  <a:lnTo>
                    <a:pt x="37" y="4"/>
                  </a:lnTo>
                  <a:lnTo>
                    <a:pt x="37" y="5"/>
                  </a:lnTo>
                  <a:lnTo>
                    <a:pt x="37" y="6"/>
                  </a:lnTo>
                  <a:lnTo>
                    <a:pt x="37" y="6"/>
                  </a:lnTo>
                  <a:lnTo>
                    <a:pt x="37" y="7"/>
                  </a:lnTo>
                  <a:lnTo>
                    <a:pt x="37" y="8"/>
                  </a:lnTo>
                  <a:lnTo>
                    <a:pt x="38" y="11"/>
                  </a:lnTo>
                  <a:lnTo>
                    <a:pt x="38" y="12"/>
                  </a:lnTo>
                  <a:lnTo>
                    <a:pt x="38" y="13"/>
                  </a:lnTo>
                  <a:lnTo>
                    <a:pt x="38" y="16"/>
                  </a:lnTo>
                  <a:lnTo>
                    <a:pt x="38" y="21"/>
                  </a:lnTo>
                  <a:lnTo>
                    <a:pt x="38" y="23"/>
                  </a:lnTo>
                  <a:lnTo>
                    <a:pt x="38" y="24"/>
                  </a:lnTo>
                  <a:lnTo>
                    <a:pt x="38" y="28"/>
                  </a:lnTo>
                  <a:lnTo>
                    <a:pt x="39" y="35"/>
                  </a:lnTo>
                  <a:lnTo>
                    <a:pt x="39" y="36"/>
                  </a:lnTo>
                  <a:lnTo>
                    <a:pt x="39" y="38"/>
                  </a:lnTo>
                  <a:lnTo>
                    <a:pt x="39" y="42"/>
                  </a:lnTo>
                  <a:lnTo>
                    <a:pt x="40" y="50"/>
                  </a:lnTo>
                  <a:lnTo>
                    <a:pt x="40" y="65"/>
                  </a:lnTo>
                  <a:lnTo>
                    <a:pt x="40" y="67"/>
                  </a:lnTo>
                  <a:lnTo>
                    <a:pt x="40" y="69"/>
                  </a:lnTo>
                  <a:lnTo>
                    <a:pt x="41" y="72"/>
                  </a:lnTo>
                  <a:lnTo>
                    <a:pt x="41" y="80"/>
                  </a:lnTo>
                  <a:lnTo>
                    <a:pt x="41" y="82"/>
                  </a:lnTo>
                  <a:lnTo>
                    <a:pt x="41" y="83"/>
                  </a:lnTo>
                  <a:lnTo>
                    <a:pt x="41" y="87"/>
                  </a:lnTo>
                  <a:lnTo>
                    <a:pt x="42" y="93"/>
                  </a:lnTo>
                  <a:lnTo>
                    <a:pt x="42" y="95"/>
                  </a:lnTo>
                  <a:lnTo>
                    <a:pt x="42" y="96"/>
                  </a:lnTo>
                  <a:lnTo>
                    <a:pt x="42" y="99"/>
                  </a:lnTo>
                  <a:lnTo>
                    <a:pt x="42" y="100"/>
                  </a:lnTo>
                  <a:lnTo>
                    <a:pt x="42" y="102"/>
                  </a:lnTo>
                  <a:lnTo>
                    <a:pt x="42" y="104"/>
                  </a:lnTo>
                  <a:lnTo>
                    <a:pt x="42" y="105"/>
                  </a:lnTo>
                  <a:lnTo>
                    <a:pt x="42" y="106"/>
                  </a:lnTo>
                  <a:lnTo>
                    <a:pt x="43" y="107"/>
                  </a:lnTo>
                  <a:lnTo>
                    <a:pt x="43" y="108"/>
                  </a:lnTo>
                  <a:lnTo>
                    <a:pt x="43" y="109"/>
                  </a:lnTo>
                  <a:lnTo>
                    <a:pt x="43" y="110"/>
                  </a:lnTo>
                  <a:lnTo>
                    <a:pt x="43" y="112"/>
                  </a:lnTo>
                  <a:lnTo>
                    <a:pt x="43" y="112"/>
                  </a:lnTo>
                  <a:lnTo>
                    <a:pt x="43" y="113"/>
                  </a:lnTo>
                  <a:lnTo>
                    <a:pt x="43" y="114"/>
                  </a:lnTo>
                  <a:lnTo>
                    <a:pt x="44" y="114"/>
                  </a:lnTo>
                  <a:lnTo>
                    <a:pt x="44" y="114"/>
                  </a:lnTo>
                  <a:lnTo>
                    <a:pt x="44" y="115"/>
                  </a:lnTo>
                  <a:lnTo>
                    <a:pt x="44" y="115"/>
                  </a:lnTo>
                  <a:lnTo>
                    <a:pt x="44" y="115"/>
                  </a:lnTo>
                  <a:lnTo>
                    <a:pt x="44" y="116"/>
                  </a:lnTo>
                  <a:lnTo>
                    <a:pt x="44" y="116"/>
                  </a:lnTo>
                  <a:lnTo>
                    <a:pt x="44" y="116"/>
                  </a:lnTo>
                  <a:lnTo>
                    <a:pt x="44" y="116"/>
                  </a:lnTo>
                  <a:lnTo>
                    <a:pt x="44" y="115"/>
                  </a:lnTo>
                  <a:lnTo>
                    <a:pt x="44" y="115"/>
                  </a:lnTo>
                  <a:lnTo>
                    <a:pt x="44" y="115"/>
                  </a:lnTo>
                  <a:lnTo>
                    <a:pt x="45" y="114"/>
                  </a:lnTo>
                  <a:lnTo>
                    <a:pt x="45" y="114"/>
                  </a:lnTo>
                  <a:lnTo>
                    <a:pt x="45" y="113"/>
                  </a:lnTo>
                  <a:lnTo>
                    <a:pt x="45" y="113"/>
                  </a:lnTo>
                  <a:lnTo>
                    <a:pt x="45" y="112"/>
                  </a:lnTo>
                  <a:lnTo>
                    <a:pt x="45" y="111"/>
                  </a:lnTo>
                  <a:lnTo>
                    <a:pt x="45" y="110"/>
                  </a:lnTo>
                  <a:lnTo>
                    <a:pt x="45" y="109"/>
                  </a:lnTo>
                  <a:lnTo>
                    <a:pt x="45" y="108"/>
                  </a:lnTo>
                  <a:lnTo>
                    <a:pt x="46" y="107"/>
                  </a:lnTo>
                  <a:lnTo>
                    <a:pt x="46" y="104"/>
                  </a:lnTo>
                  <a:lnTo>
                    <a:pt x="46" y="103"/>
                  </a:lnTo>
                  <a:lnTo>
                    <a:pt x="46" y="102"/>
                  </a:lnTo>
                  <a:lnTo>
                    <a:pt x="46" y="99"/>
                  </a:lnTo>
                  <a:lnTo>
                    <a:pt x="46" y="97"/>
                  </a:lnTo>
                  <a:lnTo>
                    <a:pt x="46" y="96"/>
                  </a:lnTo>
                  <a:lnTo>
                    <a:pt x="46" y="92"/>
                  </a:lnTo>
                  <a:lnTo>
                    <a:pt x="47" y="85"/>
                  </a:lnTo>
                  <a:lnTo>
                    <a:pt x="48" y="70"/>
                  </a:lnTo>
                  <a:lnTo>
                    <a:pt x="48" y="68"/>
                  </a:lnTo>
                  <a:lnTo>
                    <a:pt x="48" y="66"/>
                  </a:lnTo>
                  <a:lnTo>
                    <a:pt x="48" y="61"/>
                  </a:lnTo>
                  <a:lnTo>
                    <a:pt x="48" y="53"/>
                  </a:lnTo>
                  <a:lnTo>
                    <a:pt x="49" y="37"/>
                  </a:lnTo>
                  <a:lnTo>
                    <a:pt x="49" y="35"/>
                  </a:lnTo>
                  <a:lnTo>
                    <a:pt x="49" y="33"/>
                  </a:lnTo>
                  <a:lnTo>
                    <a:pt x="50" y="30"/>
                  </a:lnTo>
                  <a:lnTo>
                    <a:pt x="50" y="23"/>
                  </a:lnTo>
                  <a:lnTo>
                    <a:pt x="50" y="21"/>
                  </a:lnTo>
                  <a:lnTo>
                    <a:pt x="50" y="20"/>
                  </a:lnTo>
                  <a:lnTo>
                    <a:pt x="50" y="17"/>
                  </a:lnTo>
                  <a:lnTo>
                    <a:pt x="50" y="12"/>
                  </a:lnTo>
                  <a:lnTo>
                    <a:pt x="51" y="11"/>
                  </a:lnTo>
                  <a:lnTo>
                    <a:pt x="51" y="10"/>
                  </a:lnTo>
                  <a:lnTo>
                    <a:pt x="51" y="8"/>
                  </a:lnTo>
                  <a:lnTo>
                    <a:pt x="51" y="7"/>
                  </a:lnTo>
                  <a:lnTo>
                    <a:pt x="51" y="6"/>
                  </a:lnTo>
                  <a:lnTo>
                    <a:pt x="51" y="6"/>
                  </a:lnTo>
                  <a:lnTo>
                    <a:pt x="51" y="4"/>
                  </a:lnTo>
                  <a:lnTo>
                    <a:pt x="51" y="3"/>
                  </a:lnTo>
                  <a:lnTo>
                    <a:pt x="51" y="3"/>
                  </a:lnTo>
                  <a:lnTo>
                    <a:pt x="52" y="2"/>
                  </a:lnTo>
                  <a:lnTo>
                    <a:pt x="52" y="2"/>
                  </a:lnTo>
                  <a:lnTo>
                    <a:pt x="52" y="1"/>
                  </a:lnTo>
                  <a:lnTo>
                    <a:pt x="52" y="1"/>
                  </a:lnTo>
                  <a:lnTo>
                    <a:pt x="52" y="0"/>
                  </a:lnTo>
                  <a:lnTo>
                    <a:pt x="52" y="0"/>
                  </a:lnTo>
                  <a:lnTo>
                    <a:pt x="52" y="0"/>
                  </a:lnTo>
                  <a:lnTo>
                    <a:pt x="52" y="0"/>
                  </a:lnTo>
                  <a:lnTo>
                    <a:pt x="52" y="0"/>
                  </a:lnTo>
                  <a:lnTo>
                    <a:pt x="52" y="0"/>
                  </a:lnTo>
                  <a:lnTo>
                    <a:pt x="52" y="0"/>
                  </a:lnTo>
                  <a:lnTo>
                    <a:pt x="52" y="0"/>
                  </a:lnTo>
                  <a:lnTo>
                    <a:pt x="52" y="0"/>
                  </a:lnTo>
                  <a:lnTo>
                    <a:pt x="53" y="0"/>
                  </a:lnTo>
                  <a:lnTo>
                    <a:pt x="53" y="1"/>
                  </a:lnTo>
                  <a:lnTo>
                    <a:pt x="53" y="1"/>
                  </a:lnTo>
                  <a:lnTo>
                    <a:pt x="53" y="2"/>
                  </a:lnTo>
                  <a:lnTo>
                    <a:pt x="53" y="2"/>
                  </a:lnTo>
                  <a:lnTo>
                    <a:pt x="53" y="3"/>
                  </a:lnTo>
                  <a:lnTo>
                    <a:pt x="53" y="3"/>
                  </a:lnTo>
                  <a:lnTo>
                    <a:pt x="53" y="4"/>
                  </a:lnTo>
                  <a:lnTo>
                    <a:pt x="53" y="5"/>
                  </a:lnTo>
                  <a:lnTo>
                    <a:pt x="53" y="6"/>
                  </a:lnTo>
                  <a:lnTo>
                    <a:pt x="54" y="6"/>
                  </a:lnTo>
                  <a:lnTo>
                    <a:pt x="54" y="8"/>
                  </a:lnTo>
                  <a:lnTo>
                    <a:pt x="54" y="10"/>
                  </a:lnTo>
                  <a:lnTo>
                    <a:pt x="54" y="11"/>
                  </a:lnTo>
                  <a:lnTo>
                    <a:pt x="54" y="13"/>
                  </a:lnTo>
                  <a:lnTo>
                    <a:pt x="54" y="14"/>
                  </a:lnTo>
                  <a:lnTo>
                    <a:pt x="54" y="16"/>
                  </a:lnTo>
                  <a:lnTo>
                    <a:pt x="54" y="18"/>
                  </a:lnTo>
                  <a:lnTo>
                    <a:pt x="55" y="25"/>
                  </a:lnTo>
                  <a:lnTo>
                    <a:pt x="55" y="26"/>
                  </a:lnTo>
                  <a:lnTo>
                    <a:pt x="55" y="28"/>
                  </a:lnTo>
                  <a:lnTo>
                    <a:pt x="55" y="31"/>
                  </a:lnTo>
                  <a:lnTo>
                    <a:pt x="55" y="38"/>
                  </a:lnTo>
                  <a:lnTo>
                    <a:pt x="56" y="53"/>
                  </a:lnTo>
                  <a:lnTo>
                    <a:pt x="56" y="55"/>
                  </a:lnTo>
                  <a:lnTo>
                    <a:pt x="56" y="57"/>
                  </a:lnTo>
                  <a:lnTo>
                    <a:pt x="56" y="61"/>
                  </a:lnTo>
                  <a:lnTo>
                    <a:pt x="57" y="69"/>
                  </a:lnTo>
                  <a:lnTo>
                    <a:pt x="58" y="83"/>
                  </a:lnTo>
                  <a:lnTo>
                    <a:pt x="58" y="85"/>
                  </a:lnTo>
                  <a:lnTo>
                    <a:pt x="58" y="87"/>
                  </a:lnTo>
                  <a:lnTo>
                    <a:pt x="58" y="90"/>
                  </a:lnTo>
                  <a:lnTo>
                    <a:pt x="58" y="92"/>
                  </a:lnTo>
                  <a:lnTo>
                    <a:pt x="58" y="93"/>
                  </a:lnTo>
                  <a:lnTo>
                    <a:pt x="58" y="96"/>
                  </a:lnTo>
                  <a:lnTo>
                    <a:pt x="58" y="98"/>
                  </a:lnTo>
                  <a:lnTo>
                    <a:pt x="58" y="99"/>
                  </a:lnTo>
                  <a:lnTo>
                    <a:pt x="58" y="102"/>
                  </a:lnTo>
                  <a:lnTo>
                    <a:pt x="59" y="103"/>
                  </a:lnTo>
                  <a:lnTo>
                    <a:pt x="59" y="104"/>
                  </a:lnTo>
                  <a:lnTo>
                    <a:pt x="59" y="106"/>
                  </a:lnTo>
                  <a:lnTo>
                    <a:pt x="59" y="107"/>
                  </a:lnTo>
                  <a:lnTo>
                    <a:pt x="59" y="108"/>
                  </a:lnTo>
                  <a:lnTo>
                    <a:pt x="59" y="109"/>
                  </a:lnTo>
                  <a:lnTo>
                    <a:pt x="59" y="110"/>
                  </a:lnTo>
                  <a:lnTo>
                    <a:pt x="59" y="111"/>
                  </a:lnTo>
                  <a:lnTo>
                    <a:pt x="59" y="111"/>
                  </a:lnTo>
                  <a:lnTo>
                    <a:pt x="60" y="112"/>
                  </a:lnTo>
                  <a:lnTo>
                    <a:pt x="60" y="113"/>
                  </a:lnTo>
                  <a:lnTo>
                    <a:pt x="60" y="113"/>
                  </a:lnTo>
                  <a:lnTo>
                    <a:pt x="60" y="114"/>
                  </a:lnTo>
                  <a:lnTo>
                    <a:pt x="60" y="114"/>
                  </a:lnTo>
                  <a:lnTo>
                    <a:pt x="60" y="115"/>
                  </a:lnTo>
                  <a:lnTo>
                    <a:pt x="60" y="115"/>
                  </a:lnTo>
                  <a:lnTo>
                    <a:pt x="60" y="115"/>
                  </a:lnTo>
                  <a:lnTo>
                    <a:pt x="60" y="115"/>
                  </a:lnTo>
                  <a:lnTo>
                    <a:pt x="60" y="116"/>
                  </a:lnTo>
                  <a:lnTo>
                    <a:pt x="60" y="116"/>
                  </a:lnTo>
                  <a:lnTo>
                    <a:pt x="60" y="116"/>
                  </a:lnTo>
                  <a:lnTo>
                    <a:pt x="60" y="115"/>
                  </a:lnTo>
                  <a:lnTo>
                    <a:pt x="61" y="115"/>
                  </a:lnTo>
                  <a:lnTo>
                    <a:pt x="61" y="115"/>
                  </a:lnTo>
                  <a:lnTo>
                    <a:pt x="61" y="115"/>
                  </a:lnTo>
                  <a:lnTo>
                    <a:pt x="61" y="114"/>
                  </a:lnTo>
                  <a:lnTo>
                    <a:pt x="61" y="114"/>
                  </a:lnTo>
                  <a:lnTo>
                    <a:pt x="61" y="113"/>
                  </a:lnTo>
                  <a:lnTo>
                    <a:pt x="61" y="113"/>
                  </a:lnTo>
                  <a:lnTo>
                    <a:pt x="61" y="112"/>
                  </a:lnTo>
                  <a:lnTo>
                    <a:pt x="61" y="111"/>
                  </a:lnTo>
                  <a:lnTo>
                    <a:pt x="62" y="110"/>
                  </a:lnTo>
                  <a:lnTo>
                    <a:pt x="62" y="110"/>
                  </a:lnTo>
                  <a:lnTo>
                    <a:pt x="62" y="108"/>
                  </a:lnTo>
                  <a:lnTo>
                    <a:pt x="62" y="106"/>
                  </a:lnTo>
                  <a:lnTo>
                    <a:pt x="62" y="105"/>
                  </a:lnTo>
                  <a:lnTo>
                    <a:pt x="62" y="103"/>
                  </a:lnTo>
                  <a:lnTo>
                    <a:pt x="62" y="101"/>
                  </a:lnTo>
                  <a:lnTo>
                    <a:pt x="62" y="100"/>
                  </a:lnTo>
                  <a:lnTo>
                    <a:pt x="62" y="97"/>
                  </a:lnTo>
                  <a:lnTo>
                    <a:pt x="63" y="96"/>
                  </a:lnTo>
                  <a:lnTo>
                    <a:pt x="63" y="94"/>
                  </a:lnTo>
                  <a:lnTo>
                    <a:pt x="63" y="90"/>
                  </a:lnTo>
                  <a:lnTo>
                    <a:pt x="63" y="83"/>
                  </a:lnTo>
                  <a:lnTo>
                    <a:pt x="63" y="81"/>
                  </a:lnTo>
                  <a:lnTo>
                    <a:pt x="63" y="80"/>
                  </a:lnTo>
                  <a:lnTo>
                    <a:pt x="64" y="76"/>
                  </a:lnTo>
                  <a:lnTo>
                    <a:pt x="64" y="67"/>
                  </a:lnTo>
                  <a:lnTo>
                    <a:pt x="65" y="51"/>
                  </a:lnTo>
                  <a:lnTo>
                    <a:pt x="65" y="49"/>
                  </a:lnTo>
                  <a:lnTo>
                    <a:pt x="65" y="46"/>
                  </a:lnTo>
                  <a:lnTo>
                    <a:pt x="65" y="42"/>
                  </a:lnTo>
                  <a:lnTo>
                    <a:pt x="66" y="34"/>
                  </a:lnTo>
                  <a:lnTo>
                    <a:pt x="66" y="33"/>
                  </a:lnTo>
                  <a:lnTo>
                    <a:pt x="66" y="31"/>
                  </a:lnTo>
                  <a:lnTo>
                    <a:pt x="66" y="27"/>
                  </a:lnTo>
                  <a:lnTo>
                    <a:pt x="66" y="20"/>
                  </a:lnTo>
                  <a:lnTo>
                    <a:pt x="66" y="19"/>
                  </a:lnTo>
                  <a:lnTo>
                    <a:pt x="67" y="17"/>
                  </a:lnTo>
                  <a:lnTo>
                    <a:pt x="67" y="15"/>
                  </a:lnTo>
                  <a:lnTo>
                    <a:pt x="67" y="13"/>
                  </a:lnTo>
                  <a:lnTo>
                    <a:pt x="67" y="12"/>
                  </a:lnTo>
                  <a:lnTo>
                    <a:pt x="67" y="10"/>
                  </a:lnTo>
                  <a:lnTo>
                    <a:pt x="67" y="9"/>
                  </a:lnTo>
                  <a:lnTo>
                    <a:pt x="67" y="8"/>
                  </a:lnTo>
                  <a:lnTo>
                    <a:pt x="67" y="7"/>
                  </a:lnTo>
                  <a:lnTo>
                    <a:pt x="67" y="6"/>
                  </a:lnTo>
                  <a:lnTo>
                    <a:pt x="67" y="5"/>
                  </a:lnTo>
                  <a:lnTo>
                    <a:pt x="68" y="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40" name="Freeform 97"/>
            <p:cNvSpPr>
              <a:spLocks/>
            </p:cNvSpPr>
            <p:nvPr/>
          </p:nvSpPr>
          <p:spPr bwMode="auto">
            <a:xfrm>
              <a:off x="5593" y="2186"/>
              <a:ext cx="66" cy="116"/>
            </a:xfrm>
            <a:custGeom>
              <a:avLst/>
              <a:gdLst/>
              <a:ahLst/>
              <a:cxnLst>
                <a:cxn ang="0">
                  <a:pos x="0" y="0"/>
                </a:cxn>
                <a:cxn ang="0">
                  <a:pos x="1" y="0"/>
                </a:cxn>
                <a:cxn ang="0">
                  <a:pos x="2" y="4"/>
                </a:cxn>
                <a:cxn ang="0">
                  <a:pos x="3" y="15"/>
                </a:cxn>
                <a:cxn ang="0">
                  <a:pos x="4" y="50"/>
                </a:cxn>
                <a:cxn ang="0">
                  <a:pos x="6" y="83"/>
                </a:cxn>
                <a:cxn ang="0">
                  <a:pos x="7" y="104"/>
                </a:cxn>
                <a:cxn ang="0">
                  <a:pos x="8" y="112"/>
                </a:cxn>
                <a:cxn ang="0">
                  <a:pos x="9" y="116"/>
                </a:cxn>
                <a:cxn ang="0">
                  <a:pos x="9" y="114"/>
                </a:cxn>
                <a:cxn ang="0">
                  <a:pos x="10" y="106"/>
                </a:cxn>
                <a:cxn ang="0">
                  <a:pos x="11" y="86"/>
                </a:cxn>
                <a:cxn ang="0">
                  <a:pos x="13" y="48"/>
                </a:cxn>
                <a:cxn ang="0">
                  <a:pos x="15" y="19"/>
                </a:cxn>
                <a:cxn ang="0">
                  <a:pos x="15" y="7"/>
                </a:cxn>
                <a:cxn ang="0">
                  <a:pos x="16" y="1"/>
                </a:cxn>
                <a:cxn ang="0">
                  <a:pos x="17" y="0"/>
                </a:cxn>
                <a:cxn ang="0">
                  <a:pos x="18" y="3"/>
                </a:cxn>
                <a:cxn ang="0">
                  <a:pos x="19" y="12"/>
                </a:cxn>
                <a:cxn ang="0">
                  <a:pos x="20" y="38"/>
                </a:cxn>
                <a:cxn ang="0">
                  <a:pos x="22" y="83"/>
                </a:cxn>
                <a:cxn ang="0">
                  <a:pos x="23" y="104"/>
                </a:cxn>
                <a:cxn ang="0">
                  <a:pos x="24" y="113"/>
                </a:cxn>
                <a:cxn ang="0">
                  <a:pos x="25" y="116"/>
                </a:cxn>
                <a:cxn ang="0">
                  <a:pos x="25" y="113"/>
                </a:cxn>
                <a:cxn ang="0">
                  <a:pos x="26" y="107"/>
                </a:cxn>
                <a:cxn ang="0">
                  <a:pos x="27" y="86"/>
                </a:cxn>
                <a:cxn ang="0">
                  <a:pos x="30" y="30"/>
                </a:cxn>
                <a:cxn ang="0">
                  <a:pos x="31" y="13"/>
                </a:cxn>
                <a:cxn ang="0">
                  <a:pos x="32" y="4"/>
                </a:cxn>
                <a:cxn ang="0">
                  <a:pos x="33" y="0"/>
                </a:cxn>
                <a:cxn ang="0">
                  <a:pos x="33" y="0"/>
                </a:cxn>
                <a:cxn ang="0">
                  <a:pos x="34" y="6"/>
                </a:cxn>
                <a:cxn ang="0">
                  <a:pos x="35" y="24"/>
                </a:cxn>
                <a:cxn ang="0">
                  <a:pos x="37" y="72"/>
                </a:cxn>
                <a:cxn ang="0">
                  <a:pos x="39" y="101"/>
                </a:cxn>
                <a:cxn ang="0">
                  <a:pos x="40" y="112"/>
                </a:cxn>
                <a:cxn ang="0">
                  <a:pos x="41" y="115"/>
                </a:cxn>
                <a:cxn ang="0">
                  <a:pos x="41" y="114"/>
                </a:cxn>
                <a:cxn ang="0">
                  <a:pos x="42" y="107"/>
                </a:cxn>
                <a:cxn ang="0">
                  <a:pos x="43" y="88"/>
                </a:cxn>
                <a:cxn ang="0">
                  <a:pos x="45" y="41"/>
                </a:cxn>
                <a:cxn ang="0">
                  <a:pos x="47" y="19"/>
                </a:cxn>
                <a:cxn ang="0">
                  <a:pos x="48" y="6"/>
                </a:cxn>
                <a:cxn ang="0">
                  <a:pos x="48" y="1"/>
                </a:cxn>
                <a:cxn ang="0">
                  <a:pos x="49" y="0"/>
                </a:cxn>
                <a:cxn ang="0">
                  <a:pos x="50" y="3"/>
                </a:cxn>
                <a:cxn ang="0">
                  <a:pos x="51" y="12"/>
                </a:cxn>
                <a:cxn ang="0">
                  <a:pos x="52" y="40"/>
                </a:cxn>
                <a:cxn ang="0">
                  <a:pos x="54" y="88"/>
                </a:cxn>
                <a:cxn ang="0">
                  <a:pos x="55" y="106"/>
                </a:cxn>
                <a:cxn ang="0">
                  <a:pos x="56" y="114"/>
                </a:cxn>
                <a:cxn ang="0">
                  <a:pos x="57" y="116"/>
                </a:cxn>
                <a:cxn ang="0">
                  <a:pos x="58" y="112"/>
                </a:cxn>
                <a:cxn ang="0">
                  <a:pos x="58" y="104"/>
                </a:cxn>
                <a:cxn ang="0">
                  <a:pos x="60" y="82"/>
                </a:cxn>
                <a:cxn ang="0">
                  <a:pos x="62" y="26"/>
                </a:cxn>
                <a:cxn ang="0">
                  <a:pos x="63" y="11"/>
                </a:cxn>
                <a:cxn ang="0">
                  <a:pos x="64" y="2"/>
                </a:cxn>
                <a:cxn ang="0">
                  <a:pos x="65" y="0"/>
                </a:cxn>
                <a:cxn ang="0">
                  <a:pos x="65" y="1"/>
                </a:cxn>
                <a:cxn ang="0">
                  <a:pos x="66" y="7"/>
                </a:cxn>
              </a:cxnLst>
              <a:rect l="0" t="0" r="r" b="b"/>
              <a:pathLst>
                <a:path w="66" h="116">
                  <a:moveTo>
                    <a:pt x="0" y="4"/>
                  </a:moveTo>
                  <a:lnTo>
                    <a:pt x="0" y="4"/>
                  </a:lnTo>
                  <a:lnTo>
                    <a:pt x="0" y="3"/>
                  </a:lnTo>
                  <a:lnTo>
                    <a:pt x="0" y="2"/>
                  </a:lnTo>
                  <a:lnTo>
                    <a:pt x="0" y="2"/>
                  </a:lnTo>
                  <a:lnTo>
                    <a:pt x="0" y="1"/>
                  </a:lnTo>
                  <a:lnTo>
                    <a:pt x="0" y="1"/>
                  </a:lnTo>
                  <a:lnTo>
                    <a:pt x="0" y="0"/>
                  </a:lnTo>
                  <a:lnTo>
                    <a:pt x="0" y="0"/>
                  </a:lnTo>
                  <a:lnTo>
                    <a:pt x="0" y="0"/>
                  </a:lnTo>
                  <a:lnTo>
                    <a:pt x="0" y="0"/>
                  </a:lnTo>
                  <a:lnTo>
                    <a:pt x="1" y="0"/>
                  </a:lnTo>
                  <a:lnTo>
                    <a:pt x="1" y="0"/>
                  </a:lnTo>
                  <a:lnTo>
                    <a:pt x="1" y="0"/>
                  </a:lnTo>
                  <a:lnTo>
                    <a:pt x="1" y="0"/>
                  </a:lnTo>
                  <a:lnTo>
                    <a:pt x="1" y="0"/>
                  </a:lnTo>
                  <a:lnTo>
                    <a:pt x="1" y="0"/>
                  </a:lnTo>
                  <a:lnTo>
                    <a:pt x="1" y="0"/>
                  </a:lnTo>
                  <a:lnTo>
                    <a:pt x="1" y="1"/>
                  </a:lnTo>
                  <a:lnTo>
                    <a:pt x="1" y="1"/>
                  </a:lnTo>
                  <a:lnTo>
                    <a:pt x="1" y="2"/>
                  </a:lnTo>
                  <a:lnTo>
                    <a:pt x="1" y="2"/>
                  </a:lnTo>
                  <a:lnTo>
                    <a:pt x="1" y="3"/>
                  </a:lnTo>
                  <a:lnTo>
                    <a:pt x="2" y="4"/>
                  </a:lnTo>
                  <a:lnTo>
                    <a:pt x="2" y="4"/>
                  </a:lnTo>
                  <a:lnTo>
                    <a:pt x="2" y="6"/>
                  </a:lnTo>
                  <a:lnTo>
                    <a:pt x="2" y="7"/>
                  </a:lnTo>
                  <a:lnTo>
                    <a:pt x="2" y="8"/>
                  </a:lnTo>
                  <a:lnTo>
                    <a:pt x="2" y="10"/>
                  </a:lnTo>
                  <a:lnTo>
                    <a:pt x="2" y="11"/>
                  </a:lnTo>
                  <a:lnTo>
                    <a:pt x="2" y="13"/>
                  </a:lnTo>
                  <a:lnTo>
                    <a:pt x="3" y="15"/>
                  </a:lnTo>
                  <a:lnTo>
                    <a:pt x="3" y="17"/>
                  </a:lnTo>
                  <a:lnTo>
                    <a:pt x="3" y="18"/>
                  </a:lnTo>
                  <a:lnTo>
                    <a:pt x="3" y="21"/>
                  </a:lnTo>
                  <a:lnTo>
                    <a:pt x="3" y="27"/>
                  </a:lnTo>
                  <a:lnTo>
                    <a:pt x="4" y="42"/>
                  </a:lnTo>
                  <a:lnTo>
                    <a:pt x="4" y="44"/>
                  </a:lnTo>
                  <a:lnTo>
                    <a:pt x="4" y="46"/>
                  </a:lnTo>
                  <a:lnTo>
                    <a:pt x="4" y="50"/>
                  </a:lnTo>
                  <a:lnTo>
                    <a:pt x="5" y="58"/>
                  </a:lnTo>
                  <a:lnTo>
                    <a:pt x="5" y="61"/>
                  </a:lnTo>
                  <a:lnTo>
                    <a:pt x="5" y="63"/>
                  </a:lnTo>
                  <a:lnTo>
                    <a:pt x="5" y="67"/>
                  </a:lnTo>
                  <a:lnTo>
                    <a:pt x="5" y="75"/>
                  </a:lnTo>
                  <a:lnTo>
                    <a:pt x="5" y="77"/>
                  </a:lnTo>
                  <a:lnTo>
                    <a:pt x="6" y="79"/>
                  </a:lnTo>
                  <a:lnTo>
                    <a:pt x="6" y="83"/>
                  </a:lnTo>
                  <a:lnTo>
                    <a:pt x="6" y="90"/>
                  </a:lnTo>
                  <a:lnTo>
                    <a:pt x="6" y="92"/>
                  </a:lnTo>
                  <a:lnTo>
                    <a:pt x="6" y="94"/>
                  </a:lnTo>
                  <a:lnTo>
                    <a:pt x="7" y="97"/>
                  </a:lnTo>
                  <a:lnTo>
                    <a:pt x="7" y="99"/>
                  </a:lnTo>
                  <a:lnTo>
                    <a:pt x="7" y="100"/>
                  </a:lnTo>
                  <a:lnTo>
                    <a:pt x="7" y="103"/>
                  </a:lnTo>
                  <a:lnTo>
                    <a:pt x="7" y="104"/>
                  </a:lnTo>
                  <a:lnTo>
                    <a:pt x="7" y="105"/>
                  </a:lnTo>
                  <a:lnTo>
                    <a:pt x="7" y="107"/>
                  </a:lnTo>
                  <a:lnTo>
                    <a:pt x="7" y="108"/>
                  </a:lnTo>
                  <a:lnTo>
                    <a:pt x="7" y="109"/>
                  </a:lnTo>
                  <a:lnTo>
                    <a:pt x="7" y="110"/>
                  </a:lnTo>
                  <a:lnTo>
                    <a:pt x="8" y="111"/>
                  </a:lnTo>
                  <a:lnTo>
                    <a:pt x="8" y="111"/>
                  </a:lnTo>
                  <a:lnTo>
                    <a:pt x="8" y="112"/>
                  </a:lnTo>
                  <a:lnTo>
                    <a:pt x="8" y="113"/>
                  </a:lnTo>
                  <a:lnTo>
                    <a:pt x="8" y="114"/>
                  </a:lnTo>
                  <a:lnTo>
                    <a:pt x="8" y="114"/>
                  </a:lnTo>
                  <a:lnTo>
                    <a:pt x="8" y="114"/>
                  </a:lnTo>
                  <a:lnTo>
                    <a:pt x="8" y="115"/>
                  </a:lnTo>
                  <a:lnTo>
                    <a:pt x="8" y="115"/>
                  </a:lnTo>
                  <a:lnTo>
                    <a:pt x="9" y="115"/>
                  </a:lnTo>
                  <a:lnTo>
                    <a:pt x="9" y="116"/>
                  </a:lnTo>
                  <a:lnTo>
                    <a:pt x="9" y="116"/>
                  </a:lnTo>
                  <a:lnTo>
                    <a:pt x="9" y="116"/>
                  </a:lnTo>
                  <a:lnTo>
                    <a:pt x="9" y="115"/>
                  </a:lnTo>
                  <a:lnTo>
                    <a:pt x="9" y="115"/>
                  </a:lnTo>
                  <a:lnTo>
                    <a:pt x="9" y="115"/>
                  </a:lnTo>
                  <a:lnTo>
                    <a:pt x="9" y="115"/>
                  </a:lnTo>
                  <a:lnTo>
                    <a:pt x="9" y="114"/>
                  </a:lnTo>
                  <a:lnTo>
                    <a:pt x="9" y="114"/>
                  </a:lnTo>
                  <a:lnTo>
                    <a:pt x="9" y="113"/>
                  </a:lnTo>
                  <a:lnTo>
                    <a:pt x="9" y="113"/>
                  </a:lnTo>
                  <a:lnTo>
                    <a:pt x="10" y="112"/>
                  </a:lnTo>
                  <a:lnTo>
                    <a:pt x="10" y="111"/>
                  </a:lnTo>
                  <a:lnTo>
                    <a:pt x="10" y="110"/>
                  </a:lnTo>
                  <a:lnTo>
                    <a:pt x="10" y="108"/>
                  </a:lnTo>
                  <a:lnTo>
                    <a:pt x="10" y="107"/>
                  </a:lnTo>
                  <a:lnTo>
                    <a:pt x="10" y="106"/>
                  </a:lnTo>
                  <a:lnTo>
                    <a:pt x="10" y="104"/>
                  </a:lnTo>
                  <a:lnTo>
                    <a:pt x="10" y="103"/>
                  </a:lnTo>
                  <a:lnTo>
                    <a:pt x="11" y="102"/>
                  </a:lnTo>
                  <a:lnTo>
                    <a:pt x="11" y="99"/>
                  </a:lnTo>
                  <a:lnTo>
                    <a:pt x="11" y="98"/>
                  </a:lnTo>
                  <a:lnTo>
                    <a:pt x="11" y="96"/>
                  </a:lnTo>
                  <a:lnTo>
                    <a:pt x="11" y="93"/>
                  </a:lnTo>
                  <a:lnTo>
                    <a:pt x="11" y="86"/>
                  </a:lnTo>
                  <a:lnTo>
                    <a:pt x="11" y="84"/>
                  </a:lnTo>
                  <a:lnTo>
                    <a:pt x="12" y="83"/>
                  </a:lnTo>
                  <a:lnTo>
                    <a:pt x="12" y="79"/>
                  </a:lnTo>
                  <a:lnTo>
                    <a:pt x="12" y="72"/>
                  </a:lnTo>
                  <a:lnTo>
                    <a:pt x="13" y="56"/>
                  </a:lnTo>
                  <a:lnTo>
                    <a:pt x="13" y="54"/>
                  </a:lnTo>
                  <a:lnTo>
                    <a:pt x="13" y="52"/>
                  </a:lnTo>
                  <a:lnTo>
                    <a:pt x="13" y="48"/>
                  </a:lnTo>
                  <a:lnTo>
                    <a:pt x="13" y="40"/>
                  </a:lnTo>
                  <a:lnTo>
                    <a:pt x="14" y="38"/>
                  </a:lnTo>
                  <a:lnTo>
                    <a:pt x="14" y="36"/>
                  </a:lnTo>
                  <a:lnTo>
                    <a:pt x="14" y="33"/>
                  </a:lnTo>
                  <a:lnTo>
                    <a:pt x="14" y="26"/>
                  </a:lnTo>
                  <a:lnTo>
                    <a:pt x="14" y="24"/>
                  </a:lnTo>
                  <a:lnTo>
                    <a:pt x="14" y="22"/>
                  </a:lnTo>
                  <a:lnTo>
                    <a:pt x="15" y="19"/>
                  </a:lnTo>
                  <a:lnTo>
                    <a:pt x="15" y="18"/>
                  </a:lnTo>
                  <a:lnTo>
                    <a:pt x="15" y="16"/>
                  </a:lnTo>
                  <a:lnTo>
                    <a:pt x="15" y="14"/>
                  </a:lnTo>
                  <a:lnTo>
                    <a:pt x="15" y="12"/>
                  </a:lnTo>
                  <a:lnTo>
                    <a:pt x="15" y="11"/>
                  </a:lnTo>
                  <a:lnTo>
                    <a:pt x="15" y="9"/>
                  </a:lnTo>
                  <a:lnTo>
                    <a:pt x="15" y="8"/>
                  </a:lnTo>
                  <a:lnTo>
                    <a:pt x="15" y="7"/>
                  </a:lnTo>
                  <a:lnTo>
                    <a:pt x="16" y="5"/>
                  </a:lnTo>
                  <a:lnTo>
                    <a:pt x="16" y="4"/>
                  </a:lnTo>
                  <a:lnTo>
                    <a:pt x="16" y="4"/>
                  </a:lnTo>
                  <a:lnTo>
                    <a:pt x="16" y="3"/>
                  </a:lnTo>
                  <a:lnTo>
                    <a:pt x="16" y="2"/>
                  </a:lnTo>
                  <a:lnTo>
                    <a:pt x="16" y="2"/>
                  </a:lnTo>
                  <a:lnTo>
                    <a:pt x="16" y="1"/>
                  </a:lnTo>
                  <a:lnTo>
                    <a:pt x="16" y="1"/>
                  </a:lnTo>
                  <a:lnTo>
                    <a:pt x="16" y="0"/>
                  </a:lnTo>
                  <a:lnTo>
                    <a:pt x="16" y="0"/>
                  </a:lnTo>
                  <a:lnTo>
                    <a:pt x="17" y="0"/>
                  </a:lnTo>
                  <a:lnTo>
                    <a:pt x="17" y="0"/>
                  </a:lnTo>
                  <a:lnTo>
                    <a:pt x="17" y="0"/>
                  </a:lnTo>
                  <a:lnTo>
                    <a:pt x="17" y="0"/>
                  </a:lnTo>
                  <a:lnTo>
                    <a:pt x="17" y="0"/>
                  </a:lnTo>
                  <a:lnTo>
                    <a:pt x="17" y="0"/>
                  </a:lnTo>
                  <a:lnTo>
                    <a:pt x="17" y="0"/>
                  </a:lnTo>
                  <a:lnTo>
                    <a:pt x="17" y="0"/>
                  </a:lnTo>
                  <a:lnTo>
                    <a:pt x="17" y="0"/>
                  </a:lnTo>
                  <a:lnTo>
                    <a:pt x="17" y="1"/>
                  </a:lnTo>
                  <a:lnTo>
                    <a:pt x="17" y="1"/>
                  </a:lnTo>
                  <a:lnTo>
                    <a:pt x="17" y="2"/>
                  </a:lnTo>
                  <a:lnTo>
                    <a:pt x="17" y="2"/>
                  </a:lnTo>
                  <a:lnTo>
                    <a:pt x="18" y="3"/>
                  </a:lnTo>
                  <a:lnTo>
                    <a:pt x="18" y="4"/>
                  </a:lnTo>
                  <a:lnTo>
                    <a:pt x="18" y="4"/>
                  </a:lnTo>
                  <a:lnTo>
                    <a:pt x="18" y="5"/>
                  </a:lnTo>
                  <a:lnTo>
                    <a:pt x="18" y="7"/>
                  </a:lnTo>
                  <a:lnTo>
                    <a:pt x="18" y="8"/>
                  </a:lnTo>
                  <a:lnTo>
                    <a:pt x="18" y="9"/>
                  </a:lnTo>
                  <a:lnTo>
                    <a:pt x="18" y="11"/>
                  </a:lnTo>
                  <a:lnTo>
                    <a:pt x="19" y="12"/>
                  </a:lnTo>
                  <a:lnTo>
                    <a:pt x="19" y="14"/>
                  </a:lnTo>
                  <a:lnTo>
                    <a:pt x="19" y="16"/>
                  </a:lnTo>
                  <a:lnTo>
                    <a:pt x="19" y="22"/>
                  </a:lnTo>
                  <a:lnTo>
                    <a:pt x="19" y="24"/>
                  </a:lnTo>
                  <a:lnTo>
                    <a:pt x="19" y="25"/>
                  </a:lnTo>
                  <a:lnTo>
                    <a:pt x="19" y="29"/>
                  </a:lnTo>
                  <a:lnTo>
                    <a:pt x="20" y="36"/>
                  </a:lnTo>
                  <a:lnTo>
                    <a:pt x="20" y="38"/>
                  </a:lnTo>
                  <a:lnTo>
                    <a:pt x="20" y="39"/>
                  </a:lnTo>
                  <a:lnTo>
                    <a:pt x="20" y="43"/>
                  </a:lnTo>
                  <a:lnTo>
                    <a:pt x="21" y="51"/>
                  </a:lnTo>
                  <a:lnTo>
                    <a:pt x="21" y="66"/>
                  </a:lnTo>
                  <a:lnTo>
                    <a:pt x="21" y="68"/>
                  </a:lnTo>
                  <a:lnTo>
                    <a:pt x="21" y="71"/>
                  </a:lnTo>
                  <a:lnTo>
                    <a:pt x="22" y="75"/>
                  </a:lnTo>
                  <a:lnTo>
                    <a:pt x="22" y="83"/>
                  </a:lnTo>
                  <a:lnTo>
                    <a:pt x="22" y="84"/>
                  </a:lnTo>
                  <a:lnTo>
                    <a:pt x="22" y="86"/>
                  </a:lnTo>
                  <a:lnTo>
                    <a:pt x="22" y="90"/>
                  </a:lnTo>
                  <a:lnTo>
                    <a:pt x="23" y="97"/>
                  </a:lnTo>
                  <a:lnTo>
                    <a:pt x="23" y="98"/>
                  </a:lnTo>
                  <a:lnTo>
                    <a:pt x="23" y="100"/>
                  </a:lnTo>
                  <a:lnTo>
                    <a:pt x="23" y="102"/>
                  </a:lnTo>
                  <a:lnTo>
                    <a:pt x="23" y="104"/>
                  </a:lnTo>
                  <a:lnTo>
                    <a:pt x="23" y="105"/>
                  </a:lnTo>
                  <a:lnTo>
                    <a:pt x="23" y="107"/>
                  </a:lnTo>
                  <a:lnTo>
                    <a:pt x="23" y="108"/>
                  </a:lnTo>
                  <a:lnTo>
                    <a:pt x="24" y="109"/>
                  </a:lnTo>
                  <a:lnTo>
                    <a:pt x="24" y="110"/>
                  </a:lnTo>
                  <a:lnTo>
                    <a:pt x="24" y="111"/>
                  </a:lnTo>
                  <a:lnTo>
                    <a:pt x="24" y="112"/>
                  </a:lnTo>
                  <a:lnTo>
                    <a:pt x="24" y="113"/>
                  </a:lnTo>
                  <a:lnTo>
                    <a:pt x="24" y="113"/>
                  </a:lnTo>
                  <a:lnTo>
                    <a:pt x="24" y="114"/>
                  </a:lnTo>
                  <a:lnTo>
                    <a:pt x="24" y="114"/>
                  </a:lnTo>
                  <a:lnTo>
                    <a:pt x="24" y="115"/>
                  </a:lnTo>
                  <a:lnTo>
                    <a:pt x="25" y="115"/>
                  </a:lnTo>
                  <a:lnTo>
                    <a:pt x="25" y="115"/>
                  </a:lnTo>
                  <a:lnTo>
                    <a:pt x="25" y="115"/>
                  </a:lnTo>
                  <a:lnTo>
                    <a:pt x="25" y="116"/>
                  </a:lnTo>
                  <a:lnTo>
                    <a:pt x="25" y="116"/>
                  </a:lnTo>
                  <a:lnTo>
                    <a:pt x="25" y="116"/>
                  </a:lnTo>
                  <a:lnTo>
                    <a:pt x="25" y="115"/>
                  </a:lnTo>
                  <a:lnTo>
                    <a:pt x="25" y="115"/>
                  </a:lnTo>
                  <a:lnTo>
                    <a:pt x="25" y="115"/>
                  </a:lnTo>
                  <a:lnTo>
                    <a:pt x="25" y="114"/>
                  </a:lnTo>
                  <a:lnTo>
                    <a:pt x="25" y="114"/>
                  </a:lnTo>
                  <a:lnTo>
                    <a:pt x="25" y="113"/>
                  </a:lnTo>
                  <a:lnTo>
                    <a:pt x="26" y="113"/>
                  </a:lnTo>
                  <a:lnTo>
                    <a:pt x="26" y="112"/>
                  </a:lnTo>
                  <a:lnTo>
                    <a:pt x="26" y="111"/>
                  </a:lnTo>
                  <a:lnTo>
                    <a:pt x="26" y="111"/>
                  </a:lnTo>
                  <a:lnTo>
                    <a:pt x="26" y="110"/>
                  </a:lnTo>
                  <a:lnTo>
                    <a:pt x="26" y="109"/>
                  </a:lnTo>
                  <a:lnTo>
                    <a:pt x="26" y="108"/>
                  </a:lnTo>
                  <a:lnTo>
                    <a:pt x="26" y="107"/>
                  </a:lnTo>
                  <a:lnTo>
                    <a:pt x="26" y="104"/>
                  </a:lnTo>
                  <a:lnTo>
                    <a:pt x="27" y="103"/>
                  </a:lnTo>
                  <a:lnTo>
                    <a:pt x="27" y="102"/>
                  </a:lnTo>
                  <a:lnTo>
                    <a:pt x="27" y="99"/>
                  </a:lnTo>
                  <a:lnTo>
                    <a:pt x="27" y="92"/>
                  </a:lnTo>
                  <a:lnTo>
                    <a:pt x="27" y="90"/>
                  </a:lnTo>
                  <a:lnTo>
                    <a:pt x="27" y="89"/>
                  </a:lnTo>
                  <a:lnTo>
                    <a:pt x="27" y="86"/>
                  </a:lnTo>
                  <a:lnTo>
                    <a:pt x="28" y="78"/>
                  </a:lnTo>
                  <a:lnTo>
                    <a:pt x="29" y="63"/>
                  </a:lnTo>
                  <a:lnTo>
                    <a:pt x="29" y="61"/>
                  </a:lnTo>
                  <a:lnTo>
                    <a:pt x="29" y="59"/>
                  </a:lnTo>
                  <a:lnTo>
                    <a:pt x="29" y="55"/>
                  </a:lnTo>
                  <a:lnTo>
                    <a:pt x="29" y="47"/>
                  </a:lnTo>
                  <a:lnTo>
                    <a:pt x="30" y="32"/>
                  </a:lnTo>
                  <a:lnTo>
                    <a:pt x="30" y="30"/>
                  </a:lnTo>
                  <a:lnTo>
                    <a:pt x="30" y="28"/>
                  </a:lnTo>
                  <a:lnTo>
                    <a:pt x="30" y="25"/>
                  </a:lnTo>
                  <a:lnTo>
                    <a:pt x="30" y="23"/>
                  </a:lnTo>
                  <a:lnTo>
                    <a:pt x="31" y="22"/>
                  </a:lnTo>
                  <a:lnTo>
                    <a:pt x="31" y="19"/>
                  </a:lnTo>
                  <a:lnTo>
                    <a:pt x="31" y="17"/>
                  </a:lnTo>
                  <a:lnTo>
                    <a:pt x="31" y="16"/>
                  </a:lnTo>
                  <a:lnTo>
                    <a:pt x="31" y="13"/>
                  </a:lnTo>
                  <a:lnTo>
                    <a:pt x="31" y="12"/>
                  </a:lnTo>
                  <a:lnTo>
                    <a:pt x="31" y="11"/>
                  </a:lnTo>
                  <a:lnTo>
                    <a:pt x="31" y="8"/>
                  </a:lnTo>
                  <a:lnTo>
                    <a:pt x="31" y="8"/>
                  </a:lnTo>
                  <a:lnTo>
                    <a:pt x="32" y="6"/>
                  </a:lnTo>
                  <a:lnTo>
                    <a:pt x="32" y="6"/>
                  </a:lnTo>
                  <a:lnTo>
                    <a:pt x="32" y="5"/>
                  </a:lnTo>
                  <a:lnTo>
                    <a:pt x="32" y="4"/>
                  </a:lnTo>
                  <a:lnTo>
                    <a:pt x="32" y="3"/>
                  </a:lnTo>
                  <a:lnTo>
                    <a:pt x="32" y="3"/>
                  </a:lnTo>
                  <a:lnTo>
                    <a:pt x="32" y="2"/>
                  </a:lnTo>
                  <a:lnTo>
                    <a:pt x="32" y="2"/>
                  </a:lnTo>
                  <a:lnTo>
                    <a:pt x="32" y="1"/>
                  </a:lnTo>
                  <a:lnTo>
                    <a:pt x="32" y="1"/>
                  </a:lnTo>
                  <a:lnTo>
                    <a:pt x="33" y="0"/>
                  </a:lnTo>
                  <a:lnTo>
                    <a:pt x="33" y="0"/>
                  </a:lnTo>
                  <a:lnTo>
                    <a:pt x="33" y="0"/>
                  </a:lnTo>
                  <a:lnTo>
                    <a:pt x="33" y="0"/>
                  </a:lnTo>
                  <a:lnTo>
                    <a:pt x="33" y="0"/>
                  </a:lnTo>
                  <a:lnTo>
                    <a:pt x="33" y="0"/>
                  </a:lnTo>
                  <a:lnTo>
                    <a:pt x="33" y="0"/>
                  </a:lnTo>
                  <a:lnTo>
                    <a:pt x="33" y="0"/>
                  </a:lnTo>
                  <a:lnTo>
                    <a:pt x="33" y="0"/>
                  </a:lnTo>
                  <a:lnTo>
                    <a:pt x="33" y="0"/>
                  </a:lnTo>
                  <a:lnTo>
                    <a:pt x="33" y="1"/>
                  </a:lnTo>
                  <a:lnTo>
                    <a:pt x="33" y="1"/>
                  </a:lnTo>
                  <a:lnTo>
                    <a:pt x="34" y="2"/>
                  </a:lnTo>
                  <a:lnTo>
                    <a:pt x="34" y="3"/>
                  </a:lnTo>
                  <a:lnTo>
                    <a:pt x="34" y="3"/>
                  </a:lnTo>
                  <a:lnTo>
                    <a:pt x="34" y="4"/>
                  </a:lnTo>
                  <a:lnTo>
                    <a:pt x="34" y="5"/>
                  </a:lnTo>
                  <a:lnTo>
                    <a:pt x="34" y="6"/>
                  </a:lnTo>
                  <a:lnTo>
                    <a:pt x="34" y="7"/>
                  </a:lnTo>
                  <a:lnTo>
                    <a:pt x="34" y="9"/>
                  </a:lnTo>
                  <a:lnTo>
                    <a:pt x="34" y="10"/>
                  </a:lnTo>
                  <a:lnTo>
                    <a:pt x="35" y="12"/>
                  </a:lnTo>
                  <a:lnTo>
                    <a:pt x="35" y="14"/>
                  </a:lnTo>
                  <a:lnTo>
                    <a:pt x="35" y="21"/>
                  </a:lnTo>
                  <a:lnTo>
                    <a:pt x="35" y="22"/>
                  </a:lnTo>
                  <a:lnTo>
                    <a:pt x="35" y="24"/>
                  </a:lnTo>
                  <a:lnTo>
                    <a:pt x="35" y="28"/>
                  </a:lnTo>
                  <a:lnTo>
                    <a:pt x="36" y="36"/>
                  </a:lnTo>
                  <a:lnTo>
                    <a:pt x="36" y="38"/>
                  </a:lnTo>
                  <a:lnTo>
                    <a:pt x="36" y="40"/>
                  </a:lnTo>
                  <a:lnTo>
                    <a:pt x="36" y="44"/>
                  </a:lnTo>
                  <a:lnTo>
                    <a:pt x="37" y="52"/>
                  </a:lnTo>
                  <a:lnTo>
                    <a:pt x="37" y="70"/>
                  </a:lnTo>
                  <a:lnTo>
                    <a:pt x="37" y="72"/>
                  </a:lnTo>
                  <a:lnTo>
                    <a:pt x="38" y="74"/>
                  </a:lnTo>
                  <a:lnTo>
                    <a:pt x="38" y="78"/>
                  </a:lnTo>
                  <a:lnTo>
                    <a:pt x="38" y="86"/>
                  </a:lnTo>
                  <a:lnTo>
                    <a:pt x="38" y="88"/>
                  </a:lnTo>
                  <a:lnTo>
                    <a:pt x="38" y="89"/>
                  </a:lnTo>
                  <a:lnTo>
                    <a:pt x="39" y="93"/>
                  </a:lnTo>
                  <a:lnTo>
                    <a:pt x="39" y="99"/>
                  </a:lnTo>
                  <a:lnTo>
                    <a:pt x="39" y="101"/>
                  </a:lnTo>
                  <a:lnTo>
                    <a:pt x="39" y="102"/>
                  </a:lnTo>
                  <a:lnTo>
                    <a:pt x="39" y="105"/>
                  </a:lnTo>
                  <a:lnTo>
                    <a:pt x="39" y="106"/>
                  </a:lnTo>
                  <a:lnTo>
                    <a:pt x="39" y="107"/>
                  </a:lnTo>
                  <a:lnTo>
                    <a:pt x="40" y="109"/>
                  </a:lnTo>
                  <a:lnTo>
                    <a:pt x="40" y="110"/>
                  </a:lnTo>
                  <a:lnTo>
                    <a:pt x="40" y="111"/>
                  </a:lnTo>
                  <a:lnTo>
                    <a:pt x="40" y="112"/>
                  </a:lnTo>
                  <a:lnTo>
                    <a:pt x="40" y="112"/>
                  </a:lnTo>
                  <a:lnTo>
                    <a:pt x="40" y="113"/>
                  </a:lnTo>
                  <a:lnTo>
                    <a:pt x="40" y="114"/>
                  </a:lnTo>
                  <a:lnTo>
                    <a:pt x="40" y="114"/>
                  </a:lnTo>
                  <a:lnTo>
                    <a:pt x="40" y="115"/>
                  </a:lnTo>
                  <a:lnTo>
                    <a:pt x="41" y="115"/>
                  </a:lnTo>
                  <a:lnTo>
                    <a:pt x="41" y="115"/>
                  </a:lnTo>
                  <a:lnTo>
                    <a:pt x="41" y="115"/>
                  </a:lnTo>
                  <a:lnTo>
                    <a:pt x="41" y="116"/>
                  </a:lnTo>
                  <a:lnTo>
                    <a:pt x="41" y="116"/>
                  </a:lnTo>
                  <a:lnTo>
                    <a:pt x="41" y="116"/>
                  </a:lnTo>
                  <a:lnTo>
                    <a:pt x="41" y="115"/>
                  </a:lnTo>
                  <a:lnTo>
                    <a:pt x="41" y="115"/>
                  </a:lnTo>
                  <a:lnTo>
                    <a:pt x="41" y="115"/>
                  </a:lnTo>
                  <a:lnTo>
                    <a:pt x="41" y="114"/>
                  </a:lnTo>
                  <a:lnTo>
                    <a:pt x="41" y="114"/>
                  </a:lnTo>
                  <a:lnTo>
                    <a:pt x="41" y="114"/>
                  </a:lnTo>
                  <a:lnTo>
                    <a:pt x="42" y="113"/>
                  </a:lnTo>
                  <a:lnTo>
                    <a:pt x="42" y="112"/>
                  </a:lnTo>
                  <a:lnTo>
                    <a:pt x="42" y="112"/>
                  </a:lnTo>
                  <a:lnTo>
                    <a:pt x="42" y="111"/>
                  </a:lnTo>
                  <a:lnTo>
                    <a:pt x="42" y="110"/>
                  </a:lnTo>
                  <a:lnTo>
                    <a:pt x="42" y="109"/>
                  </a:lnTo>
                  <a:lnTo>
                    <a:pt x="42" y="107"/>
                  </a:lnTo>
                  <a:lnTo>
                    <a:pt x="42" y="106"/>
                  </a:lnTo>
                  <a:lnTo>
                    <a:pt x="42" y="105"/>
                  </a:lnTo>
                  <a:lnTo>
                    <a:pt x="43" y="102"/>
                  </a:lnTo>
                  <a:lnTo>
                    <a:pt x="43" y="100"/>
                  </a:lnTo>
                  <a:lnTo>
                    <a:pt x="43" y="99"/>
                  </a:lnTo>
                  <a:lnTo>
                    <a:pt x="43" y="96"/>
                  </a:lnTo>
                  <a:lnTo>
                    <a:pt x="43" y="89"/>
                  </a:lnTo>
                  <a:lnTo>
                    <a:pt x="43" y="88"/>
                  </a:lnTo>
                  <a:lnTo>
                    <a:pt x="43" y="86"/>
                  </a:lnTo>
                  <a:lnTo>
                    <a:pt x="44" y="82"/>
                  </a:lnTo>
                  <a:lnTo>
                    <a:pt x="44" y="74"/>
                  </a:lnTo>
                  <a:lnTo>
                    <a:pt x="45" y="57"/>
                  </a:lnTo>
                  <a:lnTo>
                    <a:pt x="45" y="55"/>
                  </a:lnTo>
                  <a:lnTo>
                    <a:pt x="45" y="53"/>
                  </a:lnTo>
                  <a:lnTo>
                    <a:pt x="45" y="49"/>
                  </a:lnTo>
                  <a:lnTo>
                    <a:pt x="45" y="41"/>
                  </a:lnTo>
                  <a:lnTo>
                    <a:pt x="46" y="40"/>
                  </a:lnTo>
                  <a:lnTo>
                    <a:pt x="46" y="38"/>
                  </a:lnTo>
                  <a:lnTo>
                    <a:pt x="46" y="34"/>
                  </a:lnTo>
                  <a:lnTo>
                    <a:pt x="46" y="27"/>
                  </a:lnTo>
                  <a:lnTo>
                    <a:pt x="46" y="25"/>
                  </a:lnTo>
                  <a:lnTo>
                    <a:pt x="46" y="24"/>
                  </a:lnTo>
                  <a:lnTo>
                    <a:pt x="47" y="20"/>
                  </a:lnTo>
                  <a:lnTo>
                    <a:pt x="47" y="19"/>
                  </a:lnTo>
                  <a:lnTo>
                    <a:pt x="47" y="18"/>
                  </a:lnTo>
                  <a:lnTo>
                    <a:pt x="47" y="15"/>
                  </a:lnTo>
                  <a:lnTo>
                    <a:pt x="47" y="13"/>
                  </a:lnTo>
                  <a:lnTo>
                    <a:pt x="47" y="12"/>
                  </a:lnTo>
                  <a:lnTo>
                    <a:pt x="47" y="10"/>
                  </a:lnTo>
                  <a:lnTo>
                    <a:pt x="47" y="9"/>
                  </a:lnTo>
                  <a:lnTo>
                    <a:pt x="47" y="8"/>
                  </a:lnTo>
                  <a:lnTo>
                    <a:pt x="48" y="6"/>
                  </a:lnTo>
                  <a:lnTo>
                    <a:pt x="48" y="5"/>
                  </a:lnTo>
                  <a:lnTo>
                    <a:pt x="48" y="4"/>
                  </a:lnTo>
                  <a:lnTo>
                    <a:pt x="48" y="3"/>
                  </a:lnTo>
                  <a:lnTo>
                    <a:pt x="48" y="3"/>
                  </a:lnTo>
                  <a:lnTo>
                    <a:pt x="48" y="2"/>
                  </a:lnTo>
                  <a:lnTo>
                    <a:pt x="48" y="2"/>
                  </a:lnTo>
                  <a:lnTo>
                    <a:pt x="48" y="1"/>
                  </a:lnTo>
                  <a:lnTo>
                    <a:pt x="48" y="1"/>
                  </a:lnTo>
                  <a:lnTo>
                    <a:pt x="48" y="0"/>
                  </a:lnTo>
                  <a:lnTo>
                    <a:pt x="49" y="0"/>
                  </a:lnTo>
                  <a:lnTo>
                    <a:pt x="49" y="0"/>
                  </a:lnTo>
                  <a:lnTo>
                    <a:pt x="49" y="0"/>
                  </a:lnTo>
                  <a:lnTo>
                    <a:pt x="49" y="0"/>
                  </a:lnTo>
                  <a:lnTo>
                    <a:pt x="49" y="0"/>
                  </a:lnTo>
                  <a:lnTo>
                    <a:pt x="49" y="0"/>
                  </a:lnTo>
                  <a:lnTo>
                    <a:pt x="49" y="0"/>
                  </a:lnTo>
                  <a:lnTo>
                    <a:pt x="49" y="0"/>
                  </a:lnTo>
                  <a:lnTo>
                    <a:pt x="49" y="0"/>
                  </a:lnTo>
                  <a:lnTo>
                    <a:pt x="49" y="1"/>
                  </a:lnTo>
                  <a:lnTo>
                    <a:pt x="49" y="1"/>
                  </a:lnTo>
                  <a:lnTo>
                    <a:pt x="49" y="2"/>
                  </a:lnTo>
                  <a:lnTo>
                    <a:pt x="50" y="2"/>
                  </a:lnTo>
                  <a:lnTo>
                    <a:pt x="50" y="3"/>
                  </a:lnTo>
                  <a:lnTo>
                    <a:pt x="50" y="3"/>
                  </a:lnTo>
                  <a:lnTo>
                    <a:pt x="50" y="4"/>
                  </a:lnTo>
                  <a:lnTo>
                    <a:pt x="50" y="5"/>
                  </a:lnTo>
                  <a:lnTo>
                    <a:pt x="50" y="6"/>
                  </a:lnTo>
                  <a:lnTo>
                    <a:pt x="50" y="7"/>
                  </a:lnTo>
                  <a:lnTo>
                    <a:pt x="50" y="8"/>
                  </a:lnTo>
                  <a:lnTo>
                    <a:pt x="50" y="9"/>
                  </a:lnTo>
                  <a:lnTo>
                    <a:pt x="50" y="11"/>
                  </a:lnTo>
                  <a:lnTo>
                    <a:pt x="51" y="12"/>
                  </a:lnTo>
                  <a:lnTo>
                    <a:pt x="51" y="14"/>
                  </a:lnTo>
                  <a:lnTo>
                    <a:pt x="51" y="16"/>
                  </a:lnTo>
                  <a:lnTo>
                    <a:pt x="51" y="23"/>
                  </a:lnTo>
                  <a:lnTo>
                    <a:pt x="51" y="25"/>
                  </a:lnTo>
                  <a:lnTo>
                    <a:pt x="51" y="26"/>
                  </a:lnTo>
                  <a:lnTo>
                    <a:pt x="52" y="30"/>
                  </a:lnTo>
                  <a:lnTo>
                    <a:pt x="52" y="38"/>
                  </a:lnTo>
                  <a:lnTo>
                    <a:pt x="52" y="40"/>
                  </a:lnTo>
                  <a:lnTo>
                    <a:pt x="52" y="42"/>
                  </a:lnTo>
                  <a:lnTo>
                    <a:pt x="52" y="46"/>
                  </a:lnTo>
                  <a:lnTo>
                    <a:pt x="53" y="55"/>
                  </a:lnTo>
                  <a:lnTo>
                    <a:pt x="53" y="72"/>
                  </a:lnTo>
                  <a:lnTo>
                    <a:pt x="53" y="74"/>
                  </a:lnTo>
                  <a:lnTo>
                    <a:pt x="54" y="76"/>
                  </a:lnTo>
                  <a:lnTo>
                    <a:pt x="54" y="80"/>
                  </a:lnTo>
                  <a:lnTo>
                    <a:pt x="54" y="88"/>
                  </a:lnTo>
                  <a:lnTo>
                    <a:pt x="54" y="90"/>
                  </a:lnTo>
                  <a:lnTo>
                    <a:pt x="54" y="92"/>
                  </a:lnTo>
                  <a:lnTo>
                    <a:pt x="55" y="95"/>
                  </a:lnTo>
                  <a:lnTo>
                    <a:pt x="55" y="101"/>
                  </a:lnTo>
                  <a:lnTo>
                    <a:pt x="55" y="102"/>
                  </a:lnTo>
                  <a:lnTo>
                    <a:pt x="55" y="104"/>
                  </a:lnTo>
                  <a:lnTo>
                    <a:pt x="55" y="105"/>
                  </a:lnTo>
                  <a:lnTo>
                    <a:pt x="55" y="106"/>
                  </a:lnTo>
                  <a:lnTo>
                    <a:pt x="55" y="108"/>
                  </a:lnTo>
                  <a:lnTo>
                    <a:pt x="55" y="108"/>
                  </a:lnTo>
                  <a:lnTo>
                    <a:pt x="56" y="110"/>
                  </a:lnTo>
                  <a:lnTo>
                    <a:pt x="56" y="111"/>
                  </a:lnTo>
                  <a:lnTo>
                    <a:pt x="56" y="112"/>
                  </a:lnTo>
                  <a:lnTo>
                    <a:pt x="56" y="113"/>
                  </a:lnTo>
                  <a:lnTo>
                    <a:pt x="56" y="113"/>
                  </a:lnTo>
                  <a:lnTo>
                    <a:pt x="56" y="114"/>
                  </a:lnTo>
                  <a:lnTo>
                    <a:pt x="56" y="114"/>
                  </a:lnTo>
                  <a:lnTo>
                    <a:pt x="56" y="115"/>
                  </a:lnTo>
                  <a:lnTo>
                    <a:pt x="57" y="115"/>
                  </a:lnTo>
                  <a:lnTo>
                    <a:pt x="57" y="115"/>
                  </a:lnTo>
                  <a:lnTo>
                    <a:pt x="57" y="116"/>
                  </a:lnTo>
                  <a:lnTo>
                    <a:pt x="57" y="116"/>
                  </a:lnTo>
                  <a:lnTo>
                    <a:pt x="57" y="116"/>
                  </a:lnTo>
                  <a:lnTo>
                    <a:pt x="57" y="116"/>
                  </a:lnTo>
                  <a:lnTo>
                    <a:pt x="57" y="115"/>
                  </a:lnTo>
                  <a:lnTo>
                    <a:pt x="57" y="115"/>
                  </a:lnTo>
                  <a:lnTo>
                    <a:pt x="57" y="115"/>
                  </a:lnTo>
                  <a:lnTo>
                    <a:pt x="57" y="114"/>
                  </a:lnTo>
                  <a:lnTo>
                    <a:pt x="57" y="114"/>
                  </a:lnTo>
                  <a:lnTo>
                    <a:pt x="57" y="114"/>
                  </a:lnTo>
                  <a:lnTo>
                    <a:pt x="57" y="113"/>
                  </a:lnTo>
                  <a:lnTo>
                    <a:pt x="58" y="112"/>
                  </a:lnTo>
                  <a:lnTo>
                    <a:pt x="58" y="112"/>
                  </a:lnTo>
                  <a:lnTo>
                    <a:pt x="58" y="111"/>
                  </a:lnTo>
                  <a:lnTo>
                    <a:pt x="58" y="110"/>
                  </a:lnTo>
                  <a:lnTo>
                    <a:pt x="58" y="109"/>
                  </a:lnTo>
                  <a:lnTo>
                    <a:pt x="58" y="108"/>
                  </a:lnTo>
                  <a:lnTo>
                    <a:pt x="58" y="106"/>
                  </a:lnTo>
                  <a:lnTo>
                    <a:pt x="58" y="105"/>
                  </a:lnTo>
                  <a:lnTo>
                    <a:pt x="58" y="104"/>
                  </a:lnTo>
                  <a:lnTo>
                    <a:pt x="59" y="102"/>
                  </a:lnTo>
                  <a:lnTo>
                    <a:pt x="59" y="100"/>
                  </a:lnTo>
                  <a:lnTo>
                    <a:pt x="59" y="99"/>
                  </a:lnTo>
                  <a:lnTo>
                    <a:pt x="59" y="96"/>
                  </a:lnTo>
                  <a:lnTo>
                    <a:pt x="59" y="89"/>
                  </a:lnTo>
                  <a:lnTo>
                    <a:pt x="60" y="88"/>
                  </a:lnTo>
                  <a:lnTo>
                    <a:pt x="60" y="86"/>
                  </a:lnTo>
                  <a:lnTo>
                    <a:pt x="60" y="82"/>
                  </a:lnTo>
                  <a:lnTo>
                    <a:pt x="60" y="75"/>
                  </a:lnTo>
                  <a:lnTo>
                    <a:pt x="61" y="59"/>
                  </a:lnTo>
                  <a:lnTo>
                    <a:pt x="61" y="57"/>
                  </a:lnTo>
                  <a:lnTo>
                    <a:pt x="61" y="55"/>
                  </a:lnTo>
                  <a:lnTo>
                    <a:pt x="61" y="51"/>
                  </a:lnTo>
                  <a:lnTo>
                    <a:pt x="62" y="43"/>
                  </a:lnTo>
                  <a:lnTo>
                    <a:pt x="62" y="28"/>
                  </a:lnTo>
                  <a:lnTo>
                    <a:pt x="62" y="26"/>
                  </a:lnTo>
                  <a:lnTo>
                    <a:pt x="62" y="25"/>
                  </a:lnTo>
                  <a:lnTo>
                    <a:pt x="63" y="22"/>
                  </a:lnTo>
                  <a:lnTo>
                    <a:pt x="63" y="20"/>
                  </a:lnTo>
                  <a:lnTo>
                    <a:pt x="63" y="18"/>
                  </a:lnTo>
                  <a:lnTo>
                    <a:pt x="63" y="16"/>
                  </a:lnTo>
                  <a:lnTo>
                    <a:pt x="63" y="14"/>
                  </a:lnTo>
                  <a:lnTo>
                    <a:pt x="63" y="13"/>
                  </a:lnTo>
                  <a:lnTo>
                    <a:pt x="63" y="11"/>
                  </a:lnTo>
                  <a:lnTo>
                    <a:pt x="63" y="9"/>
                  </a:lnTo>
                  <a:lnTo>
                    <a:pt x="63" y="8"/>
                  </a:lnTo>
                  <a:lnTo>
                    <a:pt x="64" y="6"/>
                  </a:lnTo>
                  <a:lnTo>
                    <a:pt x="64" y="6"/>
                  </a:lnTo>
                  <a:lnTo>
                    <a:pt x="64" y="5"/>
                  </a:lnTo>
                  <a:lnTo>
                    <a:pt x="64" y="4"/>
                  </a:lnTo>
                  <a:lnTo>
                    <a:pt x="64" y="3"/>
                  </a:lnTo>
                  <a:lnTo>
                    <a:pt x="64" y="2"/>
                  </a:lnTo>
                  <a:lnTo>
                    <a:pt x="64" y="2"/>
                  </a:lnTo>
                  <a:lnTo>
                    <a:pt x="64" y="1"/>
                  </a:lnTo>
                  <a:lnTo>
                    <a:pt x="64" y="1"/>
                  </a:lnTo>
                  <a:lnTo>
                    <a:pt x="64" y="1"/>
                  </a:lnTo>
                  <a:lnTo>
                    <a:pt x="64" y="0"/>
                  </a:lnTo>
                  <a:lnTo>
                    <a:pt x="64" y="0"/>
                  </a:lnTo>
                  <a:lnTo>
                    <a:pt x="65" y="0"/>
                  </a:lnTo>
                  <a:lnTo>
                    <a:pt x="65" y="0"/>
                  </a:lnTo>
                  <a:lnTo>
                    <a:pt x="65" y="0"/>
                  </a:lnTo>
                  <a:lnTo>
                    <a:pt x="65" y="0"/>
                  </a:lnTo>
                  <a:lnTo>
                    <a:pt x="65" y="0"/>
                  </a:lnTo>
                  <a:lnTo>
                    <a:pt x="65" y="0"/>
                  </a:lnTo>
                  <a:lnTo>
                    <a:pt x="65" y="0"/>
                  </a:lnTo>
                  <a:lnTo>
                    <a:pt x="65" y="0"/>
                  </a:lnTo>
                  <a:lnTo>
                    <a:pt x="65" y="1"/>
                  </a:lnTo>
                  <a:lnTo>
                    <a:pt x="65" y="1"/>
                  </a:lnTo>
                  <a:lnTo>
                    <a:pt x="66" y="2"/>
                  </a:lnTo>
                  <a:lnTo>
                    <a:pt x="66" y="2"/>
                  </a:lnTo>
                  <a:lnTo>
                    <a:pt x="66" y="3"/>
                  </a:lnTo>
                  <a:lnTo>
                    <a:pt x="66" y="4"/>
                  </a:lnTo>
                  <a:lnTo>
                    <a:pt x="66" y="4"/>
                  </a:lnTo>
                  <a:lnTo>
                    <a:pt x="66" y="5"/>
                  </a:lnTo>
                  <a:lnTo>
                    <a:pt x="66" y="6"/>
                  </a:lnTo>
                  <a:lnTo>
                    <a:pt x="66" y="7"/>
                  </a:lnTo>
                  <a:lnTo>
                    <a:pt x="66" y="8"/>
                  </a:lnTo>
                  <a:lnTo>
                    <a:pt x="66" y="10"/>
                  </a:lnTo>
                  <a:lnTo>
                    <a:pt x="66" y="11"/>
                  </a:lnTo>
                  <a:lnTo>
                    <a:pt x="66" y="12"/>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41" name="Freeform 98"/>
            <p:cNvSpPr>
              <a:spLocks/>
            </p:cNvSpPr>
            <p:nvPr/>
          </p:nvSpPr>
          <p:spPr bwMode="auto">
            <a:xfrm>
              <a:off x="5659" y="2186"/>
              <a:ext cx="69" cy="116"/>
            </a:xfrm>
            <a:custGeom>
              <a:avLst/>
              <a:gdLst/>
              <a:ahLst/>
              <a:cxnLst>
                <a:cxn ang="0">
                  <a:pos x="2" y="36"/>
                </a:cxn>
                <a:cxn ang="0">
                  <a:pos x="4" y="84"/>
                </a:cxn>
                <a:cxn ang="0">
                  <a:pos x="5" y="105"/>
                </a:cxn>
                <a:cxn ang="0">
                  <a:pos x="6" y="113"/>
                </a:cxn>
                <a:cxn ang="0">
                  <a:pos x="7" y="116"/>
                </a:cxn>
                <a:cxn ang="0">
                  <a:pos x="8" y="113"/>
                </a:cxn>
                <a:cxn ang="0">
                  <a:pos x="8" y="103"/>
                </a:cxn>
                <a:cxn ang="0">
                  <a:pos x="10" y="77"/>
                </a:cxn>
                <a:cxn ang="0">
                  <a:pos x="12" y="37"/>
                </a:cxn>
                <a:cxn ang="0">
                  <a:pos x="13" y="16"/>
                </a:cxn>
                <a:cxn ang="0">
                  <a:pos x="14" y="4"/>
                </a:cxn>
                <a:cxn ang="0">
                  <a:pos x="14" y="0"/>
                </a:cxn>
                <a:cxn ang="0">
                  <a:pos x="15" y="1"/>
                </a:cxn>
                <a:cxn ang="0">
                  <a:pos x="16" y="7"/>
                </a:cxn>
                <a:cxn ang="0">
                  <a:pos x="17" y="26"/>
                </a:cxn>
                <a:cxn ang="0">
                  <a:pos x="19" y="59"/>
                </a:cxn>
                <a:cxn ang="0">
                  <a:pos x="20" y="93"/>
                </a:cxn>
                <a:cxn ang="0">
                  <a:pos x="21" y="108"/>
                </a:cxn>
                <a:cxn ang="0">
                  <a:pos x="22" y="114"/>
                </a:cxn>
                <a:cxn ang="0">
                  <a:pos x="23" y="115"/>
                </a:cxn>
                <a:cxn ang="0">
                  <a:pos x="23" y="112"/>
                </a:cxn>
                <a:cxn ang="0">
                  <a:pos x="24" y="101"/>
                </a:cxn>
                <a:cxn ang="0">
                  <a:pos x="26" y="78"/>
                </a:cxn>
                <a:cxn ang="0">
                  <a:pos x="28" y="33"/>
                </a:cxn>
                <a:cxn ang="0">
                  <a:pos x="29" y="13"/>
                </a:cxn>
                <a:cxn ang="0">
                  <a:pos x="29" y="4"/>
                </a:cxn>
                <a:cxn ang="0">
                  <a:pos x="30" y="0"/>
                </a:cxn>
                <a:cxn ang="0">
                  <a:pos x="31" y="1"/>
                </a:cxn>
                <a:cxn ang="0">
                  <a:pos x="32" y="7"/>
                </a:cxn>
                <a:cxn ang="0">
                  <a:pos x="33" y="22"/>
                </a:cxn>
                <a:cxn ang="0">
                  <a:pos x="35" y="69"/>
                </a:cxn>
                <a:cxn ang="0">
                  <a:pos x="36" y="94"/>
                </a:cxn>
                <a:cxn ang="0">
                  <a:pos x="37" y="109"/>
                </a:cxn>
                <a:cxn ang="0">
                  <a:pos x="38" y="115"/>
                </a:cxn>
                <a:cxn ang="0">
                  <a:pos x="38" y="115"/>
                </a:cxn>
                <a:cxn ang="0">
                  <a:pos x="39" y="111"/>
                </a:cxn>
                <a:cxn ang="0">
                  <a:pos x="40" y="102"/>
                </a:cxn>
                <a:cxn ang="0">
                  <a:pos x="41" y="75"/>
                </a:cxn>
                <a:cxn ang="0">
                  <a:pos x="43" y="28"/>
                </a:cxn>
                <a:cxn ang="0">
                  <a:pos x="45" y="8"/>
                </a:cxn>
                <a:cxn ang="0">
                  <a:pos x="46" y="1"/>
                </a:cxn>
                <a:cxn ang="0">
                  <a:pos x="46" y="0"/>
                </a:cxn>
                <a:cxn ang="0">
                  <a:pos x="47" y="5"/>
                </a:cxn>
                <a:cxn ang="0">
                  <a:pos x="48" y="17"/>
                </a:cxn>
                <a:cxn ang="0">
                  <a:pos x="50" y="64"/>
                </a:cxn>
                <a:cxn ang="0">
                  <a:pos x="52" y="95"/>
                </a:cxn>
                <a:cxn ang="0">
                  <a:pos x="53" y="109"/>
                </a:cxn>
                <a:cxn ang="0">
                  <a:pos x="53" y="115"/>
                </a:cxn>
                <a:cxn ang="0">
                  <a:pos x="54" y="115"/>
                </a:cxn>
                <a:cxn ang="0">
                  <a:pos x="55" y="111"/>
                </a:cxn>
                <a:cxn ang="0">
                  <a:pos x="56" y="99"/>
                </a:cxn>
                <a:cxn ang="0">
                  <a:pos x="58" y="59"/>
                </a:cxn>
                <a:cxn ang="0">
                  <a:pos x="59" y="28"/>
                </a:cxn>
                <a:cxn ang="0">
                  <a:pos x="60" y="11"/>
                </a:cxn>
                <a:cxn ang="0">
                  <a:pos x="61" y="2"/>
                </a:cxn>
                <a:cxn ang="0">
                  <a:pos x="62" y="0"/>
                </a:cxn>
                <a:cxn ang="0">
                  <a:pos x="62" y="2"/>
                </a:cxn>
                <a:cxn ang="0">
                  <a:pos x="63" y="10"/>
                </a:cxn>
                <a:cxn ang="0">
                  <a:pos x="65" y="34"/>
                </a:cxn>
                <a:cxn ang="0">
                  <a:pos x="67" y="81"/>
                </a:cxn>
                <a:cxn ang="0">
                  <a:pos x="68" y="104"/>
                </a:cxn>
                <a:cxn ang="0">
                  <a:pos x="69" y="112"/>
                </a:cxn>
              </a:cxnLst>
              <a:rect l="0" t="0" r="r" b="b"/>
              <a:pathLst>
                <a:path w="69" h="116">
                  <a:moveTo>
                    <a:pt x="0" y="12"/>
                  </a:moveTo>
                  <a:lnTo>
                    <a:pt x="1" y="15"/>
                  </a:lnTo>
                  <a:lnTo>
                    <a:pt x="1" y="21"/>
                  </a:lnTo>
                  <a:lnTo>
                    <a:pt x="1" y="22"/>
                  </a:lnTo>
                  <a:lnTo>
                    <a:pt x="1" y="24"/>
                  </a:lnTo>
                  <a:lnTo>
                    <a:pt x="1" y="27"/>
                  </a:lnTo>
                  <a:lnTo>
                    <a:pt x="2" y="34"/>
                  </a:lnTo>
                  <a:lnTo>
                    <a:pt x="2" y="36"/>
                  </a:lnTo>
                  <a:lnTo>
                    <a:pt x="2" y="38"/>
                  </a:lnTo>
                  <a:lnTo>
                    <a:pt x="2" y="42"/>
                  </a:lnTo>
                  <a:lnTo>
                    <a:pt x="2" y="51"/>
                  </a:lnTo>
                  <a:lnTo>
                    <a:pt x="3" y="68"/>
                  </a:lnTo>
                  <a:lnTo>
                    <a:pt x="3" y="70"/>
                  </a:lnTo>
                  <a:lnTo>
                    <a:pt x="3" y="72"/>
                  </a:lnTo>
                  <a:lnTo>
                    <a:pt x="4" y="76"/>
                  </a:lnTo>
                  <a:lnTo>
                    <a:pt x="4" y="84"/>
                  </a:lnTo>
                  <a:lnTo>
                    <a:pt x="4" y="86"/>
                  </a:lnTo>
                  <a:lnTo>
                    <a:pt x="4" y="88"/>
                  </a:lnTo>
                  <a:lnTo>
                    <a:pt x="4" y="92"/>
                  </a:lnTo>
                  <a:lnTo>
                    <a:pt x="5" y="98"/>
                  </a:lnTo>
                  <a:lnTo>
                    <a:pt x="5" y="100"/>
                  </a:lnTo>
                  <a:lnTo>
                    <a:pt x="5" y="101"/>
                  </a:lnTo>
                  <a:lnTo>
                    <a:pt x="5" y="104"/>
                  </a:lnTo>
                  <a:lnTo>
                    <a:pt x="5" y="105"/>
                  </a:lnTo>
                  <a:lnTo>
                    <a:pt x="5" y="106"/>
                  </a:lnTo>
                  <a:lnTo>
                    <a:pt x="6" y="108"/>
                  </a:lnTo>
                  <a:lnTo>
                    <a:pt x="6" y="110"/>
                  </a:lnTo>
                  <a:lnTo>
                    <a:pt x="6" y="110"/>
                  </a:lnTo>
                  <a:lnTo>
                    <a:pt x="6" y="111"/>
                  </a:lnTo>
                  <a:lnTo>
                    <a:pt x="6" y="112"/>
                  </a:lnTo>
                  <a:lnTo>
                    <a:pt x="6" y="113"/>
                  </a:lnTo>
                  <a:lnTo>
                    <a:pt x="6" y="113"/>
                  </a:lnTo>
                  <a:lnTo>
                    <a:pt x="6" y="114"/>
                  </a:lnTo>
                  <a:lnTo>
                    <a:pt x="6" y="114"/>
                  </a:lnTo>
                  <a:lnTo>
                    <a:pt x="6" y="115"/>
                  </a:lnTo>
                  <a:lnTo>
                    <a:pt x="6" y="115"/>
                  </a:lnTo>
                  <a:lnTo>
                    <a:pt x="6" y="115"/>
                  </a:lnTo>
                  <a:lnTo>
                    <a:pt x="7" y="116"/>
                  </a:lnTo>
                  <a:lnTo>
                    <a:pt x="7" y="116"/>
                  </a:lnTo>
                  <a:lnTo>
                    <a:pt x="7" y="116"/>
                  </a:lnTo>
                  <a:lnTo>
                    <a:pt x="7" y="115"/>
                  </a:lnTo>
                  <a:lnTo>
                    <a:pt x="7" y="115"/>
                  </a:lnTo>
                  <a:lnTo>
                    <a:pt x="7" y="115"/>
                  </a:lnTo>
                  <a:lnTo>
                    <a:pt x="7" y="115"/>
                  </a:lnTo>
                  <a:lnTo>
                    <a:pt x="7" y="114"/>
                  </a:lnTo>
                  <a:lnTo>
                    <a:pt x="7" y="114"/>
                  </a:lnTo>
                  <a:lnTo>
                    <a:pt x="8" y="113"/>
                  </a:lnTo>
                  <a:lnTo>
                    <a:pt x="8" y="113"/>
                  </a:lnTo>
                  <a:lnTo>
                    <a:pt x="8" y="112"/>
                  </a:lnTo>
                  <a:lnTo>
                    <a:pt x="8" y="111"/>
                  </a:lnTo>
                  <a:lnTo>
                    <a:pt x="8" y="110"/>
                  </a:lnTo>
                  <a:lnTo>
                    <a:pt x="8" y="109"/>
                  </a:lnTo>
                  <a:lnTo>
                    <a:pt x="8" y="107"/>
                  </a:lnTo>
                  <a:lnTo>
                    <a:pt x="8" y="106"/>
                  </a:lnTo>
                  <a:lnTo>
                    <a:pt x="8" y="105"/>
                  </a:lnTo>
                  <a:lnTo>
                    <a:pt x="8" y="103"/>
                  </a:lnTo>
                  <a:lnTo>
                    <a:pt x="8" y="102"/>
                  </a:lnTo>
                  <a:lnTo>
                    <a:pt x="9" y="100"/>
                  </a:lnTo>
                  <a:lnTo>
                    <a:pt x="9" y="97"/>
                  </a:lnTo>
                  <a:lnTo>
                    <a:pt x="9" y="91"/>
                  </a:lnTo>
                  <a:lnTo>
                    <a:pt x="9" y="90"/>
                  </a:lnTo>
                  <a:lnTo>
                    <a:pt x="9" y="88"/>
                  </a:lnTo>
                  <a:lnTo>
                    <a:pt x="10" y="84"/>
                  </a:lnTo>
                  <a:lnTo>
                    <a:pt x="10" y="77"/>
                  </a:lnTo>
                  <a:lnTo>
                    <a:pt x="10" y="61"/>
                  </a:lnTo>
                  <a:lnTo>
                    <a:pt x="11" y="59"/>
                  </a:lnTo>
                  <a:lnTo>
                    <a:pt x="11" y="57"/>
                  </a:lnTo>
                  <a:lnTo>
                    <a:pt x="11" y="53"/>
                  </a:lnTo>
                  <a:lnTo>
                    <a:pt x="11" y="45"/>
                  </a:lnTo>
                  <a:lnTo>
                    <a:pt x="11" y="43"/>
                  </a:lnTo>
                  <a:lnTo>
                    <a:pt x="11" y="41"/>
                  </a:lnTo>
                  <a:lnTo>
                    <a:pt x="12" y="37"/>
                  </a:lnTo>
                  <a:lnTo>
                    <a:pt x="12" y="30"/>
                  </a:lnTo>
                  <a:lnTo>
                    <a:pt x="12" y="28"/>
                  </a:lnTo>
                  <a:lnTo>
                    <a:pt x="12" y="26"/>
                  </a:lnTo>
                  <a:lnTo>
                    <a:pt x="12" y="23"/>
                  </a:lnTo>
                  <a:lnTo>
                    <a:pt x="12" y="22"/>
                  </a:lnTo>
                  <a:lnTo>
                    <a:pt x="12" y="20"/>
                  </a:lnTo>
                  <a:lnTo>
                    <a:pt x="13" y="17"/>
                  </a:lnTo>
                  <a:lnTo>
                    <a:pt x="13" y="16"/>
                  </a:lnTo>
                  <a:lnTo>
                    <a:pt x="13" y="14"/>
                  </a:lnTo>
                  <a:lnTo>
                    <a:pt x="13" y="12"/>
                  </a:lnTo>
                  <a:lnTo>
                    <a:pt x="13" y="10"/>
                  </a:lnTo>
                  <a:lnTo>
                    <a:pt x="13" y="9"/>
                  </a:lnTo>
                  <a:lnTo>
                    <a:pt x="13" y="7"/>
                  </a:lnTo>
                  <a:lnTo>
                    <a:pt x="13" y="6"/>
                  </a:lnTo>
                  <a:lnTo>
                    <a:pt x="14" y="5"/>
                  </a:lnTo>
                  <a:lnTo>
                    <a:pt x="14" y="4"/>
                  </a:lnTo>
                  <a:lnTo>
                    <a:pt x="14" y="4"/>
                  </a:lnTo>
                  <a:lnTo>
                    <a:pt x="14" y="3"/>
                  </a:lnTo>
                  <a:lnTo>
                    <a:pt x="14" y="2"/>
                  </a:lnTo>
                  <a:lnTo>
                    <a:pt x="14" y="2"/>
                  </a:lnTo>
                  <a:lnTo>
                    <a:pt x="14" y="1"/>
                  </a:lnTo>
                  <a:lnTo>
                    <a:pt x="14" y="0"/>
                  </a:lnTo>
                  <a:lnTo>
                    <a:pt x="14" y="0"/>
                  </a:lnTo>
                  <a:lnTo>
                    <a:pt x="14" y="0"/>
                  </a:lnTo>
                  <a:lnTo>
                    <a:pt x="14" y="0"/>
                  </a:lnTo>
                  <a:lnTo>
                    <a:pt x="15" y="0"/>
                  </a:lnTo>
                  <a:lnTo>
                    <a:pt x="15" y="0"/>
                  </a:lnTo>
                  <a:lnTo>
                    <a:pt x="15" y="0"/>
                  </a:lnTo>
                  <a:lnTo>
                    <a:pt x="15" y="0"/>
                  </a:lnTo>
                  <a:lnTo>
                    <a:pt x="15" y="0"/>
                  </a:lnTo>
                  <a:lnTo>
                    <a:pt x="15" y="0"/>
                  </a:lnTo>
                  <a:lnTo>
                    <a:pt x="15" y="1"/>
                  </a:lnTo>
                  <a:lnTo>
                    <a:pt x="15" y="1"/>
                  </a:lnTo>
                  <a:lnTo>
                    <a:pt x="15" y="2"/>
                  </a:lnTo>
                  <a:lnTo>
                    <a:pt x="15" y="2"/>
                  </a:lnTo>
                  <a:lnTo>
                    <a:pt x="16" y="3"/>
                  </a:lnTo>
                  <a:lnTo>
                    <a:pt x="16" y="4"/>
                  </a:lnTo>
                  <a:lnTo>
                    <a:pt x="16" y="5"/>
                  </a:lnTo>
                  <a:lnTo>
                    <a:pt x="16" y="6"/>
                  </a:lnTo>
                  <a:lnTo>
                    <a:pt x="16" y="7"/>
                  </a:lnTo>
                  <a:lnTo>
                    <a:pt x="16" y="8"/>
                  </a:lnTo>
                  <a:lnTo>
                    <a:pt x="16" y="9"/>
                  </a:lnTo>
                  <a:lnTo>
                    <a:pt x="16" y="10"/>
                  </a:lnTo>
                  <a:lnTo>
                    <a:pt x="16" y="13"/>
                  </a:lnTo>
                  <a:lnTo>
                    <a:pt x="16" y="14"/>
                  </a:lnTo>
                  <a:lnTo>
                    <a:pt x="17" y="16"/>
                  </a:lnTo>
                  <a:lnTo>
                    <a:pt x="17" y="19"/>
                  </a:lnTo>
                  <a:lnTo>
                    <a:pt x="17" y="26"/>
                  </a:lnTo>
                  <a:lnTo>
                    <a:pt x="17" y="28"/>
                  </a:lnTo>
                  <a:lnTo>
                    <a:pt x="17" y="30"/>
                  </a:lnTo>
                  <a:lnTo>
                    <a:pt x="18" y="34"/>
                  </a:lnTo>
                  <a:lnTo>
                    <a:pt x="18" y="42"/>
                  </a:lnTo>
                  <a:lnTo>
                    <a:pt x="18" y="44"/>
                  </a:lnTo>
                  <a:lnTo>
                    <a:pt x="18" y="46"/>
                  </a:lnTo>
                  <a:lnTo>
                    <a:pt x="18" y="50"/>
                  </a:lnTo>
                  <a:lnTo>
                    <a:pt x="19" y="59"/>
                  </a:lnTo>
                  <a:lnTo>
                    <a:pt x="19" y="76"/>
                  </a:lnTo>
                  <a:lnTo>
                    <a:pt x="20" y="78"/>
                  </a:lnTo>
                  <a:lnTo>
                    <a:pt x="20" y="80"/>
                  </a:lnTo>
                  <a:lnTo>
                    <a:pt x="20" y="84"/>
                  </a:lnTo>
                  <a:lnTo>
                    <a:pt x="20" y="86"/>
                  </a:lnTo>
                  <a:lnTo>
                    <a:pt x="20" y="88"/>
                  </a:lnTo>
                  <a:lnTo>
                    <a:pt x="20" y="92"/>
                  </a:lnTo>
                  <a:lnTo>
                    <a:pt x="20" y="93"/>
                  </a:lnTo>
                  <a:lnTo>
                    <a:pt x="20" y="95"/>
                  </a:lnTo>
                  <a:lnTo>
                    <a:pt x="20" y="98"/>
                  </a:lnTo>
                  <a:lnTo>
                    <a:pt x="21" y="100"/>
                  </a:lnTo>
                  <a:lnTo>
                    <a:pt x="21" y="101"/>
                  </a:lnTo>
                  <a:lnTo>
                    <a:pt x="21" y="104"/>
                  </a:lnTo>
                  <a:lnTo>
                    <a:pt x="21" y="105"/>
                  </a:lnTo>
                  <a:lnTo>
                    <a:pt x="21" y="106"/>
                  </a:lnTo>
                  <a:lnTo>
                    <a:pt x="21" y="108"/>
                  </a:lnTo>
                  <a:lnTo>
                    <a:pt x="21" y="108"/>
                  </a:lnTo>
                  <a:lnTo>
                    <a:pt x="21" y="110"/>
                  </a:lnTo>
                  <a:lnTo>
                    <a:pt x="22" y="110"/>
                  </a:lnTo>
                  <a:lnTo>
                    <a:pt x="22" y="111"/>
                  </a:lnTo>
                  <a:lnTo>
                    <a:pt x="22" y="112"/>
                  </a:lnTo>
                  <a:lnTo>
                    <a:pt x="22" y="113"/>
                  </a:lnTo>
                  <a:lnTo>
                    <a:pt x="22" y="113"/>
                  </a:lnTo>
                  <a:lnTo>
                    <a:pt x="22" y="114"/>
                  </a:lnTo>
                  <a:lnTo>
                    <a:pt x="22" y="114"/>
                  </a:lnTo>
                  <a:lnTo>
                    <a:pt x="22" y="115"/>
                  </a:lnTo>
                  <a:lnTo>
                    <a:pt x="22" y="115"/>
                  </a:lnTo>
                  <a:lnTo>
                    <a:pt x="22" y="115"/>
                  </a:lnTo>
                  <a:lnTo>
                    <a:pt x="22" y="116"/>
                  </a:lnTo>
                  <a:lnTo>
                    <a:pt x="22" y="116"/>
                  </a:lnTo>
                  <a:lnTo>
                    <a:pt x="23" y="116"/>
                  </a:lnTo>
                  <a:lnTo>
                    <a:pt x="23" y="115"/>
                  </a:lnTo>
                  <a:lnTo>
                    <a:pt x="23" y="115"/>
                  </a:lnTo>
                  <a:lnTo>
                    <a:pt x="23" y="115"/>
                  </a:lnTo>
                  <a:lnTo>
                    <a:pt x="23" y="115"/>
                  </a:lnTo>
                  <a:lnTo>
                    <a:pt x="23" y="114"/>
                  </a:lnTo>
                  <a:lnTo>
                    <a:pt x="23" y="114"/>
                  </a:lnTo>
                  <a:lnTo>
                    <a:pt x="23" y="113"/>
                  </a:lnTo>
                  <a:lnTo>
                    <a:pt x="23" y="113"/>
                  </a:lnTo>
                  <a:lnTo>
                    <a:pt x="23" y="112"/>
                  </a:lnTo>
                  <a:lnTo>
                    <a:pt x="24" y="111"/>
                  </a:lnTo>
                  <a:lnTo>
                    <a:pt x="24" y="110"/>
                  </a:lnTo>
                  <a:lnTo>
                    <a:pt x="24" y="109"/>
                  </a:lnTo>
                  <a:lnTo>
                    <a:pt x="24" y="107"/>
                  </a:lnTo>
                  <a:lnTo>
                    <a:pt x="24" y="106"/>
                  </a:lnTo>
                  <a:lnTo>
                    <a:pt x="24" y="105"/>
                  </a:lnTo>
                  <a:lnTo>
                    <a:pt x="24" y="102"/>
                  </a:lnTo>
                  <a:lnTo>
                    <a:pt x="24" y="101"/>
                  </a:lnTo>
                  <a:lnTo>
                    <a:pt x="24" y="99"/>
                  </a:lnTo>
                  <a:lnTo>
                    <a:pt x="25" y="96"/>
                  </a:lnTo>
                  <a:lnTo>
                    <a:pt x="25" y="94"/>
                  </a:lnTo>
                  <a:lnTo>
                    <a:pt x="25" y="93"/>
                  </a:lnTo>
                  <a:lnTo>
                    <a:pt x="25" y="89"/>
                  </a:lnTo>
                  <a:lnTo>
                    <a:pt x="25" y="82"/>
                  </a:lnTo>
                  <a:lnTo>
                    <a:pt x="26" y="80"/>
                  </a:lnTo>
                  <a:lnTo>
                    <a:pt x="26" y="78"/>
                  </a:lnTo>
                  <a:lnTo>
                    <a:pt x="26" y="74"/>
                  </a:lnTo>
                  <a:lnTo>
                    <a:pt x="26" y="66"/>
                  </a:lnTo>
                  <a:lnTo>
                    <a:pt x="27" y="50"/>
                  </a:lnTo>
                  <a:lnTo>
                    <a:pt x="27" y="48"/>
                  </a:lnTo>
                  <a:lnTo>
                    <a:pt x="27" y="46"/>
                  </a:lnTo>
                  <a:lnTo>
                    <a:pt x="27" y="42"/>
                  </a:lnTo>
                  <a:lnTo>
                    <a:pt x="27" y="35"/>
                  </a:lnTo>
                  <a:lnTo>
                    <a:pt x="28" y="33"/>
                  </a:lnTo>
                  <a:lnTo>
                    <a:pt x="28" y="31"/>
                  </a:lnTo>
                  <a:lnTo>
                    <a:pt x="28" y="28"/>
                  </a:lnTo>
                  <a:lnTo>
                    <a:pt x="28" y="21"/>
                  </a:lnTo>
                  <a:lnTo>
                    <a:pt x="28" y="20"/>
                  </a:lnTo>
                  <a:lnTo>
                    <a:pt x="28" y="18"/>
                  </a:lnTo>
                  <a:lnTo>
                    <a:pt x="28" y="15"/>
                  </a:lnTo>
                  <a:lnTo>
                    <a:pt x="29" y="14"/>
                  </a:lnTo>
                  <a:lnTo>
                    <a:pt x="29" y="13"/>
                  </a:lnTo>
                  <a:lnTo>
                    <a:pt x="29" y="10"/>
                  </a:lnTo>
                  <a:lnTo>
                    <a:pt x="29" y="9"/>
                  </a:lnTo>
                  <a:lnTo>
                    <a:pt x="29" y="8"/>
                  </a:lnTo>
                  <a:lnTo>
                    <a:pt x="29" y="7"/>
                  </a:lnTo>
                  <a:lnTo>
                    <a:pt x="29" y="6"/>
                  </a:lnTo>
                  <a:lnTo>
                    <a:pt x="29" y="5"/>
                  </a:lnTo>
                  <a:lnTo>
                    <a:pt x="29" y="4"/>
                  </a:lnTo>
                  <a:lnTo>
                    <a:pt x="29" y="4"/>
                  </a:lnTo>
                  <a:lnTo>
                    <a:pt x="30" y="3"/>
                  </a:lnTo>
                  <a:lnTo>
                    <a:pt x="30" y="2"/>
                  </a:lnTo>
                  <a:lnTo>
                    <a:pt x="30" y="2"/>
                  </a:lnTo>
                  <a:lnTo>
                    <a:pt x="30" y="1"/>
                  </a:lnTo>
                  <a:lnTo>
                    <a:pt x="30" y="1"/>
                  </a:lnTo>
                  <a:lnTo>
                    <a:pt x="30" y="0"/>
                  </a:lnTo>
                  <a:lnTo>
                    <a:pt x="30" y="0"/>
                  </a:lnTo>
                  <a:lnTo>
                    <a:pt x="30" y="0"/>
                  </a:lnTo>
                  <a:lnTo>
                    <a:pt x="30" y="0"/>
                  </a:lnTo>
                  <a:lnTo>
                    <a:pt x="30" y="0"/>
                  </a:lnTo>
                  <a:lnTo>
                    <a:pt x="30" y="0"/>
                  </a:lnTo>
                  <a:lnTo>
                    <a:pt x="30" y="0"/>
                  </a:lnTo>
                  <a:lnTo>
                    <a:pt x="31" y="0"/>
                  </a:lnTo>
                  <a:lnTo>
                    <a:pt x="31" y="0"/>
                  </a:lnTo>
                  <a:lnTo>
                    <a:pt x="31" y="0"/>
                  </a:lnTo>
                  <a:lnTo>
                    <a:pt x="31" y="1"/>
                  </a:lnTo>
                  <a:lnTo>
                    <a:pt x="31" y="1"/>
                  </a:lnTo>
                  <a:lnTo>
                    <a:pt x="31" y="2"/>
                  </a:lnTo>
                  <a:lnTo>
                    <a:pt x="31" y="2"/>
                  </a:lnTo>
                  <a:lnTo>
                    <a:pt x="31" y="3"/>
                  </a:lnTo>
                  <a:lnTo>
                    <a:pt x="31" y="4"/>
                  </a:lnTo>
                  <a:lnTo>
                    <a:pt x="31" y="4"/>
                  </a:lnTo>
                  <a:lnTo>
                    <a:pt x="32" y="5"/>
                  </a:lnTo>
                  <a:lnTo>
                    <a:pt x="32" y="7"/>
                  </a:lnTo>
                  <a:lnTo>
                    <a:pt x="32" y="9"/>
                  </a:lnTo>
                  <a:lnTo>
                    <a:pt x="32" y="10"/>
                  </a:lnTo>
                  <a:lnTo>
                    <a:pt x="32" y="12"/>
                  </a:lnTo>
                  <a:lnTo>
                    <a:pt x="32" y="14"/>
                  </a:lnTo>
                  <a:lnTo>
                    <a:pt x="32" y="15"/>
                  </a:lnTo>
                  <a:lnTo>
                    <a:pt x="32" y="18"/>
                  </a:lnTo>
                  <a:lnTo>
                    <a:pt x="32" y="20"/>
                  </a:lnTo>
                  <a:lnTo>
                    <a:pt x="33" y="22"/>
                  </a:lnTo>
                  <a:lnTo>
                    <a:pt x="33" y="25"/>
                  </a:lnTo>
                  <a:lnTo>
                    <a:pt x="33" y="33"/>
                  </a:lnTo>
                  <a:lnTo>
                    <a:pt x="34" y="50"/>
                  </a:lnTo>
                  <a:lnTo>
                    <a:pt x="34" y="52"/>
                  </a:lnTo>
                  <a:lnTo>
                    <a:pt x="34" y="54"/>
                  </a:lnTo>
                  <a:lnTo>
                    <a:pt x="34" y="58"/>
                  </a:lnTo>
                  <a:lnTo>
                    <a:pt x="35" y="67"/>
                  </a:lnTo>
                  <a:lnTo>
                    <a:pt x="35" y="69"/>
                  </a:lnTo>
                  <a:lnTo>
                    <a:pt x="35" y="71"/>
                  </a:lnTo>
                  <a:lnTo>
                    <a:pt x="35" y="76"/>
                  </a:lnTo>
                  <a:lnTo>
                    <a:pt x="35" y="84"/>
                  </a:lnTo>
                  <a:lnTo>
                    <a:pt x="36" y="86"/>
                  </a:lnTo>
                  <a:lnTo>
                    <a:pt x="36" y="87"/>
                  </a:lnTo>
                  <a:lnTo>
                    <a:pt x="36" y="91"/>
                  </a:lnTo>
                  <a:lnTo>
                    <a:pt x="36" y="93"/>
                  </a:lnTo>
                  <a:lnTo>
                    <a:pt x="36" y="94"/>
                  </a:lnTo>
                  <a:lnTo>
                    <a:pt x="36" y="98"/>
                  </a:lnTo>
                  <a:lnTo>
                    <a:pt x="36" y="99"/>
                  </a:lnTo>
                  <a:lnTo>
                    <a:pt x="36" y="101"/>
                  </a:lnTo>
                  <a:lnTo>
                    <a:pt x="37" y="104"/>
                  </a:lnTo>
                  <a:lnTo>
                    <a:pt x="37" y="105"/>
                  </a:lnTo>
                  <a:lnTo>
                    <a:pt x="37" y="106"/>
                  </a:lnTo>
                  <a:lnTo>
                    <a:pt x="37" y="108"/>
                  </a:lnTo>
                  <a:lnTo>
                    <a:pt x="37" y="109"/>
                  </a:lnTo>
                  <a:lnTo>
                    <a:pt x="37" y="110"/>
                  </a:lnTo>
                  <a:lnTo>
                    <a:pt x="37" y="111"/>
                  </a:lnTo>
                  <a:lnTo>
                    <a:pt x="37" y="112"/>
                  </a:lnTo>
                  <a:lnTo>
                    <a:pt x="37" y="112"/>
                  </a:lnTo>
                  <a:lnTo>
                    <a:pt x="38" y="113"/>
                  </a:lnTo>
                  <a:lnTo>
                    <a:pt x="38" y="114"/>
                  </a:lnTo>
                  <a:lnTo>
                    <a:pt x="38" y="114"/>
                  </a:lnTo>
                  <a:lnTo>
                    <a:pt x="38" y="115"/>
                  </a:lnTo>
                  <a:lnTo>
                    <a:pt x="38" y="115"/>
                  </a:lnTo>
                  <a:lnTo>
                    <a:pt x="38" y="115"/>
                  </a:lnTo>
                  <a:lnTo>
                    <a:pt x="38" y="115"/>
                  </a:lnTo>
                  <a:lnTo>
                    <a:pt x="38" y="116"/>
                  </a:lnTo>
                  <a:lnTo>
                    <a:pt x="38" y="116"/>
                  </a:lnTo>
                  <a:lnTo>
                    <a:pt x="38" y="116"/>
                  </a:lnTo>
                  <a:lnTo>
                    <a:pt x="38" y="115"/>
                  </a:lnTo>
                  <a:lnTo>
                    <a:pt x="38" y="115"/>
                  </a:lnTo>
                  <a:lnTo>
                    <a:pt x="38" y="115"/>
                  </a:lnTo>
                  <a:lnTo>
                    <a:pt x="39" y="115"/>
                  </a:lnTo>
                  <a:lnTo>
                    <a:pt x="39" y="114"/>
                  </a:lnTo>
                  <a:lnTo>
                    <a:pt x="39" y="114"/>
                  </a:lnTo>
                  <a:lnTo>
                    <a:pt x="39" y="113"/>
                  </a:lnTo>
                  <a:lnTo>
                    <a:pt x="39" y="113"/>
                  </a:lnTo>
                  <a:lnTo>
                    <a:pt x="39" y="112"/>
                  </a:lnTo>
                  <a:lnTo>
                    <a:pt x="39" y="111"/>
                  </a:lnTo>
                  <a:lnTo>
                    <a:pt x="39" y="111"/>
                  </a:lnTo>
                  <a:lnTo>
                    <a:pt x="39" y="110"/>
                  </a:lnTo>
                  <a:lnTo>
                    <a:pt x="39" y="109"/>
                  </a:lnTo>
                  <a:lnTo>
                    <a:pt x="40" y="108"/>
                  </a:lnTo>
                  <a:lnTo>
                    <a:pt x="40" y="107"/>
                  </a:lnTo>
                  <a:lnTo>
                    <a:pt x="40" y="104"/>
                  </a:lnTo>
                  <a:lnTo>
                    <a:pt x="40" y="103"/>
                  </a:lnTo>
                  <a:lnTo>
                    <a:pt x="40" y="102"/>
                  </a:lnTo>
                  <a:lnTo>
                    <a:pt x="40" y="99"/>
                  </a:lnTo>
                  <a:lnTo>
                    <a:pt x="40" y="93"/>
                  </a:lnTo>
                  <a:lnTo>
                    <a:pt x="40" y="92"/>
                  </a:lnTo>
                  <a:lnTo>
                    <a:pt x="41" y="90"/>
                  </a:lnTo>
                  <a:lnTo>
                    <a:pt x="41" y="86"/>
                  </a:lnTo>
                  <a:lnTo>
                    <a:pt x="41" y="79"/>
                  </a:lnTo>
                  <a:lnTo>
                    <a:pt x="41" y="77"/>
                  </a:lnTo>
                  <a:lnTo>
                    <a:pt x="41" y="75"/>
                  </a:lnTo>
                  <a:lnTo>
                    <a:pt x="42" y="71"/>
                  </a:lnTo>
                  <a:lnTo>
                    <a:pt x="42" y="63"/>
                  </a:lnTo>
                  <a:lnTo>
                    <a:pt x="43" y="47"/>
                  </a:lnTo>
                  <a:lnTo>
                    <a:pt x="43" y="44"/>
                  </a:lnTo>
                  <a:lnTo>
                    <a:pt x="43" y="42"/>
                  </a:lnTo>
                  <a:lnTo>
                    <a:pt x="43" y="38"/>
                  </a:lnTo>
                  <a:lnTo>
                    <a:pt x="43" y="30"/>
                  </a:lnTo>
                  <a:lnTo>
                    <a:pt x="43" y="28"/>
                  </a:lnTo>
                  <a:lnTo>
                    <a:pt x="44" y="26"/>
                  </a:lnTo>
                  <a:lnTo>
                    <a:pt x="44" y="23"/>
                  </a:lnTo>
                  <a:lnTo>
                    <a:pt x="44" y="16"/>
                  </a:lnTo>
                  <a:lnTo>
                    <a:pt x="44" y="14"/>
                  </a:lnTo>
                  <a:lnTo>
                    <a:pt x="44" y="13"/>
                  </a:lnTo>
                  <a:lnTo>
                    <a:pt x="44" y="10"/>
                  </a:lnTo>
                  <a:lnTo>
                    <a:pt x="45" y="9"/>
                  </a:lnTo>
                  <a:lnTo>
                    <a:pt x="45" y="8"/>
                  </a:lnTo>
                  <a:lnTo>
                    <a:pt x="45" y="6"/>
                  </a:lnTo>
                  <a:lnTo>
                    <a:pt x="45" y="5"/>
                  </a:lnTo>
                  <a:lnTo>
                    <a:pt x="45" y="4"/>
                  </a:lnTo>
                  <a:lnTo>
                    <a:pt x="45" y="3"/>
                  </a:lnTo>
                  <a:lnTo>
                    <a:pt x="45" y="2"/>
                  </a:lnTo>
                  <a:lnTo>
                    <a:pt x="45" y="2"/>
                  </a:lnTo>
                  <a:lnTo>
                    <a:pt x="45" y="1"/>
                  </a:lnTo>
                  <a:lnTo>
                    <a:pt x="46" y="1"/>
                  </a:lnTo>
                  <a:lnTo>
                    <a:pt x="46" y="0"/>
                  </a:lnTo>
                  <a:lnTo>
                    <a:pt x="46" y="0"/>
                  </a:lnTo>
                  <a:lnTo>
                    <a:pt x="46" y="0"/>
                  </a:lnTo>
                  <a:lnTo>
                    <a:pt x="46" y="0"/>
                  </a:lnTo>
                  <a:lnTo>
                    <a:pt x="46" y="0"/>
                  </a:lnTo>
                  <a:lnTo>
                    <a:pt x="46" y="0"/>
                  </a:lnTo>
                  <a:lnTo>
                    <a:pt x="46" y="0"/>
                  </a:lnTo>
                  <a:lnTo>
                    <a:pt x="46" y="0"/>
                  </a:lnTo>
                  <a:lnTo>
                    <a:pt x="46" y="0"/>
                  </a:lnTo>
                  <a:lnTo>
                    <a:pt x="46" y="1"/>
                  </a:lnTo>
                  <a:lnTo>
                    <a:pt x="46" y="1"/>
                  </a:lnTo>
                  <a:lnTo>
                    <a:pt x="47" y="2"/>
                  </a:lnTo>
                  <a:lnTo>
                    <a:pt x="47" y="2"/>
                  </a:lnTo>
                  <a:lnTo>
                    <a:pt x="47" y="3"/>
                  </a:lnTo>
                  <a:lnTo>
                    <a:pt x="47" y="4"/>
                  </a:lnTo>
                  <a:lnTo>
                    <a:pt x="47" y="5"/>
                  </a:lnTo>
                  <a:lnTo>
                    <a:pt x="47" y="6"/>
                  </a:lnTo>
                  <a:lnTo>
                    <a:pt x="47" y="7"/>
                  </a:lnTo>
                  <a:lnTo>
                    <a:pt x="47" y="8"/>
                  </a:lnTo>
                  <a:lnTo>
                    <a:pt x="48" y="10"/>
                  </a:lnTo>
                  <a:lnTo>
                    <a:pt x="48" y="12"/>
                  </a:lnTo>
                  <a:lnTo>
                    <a:pt x="48" y="13"/>
                  </a:lnTo>
                  <a:lnTo>
                    <a:pt x="48" y="16"/>
                  </a:lnTo>
                  <a:lnTo>
                    <a:pt x="48" y="17"/>
                  </a:lnTo>
                  <a:lnTo>
                    <a:pt x="48" y="19"/>
                  </a:lnTo>
                  <a:lnTo>
                    <a:pt x="48" y="22"/>
                  </a:lnTo>
                  <a:lnTo>
                    <a:pt x="49" y="30"/>
                  </a:lnTo>
                  <a:lnTo>
                    <a:pt x="49" y="32"/>
                  </a:lnTo>
                  <a:lnTo>
                    <a:pt x="49" y="34"/>
                  </a:lnTo>
                  <a:lnTo>
                    <a:pt x="49" y="38"/>
                  </a:lnTo>
                  <a:lnTo>
                    <a:pt x="49" y="46"/>
                  </a:lnTo>
                  <a:lnTo>
                    <a:pt x="50" y="64"/>
                  </a:lnTo>
                  <a:lnTo>
                    <a:pt x="50" y="66"/>
                  </a:lnTo>
                  <a:lnTo>
                    <a:pt x="50" y="68"/>
                  </a:lnTo>
                  <a:lnTo>
                    <a:pt x="50" y="72"/>
                  </a:lnTo>
                  <a:lnTo>
                    <a:pt x="51" y="80"/>
                  </a:lnTo>
                  <a:lnTo>
                    <a:pt x="51" y="82"/>
                  </a:lnTo>
                  <a:lnTo>
                    <a:pt x="51" y="84"/>
                  </a:lnTo>
                  <a:lnTo>
                    <a:pt x="51" y="88"/>
                  </a:lnTo>
                  <a:lnTo>
                    <a:pt x="52" y="95"/>
                  </a:lnTo>
                  <a:lnTo>
                    <a:pt x="52" y="97"/>
                  </a:lnTo>
                  <a:lnTo>
                    <a:pt x="52" y="98"/>
                  </a:lnTo>
                  <a:lnTo>
                    <a:pt x="52" y="102"/>
                  </a:lnTo>
                  <a:lnTo>
                    <a:pt x="52" y="103"/>
                  </a:lnTo>
                  <a:lnTo>
                    <a:pt x="52" y="104"/>
                  </a:lnTo>
                  <a:lnTo>
                    <a:pt x="52" y="107"/>
                  </a:lnTo>
                  <a:lnTo>
                    <a:pt x="52" y="108"/>
                  </a:lnTo>
                  <a:lnTo>
                    <a:pt x="53" y="109"/>
                  </a:lnTo>
                  <a:lnTo>
                    <a:pt x="53" y="110"/>
                  </a:lnTo>
                  <a:lnTo>
                    <a:pt x="53" y="111"/>
                  </a:lnTo>
                  <a:lnTo>
                    <a:pt x="53" y="112"/>
                  </a:lnTo>
                  <a:lnTo>
                    <a:pt x="53" y="112"/>
                  </a:lnTo>
                  <a:lnTo>
                    <a:pt x="53" y="113"/>
                  </a:lnTo>
                  <a:lnTo>
                    <a:pt x="53" y="114"/>
                  </a:lnTo>
                  <a:lnTo>
                    <a:pt x="53" y="114"/>
                  </a:lnTo>
                  <a:lnTo>
                    <a:pt x="53" y="115"/>
                  </a:lnTo>
                  <a:lnTo>
                    <a:pt x="53" y="115"/>
                  </a:lnTo>
                  <a:lnTo>
                    <a:pt x="54" y="115"/>
                  </a:lnTo>
                  <a:lnTo>
                    <a:pt x="54" y="115"/>
                  </a:lnTo>
                  <a:lnTo>
                    <a:pt x="54" y="116"/>
                  </a:lnTo>
                  <a:lnTo>
                    <a:pt x="54" y="116"/>
                  </a:lnTo>
                  <a:lnTo>
                    <a:pt x="54" y="116"/>
                  </a:lnTo>
                  <a:lnTo>
                    <a:pt x="54" y="115"/>
                  </a:lnTo>
                  <a:lnTo>
                    <a:pt x="54" y="115"/>
                  </a:lnTo>
                  <a:lnTo>
                    <a:pt x="54" y="115"/>
                  </a:lnTo>
                  <a:lnTo>
                    <a:pt x="54" y="114"/>
                  </a:lnTo>
                  <a:lnTo>
                    <a:pt x="54" y="114"/>
                  </a:lnTo>
                  <a:lnTo>
                    <a:pt x="54" y="113"/>
                  </a:lnTo>
                  <a:lnTo>
                    <a:pt x="54" y="113"/>
                  </a:lnTo>
                  <a:lnTo>
                    <a:pt x="55" y="112"/>
                  </a:lnTo>
                  <a:lnTo>
                    <a:pt x="55" y="111"/>
                  </a:lnTo>
                  <a:lnTo>
                    <a:pt x="55" y="111"/>
                  </a:lnTo>
                  <a:lnTo>
                    <a:pt x="55" y="110"/>
                  </a:lnTo>
                  <a:lnTo>
                    <a:pt x="55" y="109"/>
                  </a:lnTo>
                  <a:lnTo>
                    <a:pt x="55" y="108"/>
                  </a:lnTo>
                  <a:lnTo>
                    <a:pt x="55" y="107"/>
                  </a:lnTo>
                  <a:lnTo>
                    <a:pt x="55" y="104"/>
                  </a:lnTo>
                  <a:lnTo>
                    <a:pt x="55" y="103"/>
                  </a:lnTo>
                  <a:lnTo>
                    <a:pt x="56" y="102"/>
                  </a:lnTo>
                  <a:lnTo>
                    <a:pt x="56" y="99"/>
                  </a:lnTo>
                  <a:lnTo>
                    <a:pt x="56" y="93"/>
                  </a:lnTo>
                  <a:lnTo>
                    <a:pt x="56" y="92"/>
                  </a:lnTo>
                  <a:lnTo>
                    <a:pt x="56" y="90"/>
                  </a:lnTo>
                  <a:lnTo>
                    <a:pt x="57" y="86"/>
                  </a:lnTo>
                  <a:lnTo>
                    <a:pt x="57" y="79"/>
                  </a:lnTo>
                  <a:lnTo>
                    <a:pt x="57" y="63"/>
                  </a:lnTo>
                  <a:lnTo>
                    <a:pt x="58" y="61"/>
                  </a:lnTo>
                  <a:lnTo>
                    <a:pt x="58" y="59"/>
                  </a:lnTo>
                  <a:lnTo>
                    <a:pt x="58" y="55"/>
                  </a:lnTo>
                  <a:lnTo>
                    <a:pt x="58" y="47"/>
                  </a:lnTo>
                  <a:lnTo>
                    <a:pt x="58" y="45"/>
                  </a:lnTo>
                  <a:lnTo>
                    <a:pt x="58" y="43"/>
                  </a:lnTo>
                  <a:lnTo>
                    <a:pt x="59" y="39"/>
                  </a:lnTo>
                  <a:lnTo>
                    <a:pt x="59" y="31"/>
                  </a:lnTo>
                  <a:lnTo>
                    <a:pt x="59" y="30"/>
                  </a:lnTo>
                  <a:lnTo>
                    <a:pt x="59" y="28"/>
                  </a:lnTo>
                  <a:lnTo>
                    <a:pt x="59" y="24"/>
                  </a:lnTo>
                  <a:lnTo>
                    <a:pt x="59" y="23"/>
                  </a:lnTo>
                  <a:lnTo>
                    <a:pt x="59" y="21"/>
                  </a:lnTo>
                  <a:lnTo>
                    <a:pt x="60" y="18"/>
                  </a:lnTo>
                  <a:lnTo>
                    <a:pt x="60" y="17"/>
                  </a:lnTo>
                  <a:lnTo>
                    <a:pt x="60" y="15"/>
                  </a:lnTo>
                  <a:lnTo>
                    <a:pt x="60" y="12"/>
                  </a:lnTo>
                  <a:lnTo>
                    <a:pt x="60" y="11"/>
                  </a:lnTo>
                  <a:lnTo>
                    <a:pt x="60" y="10"/>
                  </a:lnTo>
                  <a:lnTo>
                    <a:pt x="60" y="8"/>
                  </a:lnTo>
                  <a:lnTo>
                    <a:pt x="60" y="7"/>
                  </a:lnTo>
                  <a:lnTo>
                    <a:pt x="61" y="6"/>
                  </a:lnTo>
                  <a:lnTo>
                    <a:pt x="61" y="5"/>
                  </a:lnTo>
                  <a:lnTo>
                    <a:pt x="61" y="4"/>
                  </a:lnTo>
                  <a:lnTo>
                    <a:pt x="61" y="3"/>
                  </a:lnTo>
                  <a:lnTo>
                    <a:pt x="61" y="2"/>
                  </a:lnTo>
                  <a:lnTo>
                    <a:pt x="61" y="2"/>
                  </a:lnTo>
                  <a:lnTo>
                    <a:pt x="61" y="1"/>
                  </a:lnTo>
                  <a:lnTo>
                    <a:pt x="61" y="1"/>
                  </a:lnTo>
                  <a:lnTo>
                    <a:pt x="61" y="0"/>
                  </a:lnTo>
                  <a:lnTo>
                    <a:pt x="61" y="0"/>
                  </a:lnTo>
                  <a:lnTo>
                    <a:pt x="61" y="0"/>
                  </a:lnTo>
                  <a:lnTo>
                    <a:pt x="61" y="0"/>
                  </a:lnTo>
                  <a:lnTo>
                    <a:pt x="62" y="0"/>
                  </a:lnTo>
                  <a:lnTo>
                    <a:pt x="62" y="0"/>
                  </a:lnTo>
                  <a:lnTo>
                    <a:pt x="62" y="0"/>
                  </a:lnTo>
                  <a:lnTo>
                    <a:pt x="62" y="0"/>
                  </a:lnTo>
                  <a:lnTo>
                    <a:pt x="62" y="0"/>
                  </a:lnTo>
                  <a:lnTo>
                    <a:pt x="62" y="1"/>
                  </a:lnTo>
                  <a:lnTo>
                    <a:pt x="62" y="1"/>
                  </a:lnTo>
                  <a:lnTo>
                    <a:pt x="62" y="2"/>
                  </a:lnTo>
                  <a:lnTo>
                    <a:pt x="62" y="2"/>
                  </a:lnTo>
                  <a:lnTo>
                    <a:pt x="63" y="3"/>
                  </a:lnTo>
                  <a:lnTo>
                    <a:pt x="63" y="4"/>
                  </a:lnTo>
                  <a:lnTo>
                    <a:pt x="63" y="5"/>
                  </a:lnTo>
                  <a:lnTo>
                    <a:pt x="63" y="6"/>
                  </a:lnTo>
                  <a:lnTo>
                    <a:pt x="63" y="7"/>
                  </a:lnTo>
                  <a:lnTo>
                    <a:pt x="63" y="8"/>
                  </a:lnTo>
                  <a:lnTo>
                    <a:pt x="63" y="9"/>
                  </a:lnTo>
                  <a:lnTo>
                    <a:pt x="63" y="10"/>
                  </a:lnTo>
                  <a:lnTo>
                    <a:pt x="63" y="13"/>
                  </a:lnTo>
                  <a:lnTo>
                    <a:pt x="63" y="14"/>
                  </a:lnTo>
                  <a:lnTo>
                    <a:pt x="63" y="16"/>
                  </a:lnTo>
                  <a:lnTo>
                    <a:pt x="64" y="19"/>
                  </a:lnTo>
                  <a:lnTo>
                    <a:pt x="64" y="26"/>
                  </a:lnTo>
                  <a:lnTo>
                    <a:pt x="64" y="28"/>
                  </a:lnTo>
                  <a:lnTo>
                    <a:pt x="64" y="30"/>
                  </a:lnTo>
                  <a:lnTo>
                    <a:pt x="65" y="34"/>
                  </a:lnTo>
                  <a:lnTo>
                    <a:pt x="65" y="42"/>
                  </a:lnTo>
                  <a:lnTo>
                    <a:pt x="65" y="44"/>
                  </a:lnTo>
                  <a:lnTo>
                    <a:pt x="65" y="46"/>
                  </a:lnTo>
                  <a:lnTo>
                    <a:pt x="65" y="51"/>
                  </a:lnTo>
                  <a:lnTo>
                    <a:pt x="66" y="60"/>
                  </a:lnTo>
                  <a:lnTo>
                    <a:pt x="66" y="77"/>
                  </a:lnTo>
                  <a:lnTo>
                    <a:pt x="67" y="79"/>
                  </a:lnTo>
                  <a:lnTo>
                    <a:pt x="67" y="81"/>
                  </a:lnTo>
                  <a:lnTo>
                    <a:pt x="67" y="85"/>
                  </a:lnTo>
                  <a:lnTo>
                    <a:pt x="67" y="92"/>
                  </a:lnTo>
                  <a:lnTo>
                    <a:pt x="67" y="93"/>
                  </a:lnTo>
                  <a:lnTo>
                    <a:pt x="67" y="95"/>
                  </a:lnTo>
                  <a:lnTo>
                    <a:pt x="67" y="98"/>
                  </a:lnTo>
                  <a:lnTo>
                    <a:pt x="67" y="100"/>
                  </a:lnTo>
                  <a:lnTo>
                    <a:pt x="68" y="101"/>
                  </a:lnTo>
                  <a:lnTo>
                    <a:pt x="68" y="104"/>
                  </a:lnTo>
                  <a:lnTo>
                    <a:pt x="68" y="105"/>
                  </a:lnTo>
                  <a:lnTo>
                    <a:pt x="68" y="106"/>
                  </a:lnTo>
                  <a:lnTo>
                    <a:pt x="68" y="107"/>
                  </a:lnTo>
                  <a:lnTo>
                    <a:pt x="68" y="108"/>
                  </a:lnTo>
                  <a:lnTo>
                    <a:pt x="68" y="109"/>
                  </a:lnTo>
                  <a:lnTo>
                    <a:pt x="68" y="110"/>
                  </a:lnTo>
                  <a:lnTo>
                    <a:pt x="68" y="111"/>
                  </a:lnTo>
                  <a:lnTo>
                    <a:pt x="69" y="112"/>
                  </a:lnTo>
                  <a:lnTo>
                    <a:pt x="69" y="112"/>
                  </a:lnTo>
                  <a:lnTo>
                    <a:pt x="69" y="113"/>
                  </a:lnTo>
                  <a:lnTo>
                    <a:pt x="69" y="114"/>
                  </a:lnTo>
                  <a:lnTo>
                    <a:pt x="69"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42" name="Freeform 99"/>
            <p:cNvSpPr>
              <a:spLocks/>
            </p:cNvSpPr>
            <p:nvPr/>
          </p:nvSpPr>
          <p:spPr bwMode="auto">
            <a:xfrm>
              <a:off x="5728" y="2186"/>
              <a:ext cx="55" cy="116"/>
            </a:xfrm>
            <a:custGeom>
              <a:avLst/>
              <a:gdLst/>
              <a:ahLst/>
              <a:cxnLst>
                <a:cxn ang="0">
                  <a:pos x="0" y="116"/>
                </a:cxn>
                <a:cxn ang="0">
                  <a:pos x="1" y="114"/>
                </a:cxn>
                <a:cxn ang="0">
                  <a:pos x="2" y="108"/>
                </a:cxn>
                <a:cxn ang="0">
                  <a:pos x="2" y="96"/>
                </a:cxn>
                <a:cxn ang="0">
                  <a:pos x="4" y="54"/>
                </a:cxn>
                <a:cxn ang="0">
                  <a:pos x="5" y="31"/>
                </a:cxn>
                <a:cxn ang="0">
                  <a:pos x="6" y="12"/>
                </a:cxn>
                <a:cxn ang="0">
                  <a:pos x="7" y="4"/>
                </a:cxn>
                <a:cxn ang="0">
                  <a:pos x="8" y="0"/>
                </a:cxn>
                <a:cxn ang="0">
                  <a:pos x="8" y="0"/>
                </a:cxn>
                <a:cxn ang="0">
                  <a:pos x="9" y="4"/>
                </a:cxn>
                <a:cxn ang="0">
                  <a:pos x="10" y="12"/>
                </a:cxn>
                <a:cxn ang="0">
                  <a:pos x="12" y="48"/>
                </a:cxn>
                <a:cxn ang="0">
                  <a:pos x="13" y="74"/>
                </a:cxn>
                <a:cxn ang="0">
                  <a:pos x="14" y="97"/>
                </a:cxn>
                <a:cxn ang="0">
                  <a:pos x="15" y="109"/>
                </a:cxn>
                <a:cxn ang="0">
                  <a:pos x="15" y="114"/>
                </a:cxn>
                <a:cxn ang="0">
                  <a:pos x="16" y="116"/>
                </a:cxn>
                <a:cxn ang="0">
                  <a:pos x="16" y="113"/>
                </a:cxn>
                <a:cxn ang="0">
                  <a:pos x="17" y="108"/>
                </a:cxn>
                <a:cxn ang="0">
                  <a:pos x="18" y="91"/>
                </a:cxn>
                <a:cxn ang="0">
                  <a:pos x="20" y="62"/>
                </a:cxn>
                <a:cxn ang="0">
                  <a:pos x="21" y="25"/>
                </a:cxn>
                <a:cxn ang="0">
                  <a:pos x="22" y="8"/>
                </a:cxn>
                <a:cxn ang="0">
                  <a:pos x="23" y="1"/>
                </a:cxn>
                <a:cxn ang="0">
                  <a:pos x="24" y="0"/>
                </a:cxn>
                <a:cxn ang="0">
                  <a:pos x="24" y="2"/>
                </a:cxn>
                <a:cxn ang="0">
                  <a:pos x="25" y="12"/>
                </a:cxn>
                <a:cxn ang="0">
                  <a:pos x="26" y="33"/>
                </a:cxn>
                <a:cxn ang="0">
                  <a:pos x="28" y="72"/>
                </a:cxn>
                <a:cxn ang="0">
                  <a:pos x="29" y="100"/>
                </a:cxn>
                <a:cxn ang="0">
                  <a:pos x="30" y="111"/>
                </a:cxn>
                <a:cxn ang="0">
                  <a:pos x="31" y="115"/>
                </a:cxn>
                <a:cxn ang="0">
                  <a:pos x="32" y="115"/>
                </a:cxn>
                <a:cxn ang="0">
                  <a:pos x="32" y="111"/>
                </a:cxn>
                <a:cxn ang="0">
                  <a:pos x="33" y="101"/>
                </a:cxn>
                <a:cxn ang="0">
                  <a:pos x="34" y="81"/>
                </a:cxn>
                <a:cxn ang="0">
                  <a:pos x="36" y="39"/>
                </a:cxn>
                <a:cxn ang="0">
                  <a:pos x="37" y="18"/>
                </a:cxn>
                <a:cxn ang="0">
                  <a:pos x="38" y="8"/>
                </a:cxn>
                <a:cxn ang="0">
                  <a:pos x="38" y="1"/>
                </a:cxn>
                <a:cxn ang="0">
                  <a:pos x="39" y="0"/>
                </a:cxn>
                <a:cxn ang="0">
                  <a:pos x="40" y="2"/>
                </a:cxn>
                <a:cxn ang="0">
                  <a:pos x="40" y="12"/>
                </a:cxn>
                <a:cxn ang="0">
                  <a:pos x="42" y="33"/>
                </a:cxn>
                <a:cxn ang="0">
                  <a:pos x="44" y="87"/>
                </a:cxn>
                <a:cxn ang="0">
                  <a:pos x="45" y="101"/>
                </a:cxn>
                <a:cxn ang="0">
                  <a:pos x="46" y="111"/>
                </a:cxn>
                <a:cxn ang="0">
                  <a:pos x="46" y="115"/>
                </a:cxn>
                <a:cxn ang="0">
                  <a:pos x="47" y="115"/>
                </a:cxn>
                <a:cxn ang="0">
                  <a:pos x="47" y="112"/>
                </a:cxn>
                <a:cxn ang="0">
                  <a:pos x="48" y="103"/>
                </a:cxn>
                <a:cxn ang="0">
                  <a:pos x="49" y="84"/>
                </a:cxn>
                <a:cxn ang="0">
                  <a:pos x="51" y="40"/>
                </a:cxn>
                <a:cxn ang="0">
                  <a:pos x="52" y="14"/>
                </a:cxn>
                <a:cxn ang="0">
                  <a:pos x="53" y="5"/>
                </a:cxn>
                <a:cxn ang="0">
                  <a:pos x="54" y="0"/>
                </a:cxn>
                <a:cxn ang="0">
                  <a:pos x="54" y="0"/>
                </a:cxn>
                <a:cxn ang="0">
                  <a:pos x="55" y="3"/>
                </a:cxn>
              </a:cxnLst>
              <a:rect l="0" t="0" r="r" b="b"/>
              <a:pathLst>
                <a:path w="55" h="116">
                  <a:moveTo>
                    <a:pt x="0" y="114"/>
                  </a:moveTo>
                  <a:lnTo>
                    <a:pt x="0" y="114"/>
                  </a:lnTo>
                  <a:lnTo>
                    <a:pt x="0" y="115"/>
                  </a:lnTo>
                  <a:lnTo>
                    <a:pt x="0" y="115"/>
                  </a:lnTo>
                  <a:lnTo>
                    <a:pt x="0" y="115"/>
                  </a:lnTo>
                  <a:lnTo>
                    <a:pt x="0" y="116"/>
                  </a:lnTo>
                  <a:lnTo>
                    <a:pt x="0" y="116"/>
                  </a:lnTo>
                  <a:lnTo>
                    <a:pt x="0" y="116"/>
                  </a:lnTo>
                  <a:lnTo>
                    <a:pt x="0" y="115"/>
                  </a:lnTo>
                  <a:lnTo>
                    <a:pt x="1" y="115"/>
                  </a:lnTo>
                  <a:lnTo>
                    <a:pt x="1" y="115"/>
                  </a:lnTo>
                  <a:lnTo>
                    <a:pt x="1" y="115"/>
                  </a:lnTo>
                  <a:lnTo>
                    <a:pt x="1" y="114"/>
                  </a:lnTo>
                  <a:lnTo>
                    <a:pt x="1" y="114"/>
                  </a:lnTo>
                  <a:lnTo>
                    <a:pt x="1" y="113"/>
                  </a:lnTo>
                  <a:lnTo>
                    <a:pt x="1" y="113"/>
                  </a:lnTo>
                  <a:lnTo>
                    <a:pt x="1" y="112"/>
                  </a:lnTo>
                  <a:lnTo>
                    <a:pt x="1" y="111"/>
                  </a:lnTo>
                  <a:lnTo>
                    <a:pt x="1" y="110"/>
                  </a:lnTo>
                  <a:lnTo>
                    <a:pt x="2" y="109"/>
                  </a:lnTo>
                  <a:lnTo>
                    <a:pt x="2" y="108"/>
                  </a:lnTo>
                  <a:lnTo>
                    <a:pt x="2" y="106"/>
                  </a:lnTo>
                  <a:lnTo>
                    <a:pt x="2" y="104"/>
                  </a:lnTo>
                  <a:lnTo>
                    <a:pt x="2" y="103"/>
                  </a:lnTo>
                  <a:lnTo>
                    <a:pt x="2" y="102"/>
                  </a:lnTo>
                  <a:lnTo>
                    <a:pt x="2" y="99"/>
                  </a:lnTo>
                  <a:lnTo>
                    <a:pt x="2" y="97"/>
                  </a:lnTo>
                  <a:lnTo>
                    <a:pt x="2" y="96"/>
                  </a:lnTo>
                  <a:lnTo>
                    <a:pt x="3" y="92"/>
                  </a:lnTo>
                  <a:lnTo>
                    <a:pt x="3" y="86"/>
                  </a:lnTo>
                  <a:lnTo>
                    <a:pt x="3" y="84"/>
                  </a:lnTo>
                  <a:lnTo>
                    <a:pt x="3" y="82"/>
                  </a:lnTo>
                  <a:lnTo>
                    <a:pt x="3" y="78"/>
                  </a:lnTo>
                  <a:lnTo>
                    <a:pt x="4" y="70"/>
                  </a:lnTo>
                  <a:lnTo>
                    <a:pt x="4" y="54"/>
                  </a:lnTo>
                  <a:lnTo>
                    <a:pt x="4" y="52"/>
                  </a:lnTo>
                  <a:lnTo>
                    <a:pt x="5" y="50"/>
                  </a:lnTo>
                  <a:lnTo>
                    <a:pt x="5" y="46"/>
                  </a:lnTo>
                  <a:lnTo>
                    <a:pt x="5" y="38"/>
                  </a:lnTo>
                  <a:lnTo>
                    <a:pt x="5" y="36"/>
                  </a:lnTo>
                  <a:lnTo>
                    <a:pt x="5" y="34"/>
                  </a:lnTo>
                  <a:lnTo>
                    <a:pt x="5" y="31"/>
                  </a:lnTo>
                  <a:lnTo>
                    <a:pt x="6" y="24"/>
                  </a:lnTo>
                  <a:lnTo>
                    <a:pt x="6" y="22"/>
                  </a:lnTo>
                  <a:lnTo>
                    <a:pt x="6" y="20"/>
                  </a:lnTo>
                  <a:lnTo>
                    <a:pt x="6" y="18"/>
                  </a:lnTo>
                  <a:lnTo>
                    <a:pt x="6" y="16"/>
                  </a:lnTo>
                  <a:lnTo>
                    <a:pt x="6" y="15"/>
                  </a:lnTo>
                  <a:lnTo>
                    <a:pt x="6" y="12"/>
                  </a:lnTo>
                  <a:lnTo>
                    <a:pt x="7" y="11"/>
                  </a:lnTo>
                  <a:lnTo>
                    <a:pt x="7" y="10"/>
                  </a:lnTo>
                  <a:lnTo>
                    <a:pt x="7" y="8"/>
                  </a:lnTo>
                  <a:lnTo>
                    <a:pt x="7" y="7"/>
                  </a:lnTo>
                  <a:lnTo>
                    <a:pt x="7" y="6"/>
                  </a:lnTo>
                  <a:lnTo>
                    <a:pt x="7" y="6"/>
                  </a:lnTo>
                  <a:lnTo>
                    <a:pt x="7" y="4"/>
                  </a:lnTo>
                  <a:lnTo>
                    <a:pt x="7" y="3"/>
                  </a:lnTo>
                  <a:lnTo>
                    <a:pt x="7" y="2"/>
                  </a:lnTo>
                  <a:lnTo>
                    <a:pt x="7" y="2"/>
                  </a:lnTo>
                  <a:lnTo>
                    <a:pt x="8" y="1"/>
                  </a:lnTo>
                  <a:lnTo>
                    <a:pt x="8" y="1"/>
                  </a:lnTo>
                  <a:lnTo>
                    <a:pt x="8" y="0"/>
                  </a:lnTo>
                  <a:lnTo>
                    <a:pt x="8" y="0"/>
                  </a:lnTo>
                  <a:lnTo>
                    <a:pt x="8" y="0"/>
                  </a:lnTo>
                  <a:lnTo>
                    <a:pt x="8" y="0"/>
                  </a:lnTo>
                  <a:lnTo>
                    <a:pt x="8" y="0"/>
                  </a:lnTo>
                  <a:lnTo>
                    <a:pt x="8" y="0"/>
                  </a:lnTo>
                  <a:lnTo>
                    <a:pt x="8" y="0"/>
                  </a:lnTo>
                  <a:lnTo>
                    <a:pt x="8" y="0"/>
                  </a:lnTo>
                  <a:lnTo>
                    <a:pt x="8" y="0"/>
                  </a:lnTo>
                  <a:lnTo>
                    <a:pt x="8" y="0"/>
                  </a:lnTo>
                  <a:lnTo>
                    <a:pt x="9" y="1"/>
                  </a:lnTo>
                  <a:lnTo>
                    <a:pt x="9" y="1"/>
                  </a:lnTo>
                  <a:lnTo>
                    <a:pt x="9" y="2"/>
                  </a:lnTo>
                  <a:lnTo>
                    <a:pt x="9" y="2"/>
                  </a:lnTo>
                  <a:lnTo>
                    <a:pt x="9" y="3"/>
                  </a:lnTo>
                  <a:lnTo>
                    <a:pt x="9" y="4"/>
                  </a:lnTo>
                  <a:lnTo>
                    <a:pt x="9" y="4"/>
                  </a:lnTo>
                  <a:lnTo>
                    <a:pt x="9" y="5"/>
                  </a:lnTo>
                  <a:lnTo>
                    <a:pt x="9" y="6"/>
                  </a:lnTo>
                  <a:lnTo>
                    <a:pt x="9" y="7"/>
                  </a:lnTo>
                  <a:lnTo>
                    <a:pt x="10" y="9"/>
                  </a:lnTo>
                  <a:lnTo>
                    <a:pt x="10" y="11"/>
                  </a:lnTo>
                  <a:lnTo>
                    <a:pt x="10" y="12"/>
                  </a:lnTo>
                  <a:lnTo>
                    <a:pt x="10" y="14"/>
                  </a:lnTo>
                  <a:lnTo>
                    <a:pt x="10" y="17"/>
                  </a:lnTo>
                  <a:lnTo>
                    <a:pt x="10" y="18"/>
                  </a:lnTo>
                  <a:lnTo>
                    <a:pt x="10" y="20"/>
                  </a:lnTo>
                  <a:lnTo>
                    <a:pt x="10" y="24"/>
                  </a:lnTo>
                  <a:lnTo>
                    <a:pt x="11" y="31"/>
                  </a:lnTo>
                  <a:lnTo>
                    <a:pt x="12" y="48"/>
                  </a:lnTo>
                  <a:lnTo>
                    <a:pt x="12" y="50"/>
                  </a:lnTo>
                  <a:lnTo>
                    <a:pt x="12" y="52"/>
                  </a:lnTo>
                  <a:lnTo>
                    <a:pt x="12" y="57"/>
                  </a:lnTo>
                  <a:lnTo>
                    <a:pt x="12" y="66"/>
                  </a:lnTo>
                  <a:lnTo>
                    <a:pt x="12" y="68"/>
                  </a:lnTo>
                  <a:lnTo>
                    <a:pt x="12" y="70"/>
                  </a:lnTo>
                  <a:lnTo>
                    <a:pt x="13" y="74"/>
                  </a:lnTo>
                  <a:lnTo>
                    <a:pt x="13" y="83"/>
                  </a:lnTo>
                  <a:lnTo>
                    <a:pt x="13" y="85"/>
                  </a:lnTo>
                  <a:lnTo>
                    <a:pt x="13" y="87"/>
                  </a:lnTo>
                  <a:lnTo>
                    <a:pt x="13" y="90"/>
                  </a:lnTo>
                  <a:lnTo>
                    <a:pt x="14" y="92"/>
                  </a:lnTo>
                  <a:lnTo>
                    <a:pt x="14" y="94"/>
                  </a:lnTo>
                  <a:lnTo>
                    <a:pt x="14" y="97"/>
                  </a:lnTo>
                  <a:lnTo>
                    <a:pt x="14" y="99"/>
                  </a:lnTo>
                  <a:lnTo>
                    <a:pt x="14" y="100"/>
                  </a:lnTo>
                  <a:lnTo>
                    <a:pt x="14" y="103"/>
                  </a:lnTo>
                  <a:lnTo>
                    <a:pt x="14" y="105"/>
                  </a:lnTo>
                  <a:lnTo>
                    <a:pt x="14" y="106"/>
                  </a:lnTo>
                  <a:lnTo>
                    <a:pt x="15" y="108"/>
                  </a:lnTo>
                  <a:lnTo>
                    <a:pt x="15" y="109"/>
                  </a:lnTo>
                  <a:lnTo>
                    <a:pt x="15" y="110"/>
                  </a:lnTo>
                  <a:lnTo>
                    <a:pt x="15" y="111"/>
                  </a:lnTo>
                  <a:lnTo>
                    <a:pt x="15" y="112"/>
                  </a:lnTo>
                  <a:lnTo>
                    <a:pt x="15" y="112"/>
                  </a:lnTo>
                  <a:lnTo>
                    <a:pt x="15" y="113"/>
                  </a:lnTo>
                  <a:lnTo>
                    <a:pt x="15" y="114"/>
                  </a:lnTo>
                  <a:lnTo>
                    <a:pt x="15" y="114"/>
                  </a:lnTo>
                  <a:lnTo>
                    <a:pt x="15" y="114"/>
                  </a:lnTo>
                  <a:lnTo>
                    <a:pt x="15" y="115"/>
                  </a:lnTo>
                  <a:lnTo>
                    <a:pt x="16" y="115"/>
                  </a:lnTo>
                  <a:lnTo>
                    <a:pt x="16" y="115"/>
                  </a:lnTo>
                  <a:lnTo>
                    <a:pt x="16" y="116"/>
                  </a:lnTo>
                  <a:lnTo>
                    <a:pt x="16" y="116"/>
                  </a:lnTo>
                  <a:lnTo>
                    <a:pt x="16" y="116"/>
                  </a:lnTo>
                  <a:lnTo>
                    <a:pt x="16" y="115"/>
                  </a:lnTo>
                  <a:lnTo>
                    <a:pt x="16" y="115"/>
                  </a:lnTo>
                  <a:lnTo>
                    <a:pt x="16" y="115"/>
                  </a:lnTo>
                  <a:lnTo>
                    <a:pt x="16" y="115"/>
                  </a:lnTo>
                  <a:lnTo>
                    <a:pt x="16" y="114"/>
                  </a:lnTo>
                  <a:lnTo>
                    <a:pt x="16" y="114"/>
                  </a:lnTo>
                  <a:lnTo>
                    <a:pt x="16" y="113"/>
                  </a:lnTo>
                  <a:lnTo>
                    <a:pt x="17" y="113"/>
                  </a:lnTo>
                  <a:lnTo>
                    <a:pt x="17" y="112"/>
                  </a:lnTo>
                  <a:lnTo>
                    <a:pt x="17" y="111"/>
                  </a:lnTo>
                  <a:lnTo>
                    <a:pt x="17" y="110"/>
                  </a:lnTo>
                  <a:lnTo>
                    <a:pt x="17" y="110"/>
                  </a:lnTo>
                  <a:lnTo>
                    <a:pt x="17" y="109"/>
                  </a:lnTo>
                  <a:lnTo>
                    <a:pt x="17" y="108"/>
                  </a:lnTo>
                  <a:lnTo>
                    <a:pt x="17" y="107"/>
                  </a:lnTo>
                  <a:lnTo>
                    <a:pt x="17" y="104"/>
                  </a:lnTo>
                  <a:lnTo>
                    <a:pt x="18" y="103"/>
                  </a:lnTo>
                  <a:lnTo>
                    <a:pt x="18" y="102"/>
                  </a:lnTo>
                  <a:lnTo>
                    <a:pt x="18" y="99"/>
                  </a:lnTo>
                  <a:lnTo>
                    <a:pt x="18" y="93"/>
                  </a:lnTo>
                  <a:lnTo>
                    <a:pt x="18" y="91"/>
                  </a:lnTo>
                  <a:lnTo>
                    <a:pt x="18" y="89"/>
                  </a:lnTo>
                  <a:lnTo>
                    <a:pt x="18" y="86"/>
                  </a:lnTo>
                  <a:lnTo>
                    <a:pt x="19" y="78"/>
                  </a:lnTo>
                  <a:lnTo>
                    <a:pt x="19" y="76"/>
                  </a:lnTo>
                  <a:lnTo>
                    <a:pt x="19" y="74"/>
                  </a:lnTo>
                  <a:lnTo>
                    <a:pt x="19" y="70"/>
                  </a:lnTo>
                  <a:lnTo>
                    <a:pt x="20" y="62"/>
                  </a:lnTo>
                  <a:lnTo>
                    <a:pt x="20" y="46"/>
                  </a:lnTo>
                  <a:lnTo>
                    <a:pt x="20" y="43"/>
                  </a:lnTo>
                  <a:lnTo>
                    <a:pt x="20" y="41"/>
                  </a:lnTo>
                  <a:lnTo>
                    <a:pt x="20" y="37"/>
                  </a:lnTo>
                  <a:lnTo>
                    <a:pt x="21" y="29"/>
                  </a:lnTo>
                  <a:lnTo>
                    <a:pt x="21" y="27"/>
                  </a:lnTo>
                  <a:lnTo>
                    <a:pt x="21" y="25"/>
                  </a:lnTo>
                  <a:lnTo>
                    <a:pt x="21" y="21"/>
                  </a:lnTo>
                  <a:lnTo>
                    <a:pt x="22" y="15"/>
                  </a:lnTo>
                  <a:lnTo>
                    <a:pt x="22" y="13"/>
                  </a:lnTo>
                  <a:lnTo>
                    <a:pt x="22" y="12"/>
                  </a:lnTo>
                  <a:lnTo>
                    <a:pt x="22" y="10"/>
                  </a:lnTo>
                  <a:lnTo>
                    <a:pt x="22" y="9"/>
                  </a:lnTo>
                  <a:lnTo>
                    <a:pt x="22" y="8"/>
                  </a:lnTo>
                  <a:lnTo>
                    <a:pt x="22" y="7"/>
                  </a:lnTo>
                  <a:lnTo>
                    <a:pt x="22" y="5"/>
                  </a:lnTo>
                  <a:lnTo>
                    <a:pt x="22" y="4"/>
                  </a:lnTo>
                  <a:lnTo>
                    <a:pt x="23" y="3"/>
                  </a:lnTo>
                  <a:lnTo>
                    <a:pt x="23" y="2"/>
                  </a:lnTo>
                  <a:lnTo>
                    <a:pt x="23" y="2"/>
                  </a:lnTo>
                  <a:lnTo>
                    <a:pt x="23" y="1"/>
                  </a:lnTo>
                  <a:lnTo>
                    <a:pt x="23" y="1"/>
                  </a:lnTo>
                  <a:lnTo>
                    <a:pt x="23" y="0"/>
                  </a:lnTo>
                  <a:lnTo>
                    <a:pt x="23" y="0"/>
                  </a:lnTo>
                  <a:lnTo>
                    <a:pt x="23" y="0"/>
                  </a:lnTo>
                  <a:lnTo>
                    <a:pt x="23" y="0"/>
                  </a:lnTo>
                  <a:lnTo>
                    <a:pt x="24" y="0"/>
                  </a:lnTo>
                  <a:lnTo>
                    <a:pt x="24" y="0"/>
                  </a:lnTo>
                  <a:lnTo>
                    <a:pt x="24" y="0"/>
                  </a:lnTo>
                  <a:lnTo>
                    <a:pt x="24" y="0"/>
                  </a:lnTo>
                  <a:lnTo>
                    <a:pt x="24" y="0"/>
                  </a:lnTo>
                  <a:lnTo>
                    <a:pt x="24" y="1"/>
                  </a:lnTo>
                  <a:lnTo>
                    <a:pt x="24" y="1"/>
                  </a:lnTo>
                  <a:lnTo>
                    <a:pt x="24" y="2"/>
                  </a:lnTo>
                  <a:lnTo>
                    <a:pt x="24" y="2"/>
                  </a:lnTo>
                  <a:lnTo>
                    <a:pt x="24" y="3"/>
                  </a:lnTo>
                  <a:lnTo>
                    <a:pt x="24" y="4"/>
                  </a:lnTo>
                  <a:lnTo>
                    <a:pt x="24" y="5"/>
                  </a:lnTo>
                  <a:lnTo>
                    <a:pt x="25" y="7"/>
                  </a:lnTo>
                  <a:lnTo>
                    <a:pt x="25" y="8"/>
                  </a:lnTo>
                  <a:lnTo>
                    <a:pt x="25" y="9"/>
                  </a:lnTo>
                  <a:lnTo>
                    <a:pt x="25" y="12"/>
                  </a:lnTo>
                  <a:lnTo>
                    <a:pt x="25" y="13"/>
                  </a:lnTo>
                  <a:lnTo>
                    <a:pt x="25" y="15"/>
                  </a:lnTo>
                  <a:lnTo>
                    <a:pt x="26" y="18"/>
                  </a:lnTo>
                  <a:lnTo>
                    <a:pt x="26" y="20"/>
                  </a:lnTo>
                  <a:lnTo>
                    <a:pt x="26" y="21"/>
                  </a:lnTo>
                  <a:lnTo>
                    <a:pt x="26" y="25"/>
                  </a:lnTo>
                  <a:lnTo>
                    <a:pt x="26" y="33"/>
                  </a:lnTo>
                  <a:lnTo>
                    <a:pt x="26" y="35"/>
                  </a:lnTo>
                  <a:lnTo>
                    <a:pt x="26" y="37"/>
                  </a:lnTo>
                  <a:lnTo>
                    <a:pt x="27" y="41"/>
                  </a:lnTo>
                  <a:lnTo>
                    <a:pt x="27" y="50"/>
                  </a:lnTo>
                  <a:lnTo>
                    <a:pt x="28" y="67"/>
                  </a:lnTo>
                  <a:lnTo>
                    <a:pt x="28" y="69"/>
                  </a:lnTo>
                  <a:lnTo>
                    <a:pt x="28" y="72"/>
                  </a:lnTo>
                  <a:lnTo>
                    <a:pt x="28" y="76"/>
                  </a:lnTo>
                  <a:lnTo>
                    <a:pt x="28" y="84"/>
                  </a:lnTo>
                  <a:lnTo>
                    <a:pt x="29" y="86"/>
                  </a:lnTo>
                  <a:lnTo>
                    <a:pt x="29" y="88"/>
                  </a:lnTo>
                  <a:lnTo>
                    <a:pt x="29" y="92"/>
                  </a:lnTo>
                  <a:lnTo>
                    <a:pt x="29" y="98"/>
                  </a:lnTo>
                  <a:lnTo>
                    <a:pt x="29" y="100"/>
                  </a:lnTo>
                  <a:lnTo>
                    <a:pt x="29" y="101"/>
                  </a:lnTo>
                  <a:lnTo>
                    <a:pt x="30" y="104"/>
                  </a:lnTo>
                  <a:lnTo>
                    <a:pt x="30" y="105"/>
                  </a:lnTo>
                  <a:lnTo>
                    <a:pt x="30" y="107"/>
                  </a:lnTo>
                  <a:lnTo>
                    <a:pt x="30" y="109"/>
                  </a:lnTo>
                  <a:lnTo>
                    <a:pt x="30" y="110"/>
                  </a:lnTo>
                  <a:lnTo>
                    <a:pt x="30" y="111"/>
                  </a:lnTo>
                  <a:lnTo>
                    <a:pt x="30" y="112"/>
                  </a:lnTo>
                  <a:lnTo>
                    <a:pt x="30" y="112"/>
                  </a:lnTo>
                  <a:lnTo>
                    <a:pt x="30" y="113"/>
                  </a:lnTo>
                  <a:lnTo>
                    <a:pt x="30" y="114"/>
                  </a:lnTo>
                  <a:lnTo>
                    <a:pt x="31" y="114"/>
                  </a:lnTo>
                  <a:lnTo>
                    <a:pt x="31" y="115"/>
                  </a:lnTo>
                  <a:lnTo>
                    <a:pt x="31" y="115"/>
                  </a:lnTo>
                  <a:lnTo>
                    <a:pt x="31" y="115"/>
                  </a:lnTo>
                  <a:lnTo>
                    <a:pt x="31" y="115"/>
                  </a:lnTo>
                  <a:lnTo>
                    <a:pt x="31" y="116"/>
                  </a:lnTo>
                  <a:lnTo>
                    <a:pt x="31" y="116"/>
                  </a:lnTo>
                  <a:lnTo>
                    <a:pt x="31" y="116"/>
                  </a:lnTo>
                  <a:lnTo>
                    <a:pt x="31" y="115"/>
                  </a:lnTo>
                  <a:lnTo>
                    <a:pt x="32" y="115"/>
                  </a:lnTo>
                  <a:lnTo>
                    <a:pt x="32" y="115"/>
                  </a:lnTo>
                  <a:lnTo>
                    <a:pt x="32" y="114"/>
                  </a:lnTo>
                  <a:lnTo>
                    <a:pt x="32" y="114"/>
                  </a:lnTo>
                  <a:lnTo>
                    <a:pt x="32" y="113"/>
                  </a:lnTo>
                  <a:lnTo>
                    <a:pt x="32" y="113"/>
                  </a:lnTo>
                  <a:lnTo>
                    <a:pt x="32" y="112"/>
                  </a:lnTo>
                  <a:lnTo>
                    <a:pt x="32" y="111"/>
                  </a:lnTo>
                  <a:lnTo>
                    <a:pt x="32" y="110"/>
                  </a:lnTo>
                  <a:lnTo>
                    <a:pt x="32" y="109"/>
                  </a:lnTo>
                  <a:lnTo>
                    <a:pt x="32" y="108"/>
                  </a:lnTo>
                  <a:lnTo>
                    <a:pt x="33" y="106"/>
                  </a:lnTo>
                  <a:lnTo>
                    <a:pt x="33" y="105"/>
                  </a:lnTo>
                  <a:lnTo>
                    <a:pt x="33" y="104"/>
                  </a:lnTo>
                  <a:lnTo>
                    <a:pt x="33" y="101"/>
                  </a:lnTo>
                  <a:lnTo>
                    <a:pt x="33" y="100"/>
                  </a:lnTo>
                  <a:lnTo>
                    <a:pt x="33" y="98"/>
                  </a:lnTo>
                  <a:lnTo>
                    <a:pt x="33" y="95"/>
                  </a:lnTo>
                  <a:lnTo>
                    <a:pt x="34" y="89"/>
                  </a:lnTo>
                  <a:lnTo>
                    <a:pt x="34" y="87"/>
                  </a:lnTo>
                  <a:lnTo>
                    <a:pt x="34" y="85"/>
                  </a:lnTo>
                  <a:lnTo>
                    <a:pt x="34" y="81"/>
                  </a:lnTo>
                  <a:lnTo>
                    <a:pt x="34" y="74"/>
                  </a:lnTo>
                  <a:lnTo>
                    <a:pt x="35" y="57"/>
                  </a:lnTo>
                  <a:lnTo>
                    <a:pt x="35" y="55"/>
                  </a:lnTo>
                  <a:lnTo>
                    <a:pt x="35" y="53"/>
                  </a:lnTo>
                  <a:lnTo>
                    <a:pt x="35" y="49"/>
                  </a:lnTo>
                  <a:lnTo>
                    <a:pt x="36" y="41"/>
                  </a:lnTo>
                  <a:lnTo>
                    <a:pt x="36" y="39"/>
                  </a:lnTo>
                  <a:lnTo>
                    <a:pt x="36" y="37"/>
                  </a:lnTo>
                  <a:lnTo>
                    <a:pt x="36" y="33"/>
                  </a:lnTo>
                  <a:lnTo>
                    <a:pt x="36" y="26"/>
                  </a:lnTo>
                  <a:lnTo>
                    <a:pt x="36" y="24"/>
                  </a:lnTo>
                  <a:lnTo>
                    <a:pt x="37" y="22"/>
                  </a:lnTo>
                  <a:lnTo>
                    <a:pt x="37" y="19"/>
                  </a:lnTo>
                  <a:lnTo>
                    <a:pt x="37" y="18"/>
                  </a:lnTo>
                  <a:lnTo>
                    <a:pt x="37" y="16"/>
                  </a:lnTo>
                  <a:lnTo>
                    <a:pt x="37" y="14"/>
                  </a:lnTo>
                  <a:lnTo>
                    <a:pt x="37" y="12"/>
                  </a:lnTo>
                  <a:lnTo>
                    <a:pt x="37" y="11"/>
                  </a:lnTo>
                  <a:lnTo>
                    <a:pt x="37" y="10"/>
                  </a:lnTo>
                  <a:lnTo>
                    <a:pt x="37" y="9"/>
                  </a:lnTo>
                  <a:lnTo>
                    <a:pt x="38" y="8"/>
                  </a:lnTo>
                  <a:lnTo>
                    <a:pt x="38" y="6"/>
                  </a:lnTo>
                  <a:lnTo>
                    <a:pt x="38" y="5"/>
                  </a:lnTo>
                  <a:lnTo>
                    <a:pt x="38" y="4"/>
                  </a:lnTo>
                  <a:lnTo>
                    <a:pt x="38" y="3"/>
                  </a:lnTo>
                  <a:lnTo>
                    <a:pt x="38" y="2"/>
                  </a:lnTo>
                  <a:lnTo>
                    <a:pt x="38" y="2"/>
                  </a:lnTo>
                  <a:lnTo>
                    <a:pt x="38" y="1"/>
                  </a:lnTo>
                  <a:lnTo>
                    <a:pt x="38" y="1"/>
                  </a:lnTo>
                  <a:lnTo>
                    <a:pt x="38" y="0"/>
                  </a:lnTo>
                  <a:lnTo>
                    <a:pt x="38" y="0"/>
                  </a:lnTo>
                  <a:lnTo>
                    <a:pt x="39" y="0"/>
                  </a:lnTo>
                  <a:lnTo>
                    <a:pt x="39" y="0"/>
                  </a:lnTo>
                  <a:lnTo>
                    <a:pt x="39" y="0"/>
                  </a:lnTo>
                  <a:lnTo>
                    <a:pt x="39" y="0"/>
                  </a:lnTo>
                  <a:lnTo>
                    <a:pt x="39" y="0"/>
                  </a:lnTo>
                  <a:lnTo>
                    <a:pt x="39" y="0"/>
                  </a:lnTo>
                  <a:lnTo>
                    <a:pt x="39" y="0"/>
                  </a:lnTo>
                  <a:lnTo>
                    <a:pt x="39" y="1"/>
                  </a:lnTo>
                  <a:lnTo>
                    <a:pt x="39" y="1"/>
                  </a:lnTo>
                  <a:lnTo>
                    <a:pt x="40" y="2"/>
                  </a:lnTo>
                  <a:lnTo>
                    <a:pt x="40" y="2"/>
                  </a:lnTo>
                  <a:lnTo>
                    <a:pt x="40" y="3"/>
                  </a:lnTo>
                  <a:lnTo>
                    <a:pt x="40" y="4"/>
                  </a:lnTo>
                  <a:lnTo>
                    <a:pt x="40" y="5"/>
                  </a:lnTo>
                  <a:lnTo>
                    <a:pt x="40" y="7"/>
                  </a:lnTo>
                  <a:lnTo>
                    <a:pt x="40" y="8"/>
                  </a:lnTo>
                  <a:lnTo>
                    <a:pt x="40" y="9"/>
                  </a:lnTo>
                  <a:lnTo>
                    <a:pt x="40" y="12"/>
                  </a:lnTo>
                  <a:lnTo>
                    <a:pt x="40" y="14"/>
                  </a:lnTo>
                  <a:lnTo>
                    <a:pt x="41" y="15"/>
                  </a:lnTo>
                  <a:lnTo>
                    <a:pt x="41" y="18"/>
                  </a:lnTo>
                  <a:lnTo>
                    <a:pt x="41" y="20"/>
                  </a:lnTo>
                  <a:lnTo>
                    <a:pt x="41" y="22"/>
                  </a:lnTo>
                  <a:lnTo>
                    <a:pt x="41" y="25"/>
                  </a:lnTo>
                  <a:lnTo>
                    <a:pt x="42" y="33"/>
                  </a:lnTo>
                  <a:lnTo>
                    <a:pt x="42" y="50"/>
                  </a:lnTo>
                  <a:lnTo>
                    <a:pt x="42" y="52"/>
                  </a:lnTo>
                  <a:lnTo>
                    <a:pt x="42" y="55"/>
                  </a:lnTo>
                  <a:lnTo>
                    <a:pt x="43" y="59"/>
                  </a:lnTo>
                  <a:lnTo>
                    <a:pt x="43" y="68"/>
                  </a:lnTo>
                  <a:lnTo>
                    <a:pt x="44" y="85"/>
                  </a:lnTo>
                  <a:lnTo>
                    <a:pt x="44" y="87"/>
                  </a:lnTo>
                  <a:lnTo>
                    <a:pt x="44" y="89"/>
                  </a:lnTo>
                  <a:lnTo>
                    <a:pt x="44" y="92"/>
                  </a:lnTo>
                  <a:lnTo>
                    <a:pt x="44" y="94"/>
                  </a:lnTo>
                  <a:lnTo>
                    <a:pt x="44" y="96"/>
                  </a:lnTo>
                  <a:lnTo>
                    <a:pt x="44" y="99"/>
                  </a:lnTo>
                  <a:lnTo>
                    <a:pt x="45" y="100"/>
                  </a:lnTo>
                  <a:lnTo>
                    <a:pt x="45" y="101"/>
                  </a:lnTo>
                  <a:lnTo>
                    <a:pt x="45" y="104"/>
                  </a:lnTo>
                  <a:lnTo>
                    <a:pt x="45" y="105"/>
                  </a:lnTo>
                  <a:lnTo>
                    <a:pt x="45" y="106"/>
                  </a:lnTo>
                  <a:lnTo>
                    <a:pt x="45" y="109"/>
                  </a:lnTo>
                  <a:lnTo>
                    <a:pt x="45" y="110"/>
                  </a:lnTo>
                  <a:lnTo>
                    <a:pt x="45" y="110"/>
                  </a:lnTo>
                  <a:lnTo>
                    <a:pt x="46" y="111"/>
                  </a:lnTo>
                  <a:lnTo>
                    <a:pt x="46" y="112"/>
                  </a:lnTo>
                  <a:lnTo>
                    <a:pt x="46" y="113"/>
                  </a:lnTo>
                  <a:lnTo>
                    <a:pt x="46" y="113"/>
                  </a:lnTo>
                  <a:lnTo>
                    <a:pt x="46" y="114"/>
                  </a:lnTo>
                  <a:lnTo>
                    <a:pt x="46" y="114"/>
                  </a:lnTo>
                  <a:lnTo>
                    <a:pt x="46" y="115"/>
                  </a:lnTo>
                  <a:lnTo>
                    <a:pt x="46" y="115"/>
                  </a:lnTo>
                  <a:lnTo>
                    <a:pt x="46" y="115"/>
                  </a:lnTo>
                  <a:lnTo>
                    <a:pt x="46" y="116"/>
                  </a:lnTo>
                  <a:lnTo>
                    <a:pt x="46" y="116"/>
                  </a:lnTo>
                  <a:lnTo>
                    <a:pt x="46" y="116"/>
                  </a:lnTo>
                  <a:lnTo>
                    <a:pt x="46" y="116"/>
                  </a:lnTo>
                  <a:lnTo>
                    <a:pt x="47" y="115"/>
                  </a:lnTo>
                  <a:lnTo>
                    <a:pt x="47" y="115"/>
                  </a:lnTo>
                  <a:lnTo>
                    <a:pt x="47" y="115"/>
                  </a:lnTo>
                  <a:lnTo>
                    <a:pt x="47" y="114"/>
                  </a:lnTo>
                  <a:lnTo>
                    <a:pt x="47" y="114"/>
                  </a:lnTo>
                  <a:lnTo>
                    <a:pt x="47" y="114"/>
                  </a:lnTo>
                  <a:lnTo>
                    <a:pt x="47" y="113"/>
                  </a:lnTo>
                  <a:lnTo>
                    <a:pt x="47" y="112"/>
                  </a:lnTo>
                  <a:lnTo>
                    <a:pt x="47" y="112"/>
                  </a:lnTo>
                  <a:lnTo>
                    <a:pt x="47" y="111"/>
                  </a:lnTo>
                  <a:lnTo>
                    <a:pt x="48" y="110"/>
                  </a:lnTo>
                  <a:lnTo>
                    <a:pt x="48" y="109"/>
                  </a:lnTo>
                  <a:lnTo>
                    <a:pt x="48" y="108"/>
                  </a:lnTo>
                  <a:lnTo>
                    <a:pt x="48" y="107"/>
                  </a:lnTo>
                  <a:lnTo>
                    <a:pt x="48" y="106"/>
                  </a:lnTo>
                  <a:lnTo>
                    <a:pt x="48" y="103"/>
                  </a:lnTo>
                  <a:lnTo>
                    <a:pt x="48" y="102"/>
                  </a:lnTo>
                  <a:lnTo>
                    <a:pt x="48" y="100"/>
                  </a:lnTo>
                  <a:lnTo>
                    <a:pt x="48" y="97"/>
                  </a:lnTo>
                  <a:lnTo>
                    <a:pt x="49" y="91"/>
                  </a:lnTo>
                  <a:lnTo>
                    <a:pt x="49" y="89"/>
                  </a:lnTo>
                  <a:lnTo>
                    <a:pt x="49" y="87"/>
                  </a:lnTo>
                  <a:lnTo>
                    <a:pt x="49" y="84"/>
                  </a:lnTo>
                  <a:lnTo>
                    <a:pt x="49" y="76"/>
                  </a:lnTo>
                  <a:lnTo>
                    <a:pt x="50" y="74"/>
                  </a:lnTo>
                  <a:lnTo>
                    <a:pt x="50" y="72"/>
                  </a:lnTo>
                  <a:lnTo>
                    <a:pt x="50" y="68"/>
                  </a:lnTo>
                  <a:lnTo>
                    <a:pt x="50" y="59"/>
                  </a:lnTo>
                  <a:lnTo>
                    <a:pt x="51" y="42"/>
                  </a:lnTo>
                  <a:lnTo>
                    <a:pt x="51" y="40"/>
                  </a:lnTo>
                  <a:lnTo>
                    <a:pt x="51" y="38"/>
                  </a:lnTo>
                  <a:lnTo>
                    <a:pt x="51" y="34"/>
                  </a:lnTo>
                  <a:lnTo>
                    <a:pt x="52" y="27"/>
                  </a:lnTo>
                  <a:lnTo>
                    <a:pt x="52" y="25"/>
                  </a:lnTo>
                  <a:lnTo>
                    <a:pt x="52" y="23"/>
                  </a:lnTo>
                  <a:lnTo>
                    <a:pt x="52" y="20"/>
                  </a:lnTo>
                  <a:lnTo>
                    <a:pt x="52" y="14"/>
                  </a:lnTo>
                  <a:lnTo>
                    <a:pt x="53" y="12"/>
                  </a:lnTo>
                  <a:lnTo>
                    <a:pt x="53" y="11"/>
                  </a:lnTo>
                  <a:lnTo>
                    <a:pt x="53" y="10"/>
                  </a:lnTo>
                  <a:lnTo>
                    <a:pt x="53" y="9"/>
                  </a:lnTo>
                  <a:lnTo>
                    <a:pt x="53" y="8"/>
                  </a:lnTo>
                  <a:lnTo>
                    <a:pt x="53" y="6"/>
                  </a:lnTo>
                  <a:lnTo>
                    <a:pt x="53" y="5"/>
                  </a:lnTo>
                  <a:lnTo>
                    <a:pt x="53" y="4"/>
                  </a:lnTo>
                  <a:lnTo>
                    <a:pt x="53" y="3"/>
                  </a:lnTo>
                  <a:lnTo>
                    <a:pt x="53" y="2"/>
                  </a:lnTo>
                  <a:lnTo>
                    <a:pt x="53" y="2"/>
                  </a:lnTo>
                  <a:lnTo>
                    <a:pt x="53" y="1"/>
                  </a:lnTo>
                  <a:lnTo>
                    <a:pt x="54" y="1"/>
                  </a:lnTo>
                  <a:lnTo>
                    <a:pt x="54" y="0"/>
                  </a:lnTo>
                  <a:lnTo>
                    <a:pt x="54" y="0"/>
                  </a:lnTo>
                  <a:lnTo>
                    <a:pt x="54" y="0"/>
                  </a:lnTo>
                  <a:lnTo>
                    <a:pt x="54" y="0"/>
                  </a:lnTo>
                  <a:lnTo>
                    <a:pt x="54" y="0"/>
                  </a:lnTo>
                  <a:lnTo>
                    <a:pt x="54" y="0"/>
                  </a:lnTo>
                  <a:lnTo>
                    <a:pt x="54" y="0"/>
                  </a:lnTo>
                  <a:lnTo>
                    <a:pt x="54" y="0"/>
                  </a:lnTo>
                  <a:lnTo>
                    <a:pt x="55" y="0"/>
                  </a:lnTo>
                  <a:lnTo>
                    <a:pt x="55" y="0"/>
                  </a:lnTo>
                  <a:lnTo>
                    <a:pt x="55" y="1"/>
                  </a:lnTo>
                  <a:lnTo>
                    <a:pt x="55" y="1"/>
                  </a:lnTo>
                  <a:lnTo>
                    <a:pt x="55" y="2"/>
                  </a:lnTo>
                  <a:lnTo>
                    <a:pt x="55" y="2"/>
                  </a:lnTo>
                  <a:lnTo>
                    <a:pt x="55" y="3"/>
                  </a:lnTo>
                  <a:lnTo>
                    <a:pt x="55" y="4"/>
                  </a:lnTo>
                  <a:lnTo>
                    <a:pt x="55" y="5"/>
                  </a:lnTo>
                  <a:lnTo>
                    <a:pt x="55" y="6"/>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grpSp>
      <p:sp>
        <p:nvSpPr>
          <p:cNvPr id="8" name="Oval 7"/>
          <p:cNvSpPr/>
          <p:nvPr/>
        </p:nvSpPr>
        <p:spPr bwMode="auto">
          <a:xfrm>
            <a:off x="4419600" y="3276600"/>
            <a:ext cx="2667000" cy="1371600"/>
          </a:xfrm>
          <a:prstGeom prst="ellipse">
            <a:avLst/>
          </a:prstGeom>
          <a:noFill/>
          <a:ln w="76200" cap="flat" cmpd="sng" algn="ctr">
            <a:solidFill>
              <a:srgbClr val="FF87DD"/>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531497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ck_Hole_Merge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lide Number Placeholder 3"/>
          <p:cNvSpPr>
            <a:spLocks noGrp="1"/>
          </p:cNvSpPr>
          <p:nvPr>
            <p:ph type="sldNum" sz="quarter" idx="11"/>
          </p:nvPr>
        </p:nvSpPr>
        <p:spPr/>
        <p:txBody>
          <a:bodyPr/>
          <a:lstStyle/>
          <a:p>
            <a:pPr>
              <a:defRPr/>
            </a:pPr>
            <a:fld id="{AE903C0F-7A22-384F-B255-7C6610BBD786}" type="slidenum">
              <a:rPr lang="en-US" smtClean="0"/>
              <a:pPr>
                <a:defRPr/>
              </a:pPr>
              <a:t>13</a:t>
            </a:fld>
            <a:endParaRPr lang="en-US"/>
          </a:p>
        </p:txBody>
      </p:sp>
      <p:sp>
        <p:nvSpPr>
          <p:cNvPr id="9" name="TextBox 8"/>
          <p:cNvSpPr txBox="1"/>
          <p:nvPr/>
        </p:nvSpPr>
        <p:spPr>
          <a:xfrm>
            <a:off x="152400" y="228600"/>
            <a:ext cx="2895600" cy="461665"/>
          </a:xfrm>
          <a:prstGeom prst="rect">
            <a:avLst/>
          </a:prstGeom>
          <a:noFill/>
        </p:spPr>
        <p:txBody>
          <a:bodyPr wrap="square" rtlCol="0">
            <a:spAutoFit/>
          </a:bodyPr>
          <a:lstStyle/>
          <a:p>
            <a:r>
              <a:rPr lang="en-US" dirty="0" smtClean="0">
                <a:solidFill>
                  <a:srgbClr val="FFFFFF"/>
                </a:solidFill>
                <a:latin typeface="+mn-lt"/>
              </a:rPr>
              <a:t>Binary black holes </a:t>
            </a:r>
            <a:endParaRPr lang="en-US" dirty="0">
              <a:solidFill>
                <a:srgbClr val="FFFFFF"/>
              </a:solidFill>
              <a:latin typeface="+mn-lt"/>
            </a:endParaRPr>
          </a:p>
        </p:txBody>
      </p:sp>
      <p:pic>
        <p:nvPicPr>
          <p:cNvPr id="7" name="Picture 6" descr="lisapathfind.jpg"/>
          <p:cNvPicPr>
            <a:picLocks noChangeAspect="1"/>
          </p:cNvPicPr>
          <p:nvPr/>
        </p:nvPicPr>
        <p:blipFill rotWithShape="1">
          <a:blip r:embed="rId3">
            <a:extLst>
              <a:ext uri="{28A0092B-C50C-407E-A947-70E740481C1C}">
                <a14:useLocalDpi xmlns:a14="http://schemas.microsoft.com/office/drawing/2010/main" val="0"/>
              </a:ext>
            </a:extLst>
          </a:blip>
          <a:srcRect l="4623" t="299" r="410" b="-66"/>
          <a:stretch/>
        </p:blipFill>
        <p:spPr>
          <a:xfrm>
            <a:off x="-533400" y="0"/>
            <a:ext cx="10744200" cy="7086600"/>
          </a:xfrm>
          <a:prstGeom prst="rect">
            <a:avLst/>
          </a:prstGeom>
        </p:spPr>
      </p:pic>
      <p:pic>
        <p:nvPicPr>
          <p:cNvPr id="8" name="Picture 7" descr="LISA_Pathfinder_mission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5105400"/>
            <a:ext cx="4264234" cy="1752600"/>
          </a:xfrm>
          <a:prstGeom prst="rect">
            <a:avLst/>
          </a:prstGeom>
        </p:spPr>
      </p:pic>
      <p:sp>
        <p:nvSpPr>
          <p:cNvPr id="10" name="TextBox 9"/>
          <p:cNvSpPr txBox="1"/>
          <p:nvPr/>
        </p:nvSpPr>
        <p:spPr>
          <a:xfrm>
            <a:off x="2514600" y="6400800"/>
            <a:ext cx="5410200" cy="338554"/>
          </a:xfrm>
          <a:prstGeom prst="rect">
            <a:avLst/>
          </a:prstGeom>
          <a:noFill/>
        </p:spPr>
        <p:txBody>
          <a:bodyPr wrap="square" rtlCol="0">
            <a:spAutoFit/>
          </a:bodyPr>
          <a:lstStyle/>
          <a:p>
            <a:pPr algn="ctr"/>
            <a:r>
              <a:rPr lang="en-US" sz="1600" dirty="0" smtClean="0">
                <a:solidFill>
                  <a:schemeClr val="tx2"/>
                </a:solidFill>
                <a:latin typeface="+mn-lt"/>
              </a:rPr>
              <a:t>Launched December 3, 2015</a:t>
            </a:r>
            <a:endParaRPr lang="en-US" sz="1600" dirty="0">
              <a:solidFill>
                <a:schemeClr val="tx2"/>
              </a:solidFill>
              <a:latin typeface="+mn-lt"/>
            </a:endParaRPr>
          </a:p>
        </p:txBody>
      </p:sp>
    </p:spTree>
    <p:extLst>
      <p:ext uri="{BB962C8B-B14F-4D97-AF65-F5344CB8AC3E}">
        <p14:creationId xmlns:p14="http://schemas.microsoft.com/office/powerpoint/2010/main" val="2788296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sz="1600"/>
          </a:p>
        </p:txBody>
      </p:sp>
      <p:sp>
        <p:nvSpPr>
          <p:cNvPr id="2" name="Title 1"/>
          <p:cNvSpPr>
            <a:spLocks noGrp="1"/>
          </p:cNvSpPr>
          <p:nvPr>
            <p:ph type="title"/>
          </p:nvPr>
        </p:nvSpPr>
        <p:spPr>
          <a:xfrm>
            <a:off x="779463" y="107950"/>
            <a:ext cx="7581900" cy="730250"/>
          </a:xfrm>
        </p:spPr>
        <p:txBody>
          <a:bodyPr/>
          <a:lstStyle/>
          <a:p>
            <a:pPr>
              <a:defRPr/>
            </a:pPr>
            <a:r>
              <a:rPr lang="en-US" dirty="0" smtClean="0">
                <a:solidFill>
                  <a:srgbClr val="FFFFFF"/>
                </a:solidFill>
              </a:rPr>
              <a:t>The Gravitational Wave Spectrum</a:t>
            </a:r>
            <a:endParaRPr lang="en-US" dirty="0">
              <a:solidFill>
                <a:srgbClr val="FFFFFF"/>
              </a:solidFill>
            </a:endParaRPr>
          </a:p>
        </p:txBody>
      </p:sp>
      <p:sp>
        <p:nvSpPr>
          <p:cNvPr id="5" name="Footer Placeholder 4"/>
          <p:cNvSpPr>
            <a:spLocks noGrp="1"/>
          </p:cNvSpPr>
          <p:nvPr>
            <p:ph type="ftr" sz="quarter" idx="4294967295"/>
          </p:nvPr>
        </p:nvSpPr>
        <p:spPr bwMode="auto">
          <a:xfrm>
            <a:off x="709613" y="64008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wrap="none" lIns="92075" tIns="46038" rIns="92075" bIns="46038" anchor="ctr"/>
          <a:lstStyle/>
          <a:p>
            <a:pPr algn="r">
              <a:defRPr/>
            </a:pPr>
            <a:r>
              <a:rPr lang="en-US" sz="1600" b="0" dirty="0">
                <a:latin typeface="+mn-lt"/>
                <a:cs typeface="+mn-cs"/>
              </a:rPr>
              <a:t>Slide Credit: Matt Evans (MIT) </a:t>
            </a:r>
          </a:p>
        </p:txBody>
      </p:sp>
      <p:sp>
        <p:nvSpPr>
          <p:cNvPr id="6" name="Slide Number Placeholder 5"/>
          <p:cNvSpPr>
            <a:spLocks noGrp="1"/>
          </p:cNvSpPr>
          <p:nvPr>
            <p:ph type="sldNum" sz="quarter" idx="11"/>
          </p:nvPr>
        </p:nvSpPr>
        <p:spPr>
          <a:xfrm>
            <a:off x="4191000" y="6356350"/>
            <a:ext cx="762000" cy="365125"/>
          </a:xfrm>
        </p:spPr>
        <p:txBody>
          <a:bodyPr/>
          <a:lstStyle/>
          <a:p>
            <a:pPr>
              <a:defRPr/>
            </a:pPr>
            <a:fld id="{BE4B7E40-980B-C64A-9502-0B35A69A7A1E}" type="slidenum">
              <a:rPr lang="en-US" sz="1600" smtClean="0"/>
              <a:pPr>
                <a:defRPr/>
              </a:pPr>
              <a:t>14</a:t>
            </a:fld>
            <a:endParaRPr lang="en-US" sz="1600"/>
          </a:p>
        </p:txBody>
      </p:sp>
      <p:pic>
        <p:nvPicPr>
          <p:cNvPr id="208" name="Picture 22"/>
          <p:cNvPicPr>
            <a:picLocks noChangeAspect="1" noChangeArrowheads="1"/>
          </p:cNvPicPr>
          <p:nvPr/>
        </p:nvPicPr>
        <p:blipFill>
          <a:blip r:embed="rId2" cstate="print"/>
          <a:srcRect/>
          <a:stretch>
            <a:fillRect/>
          </a:stretch>
        </p:blipFill>
        <p:spPr bwMode="auto">
          <a:xfrm>
            <a:off x="4344988" y="4567238"/>
            <a:ext cx="2840037" cy="1352550"/>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209" name="TextBox 208"/>
          <p:cNvSpPr txBox="1"/>
          <p:nvPr/>
        </p:nvSpPr>
        <p:spPr>
          <a:xfrm>
            <a:off x="3048000" y="3581400"/>
            <a:ext cx="685800" cy="457200"/>
          </a:xfrm>
          <a:prstGeom prst="rect">
            <a:avLst/>
          </a:prstGeom>
        </p:spPr>
        <p:txBody>
          <a:bodyPr wrap="none" anchor="ctr">
            <a:normAutofit/>
          </a:bodyPr>
          <a:lstStyle/>
          <a:p>
            <a:pPr algn="ctr">
              <a:defRPr/>
            </a:pPr>
            <a:r>
              <a:rPr lang="en-US" sz="1600" b="0" i="1" dirty="0">
                <a:solidFill>
                  <a:schemeClr val="accent3"/>
                </a:solidFill>
                <a:latin typeface="Helvetica" pitchFamily="34" charset="0"/>
                <a:ea typeface="+mj-ea"/>
                <a:cs typeface="Helvetica" pitchFamily="34" charset="0"/>
              </a:rPr>
              <a:t>10</a:t>
            </a:r>
            <a:r>
              <a:rPr lang="en-US" sz="1600" b="0" i="1" baseline="30000" dirty="0">
                <a:solidFill>
                  <a:schemeClr val="accent3"/>
                </a:solidFill>
                <a:latin typeface="Helvetica" pitchFamily="34" charset="0"/>
                <a:ea typeface="+mj-ea"/>
                <a:cs typeface="Helvetica" pitchFamily="34" charset="0"/>
              </a:rPr>
              <a:t>-9</a:t>
            </a:r>
            <a:r>
              <a:rPr lang="en-US" sz="1600" i="1" dirty="0">
                <a:solidFill>
                  <a:schemeClr val="accent3"/>
                </a:solidFill>
                <a:latin typeface="Helvetica" pitchFamily="34" charset="0"/>
                <a:cs typeface="Helvetica" pitchFamily="34" charset="0"/>
              </a:rPr>
              <a:t> Hz</a:t>
            </a:r>
            <a:endParaRPr lang="en-US" sz="1600" b="0" i="1" baseline="30000" dirty="0">
              <a:solidFill>
                <a:schemeClr val="accent3"/>
              </a:solidFill>
              <a:latin typeface="Helvetica" pitchFamily="34" charset="0"/>
              <a:ea typeface="+mj-ea"/>
              <a:cs typeface="Helvetica" pitchFamily="34" charset="0"/>
            </a:endParaRPr>
          </a:p>
        </p:txBody>
      </p:sp>
      <p:sp>
        <p:nvSpPr>
          <p:cNvPr id="210" name="TextBox 209"/>
          <p:cNvSpPr txBox="1"/>
          <p:nvPr/>
        </p:nvSpPr>
        <p:spPr>
          <a:xfrm>
            <a:off x="4913313" y="3581400"/>
            <a:ext cx="685800" cy="457200"/>
          </a:xfrm>
          <a:prstGeom prst="rect">
            <a:avLst/>
          </a:prstGeom>
        </p:spPr>
        <p:txBody>
          <a:bodyPr wrap="none" anchor="ctr">
            <a:normAutofit/>
          </a:bodyPr>
          <a:lstStyle/>
          <a:p>
            <a:pPr algn="ctr">
              <a:defRPr/>
            </a:pPr>
            <a:r>
              <a:rPr lang="en-US" sz="1600" b="0" i="1" dirty="0">
                <a:solidFill>
                  <a:schemeClr val="accent3"/>
                </a:solidFill>
                <a:latin typeface="Helvetica" pitchFamily="34" charset="0"/>
                <a:ea typeface="+mj-ea"/>
                <a:cs typeface="Helvetica" pitchFamily="34" charset="0"/>
              </a:rPr>
              <a:t>10</a:t>
            </a:r>
            <a:r>
              <a:rPr lang="en-US" sz="1600" b="0" i="1" baseline="30000" dirty="0">
                <a:solidFill>
                  <a:schemeClr val="accent3"/>
                </a:solidFill>
                <a:latin typeface="Helvetica" pitchFamily="34" charset="0"/>
                <a:ea typeface="+mj-ea"/>
                <a:cs typeface="Helvetica" pitchFamily="34" charset="0"/>
              </a:rPr>
              <a:t>-4</a:t>
            </a:r>
            <a:r>
              <a:rPr lang="en-US" sz="1600" i="1" dirty="0">
                <a:solidFill>
                  <a:schemeClr val="accent3"/>
                </a:solidFill>
                <a:latin typeface="Helvetica" pitchFamily="34" charset="0"/>
                <a:cs typeface="Helvetica" pitchFamily="34" charset="0"/>
              </a:rPr>
              <a:t> Hz</a:t>
            </a:r>
            <a:endParaRPr lang="en-US" sz="1600" b="0" i="1" baseline="30000" dirty="0">
              <a:solidFill>
                <a:schemeClr val="accent3"/>
              </a:solidFill>
              <a:latin typeface="Helvetica" pitchFamily="34" charset="0"/>
              <a:ea typeface="+mj-ea"/>
              <a:cs typeface="Helvetica" pitchFamily="34" charset="0"/>
            </a:endParaRPr>
          </a:p>
        </p:txBody>
      </p:sp>
      <p:sp>
        <p:nvSpPr>
          <p:cNvPr id="211" name="TextBox 210"/>
          <p:cNvSpPr txBox="1"/>
          <p:nvPr/>
        </p:nvSpPr>
        <p:spPr>
          <a:xfrm>
            <a:off x="6499225" y="3581400"/>
            <a:ext cx="685800" cy="457200"/>
          </a:xfrm>
          <a:prstGeom prst="rect">
            <a:avLst/>
          </a:prstGeom>
        </p:spPr>
        <p:txBody>
          <a:bodyPr wrap="none" anchor="ctr">
            <a:normAutofit/>
          </a:bodyPr>
          <a:lstStyle/>
          <a:p>
            <a:pPr algn="ctr">
              <a:defRPr/>
            </a:pPr>
            <a:r>
              <a:rPr lang="en-US" sz="1600" b="0" i="1" dirty="0">
                <a:solidFill>
                  <a:schemeClr val="accent3"/>
                </a:solidFill>
                <a:latin typeface="Helvetica" pitchFamily="34" charset="0"/>
                <a:ea typeface="+mj-ea"/>
                <a:cs typeface="Helvetica" pitchFamily="34" charset="0"/>
              </a:rPr>
              <a:t>10</a:t>
            </a:r>
            <a:r>
              <a:rPr lang="en-US" sz="1600" b="0" i="1" baseline="30000" dirty="0">
                <a:solidFill>
                  <a:schemeClr val="accent3"/>
                </a:solidFill>
                <a:latin typeface="Helvetica" pitchFamily="34" charset="0"/>
                <a:ea typeface="+mj-ea"/>
                <a:cs typeface="Helvetica" pitchFamily="34" charset="0"/>
              </a:rPr>
              <a:t>0</a:t>
            </a:r>
            <a:r>
              <a:rPr lang="en-US" sz="1600" i="1" dirty="0">
                <a:solidFill>
                  <a:schemeClr val="accent3"/>
                </a:solidFill>
                <a:latin typeface="Helvetica" pitchFamily="34" charset="0"/>
                <a:cs typeface="Helvetica" pitchFamily="34" charset="0"/>
              </a:rPr>
              <a:t> Hz</a:t>
            </a:r>
            <a:endParaRPr lang="en-US" sz="1600" b="0" i="1" baseline="30000" dirty="0">
              <a:solidFill>
                <a:schemeClr val="accent3"/>
              </a:solidFill>
              <a:latin typeface="Helvetica" pitchFamily="34" charset="0"/>
              <a:ea typeface="+mj-ea"/>
              <a:cs typeface="Helvetica" pitchFamily="34" charset="0"/>
            </a:endParaRPr>
          </a:p>
        </p:txBody>
      </p:sp>
      <p:sp>
        <p:nvSpPr>
          <p:cNvPr id="212" name="TextBox 211"/>
          <p:cNvSpPr txBox="1"/>
          <p:nvPr/>
        </p:nvSpPr>
        <p:spPr>
          <a:xfrm>
            <a:off x="8001000" y="3581400"/>
            <a:ext cx="685800" cy="457200"/>
          </a:xfrm>
          <a:prstGeom prst="rect">
            <a:avLst/>
          </a:prstGeom>
        </p:spPr>
        <p:txBody>
          <a:bodyPr wrap="none" anchor="ctr">
            <a:normAutofit/>
          </a:bodyPr>
          <a:lstStyle/>
          <a:p>
            <a:pPr algn="ctr">
              <a:defRPr/>
            </a:pPr>
            <a:r>
              <a:rPr lang="en-US" sz="1600" b="0" i="1" dirty="0">
                <a:solidFill>
                  <a:schemeClr val="accent3"/>
                </a:solidFill>
                <a:latin typeface="Helvetica" pitchFamily="34" charset="0"/>
                <a:ea typeface="+mj-ea"/>
                <a:cs typeface="Helvetica" pitchFamily="34" charset="0"/>
              </a:rPr>
              <a:t>10</a:t>
            </a:r>
            <a:r>
              <a:rPr lang="en-US" sz="1600" b="0" i="1" baseline="30000" dirty="0">
                <a:solidFill>
                  <a:schemeClr val="accent3"/>
                </a:solidFill>
                <a:latin typeface="Helvetica" pitchFamily="34" charset="0"/>
                <a:ea typeface="+mj-ea"/>
                <a:cs typeface="Helvetica" pitchFamily="34" charset="0"/>
              </a:rPr>
              <a:t>3</a:t>
            </a:r>
            <a:r>
              <a:rPr lang="en-US" sz="1600" i="1" dirty="0">
                <a:solidFill>
                  <a:schemeClr val="accent3"/>
                </a:solidFill>
                <a:latin typeface="Helvetica" pitchFamily="34" charset="0"/>
                <a:cs typeface="Helvetica" pitchFamily="34" charset="0"/>
              </a:rPr>
              <a:t> Hz</a:t>
            </a:r>
            <a:endParaRPr lang="en-US" sz="1600" b="0" i="1" baseline="30000" dirty="0">
              <a:solidFill>
                <a:schemeClr val="accent3"/>
              </a:solidFill>
              <a:latin typeface="Helvetica" pitchFamily="34" charset="0"/>
              <a:ea typeface="+mj-ea"/>
              <a:cs typeface="Helvetica" pitchFamily="34" charset="0"/>
            </a:endParaRPr>
          </a:p>
        </p:txBody>
      </p:sp>
      <p:grpSp>
        <p:nvGrpSpPr>
          <p:cNvPr id="40970" name="Group 11"/>
          <p:cNvGrpSpPr>
            <a:grpSpLocks/>
          </p:cNvGrpSpPr>
          <p:nvPr/>
        </p:nvGrpSpPr>
        <p:grpSpPr bwMode="auto">
          <a:xfrm>
            <a:off x="169863" y="1254125"/>
            <a:ext cx="2454275" cy="1717675"/>
            <a:chOff x="288967" y="1253837"/>
            <a:chExt cx="2454233" cy="1717963"/>
          </a:xfrm>
        </p:grpSpPr>
        <p:pic>
          <p:nvPicPr>
            <p:cNvPr id="214" name="Picture 17"/>
            <p:cNvPicPr>
              <a:picLocks noChangeAspect="1" noChangeArrowheads="1"/>
            </p:cNvPicPr>
            <p:nvPr/>
          </p:nvPicPr>
          <p:blipFill>
            <a:blip r:embed="rId3" cstate="print"/>
            <a:srcRect/>
            <a:stretch>
              <a:fillRect/>
            </a:stretch>
          </p:blipFill>
          <p:spPr bwMode="auto">
            <a:xfrm>
              <a:off x="288967" y="1253837"/>
              <a:ext cx="2454233" cy="1717963"/>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215" name="TextBox 214"/>
            <p:cNvSpPr txBox="1"/>
            <p:nvPr/>
          </p:nvSpPr>
          <p:spPr>
            <a:xfrm>
              <a:off x="377620" y="1333017"/>
              <a:ext cx="1484777" cy="338611"/>
            </a:xfrm>
            <a:prstGeom prst="rect">
              <a:avLst/>
            </a:prstGeom>
          </p:spPr>
          <p:txBody>
            <a:bodyPr wrap="none" anchor="ctr">
              <a:spAutoFit/>
            </a:bodyPr>
            <a:lstStyle/>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Relic radiation</a:t>
              </a:r>
            </a:p>
          </p:txBody>
        </p:sp>
      </p:grpSp>
      <p:grpSp>
        <p:nvGrpSpPr>
          <p:cNvPr id="40971" name="Group 14"/>
          <p:cNvGrpSpPr>
            <a:grpSpLocks/>
          </p:cNvGrpSpPr>
          <p:nvPr/>
        </p:nvGrpSpPr>
        <p:grpSpPr bwMode="auto">
          <a:xfrm>
            <a:off x="2036951" y="1079500"/>
            <a:ext cx="2001648" cy="1435100"/>
            <a:chOff x="2155155" y="1079808"/>
            <a:chExt cx="2001773" cy="1434792"/>
          </a:xfrm>
        </p:grpSpPr>
        <p:pic>
          <p:nvPicPr>
            <p:cNvPr id="217" name="Picture 7"/>
            <p:cNvPicPr>
              <a:picLocks noChangeAspect="1" noChangeArrowheads="1"/>
            </p:cNvPicPr>
            <p:nvPr/>
          </p:nvPicPr>
          <p:blipFill>
            <a:blip r:embed="rId4" cstate="print"/>
            <a:srcRect/>
            <a:stretch>
              <a:fillRect/>
            </a:stretch>
          </p:blipFill>
          <p:spPr bwMode="auto">
            <a:xfrm>
              <a:off x="2243872" y="1079808"/>
              <a:ext cx="1913056" cy="1434792"/>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218" name="TextBox 217"/>
            <p:cNvSpPr txBox="1"/>
            <p:nvPr/>
          </p:nvSpPr>
          <p:spPr>
            <a:xfrm>
              <a:off x="2155155" y="1085156"/>
              <a:ext cx="1569758" cy="338481"/>
            </a:xfrm>
            <a:prstGeom prst="rect">
              <a:avLst/>
            </a:prstGeom>
          </p:spPr>
          <p:txBody>
            <a:bodyPr wrap="none" anchor="ctr">
              <a:spAutoFit/>
            </a:bodyPr>
            <a:lstStyle/>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Cosmic Strings</a:t>
              </a:r>
            </a:p>
          </p:txBody>
        </p:sp>
      </p:grpSp>
      <p:grpSp>
        <p:nvGrpSpPr>
          <p:cNvPr id="40972" name="Group 17"/>
          <p:cNvGrpSpPr>
            <a:grpSpLocks/>
          </p:cNvGrpSpPr>
          <p:nvPr/>
        </p:nvGrpSpPr>
        <p:grpSpPr bwMode="auto">
          <a:xfrm>
            <a:off x="2766562" y="1808163"/>
            <a:ext cx="2753175" cy="1412875"/>
            <a:chOff x="2885205" y="1808367"/>
            <a:chExt cx="2753595" cy="1412465"/>
          </a:xfrm>
        </p:grpSpPr>
        <p:pic>
          <p:nvPicPr>
            <p:cNvPr id="220" name="Picture 5"/>
            <p:cNvPicPr>
              <a:picLocks noChangeAspect="1" noChangeArrowheads="1"/>
            </p:cNvPicPr>
            <p:nvPr/>
          </p:nvPicPr>
          <p:blipFill>
            <a:blip r:embed="rId5" cstate="print"/>
            <a:srcRect/>
            <a:stretch>
              <a:fillRect/>
            </a:stretch>
          </p:blipFill>
          <p:spPr bwMode="auto">
            <a:xfrm>
              <a:off x="3047605" y="1808367"/>
              <a:ext cx="2591195" cy="1412465"/>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221" name="TextBox 220"/>
            <p:cNvSpPr txBox="1"/>
            <p:nvPr/>
          </p:nvSpPr>
          <p:spPr>
            <a:xfrm>
              <a:off x="2885205" y="2862747"/>
              <a:ext cx="2625437" cy="338456"/>
            </a:xfrm>
            <a:prstGeom prst="rect">
              <a:avLst/>
            </a:prstGeom>
          </p:spPr>
          <p:txBody>
            <a:bodyPr wrap="none" anchor="ctr">
              <a:spAutoFit/>
            </a:bodyPr>
            <a:lstStyle/>
            <a:p>
              <a:pPr algn="ctr" eaLnBrk="1" fontAlgn="auto" hangingPunct="1">
                <a:spcAft>
                  <a:spcPts val="0"/>
                </a:spcAft>
                <a:defRPr/>
              </a:pPr>
              <a:r>
                <a:rPr lang="en-US" sz="1600" b="0" dirty="0" err="1">
                  <a:solidFill>
                    <a:sysClr val="window" lastClr="FFFFFF">
                      <a:lumMod val="95000"/>
                    </a:sysClr>
                  </a:solidFill>
                  <a:latin typeface="Helvetica" pitchFamily="34" charset="0"/>
                  <a:ea typeface="+mj-ea"/>
                  <a:cs typeface="Helvetica" pitchFamily="34" charset="0"/>
                </a:rPr>
                <a:t>Supermassive</a:t>
              </a:r>
              <a:r>
                <a:rPr lang="en-US" sz="1600" b="0" dirty="0">
                  <a:solidFill>
                    <a:sysClr val="window" lastClr="FFFFFF">
                      <a:lumMod val="95000"/>
                    </a:sysClr>
                  </a:solidFill>
                  <a:latin typeface="Helvetica" pitchFamily="34" charset="0"/>
                  <a:ea typeface="+mj-ea"/>
                  <a:cs typeface="Helvetica" pitchFamily="34" charset="0"/>
                </a:rPr>
                <a:t> BH Binaries</a:t>
              </a:r>
            </a:p>
          </p:txBody>
        </p:sp>
      </p:grpSp>
      <p:grpSp>
        <p:nvGrpSpPr>
          <p:cNvPr id="40973" name="Group 26"/>
          <p:cNvGrpSpPr>
            <a:grpSpLocks/>
          </p:cNvGrpSpPr>
          <p:nvPr/>
        </p:nvGrpSpPr>
        <p:grpSpPr bwMode="auto">
          <a:xfrm>
            <a:off x="4001383" y="862013"/>
            <a:ext cx="2037469" cy="1389062"/>
            <a:chOff x="5900433" y="1049741"/>
            <a:chExt cx="2036567" cy="1388659"/>
          </a:xfrm>
        </p:grpSpPr>
        <p:pic>
          <p:nvPicPr>
            <p:cNvPr id="229" name="Picture 9"/>
            <p:cNvPicPr>
              <a:picLocks noChangeAspect="1" noChangeArrowheads="1"/>
            </p:cNvPicPr>
            <p:nvPr/>
          </p:nvPicPr>
          <p:blipFill>
            <a:blip r:embed="rId6" cstate="print"/>
            <a:srcRect/>
            <a:stretch>
              <a:fillRect/>
            </a:stretch>
          </p:blipFill>
          <p:spPr bwMode="auto">
            <a:xfrm>
              <a:off x="6083620" y="1049741"/>
              <a:ext cx="1853380" cy="1388659"/>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230" name="TextBox 229"/>
            <p:cNvSpPr txBox="1"/>
            <p:nvPr/>
          </p:nvSpPr>
          <p:spPr>
            <a:xfrm>
              <a:off x="5900433" y="1825516"/>
              <a:ext cx="2030927" cy="584606"/>
            </a:xfrm>
            <a:prstGeom prst="rect">
              <a:avLst/>
            </a:prstGeom>
          </p:spPr>
          <p:txBody>
            <a:bodyPr wrap="none" anchor="ctr">
              <a:spAutoFit/>
            </a:bodyPr>
            <a:lstStyle/>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Extreme Mass Ratio</a:t>
              </a:r>
            </a:p>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Inspirals</a:t>
              </a:r>
            </a:p>
          </p:txBody>
        </p:sp>
      </p:grpSp>
      <p:grpSp>
        <p:nvGrpSpPr>
          <p:cNvPr id="40974" name="Group 20"/>
          <p:cNvGrpSpPr>
            <a:grpSpLocks/>
          </p:cNvGrpSpPr>
          <p:nvPr/>
        </p:nvGrpSpPr>
        <p:grpSpPr bwMode="auto">
          <a:xfrm>
            <a:off x="5861050" y="1085564"/>
            <a:ext cx="1828800" cy="1338550"/>
            <a:chOff x="4343626" y="871586"/>
            <a:chExt cx="1828574" cy="1338214"/>
          </a:xfrm>
        </p:grpSpPr>
        <p:pic>
          <p:nvPicPr>
            <p:cNvPr id="223" name="Picture 8"/>
            <p:cNvPicPr>
              <a:picLocks noChangeAspect="1" noChangeArrowheads="1"/>
            </p:cNvPicPr>
            <p:nvPr/>
          </p:nvPicPr>
          <p:blipFill>
            <a:blip r:embed="rId7" cstate="print"/>
            <a:srcRect/>
            <a:stretch>
              <a:fillRect/>
            </a:stretch>
          </p:blipFill>
          <p:spPr bwMode="auto">
            <a:xfrm>
              <a:off x="4343626" y="990906"/>
              <a:ext cx="1828574" cy="1218894"/>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224" name="TextBox 223"/>
            <p:cNvSpPr txBox="1"/>
            <p:nvPr/>
          </p:nvSpPr>
          <p:spPr>
            <a:xfrm>
              <a:off x="4599269" y="871586"/>
              <a:ext cx="1210939" cy="584629"/>
            </a:xfrm>
            <a:prstGeom prst="rect">
              <a:avLst/>
            </a:prstGeom>
          </p:spPr>
          <p:txBody>
            <a:bodyPr wrap="none" anchor="ctr">
              <a:spAutoFit/>
            </a:bodyPr>
            <a:lstStyle/>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BH and NS </a:t>
              </a:r>
            </a:p>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Binaries</a:t>
              </a:r>
            </a:p>
          </p:txBody>
        </p:sp>
      </p:grpSp>
      <p:grpSp>
        <p:nvGrpSpPr>
          <p:cNvPr id="40975" name="Group 23"/>
          <p:cNvGrpSpPr>
            <a:grpSpLocks/>
          </p:cNvGrpSpPr>
          <p:nvPr/>
        </p:nvGrpSpPr>
        <p:grpSpPr bwMode="auto">
          <a:xfrm>
            <a:off x="5090063" y="2178050"/>
            <a:ext cx="2226190" cy="1255128"/>
            <a:chOff x="5209244" y="2133981"/>
            <a:chExt cx="2226520" cy="1253985"/>
          </a:xfrm>
        </p:grpSpPr>
        <p:pic>
          <p:nvPicPr>
            <p:cNvPr id="226" name="Picture 14"/>
            <p:cNvPicPr>
              <a:picLocks noChangeAspect="1" noChangeArrowheads="1"/>
            </p:cNvPicPr>
            <p:nvPr/>
          </p:nvPicPr>
          <p:blipFill>
            <a:blip r:embed="rId8" cstate="print"/>
            <a:srcRect/>
            <a:stretch>
              <a:fillRect/>
            </a:stretch>
          </p:blipFill>
          <p:spPr bwMode="auto">
            <a:xfrm>
              <a:off x="5410350" y="2133981"/>
              <a:ext cx="1829071" cy="1218090"/>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227" name="TextBox 226"/>
            <p:cNvSpPr txBox="1"/>
            <p:nvPr/>
          </p:nvSpPr>
          <p:spPr>
            <a:xfrm>
              <a:off x="5209244" y="3049720"/>
              <a:ext cx="2226520" cy="338246"/>
            </a:xfrm>
            <a:prstGeom prst="rect">
              <a:avLst/>
            </a:prstGeom>
          </p:spPr>
          <p:txBody>
            <a:bodyPr wrap="none" anchor="ctr">
              <a:spAutoFit/>
            </a:bodyPr>
            <a:lstStyle/>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Binaries coalescences</a:t>
              </a:r>
            </a:p>
          </p:txBody>
        </p:sp>
      </p:grpSp>
      <p:grpSp>
        <p:nvGrpSpPr>
          <p:cNvPr id="40976" name="Group 32"/>
          <p:cNvGrpSpPr>
            <a:grpSpLocks/>
          </p:cNvGrpSpPr>
          <p:nvPr/>
        </p:nvGrpSpPr>
        <p:grpSpPr bwMode="auto">
          <a:xfrm>
            <a:off x="7260563" y="2117725"/>
            <a:ext cx="1325303" cy="1230313"/>
            <a:chOff x="7379069" y="2117315"/>
            <a:chExt cx="1325865" cy="1230004"/>
          </a:xfrm>
        </p:grpSpPr>
        <p:pic>
          <p:nvPicPr>
            <p:cNvPr id="235" name="Picture 11"/>
            <p:cNvPicPr>
              <a:picLocks noChangeAspect="1" noChangeArrowheads="1"/>
            </p:cNvPicPr>
            <p:nvPr/>
          </p:nvPicPr>
          <p:blipFill>
            <a:blip r:embed="rId9" cstate="print"/>
            <a:srcRect/>
            <a:stretch>
              <a:fillRect/>
            </a:stretch>
          </p:blipFill>
          <p:spPr bwMode="auto">
            <a:xfrm>
              <a:off x="7452789" y="2117315"/>
              <a:ext cx="1234011" cy="1230004"/>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236" name="TextBox 235"/>
            <p:cNvSpPr txBox="1"/>
            <p:nvPr/>
          </p:nvSpPr>
          <p:spPr>
            <a:xfrm>
              <a:off x="7379069" y="3008265"/>
              <a:ext cx="1325865" cy="338469"/>
            </a:xfrm>
            <a:prstGeom prst="rect">
              <a:avLst/>
            </a:prstGeom>
          </p:spPr>
          <p:txBody>
            <a:bodyPr wrap="none" anchor="ctr">
              <a:spAutoFit/>
            </a:bodyPr>
            <a:lstStyle/>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Spinning NS</a:t>
              </a:r>
            </a:p>
          </p:txBody>
        </p:sp>
      </p:grpSp>
      <p:grpSp>
        <p:nvGrpSpPr>
          <p:cNvPr id="40977" name="Group 29"/>
          <p:cNvGrpSpPr>
            <a:grpSpLocks/>
          </p:cNvGrpSpPr>
          <p:nvPr/>
        </p:nvGrpSpPr>
        <p:grpSpPr bwMode="auto">
          <a:xfrm>
            <a:off x="7589838" y="838200"/>
            <a:ext cx="1436687" cy="1436688"/>
            <a:chOff x="7663502" y="838200"/>
            <a:chExt cx="1436996" cy="1436996"/>
          </a:xfrm>
        </p:grpSpPr>
        <p:pic>
          <p:nvPicPr>
            <p:cNvPr id="232" name="Picture 12"/>
            <p:cNvPicPr>
              <a:picLocks noChangeAspect="1" noChangeArrowheads="1"/>
            </p:cNvPicPr>
            <p:nvPr/>
          </p:nvPicPr>
          <p:blipFill>
            <a:blip r:embed="rId10" cstate="print"/>
            <a:srcRect/>
            <a:stretch>
              <a:fillRect/>
            </a:stretch>
          </p:blipFill>
          <p:spPr bwMode="auto">
            <a:xfrm>
              <a:off x="7663502" y="838200"/>
              <a:ext cx="1436996" cy="1436996"/>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233" name="TextBox 232"/>
            <p:cNvSpPr txBox="1"/>
            <p:nvPr/>
          </p:nvSpPr>
          <p:spPr>
            <a:xfrm>
              <a:off x="7776732" y="915002"/>
              <a:ext cx="1291517" cy="338627"/>
            </a:xfrm>
            <a:prstGeom prst="rect">
              <a:avLst/>
            </a:prstGeom>
          </p:spPr>
          <p:txBody>
            <a:bodyPr wrap="none" anchor="ctr">
              <a:spAutoFit/>
            </a:bodyPr>
            <a:lstStyle/>
            <a:p>
              <a:pPr algn="ctr" eaLnBrk="1" fontAlgn="auto" hangingPunct="1">
                <a:spcAft>
                  <a:spcPts val="0"/>
                </a:spcAft>
                <a:defRPr/>
              </a:pPr>
              <a:r>
                <a:rPr lang="en-US" sz="1600" b="0" dirty="0">
                  <a:solidFill>
                    <a:sysClr val="window" lastClr="FFFFFF">
                      <a:lumMod val="95000"/>
                    </a:sysClr>
                  </a:solidFill>
                  <a:latin typeface="Helvetica" pitchFamily="34" charset="0"/>
                  <a:ea typeface="+mj-ea"/>
                  <a:cs typeface="Helvetica" pitchFamily="34" charset="0"/>
                </a:rPr>
                <a:t>Supernovae</a:t>
              </a:r>
            </a:p>
          </p:txBody>
        </p:sp>
      </p:grpSp>
      <p:sp>
        <p:nvSpPr>
          <p:cNvPr id="244" name="TextBox 243"/>
          <p:cNvSpPr txBox="1"/>
          <p:nvPr/>
        </p:nvSpPr>
        <p:spPr>
          <a:xfrm>
            <a:off x="152400" y="3581400"/>
            <a:ext cx="685800" cy="457200"/>
          </a:xfrm>
          <a:prstGeom prst="rect">
            <a:avLst/>
          </a:prstGeom>
        </p:spPr>
        <p:txBody>
          <a:bodyPr wrap="none" anchor="ctr">
            <a:normAutofit/>
          </a:bodyPr>
          <a:lstStyle/>
          <a:p>
            <a:pPr algn="ctr" eaLnBrk="1" fontAlgn="auto" hangingPunct="1">
              <a:spcAft>
                <a:spcPts val="0"/>
              </a:spcAft>
              <a:defRPr/>
            </a:pPr>
            <a:r>
              <a:rPr lang="en-US" sz="1600" b="0" i="1" dirty="0">
                <a:solidFill>
                  <a:schemeClr val="accent3"/>
                </a:solidFill>
                <a:latin typeface="Helvetica" pitchFamily="34" charset="0"/>
                <a:ea typeface="+mj-ea"/>
                <a:cs typeface="Helvetica" pitchFamily="34" charset="0"/>
              </a:rPr>
              <a:t>10</a:t>
            </a:r>
            <a:r>
              <a:rPr lang="en-US" sz="1600" b="0" i="1" baseline="30000" dirty="0">
                <a:solidFill>
                  <a:schemeClr val="accent3"/>
                </a:solidFill>
                <a:latin typeface="Helvetica" pitchFamily="34" charset="0"/>
                <a:ea typeface="+mj-ea"/>
                <a:cs typeface="Helvetica" pitchFamily="34" charset="0"/>
              </a:rPr>
              <a:t>-16</a:t>
            </a:r>
            <a:r>
              <a:rPr lang="en-US" sz="1600" b="0" i="1" kern="0" dirty="0">
                <a:solidFill>
                  <a:schemeClr val="accent3"/>
                </a:solidFill>
                <a:latin typeface="Helvetica" pitchFamily="34" charset="0"/>
                <a:cs typeface="Helvetica" pitchFamily="34" charset="0"/>
              </a:rPr>
              <a:t> Hz</a:t>
            </a:r>
            <a:endParaRPr lang="en-US" sz="1600" b="0" i="1" baseline="30000" dirty="0">
              <a:solidFill>
                <a:schemeClr val="accent3"/>
              </a:solidFill>
              <a:latin typeface="Helvetica" pitchFamily="34" charset="0"/>
              <a:ea typeface="+mj-ea"/>
              <a:cs typeface="Helvetica" pitchFamily="34" charset="0"/>
            </a:endParaRPr>
          </a:p>
        </p:txBody>
      </p:sp>
      <p:pic>
        <p:nvPicPr>
          <p:cNvPr id="245" name="Picture 18"/>
          <p:cNvPicPr>
            <a:picLocks noChangeAspect="1" noChangeArrowheads="1"/>
          </p:cNvPicPr>
          <p:nvPr/>
        </p:nvPicPr>
        <p:blipFill>
          <a:blip r:embed="rId11" cstate="print"/>
          <a:srcRect/>
          <a:stretch>
            <a:fillRect/>
          </a:stretch>
        </p:blipFill>
        <p:spPr bwMode="auto">
          <a:xfrm>
            <a:off x="152400" y="4953000"/>
            <a:ext cx="1455738" cy="1033463"/>
          </a:xfrm>
          <a:prstGeom prst="rect">
            <a:avLst/>
          </a:prstGeom>
          <a:ln w="28575">
            <a:solidFill>
              <a:sysClr val="window" lastClr="FFFFFF"/>
            </a:solidFill>
          </a:ln>
          <a:effectLst>
            <a:outerShdw blurRad="292100" dist="139700" dir="2700000" algn="tl" rotWithShape="0">
              <a:srgbClr val="333333">
                <a:alpha val="65000"/>
              </a:srgbClr>
            </a:outerShdw>
          </a:effectLst>
        </p:spPr>
      </p:pic>
      <p:pic>
        <p:nvPicPr>
          <p:cNvPr id="246" name="Picture 19"/>
          <p:cNvPicPr>
            <a:picLocks noChangeAspect="1" noChangeArrowheads="1"/>
          </p:cNvPicPr>
          <p:nvPr/>
        </p:nvPicPr>
        <p:blipFill>
          <a:blip r:embed="rId12" cstate="print"/>
          <a:srcRect/>
          <a:stretch>
            <a:fillRect/>
          </a:stretch>
        </p:blipFill>
        <p:spPr bwMode="auto">
          <a:xfrm>
            <a:off x="755650" y="4259263"/>
            <a:ext cx="1744663" cy="1219200"/>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247" name="Rectangle 246"/>
          <p:cNvSpPr/>
          <p:nvPr/>
        </p:nvSpPr>
        <p:spPr>
          <a:xfrm>
            <a:off x="18300" y="3954147"/>
            <a:ext cx="2488776" cy="233803"/>
          </a:xfrm>
          <a:prstGeom prst="rect">
            <a:avLst/>
          </a:prstGeom>
          <a:gradFill flip="none" rotWithShape="1">
            <a:gsLst>
              <a:gs pos="0">
                <a:srgbClr val="C00000">
                  <a:alpha val="0"/>
                </a:srgbClr>
              </a:gs>
              <a:gs pos="20000">
                <a:srgbClr val="C00000"/>
              </a:gs>
              <a:gs pos="80000">
                <a:srgbClr val="C00000"/>
              </a:gs>
              <a:gs pos="100000">
                <a:srgbClr val="C00000">
                  <a:alpha val="0"/>
                </a:srgbClr>
              </a:gs>
            </a:gsLst>
            <a:lin ang="0" scaled="1"/>
            <a:tileRect/>
          </a:gradFill>
          <a:ln w="25400" cap="flat" cmpd="sng" algn="ctr">
            <a:noFill/>
            <a:prstDash val="solid"/>
          </a:ln>
          <a:effectLst/>
        </p:spPr>
        <p:txBody>
          <a:bodyPr anchor="ctr"/>
          <a:lstStyle/>
          <a:p>
            <a:pPr algn="ctr" eaLnBrk="1" fontAlgn="auto" hangingPunct="1">
              <a:spcBef>
                <a:spcPts val="0"/>
              </a:spcBef>
              <a:spcAft>
                <a:spcPts val="0"/>
              </a:spcAft>
              <a:defRPr/>
            </a:pPr>
            <a:r>
              <a:rPr lang="en-US" sz="1600" b="0" kern="0" dirty="0">
                <a:solidFill>
                  <a:sysClr val="window" lastClr="FFFFFF"/>
                </a:solidFill>
                <a:latin typeface="Helvetica" pitchFamily="34" charset="0"/>
                <a:ea typeface="+mn-ea"/>
                <a:cs typeface="Helvetica" pitchFamily="34" charset="0"/>
              </a:rPr>
              <a:t>Inflation Probe</a:t>
            </a:r>
          </a:p>
        </p:txBody>
      </p:sp>
      <p:grpSp>
        <p:nvGrpSpPr>
          <p:cNvPr id="40984" name="Group 46"/>
          <p:cNvGrpSpPr>
            <a:grpSpLocks/>
          </p:cNvGrpSpPr>
          <p:nvPr/>
        </p:nvGrpSpPr>
        <p:grpSpPr bwMode="auto">
          <a:xfrm>
            <a:off x="1992313" y="3954463"/>
            <a:ext cx="3073400" cy="2435225"/>
            <a:chOff x="1991570" y="3954147"/>
            <a:chExt cx="3073871" cy="2434758"/>
          </a:xfrm>
        </p:grpSpPr>
        <p:pic>
          <p:nvPicPr>
            <p:cNvPr id="249" name="Picture 15"/>
            <p:cNvPicPr>
              <a:picLocks noChangeAspect="1" noChangeArrowheads="1"/>
            </p:cNvPicPr>
            <p:nvPr/>
          </p:nvPicPr>
          <p:blipFill>
            <a:blip r:embed="rId13" cstate="print"/>
            <a:srcRect/>
            <a:stretch>
              <a:fillRect/>
            </a:stretch>
          </p:blipFill>
          <p:spPr bwMode="auto">
            <a:xfrm>
              <a:off x="3433241" y="3954147"/>
              <a:ext cx="1632200" cy="2064941"/>
            </a:xfrm>
            <a:prstGeom prst="rect">
              <a:avLst/>
            </a:prstGeom>
            <a:ln w="28575">
              <a:solidFill>
                <a:sysClr val="window" lastClr="FFFFFF"/>
              </a:solidFill>
            </a:ln>
            <a:effectLst>
              <a:outerShdw blurRad="292100" dist="139700" dir="2700000" algn="tl" rotWithShape="0">
                <a:srgbClr val="333333">
                  <a:alpha val="65000"/>
                </a:srgbClr>
              </a:outerShdw>
            </a:effectLst>
          </p:spPr>
        </p:pic>
        <p:pic>
          <p:nvPicPr>
            <p:cNvPr id="250" name="Picture 14"/>
            <p:cNvPicPr>
              <a:picLocks noChangeAspect="1" noChangeArrowheads="1"/>
            </p:cNvPicPr>
            <p:nvPr/>
          </p:nvPicPr>
          <p:blipFill>
            <a:blip r:embed="rId14" cstate="print"/>
            <a:srcRect/>
            <a:stretch>
              <a:fillRect/>
            </a:stretch>
          </p:blipFill>
          <p:spPr bwMode="auto">
            <a:xfrm>
              <a:off x="1991570" y="5036614"/>
              <a:ext cx="2032311" cy="1352291"/>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251" name="Rectangle 250"/>
            <p:cNvSpPr/>
            <p:nvPr/>
          </p:nvSpPr>
          <p:spPr>
            <a:xfrm>
              <a:off x="2219255" y="3960265"/>
              <a:ext cx="2488776" cy="233803"/>
            </a:xfrm>
            <a:prstGeom prst="rect">
              <a:avLst/>
            </a:prstGeom>
            <a:gradFill flip="none" rotWithShape="1">
              <a:gsLst>
                <a:gs pos="0">
                  <a:srgbClr val="326464">
                    <a:alpha val="0"/>
                  </a:srgbClr>
                </a:gs>
                <a:gs pos="20000">
                  <a:srgbClr val="326464"/>
                </a:gs>
                <a:gs pos="80000">
                  <a:srgbClr val="326464"/>
                </a:gs>
                <a:gs pos="100000">
                  <a:srgbClr val="326464">
                    <a:alpha val="0"/>
                  </a:srgbClr>
                </a:gs>
              </a:gsLst>
              <a:lin ang="0" scaled="1"/>
              <a:tileRect/>
            </a:gradFill>
            <a:ln w="25400" cap="flat" cmpd="sng" algn="ctr">
              <a:noFill/>
              <a:prstDash val="solid"/>
            </a:ln>
            <a:effectLst/>
          </p:spPr>
          <p:txBody>
            <a:bodyPr anchor="ctr"/>
            <a:lstStyle/>
            <a:p>
              <a:pPr algn="ctr" eaLnBrk="1" fontAlgn="auto" hangingPunct="1">
                <a:spcBef>
                  <a:spcPts val="0"/>
                </a:spcBef>
                <a:spcAft>
                  <a:spcPts val="0"/>
                </a:spcAft>
                <a:defRPr/>
              </a:pPr>
              <a:r>
                <a:rPr lang="en-US" sz="1600" b="0" kern="0" dirty="0">
                  <a:solidFill>
                    <a:sysClr val="window" lastClr="FFFFFF"/>
                  </a:solidFill>
                  <a:latin typeface="Helvetica" pitchFamily="34" charset="0"/>
                  <a:ea typeface="+mn-ea"/>
                  <a:cs typeface="Helvetica" pitchFamily="34" charset="0"/>
                </a:rPr>
                <a:t>Pulsar timing</a:t>
              </a:r>
            </a:p>
          </p:txBody>
        </p:sp>
      </p:grpSp>
      <p:sp>
        <p:nvSpPr>
          <p:cNvPr id="252" name="Rectangle 251"/>
          <p:cNvSpPr/>
          <p:nvPr/>
        </p:nvSpPr>
        <p:spPr>
          <a:xfrm>
            <a:off x="4511864" y="3960265"/>
            <a:ext cx="2488776" cy="233803"/>
          </a:xfrm>
          <a:prstGeom prst="rect">
            <a:avLst/>
          </a:prstGeom>
          <a:gradFill flip="none" rotWithShape="1">
            <a:gsLst>
              <a:gs pos="0">
                <a:sysClr val="windowText" lastClr="000000">
                  <a:lumMod val="50000"/>
                  <a:alpha val="0"/>
                </a:sysClr>
              </a:gs>
              <a:gs pos="20000">
                <a:sysClr val="windowText" lastClr="000000">
                  <a:lumMod val="50000"/>
                </a:sysClr>
              </a:gs>
              <a:gs pos="80000">
                <a:sysClr val="windowText" lastClr="000000">
                  <a:lumMod val="50000"/>
                </a:sysClr>
              </a:gs>
              <a:gs pos="100000">
                <a:sysClr val="windowText" lastClr="000000">
                  <a:lumMod val="50000"/>
                  <a:alpha val="0"/>
                </a:sysClr>
              </a:gs>
            </a:gsLst>
            <a:lin ang="0" scaled="1"/>
            <a:tileRect/>
          </a:gradFill>
          <a:ln w="25400" cap="flat" cmpd="sng" algn="ctr">
            <a:noFill/>
            <a:prstDash val="solid"/>
          </a:ln>
          <a:effectLst/>
        </p:spPr>
        <p:txBody>
          <a:bodyPr anchor="ctr"/>
          <a:lstStyle/>
          <a:p>
            <a:pPr algn="ctr" eaLnBrk="1" fontAlgn="auto" hangingPunct="1">
              <a:spcBef>
                <a:spcPts val="0"/>
              </a:spcBef>
              <a:spcAft>
                <a:spcPts val="0"/>
              </a:spcAft>
              <a:defRPr/>
            </a:pPr>
            <a:r>
              <a:rPr lang="en-US" sz="1600" b="0" kern="0" dirty="0">
                <a:solidFill>
                  <a:sysClr val="window" lastClr="FFFFFF"/>
                </a:solidFill>
                <a:latin typeface="Helvetica" pitchFamily="34" charset="0"/>
                <a:ea typeface="+mn-ea"/>
                <a:cs typeface="Helvetica" pitchFamily="34" charset="0"/>
              </a:rPr>
              <a:t>Space detectors</a:t>
            </a:r>
          </a:p>
        </p:txBody>
      </p:sp>
      <p:grpSp>
        <p:nvGrpSpPr>
          <p:cNvPr id="40988" name="Group 51"/>
          <p:cNvGrpSpPr>
            <a:grpSpLocks/>
          </p:cNvGrpSpPr>
          <p:nvPr/>
        </p:nvGrpSpPr>
        <p:grpSpPr bwMode="auto">
          <a:xfrm>
            <a:off x="6637338" y="3960813"/>
            <a:ext cx="2487612" cy="2352675"/>
            <a:chOff x="6636924" y="3960265"/>
            <a:chExt cx="2488776" cy="2352745"/>
          </a:xfrm>
        </p:grpSpPr>
        <p:pic>
          <p:nvPicPr>
            <p:cNvPr id="254" name="Picture 20"/>
            <p:cNvPicPr>
              <a:picLocks noChangeAspect="1" noChangeArrowheads="1"/>
            </p:cNvPicPr>
            <p:nvPr/>
          </p:nvPicPr>
          <p:blipFill>
            <a:blip r:embed="rId15" cstate="print"/>
            <a:srcRect/>
            <a:stretch>
              <a:fillRect/>
            </a:stretch>
          </p:blipFill>
          <p:spPr bwMode="auto">
            <a:xfrm>
              <a:off x="7000631" y="4984232"/>
              <a:ext cx="1821715" cy="1328778"/>
            </a:xfrm>
            <a:prstGeom prst="rect">
              <a:avLst/>
            </a:prstGeom>
            <a:ln w="28575">
              <a:solidFill>
                <a:sysClr val="window" lastClr="FFFFFF"/>
              </a:solidFill>
            </a:ln>
            <a:effectLst>
              <a:outerShdw blurRad="292100" dist="139700" dir="2700000" algn="tl" rotWithShape="0">
                <a:srgbClr val="333333">
                  <a:alpha val="65000"/>
                </a:srgbClr>
              </a:outerShdw>
            </a:effectLst>
          </p:spPr>
        </p:pic>
        <p:pic>
          <p:nvPicPr>
            <p:cNvPr id="255" name="Picture 21"/>
            <p:cNvPicPr>
              <a:picLocks noChangeAspect="1" noChangeArrowheads="1"/>
            </p:cNvPicPr>
            <p:nvPr/>
          </p:nvPicPr>
          <p:blipFill rotWithShape="1">
            <a:blip r:embed="rId16" cstate="print"/>
            <a:srcRect t="7430" b="13615"/>
            <a:stretch/>
          </p:blipFill>
          <p:spPr bwMode="auto">
            <a:xfrm>
              <a:off x="7418339" y="4246024"/>
              <a:ext cx="1589831" cy="841400"/>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256" name="Rectangle 255"/>
            <p:cNvSpPr/>
            <p:nvPr/>
          </p:nvSpPr>
          <p:spPr>
            <a:xfrm>
              <a:off x="6636924" y="3960265"/>
              <a:ext cx="2488776" cy="233803"/>
            </a:xfrm>
            <a:prstGeom prst="rect">
              <a:avLst/>
            </a:prstGeom>
            <a:gradFill flip="none" rotWithShape="1">
              <a:gsLst>
                <a:gs pos="0">
                  <a:srgbClr val="FC950C">
                    <a:alpha val="0"/>
                  </a:srgbClr>
                </a:gs>
                <a:gs pos="20000">
                  <a:srgbClr val="FC950C"/>
                </a:gs>
                <a:gs pos="79000">
                  <a:srgbClr val="FC950C"/>
                </a:gs>
                <a:gs pos="100000">
                  <a:srgbClr val="FC950C">
                    <a:alpha val="0"/>
                  </a:srgbClr>
                </a:gs>
              </a:gsLst>
              <a:lin ang="0" scaled="1"/>
              <a:tileRect/>
            </a:gradFill>
            <a:ln w="25400" cap="flat" cmpd="sng" algn="ctr">
              <a:noFill/>
              <a:prstDash val="solid"/>
            </a:ln>
            <a:effectLst/>
          </p:spPr>
          <p:txBody>
            <a:bodyPr anchor="ctr"/>
            <a:lstStyle/>
            <a:p>
              <a:pPr algn="ctr" eaLnBrk="1" fontAlgn="auto" hangingPunct="1">
                <a:spcBef>
                  <a:spcPts val="0"/>
                </a:spcBef>
                <a:spcAft>
                  <a:spcPts val="0"/>
                </a:spcAft>
                <a:defRPr/>
              </a:pPr>
              <a:r>
                <a:rPr lang="en-US" sz="1600" b="0" kern="0" dirty="0">
                  <a:solidFill>
                    <a:sysClr val="window" lastClr="FFFFFF"/>
                  </a:solidFill>
                  <a:latin typeface="Helvetica" pitchFamily="34" charset="0"/>
                  <a:ea typeface="+mn-ea"/>
                  <a:cs typeface="Helvetica" pitchFamily="34" charset="0"/>
                </a:rPr>
                <a:t>Ground interferometers</a:t>
              </a:r>
            </a:p>
          </p:txBody>
        </p:sp>
      </p:grpSp>
      <p:sp>
        <p:nvSpPr>
          <p:cNvPr id="306" name="TextBox 305"/>
          <p:cNvSpPr txBox="1"/>
          <p:nvPr/>
        </p:nvSpPr>
        <p:spPr>
          <a:xfrm>
            <a:off x="6981825" y="5062538"/>
            <a:ext cx="2027238" cy="831850"/>
          </a:xfrm>
          <a:prstGeom prst="rect">
            <a:avLst/>
          </a:prstGeom>
          <a:noFill/>
        </p:spPr>
        <p:txBody>
          <a:bodyPr>
            <a:spAutoFit/>
          </a:bodyPr>
          <a:lstStyle/>
          <a:p>
            <a:pPr eaLnBrk="1" fontAlgn="auto" hangingPunct="1">
              <a:spcBef>
                <a:spcPts val="0"/>
              </a:spcBef>
              <a:spcAft>
                <a:spcPts val="0"/>
              </a:spcAft>
              <a:defRPr/>
            </a:pPr>
            <a:r>
              <a:rPr lang="en-US" sz="1600" b="0" kern="0" dirty="0">
                <a:solidFill>
                  <a:srgbClr val="FF0000"/>
                </a:solidFill>
              </a:rPr>
              <a:t>L</a:t>
            </a:r>
            <a:r>
              <a:rPr lang="en-US" sz="1600" b="0" kern="0" dirty="0">
                <a:solidFill>
                  <a:sysClr val="window" lastClr="FFFFFF"/>
                </a:solidFill>
              </a:rPr>
              <a:t>aser </a:t>
            </a:r>
            <a:r>
              <a:rPr lang="en-US" sz="1600" b="0" kern="0" dirty="0">
                <a:solidFill>
                  <a:srgbClr val="FF0000"/>
                </a:solidFill>
              </a:rPr>
              <a:t>I</a:t>
            </a:r>
            <a:r>
              <a:rPr lang="en-US" sz="1600" b="0" kern="0" dirty="0">
                <a:solidFill>
                  <a:sysClr val="window" lastClr="FFFFFF"/>
                </a:solidFill>
              </a:rPr>
              <a:t>nterferometer</a:t>
            </a:r>
          </a:p>
          <a:p>
            <a:pPr eaLnBrk="1" fontAlgn="auto" hangingPunct="1">
              <a:spcBef>
                <a:spcPts val="0"/>
              </a:spcBef>
              <a:spcAft>
                <a:spcPts val="0"/>
              </a:spcAft>
              <a:defRPr/>
            </a:pPr>
            <a:r>
              <a:rPr lang="en-US" sz="1600" b="0" kern="0" dirty="0">
                <a:solidFill>
                  <a:srgbClr val="FF0000"/>
                </a:solidFill>
              </a:rPr>
              <a:t>G</a:t>
            </a:r>
            <a:r>
              <a:rPr lang="en-US" sz="1600" b="0" kern="0" dirty="0">
                <a:solidFill>
                  <a:sysClr val="window" lastClr="FFFFFF"/>
                </a:solidFill>
              </a:rPr>
              <a:t>ravitational Wave</a:t>
            </a:r>
          </a:p>
          <a:p>
            <a:pPr eaLnBrk="1" fontAlgn="auto" hangingPunct="1">
              <a:spcBef>
                <a:spcPts val="0"/>
              </a:spcBef>
              <a:spcAft>
                <a:spcPts val="0"/>
              </a:spcAft>
              <a:defRPr/>
            </a:pPr>
            <a:r>
              <a:rPr lang="en-US" sz="1600" b="0" kern="0" dirty="0">
                <a:solidFill>
                  <a:srgbClr val="FF0000"/>
                </a:solidFill>
              </a:rPr>
              <a:t>O</a:t>
            </a:r>
            <a:r>
              <a:rPr lang="en-US" sz="1600" b="0" kern="0" dirty="0">
                <a:solidFill>
                  <a:sysClr val="window" lastClr="FFFFFF"/>
                </a:solidFill>
              </a:rPr>
              <a:t>bservatory</a:t>
            </a:r>
          </a:p>
        </p:txBody>
      </p:sp>
      <p:grpSp>
        <p:nvGrpSpPr>
          <p:cNvPr id="96" name="Group 53"/>
          <p:cNvGrpSpPr>
            <a:grpSpLocks noChangeAspect="1"/>
          </p:cNvGrpSpPr>
          <p:nvPr/>
        </p:nvGrpSpPr>
        <p:grpSpPr bwMode="auto">
          <a:xfrm>
            <a:off x="15298" y="3470998"/>
            <a:ext cx="9128109" cy="182622"/>
            <a:chOff x="-144" y="2183"/>
            <a:chExt cx="6048" cy="121"/>
          </a:xfrm>
          <a:solidFill>
            <a:schemeClr val="tx2"/>
          </a:solidFill>
        </p:grpSpPr>
        <p:sp>
          <p:nvSpPr>
            <p:cNvPr id="97" name="AutoShape 52"/>
            <p:cNvSpPr>
              <a:spLocks noChangeAspect="1" noChangeArrowheads="1" noTextEdit="1"/>
            </p:cNvSpPr>
            <p:nvPr/>
          </p:nvSpPr>
          <p:spPr bwMode="auto">
            <a:xfrm>
              <a:off x="-144" y="2183"/>
              <a:ext cx="6048" cy="121"/>
            </a:xfrm>
            <a:prstGeom prst="rect">
              <a:avLst/>
            </a:prstGeom>
            <a:grpFill/>
            <a:ln w="9525">
              <a:noFill/>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98" name="Freeform 55"/>
            <p:cNvSpPr>
              <a:spLocks/>
            </p:cNvSpPr>
            <p:nvPr/>
          </p:nvSpPr>
          <p:spPr bwMode="auto">
            <a:xfrm>
              <a:off x="-23" y="2186"/>
              <a:ext cx="796" cy="58"/>
            </a:xfrm>
            <a:custGeom>
              <a:avLst/>
              <a:gdLst/>
              <a:ahLst/>
              <a:cxnLst>
                <a:cxn ang="0">
                  <a:pos x="1" y="58"/>
                </a:cxn>
                <a:cxn ang="0">
                  <a:pos x="1" y="58"/>
                </a:cxn>
                <a:cxn ang="0">
                  <a:pos x="2" y="58"/>
                </a:cxn>
                <a:cxn ang="0">
                  <a:pos x="3" y="58"/>
                </a:cxn>
                <a:cxn ang="0">
                  <a:pos x="4" y="58"/>
                </a:cxn>
                <a:cxn ang="0">
                  <a:pos x="5" y="58"/>
                </a:cxn>
                <a:cxn ang="0">
                  <a:pos x="6" y="58"/>
                </a:cxn>
                <a:cxn ang="0">
                  <a:pos x="7" y="58"/>
                </a:cxn>
                <a:cxn ang="0">
                  <a:pos x="9" y="58"/>
                </a:cxn>
                <a:cxn ang="0">
                  <a:pos x="10" y="58"/>
                </a:cxn>
                <a:cxn ang="0">
                  <a:pos x="12" y="58"/>
                </a:cxn>
                <a:cxn ang="0">
                  <a:pos x="15" y="58"/>
                </a:cxn>
                <a:cxn ang="0">
                  <a:pos x="17" y="58"/>
                </a:cxn>
                <a:cxn ang="0">
                  <a:pos x="19" y="58"/>
                </a:cxn>
                <a:cxn ang="0">
                  <a:pos x="22" y="58"/>
                </a:cxn>
                <a:cxn ang="0">
                  <a:pos x="26" y="58"/>
                </a:cxn>
                <a:cxn ang="0">
                  <a:pos x="29" y="58"/>
                </a:cxn>
                <a:cxn ang="0">
                  <a:pos x="33" y="58"/>
                </a:cxn>
                <a:cxn ang="0">
                  <a:pos x="38" y="58"/>
                </a:cxn>
                <a:cxn ang="0">
                  <a:pos x="41" y="58"/>
                </a:cxn>
                <a:cxn ang="0">
                  <a:pos x="45" y="58"/>
                </a:cxn>
                <a:cxn ang="0">
                  <a:pos x="52" y="58"/>
                </a:cxn>
                <a:cxn ang="0">
                  <a:pos x="58" y="58"/>
                </a:cxn>
                <a:cxn ang="0">
                  <a:pos x="75" y="58"/>
                </a:cxn>
                <a:cxn ang="0">
                  <a:pos x="122" y="57"/>
                </a:cxn>
                <a:cxn ang="0">
                  <a:pos x="169" y="56"/>
                </a:cxn>
                <a:cxn ang="0">
                  <a:pos x="215" y="55"/>
                </a:cxn>
                <a:cxn ang="0">
                  <a:pos x="261" y="53"/>
                </a:cxn>
                <a:cxn ang="0">
                  <a:pos x="308" y="51"/>
                </a:cxn>
                <a:cxn ang="0">
                  <a:pos x="355" y="47"/>
                </a:cxn>
                <a:cxn ang="0">
                  <a:pos x="401" y="42"/>
                </a:cxn>
                <a:cxn ang="0">
                  <a:pos x="448" y="37"/>
                </a:cxn>
                <a:cxn ang="0">
                  <a:pos x="494" y="30"/>
                </a:cxn>
                <a:cxn ang="0">
                  <a:pos x="540" y="23"/>
                </a:cxn>
                <a:cxn ang="0">
                  <a:pos x="587" y="15"/>
                </a:cxn>
                <a:cxn ang="0">
                  <a:pos x="633" y="8"/>
                </a:cxn>
                <a:cxn ang="0">
                  <a:pos x="680" y="2"/>
                </a:cxn>
                <a:cxn ang="0">
                  <a:pos x="699" y="0"/>
                </a:cxn>
                <a:cxn ang="0">
                  <a:pos x="706" y="0"/>
                </a:cxn>
                <a:cxn ang="0">
                  <a:pos x="709" y="0"/>
                </a:cxn>
                <a:cxn ang="0">
                  <a:pos x="713" y="0"/>
                </a:cxn>
                <a:cxn ang="0">
                  <a:pos x="716" y="0"/>
                </a:cxn>
                <a:cxn ang="0">
                  <a:pos x="718" y="0"/>
                </a:cxn>
                <a:cxn ang="0">
                  <a:pos x="721" y="0"/>
                </a:cxn>
                <a:cxn ang="0">
                  <a:pos x="722" y="0"/>
                </a:cxn>
                <a:cxn ang="0">
                  <a:pos x="724" y="0"/>
                </a:cxn>
                <a:cxn ang="0">
                  <a:pos x="725" y="0"/>
                </a:cxn>
                <a:cxn ang="0">
                  <a:pos x="726" y="0"/>
                </a:cxn>
                <a:cxn ang="0">
                  <a:pos x="727" y="0"/>
                </a:cxn>
                <a:cxn ang="0">
                  <a:pos x="727" y="0"/>
                </a:cxn>
                <a:cxn ang="0">
                  <a:pos x="728" y="0"/>
                </a:cxn>
                <a:cxn ang="0">
                  <a:pos x="729" y="0"/>
                </a:cxn>
                <a:cxn ang="0">
                  <a:pos x="730" y="0"/>
                </a:cxn>
                <a:cxn ang="0">
                  <a:pos x="731" y="0"/>
                </a:cxn>
                <a:cxn ang="0">
                  <a:pos x="733" y="0"/>
                </a:cxn>
                <a:cxn ang="0">
                  <a:pos x="735" y="0"/>
                </a:cxn>
                <a:cxn ang="0">
                  <a:pos x="741" y="0"/>
                </a:cxn>
                <a:cxn ang="0">
                  <a:pos x="744" y="0"/>
                </a:cxn>
                <a:cxn ang="0">
                  <a:pos x="747" y="0"/>
                </a:cxn>
                <a:cxn ang="0">
                  <a:pos x="752" y="0"/>
                </a:cxn>
                <a:cxn ang="0">
                  <a:pos x="761" y="1"/>
                </a:cxn>
                <a:cxn ang="0">
                  <a:pos x="773" y="2"/>
                </a:cxn>
              </a:cxnLst>
              <a:rect l="0" t="0" r="r" b="b"/>
              <a:pathLst>
                <a:path w="796" h="58">
                  <a:moveTo>
                    <a:pt x="0" y="58"/>
                  </a:moveTo>
                  <a:lnTo>
                    <a:pt x="0" y="58"/>
                  </a:lnTo>
                  <a:lnTo>
                    <a:pt x="0" y="58"/>
                  </a:lnTo>
                  <a:lnTo>
                    <a:pt x="0" y="58"/>
                  </a:lnTo>
                  <a:lnTo>
                    <a:pt x="0" y="58"/>
                  </a:lnTo>
                  <a:lnTo>
                    <a:pt x="1" y="58"/>
                  </a:lnTo>
                  <a:lnTo>
                    <a:pt x="1" y="58"/>
                  </a:lnTo>
                  <a:lnTo>
                    <a:pt x="1" y="58"/>
                  </a:lnTo>
                  <a:lnTo>
                    <a:pt x="1" y="58"/>
                  </a:lnTo>
                  <a:lnTo>
                    <a:pt x="1" y="58"/>
                  </a:lnTo>
                  <a:lnTo>
                    <a:pt x="1" y="58"/>
                  </a:lnTo>
                  <a:lnTo>
                    <a:pt x="1" y="58"/>
                  </a:lnTo>
                  <a:lnTo>
                    <a:pt x="1" y="58"/>
                  </a:lnTo>
                  <a:lnTo>
                    <a:pt x="1" y="58"/>
                  </a:lnTo>
                  <a:lnTo>
                    <a:pt x="1" y="58"/>
                  </a:lnTo>
                  <a:lnTo>
                    <a:pt x="1" y="58"/>
                  </a:lnTo>
                  <a:lnTo>
                    <a:pt x="1" y="58"/>
                  </a:lnTo>
                  <a:lnTo>
                    <a:pt x="1" y="58"/>
                  </a:lnTo>
                  <a:lnTo>
                    <a:pt x="2" y="58"/>
                  </a:lnTo>
                  <a:lnTo>
                    <a:pt x="2" y="58"/>
                  </a:lnTo>
                  <a:lnTo>
                    <a:pt x="2" y="58"/>
                  </a:lnTo>
                  <a:lnTo>
                    <a:pt x="2" y="58"/>
                  </a:lnTo>
                  <a:lnTo>
                    <a:pt x="2" y="58"/>
                  </a:lnTo>
                  <a:lnTo>
                    <a:pt x="2" y="58"/>
                  </a:lnTo>
                  <a:lnTo>
                    <a:pt x="2" y="58"/>
                  </a:lnTo>
                  <a:lnTo>
                    <a:pt x="2" y="58"/>
                  </a:lnTo>
                  <a:lnTo>
                    <a:pt x="2" y="58"/>
                  </a:lnTo>
                  <a:lnTo>
                    <a:pt x="2" y="58"/>
                  </a:lnTo>
                  <a:lnTo>
                    <a:pt x="3" y="58"/>
                  </a:lnTo>
                  <a:lnTo>
                    <a:pt x="3" y="58"/>
                  </a:lnTo>
                  <a:lnTo>
                    <a:pt x="3" y="58"/>
                  </a:lnTo>
                  <a:lnTo>
                    <a:pt x="3" y="58"/>
                  </a:lnTo>
                  <a:lnTo>
                    <a:pt x="3" y="58"/>
                  </a:lnTo>
                  <a:lnTo>
                    <a:pt x="3" y="58"/>
                  </a:lnTo>
                  <a:lnTo>
                    <a:pt x="3" y="58"/>
                  </a:lnTo>
                  <a:lnTo>
                    <a:pt x="3" y="58"/>
                  </a:lnTo>
                  <a:lnTo>
                    <a:pt x="3" y="58"/>
                  </a:lnTo>
                  <a:lnTo>
                    <a:pt x="4" y="58"/>
                  </a:lnTo>
                  <a:lnTo>
                    <a:pt x="4" y="58"/>
                  </a:lnTo>
                  <a:lnTo>
                    <a:pt x="4" y="58"/>
                  </a:lnTo>
                  <a:lnTo>
                    <a:pt x="4" y="58"/>
                  </a:lnTo>
                  <a:lnTo>
                    <a:pt x="4" y="58"/>
                  </a:lnTo>
                  <a:lnTo>
                    <a:pt x="4" y="58"/>
                  </a:lnTo>
                  <a:lnTo>
                    <a:pt x="4" y="58"/>
                  </a:lnTo>
                  <a:lnTo>
                    <a:pt x="4" y="58"/>
                  </a:lnTo>
                  <a:lnTo>
                    <a:pt x="4" y="58"/>
                  </a:lnTo>
                  <a:lnTo>
                    <a:pt x="5" y="58"/>
                  </a:lnTo>
                  <a:lnTo>
                    <a:pt x="5" y="58"/>
                  </a:lnTo>
                  <a:lnTo>
                    <a:pt x="5" y="58"/>
                  </a:lnTo>
                  <a:lnTo>
                    <a:pt x="5" y="58"/>
                  </a:lnTo>
                  <a:lnTo>
                    <a:pt x="5" y="58"/>
                  </a:lnTo>
                  <a:lnTo>
                    <a:pt x="5" y="58"/>
                  </a:lnTo>
                  <a:lnTo>
                    <a:pt x="5" y="58"/>
                  </a:lnTo>
                  <a:lnTo>
                    <a:pt x="6" y="58"/>
                  </a:lnTo>
                  <a:lnTo>
                    <a:pt x="6" y="58"/>
                  </a:lnTo>
                  <a:lnTo>
                    <a:pt x="6" y="58"/>
                  </a:lnTo>
                  <a:lnTo>
                    <a:pt x="6" y="58"/>
                  </a:lnTo>
                  <a:lnTo>
                    <a:pt x="6" y="58"/>
                  </a:lnTo>
                  <a:lnTo>
                    <a:pt x="6" y="58"/>
                  </a:lnTo>
                  <a:lnTo>
                    <a:pt x="6" y="58"/>
                  </a:lnTo>
                  <a:lnTo>
                    <a:pt x="7" y="58"/>
                  </a:lnTo>
                  <a:lnTo>
                    <a:pt x="7" y="58"/>
                  </a:lnTo>
                  <a:lnTo>
                    <a:pt x="7" y="58"/>
                  </a:lnTo>
                  <a:lnTo>
                    <a:pt x="7" y="58"/>
                  </a:lnTo>
                  <a:lnTo>
                    <a:pt x="7" y="58"/>
                  </a:lnTo>
                  <a:lnTo>
                    <a:pt x="7" y="58"/>
                  </a:lnTo>
                  <a:lnTo>
                    <a:pt x="7" y="58"/>
                  </a:lnTo>
                  <a:lnTo>
                    <a:pt x="8" y="58"/>
                  </a:lnTo>
                  <a:lnTo>
                    <a:pt x="8" y="58"/>
                  </a:lnTo>
                  <a:lnTo>
                    <a:pt x="8" y="58"/>
                  </a:lnTo>
                  <a:lnTo>
                    <a:pt x="8" y="58"/>
                  </a:lnTo>
                  <a:lnTo>
                    <a:pt x="9" y="58"/>
                  </a:lnTo>
                  <a:lnTo>
                    <a:pt x="9" y="58"/>
                  </a:lnTo>
                  <a:lnTo>
                    <a:pt x="9" y="58"/>
                  </a:lnTo>
                  <a:lnTo>
                    <a:pt x="9" y="58"/>
                  </a:lnTo>
                  <a:lnTo>
                    <a:pt x="9" y="58"/>
                  </a:lnTo>
                  <a:lnTo>
                    <a:pt x="9" y="58"/>
                  </a:lnTo>
                  <a:lnTo>
                    <a:pt x="10" y="58"/>
                  </a:lnTo>
                  <a:lnTo>
                    <a:pt x="10" y="58"/>
                  </a:lnTo>
                  <a:lnTo>
                    <a:pt x="10" y="58"/>
                  </a:lnTo>
                  <a:lnTo>
                    <a:pt x="10" y="58"/>
                  </a:lnTo>
                  <a:lnTo>
                    <a:pt x="10" y="58"/>
                  </a:lnTo>
                  <a:lnTo>
                    <a:pt x="11" y="58"/>
                  </a:lnTo>
                  <a:lnTo>
                    <a:pt x="11" y="58"/>
                  </a:lnTo>
                  <a:lnTo>
                    <a:pt x="12" y="58"/>
                  </a:lnTo>
                  <a:lnTo>
                    <a:pt x="12" y="58"/>
                  </a:lnTo>
                  <a:lnTo>
                    <a:pt x="12" y="58"/>
                  </a:lnTo>
                  <a:lnTo>
                    <a:pt x="12" y="58"/>
                  </a:lnTo>
                  <a:lnTo>
                    <a:pt x="12" y="58"/>
                  </a:lnTo>
                  <a:lnTo>
                    <a:pt x="13" y="58"/>
                  </a:lnTo>
                  <a:lnTo>
                    <a:pt x="13" y="58"/>
                  </a:lnTo>
                  <a:lnTo>
                    <a:pt x="13" y="58"/>
                  </a:lnTo>
                  <a:lnTo>
                    <a:pt x="13" y="58"/>
                  </a:lnTo>
                  <a:lnTo>
                    <a:pt x="14" y="58"/>
                  </a:lnTo>
                  <a:lnTo>
                    <a:pt x="15" y="58"/>
                  </a:lnTo>
                  <a:lnTo>
                    <a:pt x="15" y="58"/>
                  </a:lnTo>
                  <a:lnTo>
                    <a:pt x="15" y="58"/>
                  </a:lnTo>
                  <a:lnTo>
                    <a:pt x="15" y="58"/>
                  </a:lnTo>
                  <a:lnTo>
                    <a:pt x="15" y="58"/>
                  </a:lnTo>
                  <a:lnTo>
                    <a:pt x="16" y="58"/>
                  </a:lnTo>
                  <a:lnTo>
                    <a:pt x="16" y="58"/>
                  </a:lnTo>
                  <a:lnTo>
                    <a:pt x="16" y="58"/>
                  </a:lnTo>
                  <a:lnTo>
                    <a:pt x="16" y="58"/>
                  </a:lnTo>
                  <a:lnTo>
                    <a:pt x="17" y="58"/>
                  </a:lnTo>
                  <a:lnTo>
                    <a:pt x="18" y="58"/>
                  </a:lnTo>
                  <a:lnTo>
                    <a:pt x="18" y="58"/>
                  </a:lnTo>
                  <a:lnTo>
                    <a:pt x="18" y="58"/>
                  </a:lnTo>
                  <a:lnTo>
                    <a:pt x="18" y="58"/>
                  </a:lnTo>
                  <a:lnTo>
                    <a:pt x="18" y="58"/>
                  </a:lnTo>
                  <a:lnTo>
                    <a:pt x="19" y="58"/>
                  </a:lnTo>
                  <a:lnTo>
                    <a:pt x="19" y="58"/>
                  </a:lnTo>
                  <a:lnTo>
                    <a:pt x="19" y="58"/>
                  </a:lnTo>
                  <a:lnTo>
                    <a:pt x="19" y="58"/>
                  </a:lnTo>
                  <a:lnTo>
                    <a:pt x="20" y="58"/>
                  </a:lnTo>
                  <a:lnTo>
                    <a:pt x="20" y="58"/>
                  </a:lnTo>
                  <a:lnTo>
                    <a:pt x="20" y="58"/>
                  </a:lnTo>
                  <a:lnTo>
                    <a:pt x="20" y="58"/>
                  </a:lnTo>
                  <a:lnTo>
                    <a:pt x="21" y="58"/>
                  </a:lnTo>
                  <a:lnTo>
                    <a:pt x="21" y="58"/>
                  </a:lnTo>
                  <a:lnTo>
                    <a:pt x="22" y="58"/>
                  </a:lnTo>
                  <a:lnTo>
                    <a:pt x="23" y="58"/>
                  </a:lnTo>
                  <a:lnTo>
                    <a:pt x="23" y="58"/>
                  </a:lnTo>
                  <a:lnTo>
                    <a:pt x="23" y="58"/>
                  </a:lnTo>
                  <a:lnTo>
                    <a:pt x="23" y="58"/>
                  </a:lnTo>
                  <a:lnTo>
                    <a:pt x="24" y="58"/>
                  </a:lnTo>
                  <a:lnTo>
                    <a:pt x="24" y="58"/>
                  </a:lnTo>
                  <a:lnTo>
                    <a:pt x="26" y="58"/>
                  </a:lnTo>
                  <a:lnTo>
                    <a:pt x="26" y="58"/>
                  </a:lnTo>
                  <a:lnTo>
                    <a:pt x="26" y="58"/>
                  </a:lnTo>
                  <a:lnTo>
                    <a:pt x="26" y="58"/>
                  </a:lnTo>
                  <a:lnTo>
                    <a:pt x="27" y="58"/>
                  </a:lnTo>
                  <a:lnTo>
                    <a:pt x="28" y="58"/>
                  </a:lnTo>
                  <a:lnTo>
                    <a:pt x="29" y="58"/>
                  </a:lnTo>
                  <a:lnTo>
                    <a:pt x="29" y="58"/>
                  </a:lnTo>
                  <a:lnTo>
                    <a:pt x="29" y="58"/>
                  </a:lnTo>
                  <a:lnTo>
                    <a:pt x="29" y="58"/>
                  </a:lnTo>
                  <a:lnTo>
                    <a:pt x="30" y="58"/>
                  </a:lnTo>
                  <a:lnTo>
                    <a:pt x="30" y="58"/>
                  </a:lnTo>
                  <a:lnTo>
                    <a:pt x="32" y="58"/>
                  </a:lnTo>
                  <a:lnTo>
                    <a:pt x="32" y="58"/>
                  </a:lnTo>
                  <a:lnTo>
                    <a:pt x="32" y="58"/>
                  </a:lnTo>
                  <a:lnTo>
                    <a:pt x="32" y="58"/>
                  </a:lnTo>
                  <a:lnTo>
                    <a:pt x="32" y="58"/>
                  </a:lnTo>
                  <a:lnTo>
                    <a:pt x="33" y="58"/>
                  </a:lnTo>
                  <a:lnTo>
                    <a:pt x="35" y="58"/>
                  </a:lnTo>
                  <a:lnTo>
                    <a:pt x="35" y="58"/>
                  </a:lnTo>
                  <a:lnTo>
                    <a:pt x="35" y="58"/>
                  </a:lnTo>
                  <a:lnTo>
                    <a:pt x="35" y="58"/>
                  </a:lnTo>
                  <a:lnTo>
                    <a:pt x="35" y="58"/>
                  </a:lnTo>
                  <a:lnTo>
                    <a:pt x="36" y="58"/>
                  </a:lnTo>
                  <a:lnTo>
                    <a:pt x="38" y="58"/>
                  </a:lnTo>
                  <a:lnTo>
                    <a:pt x="38" y="58"/>
                  </a:lnTo>
                  <a:lnTo>
                    <a:pt x="38" y="58"/>
                  </a:lnTo>
                  <a:lnTo>
                    <a:pt x="38" y="58"/>
                  </a:lnTo>
                  <a:lnTo>
                    <a:pt x="38" y="58"/>
                  </a:lnTo>
                  <a:lnTo>
                    <a:pt x="39" y="58"/>
                  </a:lnTo>
                  <a:lnTo>
                    <a:pt x="41" y="58"/>
                  </a:lnTo>
                  <a:lnTo>
                    <a:pt x="41" y="58"/>
                  </a:lnTo>
                  <a:lnTo>
                    <a:pt x="41" y="58"/>
                  </a:lnTo>
                  <a:lnTo>
                    <a:pt x="41" y="58"/>
                  </a:lnTo>
                  <a:lnTo>
                    <a:pt x="41" y="58"/>
                  </a:lnTo>
                  <a:lnTo>
                    <a:pt x="42" y="58"/>
                  </a:lnTo>
                  <a:lnTo>
                    <a:pt x="44" y="58"/>
                  </a:lnTo>
                  <a:lnTo>
                    <a:pt x="44" y="58"/>
                  </a:lnTo>
                  <a:lnTo>
                    <a:pt x="44" y="58"/>
                  </a:lnTo>
                  <a:lnTo>
                    <a:pt x="44" y="58"/>
                  </a:lnTo>
                  <a:lnTo>
                    <a:pt x="44" y="58"/>
                  </a:lnTo>
                  <a:lnTo>
                    <a:pt x="45" y="58"/>
                  </a:lnTo>
                  <a:lnTo>
                    <a:pt x="47" y="58"/>
                  </a:lnTo>
                  <a:lnTo>
                    <a:pt x="47" y="58"/>
                  </a:lnTo>
                  <a:lnTo>
                    <a:pt x="47" y="58"/>
                  </a:lnTo>
                  <a:lnTo>
                    <a:pt x="47" y="58"/>
                  </a:lnTo>
                  <a:lnTo>
                    <a:pt x="47" y="58"/>
                  </a:lnTo>
                  <a:lnTo>
                    <a:pt x="48" y="58"/>
                  </a:lnTo>
                  <a:lnTo>
                    <a:pt x="49" y="58"/>
                  </a:lnTo>
                  <a:lnTo>
                    <a:pt x="52" y="58"/>
                  </a:lnTo>
                  <a:lnTo>
                    <a:pt x="52" y="58"/>
                  </a:lnTo>
                  <a:lnTo>
                    <a:pt x="52" y="58"/>
                  </a:lnTo>
                  <a:lnTo>
                    <a:pt x="53" y="58"/>
                  </a:lnTo>
                  <a:lnTo>
                    <a:pt x="53" y="58"/>
                  </a:lnTo>
                  <a:lnTo>
                    <a:pt x="54" y="58"/>
                  </a:lnTo>
                  <a:lnTo>
                    <a:pt x="55" y="58"/>
                  </a:lnTo>
                  <a:lnTo>
                    <a:pt x="58" y="58"/>
                  </a:lnTo>
                  <a:lnTo>
                    <a:pt x="58" y="58"/>
                  </a:lnTo>
                  <a:lnTo>
                    <a:pt x="58" y="58"/>
                  </a:lnTo>
                  <a:lnTo>
                    <a:pt x="59" y="58"/>
                  </a:lnTo>
                  <a:lnTo>
                    <a:pt x="59" y="58"/>
                  </a:lnTo>
                  <a:lnTo>
                    <a:pt x="60" y="58"/>
                  </a:lnTo>
                  <a:lnTo>
                    <a:pt x="61" y="58"/>
                  </a:lnTo>
                  <a:lnTo>
                    <a:pt x="64" y="58"/>
                  </a:lnTo>
                  <a:lnTo>
                    <a:pt x="69" y="58"/>
                  </a:lnTo>
                  <a:lnTo>
                    <a:pt x="75" y="58"/>
                  </a:lnTo>
                  <a:lnTo>
                    <a:pt x="81" y="58"/>
                  </a:lnTo>
                  <a:lnTo>
                    <a:pt x="87" y="57"/>
                  </a:lnTo>
                  <a:lnTo>
                    <a:pt x="93" y="57"/>
                  </a:lnTo>
                  <a:lnTo>
                    <a:pt x="99" y="57"/>
                  </a:lnTo>
                  <a:lnTo>
                    <a:pt x="105" y="57"/>
                  </a:lnTo>
                  <a:lnTo>
                    <a:pt x="110" y="57"/>
                  </a:lnTo>
                  <a:lnTo>
                    <a:pt x="116" y="57"/>
                  </a:lnTo>
                  <a:lnTo>
                    <a:pt x="122" y="57"/>
                  </a:lnTo>
                  <a:lnTo>
                    <a:pt x="128" y="57"/>
                  </a:lnTo>
                  <a:lnTo>
                    <a:pt x="134" y="57"/>
                  </a:lnTo>
                  <a:lnTo>
                    <a:pt x="140" y="57"/>
                  </a:lnTo>
                  <a:lnTo>
                    <a:pt x="145" y="57"/>
                  </a:lnTo>
                  <a:lnTo>
                    <a:pt x="151" y="57"/>
                  </a:lnTo>
                  <a:lnTo>
                    <a:pt x="157" y="57"/>
                  </a:lnTo>
                  <a:lnTo>
                    <a:pt x="163" y="57"/>
                  </a:lnTo>
                  <a:lnTo>
                    <a:pt x="169" y="56"/>
                  </a:lnTo>
                  <a:lnTo>
                    <a:pt x="174" y="56"/>
                  </a:lnTo>
                  <a:lnTo>
                    <a:pt x="180" y="56"/>
                  </a:lnTo>
                  <a:lnTo>
                    <a:pt x="186" y="56"/>
                  </a:lnTo>
                  <a:lnTo>
                    <a:pt x="192" y="56"/>
                  </a:lnTo>
                  <a:lnTo>
                    <a:pt x="198" y="56"/>
                  </a:lnTo>
                  <a:lnTo>
                    <a:pt x="203" y="56"/>
                  </a:lnTo>
                  <a:lnTo>
                    <a:pt x="209" y="55"/>
                  </a:lnTo>
                  <a:lnTo>
                    <a:pt x="215" y="55"/>
                  </a:lnTo>
                  <a:lnTo>
                    <a:pt x="221" y="55"/>
                  </a:lnTo>
                  <a:lnTo>
                    <a:pt x="227" y="55"/>
                  </a:lnTo>
                  <a:lnTo>
                    <a:pt x="232" y="55"/>
                  </a:lnTo>
                  <a:lnTo>
                    <a:pt x="238" y="54"/>
                  </a:lnTo>
                  <a:lnTo>
                    <a:pt x="244" y="54"/>
                  </a:lnTo>
                  <a:lnTo>
                    <a:pt x="250" y="54"/>
                  </a:lnTo>
                  <a:lnTo>
                    <a:pt x="256" y="54"/>
                  </a:lnTo>
                  <a:lnTo>
                    <a:pt x="261" y="53"/>
                  </a:lnTo>
                  <a:lnTo>
                    <a:pt x="267" y="53"/>
                  </a:lnTo>
                  <a:lnTo>
                    <a:pt x="273" y="53"/>
                  </a:lnTo>
                  <a:lnTo>
                    <a:pt x="279" y="52"/>
                  </a:lnTo>
                  <a:lnTo>
                    <a:pt x="285" y="52"/>
                  </a:lnTo>
                  <a:lnTo>
                    <a:pt x="291" y="52"/>
                  </a:lnTo>
                  <a:lnTo>
                    <a:pt x="296" y="52"/>
                  </a:lnTo>
                  <a:lnTo>
                    <a:pt x="302" y="51"/>
                  </a:lnTo>
                  <a:lnTo>
                    <a:pt x="308" y="51"/>
                  </a:lnTo>
                  <a:lnTo>
                    <a:pt x="314" y="50"/>
                  </a:lnTo>
                  <a:lnTo>
                    <a:pt x="320" y="50"/>
                  </a:lnTo>
                  <a:lnTo>
                    <a:pt x="326" y="50"/>
                  </a:lnTo>
                  <a:lnTo>
                    <a:pt x="332" y="49"/>
                  </a:lnTo>
                  <a:lnTo>
                    <a:pt x="337" y="48"/>
                  </a:lnTo>
                  <a:lnTo>
                    <a:pt x="343" y="48"/>
                  </a:lnTo>
                  <a:lnTo>
                    <a:pt x="349" y="48"/>
                  </a:lnTo>
                  <a:lnTo>
                    <a:pt x="355" y="47"/>
                  </a:lnTo>
                  <a:lnTo>
                    <a:pt x="361" y="47"/>
                  </a:lnTo>
                  <a:lnTo>
                    <a:pt x="367" y="46"/>
                  </a:lnTo>
                  <a:lnTo>
                    <a:pt x="372" y="46"/>
                  </a:lnTo>
                  <a:lnTo>
                    <a:pt x="378" y="45"/>
                  </a:lnTo>
                  <a:lnTo>
                    <a:pt x="384" y="44"/>
                  </a:lnTo>
                  <a:lnTo>
                    <a:pt x="389" y="44"/>
                  </a:lnTo>
                  <a:lnTo>
                    <a:pt x="395" y="43"/>
                  </a:lnTo>
                  <a:lnTo>
                    <a:pt x="401" y="42"/>
                  </a:lnTo>
                  <a:lnTo>
                    <a:pt x="407" y="42"/>
                  </a:lnTo>
                  <a:lnTo>
                    <a:pt x="413" y="41"/>
                  </a:lnTo>
                  <a:lnTo>
                    <a:pt x="418" y="40"/>
                  </a:lnTo>
                  <a:lnTo>
                    <a:pt x="424" y="40"/>
                  </a:lnTo>
                  <a:lnTo>
                    <a:pt x="430" y="39"/>
                  </a:lnTo>
                  <a:lnTo>
                    <a:pt x="436" y="38"/>
                  </a:lnTo>
                  <a:lnTo>
                    <a:pt x="442" y="38"/>
                  </a:lnTo>
                  <a:lnTo>
                    <a:pt x="448" y="37"/>
                  </a:lnTo>
                  <a:lnTo>
                    <a:pt x="454" y="36"/>
                  </a:lnTo>
                  <a:lnTo>
                    <a:pt x="459" y="35"/>
                  </a:lnTo>
                  <a:lnTo>
                    <a:pt x="465" y="34"/>
                  </a:lnTo>
                  <a:lnTo>
                    <a:pt x="471" y="34"/>
                  </a:lnTo>
                  <a:lnTo>
                    <a:pt x="476" y="33"/>
                  </a:lnTo>
                  <a:lnTo>
                    <a:pt x="482" y="32"/>
                  </a:lnTo>
                  <a:lnTo>
                    <a:pt x="488" y="31"/>
                  </a:lnTo>
                  <a:lnTo>
                    <a:pt x="494" y="30"/>
                  </a:lnTo>
                  <a:lnTo>
                    <a:pt x="500" y="29"/>
                  </a:lnTo>
                  <a:lnTo>
                    <a:pt x="506" y="28"/>
                  </a:lnTo>
                  <a:lnTo>
                    <a:pt x="511" y="28"/>
                  </a:lnTo>
                  <a:lnTo>
                    <a:pt x="517" y="27"/>
                  </a:lnTo>
                  <a:lnTo>
                    <a:pt x="523" y="26"/>
                  </a:lnTo>
                  <a:lnTo>
                    <a:pt x="529" y="25"/>
                  </a:lnTo>
                  <a:lnTo>
                    <a:pt x="534" y="24"/>
                  </a:lnTo>
                  <a:lnTo>
                    <a:pt x="540" y="23"/>
                  </a:lnTo>
                  <a:lnTo>
                    <a:pt x="546" y="22"/>
                  </a:lnTo>
                  <a:lnTo>
                    <a:pt x="552" y="21"/>
                  </a:lnTo>
                  <a:lnTo>
                    <a:pt x="558" y="20"/>
                  </a:lnTo>
                  <a:lnTo>
                    <a:pt x="564" y="19"/>
                  </a:lnTo>
                  <a:lnTo>
                    <a:pt x="569" y="18"/>
                  </a:lnTo>
                  <a:lnTo>
                    <a:pt x="575" y="17"/>
                  </a:lnTo>
                  <a:lnTo>
                    <a:pt x="581" y="16"/>
                  </a:lnTo>
                  <a:lnTo>
                    <a:pt x="587" y="15"/>
                  </a:lnTo>
                  <a:lnTo>
                    <a:pt x="593" y="14"/>
                  </a:lnTo>
                  <a:lnTo>
                    <a:pt x="598" y="13"/>
                  </a:lnTo>
                  <a:lnTo>
                    <a:pt x="604" y="12"/>
                  </a:lnTo>
                  <a:lnTo>
                    <a:pt x="610" y="11"/>
                  </a:lnTo>
                  <a:lnTo>
                    <a:pt x="616" y="10"/>
                  </a:lnTo>
                  <a:lnTo>
                    <a:pt x="622" y="9"/>
                  </a:lnTo>
                  <a:lnTo>
                    <a:pt x="627" y="8"/>
                  </a:lnTo>
                  <a:lnTo>
                    <a:pt x="633" y="8"/>
                  </a:lnTo>
                  <a:lnTo>
                    <a:pt x="639" y="7"/>
                  </a:lnTo>
                  <a:lnTo>
                    <a:pt x="645" y="6"/>
                  </a:lnTo>
                  <a:lnTo>
                    <a:pt x="651" y="5"/>
                  </a:lnTo>
                  <a:lnTo>
                    <a:pt x="657" y="4"/>
                  </a:lnTo>
                  <a:lnTo>
                    <a:pt x="662" y="4"/>
                  </a:lnTo>
                  <a:lnTo>
                    <a:pt x="668" y="3"/>
                  </a:lnTo>
                  <a:lnTo>
                    <a:pt x="674" y="3"/>
                  </a:lnTo>
                  <a:lnTo>
                    <a:pt x="680" y="2"/>
                  </a:lnTo>
                  <a:lnTo>
                    <a:pt x="686" y="2"/>
                  </a:lnTo>
                  <a:lnTo>
                    <a:pt x="692" y="1"/>
                  </a:lnTo>
                  <a:lnTo>
                    <a:pt x="698" y="1"/>
                  </a:lnTo>
                  <a:lnTo>
                    <a:pt x="698" y="1"/>
                  </a:lnTo>
                  <a:lnTo>
                    <a:pt x="698" y="1"/>
                  </a:lnTo>
                  <a:lnTo>
                    <a:pt x="698" y="1"/>
                  </a:lnTo>
                  <a:lnTo>
                    <a:pt x="698" y="1"/>
                  </a:lnTo>
                  <a:lnTo>
                    <a:pt x="699" y="0"/>
                  </a:lnTo>
                  <a:lnTo>
                    <a:pt x="700" y="0"/>
                  </a:lnTo>
                  <a:lnTo>
                    <a:pt x="703" y="0"/>
                  </a:lnTo>
                  <a:lnTo>
                    <a:pt x="703" y="0"/>
                  </a:lnTo>
                  <a:lnTo>
                    <a:pt x="703" y="0"/>
                  </a:lnTo>
                  <a:lnTo>
                    <a:pt x="704" y="0"/>
                  </a:lnTo>
                  <a:lnTo>
                    <a:pt x="704" y="0"/>
                  </a:lnTo>
                  <a:lnTo>
                    <a:pt x="704" y="0"/>
                  </a:lnTo>
                  <a:lnTo>
                    <a:pt x="706" y="0"/>
                  </a:lnTo>
                  <a:lnTo>
                    <a:pt x="706" y="0"/>
                  </a:lnTo>
                  <a:lnTo>
                    <a:pt x="706" y="0"/>
                  </a:lnTo>
                  <a:lnTo>
                    <a:pt x="706" y="0"/>
                  </a:lnTo>
                  <a:lnTo>
                    <a:pt x="707" y="0"/>
                  </a:lnTo>
                  <a:lnTo>
                    <a:pt x="707" y="0"/>
                  </a:lnTo>
                  <a:lnTo>
                    <a:pt x="709" y="0"/>
                  </a:lnTo>
                  <a:lnTo>
                    <a:pt x="709" y="0"/>
                  </a:lnTo>
                  <a:lnTo>
                    <a:pt x="709" y="0"/>
                  </a:lnTo>
                  <a:lnTo>
                    <a:pt x="709" y="0"/>
                  </a:lnTo>
                  <a:lnTo>
                    <a:pt x="709" y="0"/>
                  </a:lnTo>
                  <a:lnTo>
                    <a:pt x="710" y="0"/>
                  </a:lnTo>
                  <a:lnTo>
                    <a:pt x="712" y="0"/>
                  </a:lnTo>
                  <a:lnTo>
                    <a:pt x="712" y="0"/>
                  </a:lnTo>
                  <a:lnTo>
                    <a:pt x="712" y="0"/>
                  </a:lnTo>
                  <a:lnTo>
                    <a:pt x="712" y="0"/>
                  </a:lnTo>
                  <a:lnTo>
                    <a:pt x="713" y="0"/>
                  </a:lnTo>
                  <a:lnTo>
                    <a:pt x="713" y="0"/>
                  </a:lnTo>
                  <a:lnTo>
                    <a:pt x="715" y="0"/>
                  </a:lnTo>
                  <a:lnTo>
                    <a:pt x="715" y="0"/>
                  </a:lnTo>
                  <a:lnTo>
                    <a:pt x="715" y="0"/>
                  </a:lnTo>
                  <a:lnTo>
                    <a:pt x="715" y="0"/>
                  </a:lnTo>
                  <a:lnTo>
                    <a:pt x="715" y="0"/>
                  </a:lnTo>
                  <a:lnTo>
                    <a:pt x="716" y="0"/>
                  </a:lnTo>
                  <a:lnTo>
                    <a:pt x="716" y="0"/>
                  </a:lnTo>
                  <a:lnTo>
                    <a:pt x="716" y="0"/>
                  </a:lnTo>
                  <a:lnTo>
                    <a:pt x="717" y="0"/>
                  </a:lnTo>
                  <a:lnTo>
                    <a:pt x="717" y="0"/>
                  </a:lnTo>
                  <a:lnTo>
                    <a:pt x="717" y="0"/>
                  </a:lnTo>
                  <a:lnTo>
                    <a:pt x="718" y="0"/>
                  </a:lnTo>
                  <a:lnTo>
                    <a:pt x="718" y="0"/>
                  </a:lnTo>
                  <a:lnTo>
                    <a:pt x="718" y="0"/>
                  </a:lnTo>
                  <a:lnTo>
                    <a:pt x="718" y="0"/>
                  </a:lnTo>
                  <a:lnTo>
                    <a:pt x="719" y="0"/>
                  </a:lnTo>
                  <a:lnTo>
                    <a:pt x="719" y="0"/>
                  </a:lnTo>
                  <a:lnTo>
                    <a:pt x="719" y="0"/>
                  </a:lnTo>
                  <a:lnTo>
                    <a:pt x="719" y="0"/>
                  </a:lnTo>
                  <a:lnTo>
                    <a:pt x="720" y="0"/>
                  </a:lnTo>
                  <a:lnTo>
                    <a:pt x="720" y="0"/>
                  </a:lnTo>
                  <a:lnTo>
                    <a:pt x="720" y="0"/>
                  </a:lnTo>
                  <a:lnTo>
                    <a:pt x="721" y="0"/>
                  </a:lnTo>
                  <a:lnTo>
                    <a:pt x="721" y="0"/>
                  </a:lnTo>
                  <a:lnTo>
                    <a:pt x="721" y="0"/>
                  </a:lnTo>
                  <a:lnTo>
                    <a:pt x="721" y="0"/>
                  </a:lnTo>
                  <a:lnTo>
                    <a:pt x="721" y="0"/>
                  </a:lnTo>
                  <a:lnTo>
                    <a:pt x="721" y="0"/>
                  </a:lnTo>
                  <a:lnTo>
                    <a:pt x="722" y="0"/>
                  </a:lnTo>
                  <a:lnTo>
                    <a:pt x="722" y="0"/>
                  </a:lnTo>
                  <a:lnTo>
                    <a:pt x="722" y="0"/>
                  </a:lnTo>
                  <a:lnTo>
                    <a:pt x="722" y="0"/>
                  </a:lnTo>
                  <a:lnTo>
                    <a:pt x="723" y="0"/>
                  </a:lnTo>
                  <a:lnTo>
                    <a:pt x="723" y="0"/>
                  </a:lnTo>
                  <a:lnTo>
                    <a:pt x="723" y="0"/>
                  </a:lnTo>
                  <a:lnTo>
                    <a:pt x="723" y="0"/>
                  </a:lnTo>
                  <a:lnTo>
                    <a:pt x="723" y="0"/>
                  </a:lnTo>
                  <a:lnTo>
                    <a:pt x="723" y="0"/>
                  </a:lnTo>
                  <a:lnTo>
                    <a:pt x="724" y="0"/>
                  </a:lnTo>
                  <a:lnTo>
                    <a:pt x="724" y="0"/>
                  </a:lnTo>
                  <a:lnTo>
                    <a:pt x="724" y="0"/>
                  </a:lnTo>
                  <a:lnTo>
                    <a:pt x="724" y="0"/>
                  </a:lnTo>
                  <a:lnTo>
                    <a:pt x="724" y="0"/>
                  </a:lnTo>
                  <a:lnTo>
                    <a:pt x="724" y="0"/>
                  </a:lnTo>
                  <a:lnTo>
                    <a:pt x="724" y="0"/>
                  </a:lnTo>
                  <a:lnTo>
                    <a:pt x="725" y="0"/>
                  </a:lnTo>
                  <a:lnTo>
                    <a:pt x="725" y="0"/>
                  </a:lnTo>
                  <a:lnTo>
                    <a:pt x="725" y="0"/>
                  </a:lnTo>
                  <a:lnTo>
                    <a:pt x="725" y="0"/>
                  </a:lnTo>
                  <a:lnTo>
                    <a:pt x="725" y="0"/>
                  </a:lnTo>
                  <a:lnTo>
                    <a:pt x="725" y="0"/>
                  </a:lnTo>
                  <a:lnTo>
                    <a:pt x="725" y="0"/>
                  </a:lnTo>
                  <a:lnTo>
                    <a:pt x="726" y="0"/>
                  </a:lnTo>
                  <a:lnTo>
                    <a:pt x="726" y="0"/>
                  </a:lnTo>
                  <a:lnTo>
                    <a:pt x="726" y="0"/>
                  </a:lnTo>
                  <a:lnTo>
                    <a:pt x="726" y="0"/>
                  </a:lnTo>
                  <a:lnTo>
                    <a:pt x="726" y="0"/>
                  </a:lnTo>
                  <a:lnTo>
                    <a:pt x="726" y="0"/>
                  </a:lnTo>
                  <a:lnTo>
                    <a:pt x="726" y="0"/>
                  </a:lnTo>
                  <a:lnTo>
                    <a:pt x="726" y="0"/>
                  </a:lnTo>
                  <a:lnTo>
                    <a:pt x="726" y="0"/>
                  </a:lnTo>
                  <a:lnTo>
                    <a:pt x="727" y="0"/>
                  </a:lnTo>
                  <a:lnTo>
                    <a:pt x="727" y="0"/>
                  </a:lnTo>
                  <a:lnTo>
                    <a:pt x="727" y="0"/>
                  </a:lnTo>
                  <a:lnTo>
                    <a:pt x="727" y="0"/>
                  </a:lnTo>
                  <a:lnTo>
                    <a:pt x="727" y="0"/>
                  </a:lnTo>
                  <a:lnTo>
                    <a:pt x="727" y="0"/>
                  </a:lnTo>
                  <a:lnTo>
                    <a:pt x="727" y="0"/>
                  </a:lnTo>
                  <a:lnTo>
                    <a:pt x="727" y="0"/>
                  </a:lnTo>
                  <a:lnTo>
                    <a:pt x="727" y="0"/>
                  </a:lnTo>
                  <a:lnTo>
                    <a:pt x="727" y="0"/>
                  </a:lnTo>
                  <a:lnTo>
                    <a:pt x="727" y="0"/>
                  </a:lnTo>
                  <a:lnTo>
                    <a:pt x="727" y="0"/>
                  </a:lnTo>
                  <a:lnTo>
                    <a:pt x="727" y="0"/>
                  </a:lnTo>
                  <a:lnTo>
                    <a:pt x="728" y="0"/>
                  </a:lnTo>
                  <a:lnTo>
                    <a:pt x="728" y="0"/>
                  </a:lnTo>
                  <a:lnTo>
                    <a:pt x="728" y="0"/>
                  </a:lnTo>
                  <a:lnTo>
                    <a:pt x="728" y="0"/>
                  </a:lnTo>
                  <a:lnTo>
                    <a:pt x="728" y="0"/>
                  </a:lnTo>
                  <a:lnTo>
                    <a:pt x="728" y="0"/>
                  </a:lnTo>
                  <a:lnTo>
                    <a:pt x="728" y="0"/>
                  </a:lnTo>
                  <a:lnTo>
                    <a:pt x="728" y="0"/>
                  </a:lnTo>
                  <a:lnTo>
                    <a:pt x="728" y="0"/>
                  </a:lnTo>
                  <a:lnTo>
                    <a:pt x="729" y="0"/>
                  </a:lnTo>
                  <a:lnTo>
                    <a:pt x="729" y="0"/>
                  </a:lnTo>
                  <a:lnTo>
                    <a:pt x="729" y="0"/>
                  </a:lnTo>
                  <a:lnTo>
                    <a:pt x="729" y="0"/>
                  </a:lnTo>
                  <a:lnTo>
                    <a:pt x="729" y="0"/>
                  </a:lnTo>
                  <a:lnTo>
                    <a:pt x="729" y="0"/>
                  </a:lnTo>
                  <a:lnTo>
                    <a:pt x="729" y="0"/>
                  </a:lnTo>
                  <a:lnTo>
                    <a:pt x="729" y="0"/>
                  </a:lnTo>
                  <a:lnTo>
                    <a:pt x="729" y="0"/>
                  </a:lnTo>
                  <a:lnTo>
                    <a:pt x="730" y="0"/>
                  </a:lnTo>
                  <a:lnTo>
                    <a:pt x="730" y="0"/>
                  </a:lnTo>
                  <a:lnTo>
                    <a:pt x="730" y="0"/>
                  </a:lnTo>
                  <a:lnTo>
                    <a:pt x="730" y="0"/>
                  </a:lnTo>
                  <a:lnTo>
                    <a:pt x="730" y="0"/>
                  </a:lnTo>
                  <a:lnTo>
                    <a:pt x="730" y="0"/>
                  </a:lnTo>
                  <a:lnTo>
                    <a:pt x="730" y="0"/>
                  </a:lnTo>
                  <a:lnTo>
                    <a:pt x="731" y="0"/>
                  </a:lnTo>
                  <a:lnTo>
                    <a:pt x="731" y="0"/>
                  </a:lnTo>
                  <a:lnTo>
                    <a:pt x="731" y="0"/>
                  </a:lnTo>
                  <a:lnTo>
                    <a:pt x="731" y="0"/>
                  </a:lnTo>
                  <a:lnTo>
                    <a:pt x="731" y="0"/>
                  </a:lnTo>
                  <a:lnTo>
                    <a:pt x="732" y="0"/>
                  </a:lnTo>
                  <a:lnTo>
                    <a:pt x="732" y="0"/>
                  </a:lnTo>
                  <a:lnTo>
                    <a:pt x="732" y="0"/>
                  </a:lnTo>
                  <a:lnTo>
                    <a:pt x="732" y="0"/>
                  </a:lnTo>
                  <a:lnTo>
                    <a:pt x="733" y="0"/>
                  </a:lnTo>
                  <a:lnTo>
                    <a:pt x="733" y="0"/>
                  </a:lnTo>
                  <a:lnTo>
                    <a:pt x="733" y="0"/>
                  </a:lnTo>
                  <a:lnTo>
                    <a:pt x="734" y="0"/>
                  </a:lnTo>
                  <a:lnTo>
                    <a:pt x="734" y="0"/>
                  </a:lnTo>
                  <a:lnTo>
                    <a:pt x="734" y="0"/>
                  </a:lnTo>
                  <a:lnTo>
                    <a:pt x="735" y="0"/>
                  </a:lnTo>
                  <a:lnTo>
                    <a:pt x="735" y="0"/>
                  </a:lnTo>
                  <a:lnTo>
                    <a:pt x="735" y="0"/>
                  </a:lnTo>
                  <a:lnTo>
                    <a:pt x="735" y="0"/>
                  </a:lnTo>
                  <a:lnTo>
                    <a:pt x="735" y="0"/>
                  </a:lnTo>
                  <a:lnTo>
                    <a:pt x="736" y="0"/>
                  </a:lnTo>
                  <a:lnTo>
                    <a:pt x="738" y="0"/>
                  </a:lnTo>
                  <a:lnTo>
                    <a:pt x="738" y="0"/>
                  </a:lnTo>
                  <a:lnTo>
                    <a:pt x="738" y="0"/>
                  </a:lnTo>
                  <a:lnTo>
                    <a:pt x="738" y="0"/>
                  </a:lnTo>
                  <a:lnTo>
                    <a:pt x="738" y="0"/>
                  </a:lnTo>
                  <a:lnTo>
                    <a:pt x="739" y="0"/>
                  </a:lnTo>
                  <a:lnTo>
                    <a:pt x="741" y="0"/>
                  </a:lnTo>
                  <a:lnTo>
                    <a:pt x="741" y="0"/>
                  </a:lnTo>
                  <a:lnTo>
                    <a:pt x="741" y="0"/>
                  </a:lnTo>
                  <a:lnTo>
                    <a:pt x="741" y="0"/>
                  </a:lnTo>
                  <a:lnTo>
                    <a:pt x="741" y="0"/>
                  </a:lnTo>
                  <a:lnTo>
                    <a:pt x="742" y="0"/>
                  </a:lnTo>
                  <a:lnTo>
                    <a:pt x="744" y="0"/>
                  </a:lnTo>
                  <a:lnTo>
                    <a:pt x="744" y="0"/>
                  </a:lnTo>
                  <a:lnTo>
                    <a:pt x="744" y="0"/>
                  </a:lnTo>
                  <a:lnTo>
                    <a:pt x="744" y="0"/>
                  </a:lnTo>
                  <a:lnTo>
                    <a:pt x="744" y="0"/>
                  </a:lnTo>
                  <a:lnTo>
                    <a:pt x="745" y="0"/>
                  </a:lnTo>
                  <a:lnTo>
                    <a:pt x="746" y="0"/>
                  </a:lnTo>
                  <a:lnTo>
                    <a:pt x="747" y="0"/>
                  </a:lnTo>
                  <a:lnTo>
                    <a:pt x="747" y="0"/>
                  </a:lnTo>
                  <a:lnTo>
                    <a:pt x="747" y="0"/>
                  </a:lnTo>
                  <a:lnTo>
                    <a:pt x="747" y="0"/>
                  </a:lnTo>
                  <a:lnTo>
                    <a:pt x="748" y="0"/>
                  </a:lnTo>
                  <a:lnTo>
                    <a:pt x="749" y="0"/>
                  </a:lnTo>
                  <a:lnTo>
                    <a:pt x="749" y="0"/>
                  </a:lnTo>
                  <a:lnTo>
                    <a:pt x="749" y="0"/>
                  </a:lnTo>
                  <a:lnTo>
                    <a:pt x="750" y="0"/>
                  </a:lnTo>
                  <a:lnTo>
                    <a:pt x="750" y="0"/>
                  </a:lnTo>
                  <a:lnTo>
                    <a:pt x="751" y="0"/>
                  </a:lnTo>
                  <a:lnTo>
                    <a:pt x="752" y="0"/>
                  </a:lnTo>
                  <a:lnTo>
                    <a:pt x="755" y="1"/>
                  </a:lnTo>
                  <a:lnTo>
                    <a:pt x="755" y="1"/>
                  </a:lnTo>
                  <a:lnTo>
                    <a:pt x="755" y="1"/>
                  </a:lnTo>
                  <a:lnTo>
                    <a:pt x="756" y="1"/>
                  </a:lnTo>
                  <a:lnTo>
                    <a:pt x="756" y="1"/>
                  </a:lnTo>
                  <a:lnTo>
                    <a:pt x="757" y="1"/>
                  </a:lnTo>
                  <a:lnTo>
                    <a:pt x="758" y="1"/>
                  </a:lnTo>
                  <a:lnTo>
                    <a:pt x="761" y="1"/>
                  </a:lnTo>
                  <a:lnTo>
                    <a:pt x="761" y="1"/>
                  </a:lnTo>
                  <a:lnTo>
                    <a:pt x="761" y="1"/>
                  </a:lnTo>
                  <a:lnTo>
                    <a:pt x="762" y="1"/>
                  </a:lnTo>
                  <a:lnTo>
                    <a:pt x="762" y="1"/>
                  </a:lnTo>
                  <a:lnTo>
                    <a:pt x="763" y="1"/>
                  </a:lnTo>
                  <a:lnTo>
                    <a:pt x="764" y="2"/>
                  </a:lnTo>
                  <a:lnTo>
                    <a:pt x="767" y="2"/>
                  </a:lnTo>
                  <a:lnTo>
                    <a:pt x="773" y="2"/>
                  </a:lnTo>
                  <a:lnTo>
                    <a:pt x="779" y="3"/>
                  </a:lnTo>
                  <a:lnTo>
                    <a:pt x="784" y="4"/>
                  </a:lnTo>
                  <a:lnTo>
                    <a:pt x="790" y="5"/>
                  </a:lnTo>
                  <a:lnTo>
                    <a:pt x="796" y="6"/>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99" name="Freeform 56"/>
            <p:cNvSpPr>
              <a:spLocks/>
            </p:cNvSpPr>
            <p:nvPr/>
          </p:nvSpPr>
          <p:spPr bwMode="auto">
            <a:xfrm>
              <a:off x="773" y="2186"/>
              <a:ext cx="582" cy="116"/>
            </a:xfrm>
            <a:custGeom>
              <a:avLst/>
              <a:gdLst/>
              <a:ahLst/>
              <a:cxnLst>
                <a:cxn ang="0">
                  <a:pos x="41" y="18"/>
                </a:cxn>
                <a:cxn ang="0">
                  <a:pos x="88" y="39"/>
                </a:cxn>
                <a:cxn ang="0">
                  <a:pos x="134" y="66"/>
                </a:cxn>
                <a:cxn ang="0">
                  <a:pos x="181" y="93"/>
                </a:cxn>
                <a:cxn ang="0">
                  <a:pos x="221" y="111"/>
                </a:cxn>
                <a:cxn ang="0">
                  <a:pos x="227" y="112"/>
                </a:cxn>
                <a:cxn ang="0">
                  <a:pos x="231" y="113"/>
                </a:cxn>
                <a:cxn ang="0">
                  <a:pos x="236" y="114"/>
                </a:cxn>
                <a:cxn ang="0">
                  <a:pos x="239" y="115"/>
                </a:cxn>
                <a:cxn ang="0">
                  <a:pos x="241" y="115"/>
                </a:cxn>
                <a:cxn ang="0">
                  <a:pos x="244" y="115"/>
                </a:cxn>
                <a:cxn ang="0">
                  <a:pos x="247" y="115"/>
                </a:cxn>
                <a:cxn ang="0">
                  <a:pos x="249" y="116"/>
                </a:cxn>
                <a:cxn ang="0">
                  <a:pos x="250" y="116"/>
                </a:cxn>
                <a:cxn ang="0">
                  <a:pos x="251" y="116"/>
                </a:cxn>
                <a:cxn ang="0">
                  <a:pos x="252" y="116"/>
                </a:cxn>
                <a:cxn ang="0">
                  <a:pos x="252" y="116"/>
                </a:cxn>
                <a:cxn ang="0">
                  <a:pos x="253" y="116"/>
                </a:cxn>
                <a:cxn ang="0">
                  <a:pos x="254" y="116"/>
                </a:cxn>
                <a:cxn ang="0">
                  <a:pos x="255" y="116"/>
                </a:cxn>
                <a:cxn ang="0">
                  <a:pos x="256" y="116"/>
                </a:cxn>
                <a:cxn ang="0">
                  <a:pos x="257" y="115"/>
                </a:cxn>
                <a:cxn ang="0">
                  <a:pos x="259" y="115"/>
                </a:cxn>
                <a:cxn ang="0">
                  <a:pos x="262" y="115"/>
                </a:cxn>
                <a:cxn ang="0">
                  <a:pos x="264" y="115"/>
                </a:cxn>
                <a:cxn ang="0">
                  <a:pos x="268" y="114"/>
                </a:cxn>
                <a:cxn ang="0">
                  <a:pos x="271" y="114"/>
                </a:cxn>
                <a:cxn ang="0">
                  <a:pos x="275" y="113"/>
                </a:cxn>
                <a:cxn ang="0">
                  <a:pos x="282" y="111"/>
                </a:cxn>
                <a:cxn ang="0">
                  <a:pos x="291" y="108"/>
                </a:cxn>
                <a:cxn ang="0">
                  <a:pos x="337" y="77"/>
                </a:cxn>
                <a:cxn ang="0">
                  <a:pos x="384" y="34"/>
                </a:cxn>
                <a:cxn ang="0">
                  <a:pos x="419" y="7"/>
                </a:cxn>
                <a:cxn ang="0">
                  <a:pos x="425" y="4"/>
                </a:cxn>
                <a:cxn ang="0">
                  <a:pos x="429" y="3"/>
                </a:cxn>
                <a:cxn ang="0">
                  <a:pos x="433" y="2"/>
                </a:cxn>
                <a:cxn ang="0">
                  <a:pos x="437" y="1"/>
                </a:cxn>
                <a:cxn ang="0">
                  <a:pos x="439" y="0"/>
                </a:cxn>
                <a:cxn ang="0">
                  <a:pos x="441" y="0"/>
                </a:cxn>
                <a:cxn ang="0">
                  <a:pos x="443" y="0"/>
                </a:cxn>
                <a:cxn ang="0">
                  <a:pos x="444" y="0"/>
                </a:cxn>
                <a:cxn ang="0">
                  <a:pos x="445" y="0"/>
                </a:cxn>
                <a:cxn ang="0">
                  <a:pos x="446" y="0"/>
                </a:cxn>
                <a:cxn ang="0">
                  <a:pos x="447" y="0"/>
                </a:cxn>
                <a:cxn ang="0">
                  <a:pos x="448" y="0"/>
                </a:cxn>
                <a:cxn ang="0">
                  <a:pos x="449" y="0"/>
                </a:cxn>
                <a:cxn ang="0">
                  <a:pos x="449" y="0"/>
                </a:cxn>
                <a:cxn ang="0">
                  <a:pos x="451" y="0"/>
                </a:cxn>
                <a:cxn ang="0">
                  <a:pos x="452" y="0"/>
                </a:cxn>
                <a:cxn ang="0">
                  <a:pos x="454" y="0"/>
                </a:cxn>
                <a:cxn ang="0">
                  <a:pos x="456" y="0"/>
                </a:cxn>
                <a:cxn ang="0">
                  <a:pos x="459" y="1"/>
                </a:cxn>
                <a:cxn ang="0">
                  <a:pos x="464" y="2"/>
                </a:cxn>
                <a:cxn ang="0">
                  <a:pos x="468" y="4"/>
                </a:cxn>
                <a:cxn ang="0">
                  <a:pos x="471" y="6"/>
                </a:cxn>
                <a:cxn ang="0">
                  <a:pos x="478" y="9"/>
                </a:cxn>
                <a:cxn ang="0">
                  <a:pos x="512" y="41"/>
                </a:cxn>
                <a:cxn ang="0">
                  <a:pos x="558" y="96"/>
                </a:cxn>
                <a:cxn ang="0">
                  <a:pos x="570" y="106"/>
                </a:cxn>
                <a:cxn ang="0">
                  <a:pos x="573" y="108"/>
                </a:cxn>
                <a:cxn ang="0">
                  <a:pos x="576" y="110"/>
                </a:cxn>
                <a:cxn ang="0">
                  <a:pos x="581" y="112"/>
                </a:cxn>
              </a:cxnLst>
              <a:rect l="0" t="0" r="r" b="b"/>
              <a:pathLst>
                <a:path w="582" h="116">
                  <a:moveTo>
                    <a:pt x="0" y="6"/>
                  </a:moveTo>
                  <a:lnTo>
                    <a:pt x="6" y="8"/>
                  </a:lnTo>
                  <a:lnTo>
                    <a:pt x="12" y="9"/>
                  </a:lnTo>
                  <a:lnTo>
                    <a:pt x="17" y="11"/>
                  </a:lnTo>
                  <a:lnTo>
                    <a:pt x="23" y="12"/>
                  </a:lnTo>
                  <a:lnTo>
                    <a:pt x="29" y="14"/>
                  </a:lnTo>
                  <a:lnTo>
                    <a:pt x="35" y="16"/>
                  </a:lnTo>
                  <a:lnTo>
                    <a:pt x="41" y="18"/>
                  </a:lnTo>
                  <a:lnTo>
                    <a:pt x="47" y="20"/>
                  </a:lnTo>
                  <a:lnTo>
                    <a:pt x="53" y="23"/>
                  </a:lnTo>
                  <a:lnTo>
                    <a:pt x="58" y="25"/>
                  </a:lnTo>
                  <a:lnTo>
                    <a:pt x="64" y="28"/>
                  </a:lnTo>
                  <a:lnTo>
                    <a:pt x="70" y="30"/>
                  </a:lnTo>
                  <a:lnTo>
                    <a:pt x="76" y="33"/>
                  </a:lnTo>
                  <a:lnTo>
                    <a:pt x="82" y="36"/>
                  </a:lnTo>
                  <a:lnTo>
                    <a:pt x="88" y="39"/>
                  </a:lnTo>
                  <a:lnTo>
                    <a:pt x="93" y="42"/>
                  </a:lnTo>
                  <a:lnTo>
                    <a:pt x="99" y="46"/>
                  </a:lnTo>
                  <a:lnTo>
                    <a:pt x="105" y="49"/>
                  </a:lnTo>
                  <a:lnTo>
                    <a:pt x="110" y="52"/>
                  </a:lnTo>
                  <a:lnTo>
                    <a:pt x="116" y="55"/>
                  </a:lnTo>
                  <a:lnTo>
                    <a:pt x="122" y="59"/>
                  </a:lnTo>
                  <a:lnTo>
                    <a:pt x="128" y="62"/>
                  </a:lnTo>
                  <a:lnTo>
                    <a:pt x="134" y="66"/>
                  </a:lnTo>
                  <a:lnTo>
                    <a:pt x="140" y="69"/>
                  </a:lnTo>
                  <a:lnTo>
                    <a:pt x="146" y="73"/>
                  </a:lnTo>
                  <a:lnTo>
                    <a:pt x="151" y="76"/>
                  </a:lnTo>
                  <a:lnTo>
                    <a:pt x="157" y="80"/>
                  </a:lnTo>
                  <a:lnTo>
                    <a:pt x="163" y="84"/>
                  </a:lnTo>
                  <a:lnTo>
                    <a:pt x="169" y="87"/>
                  </a:lnTo>
                  <a:lnTo>
                    <a:pt x="175" y="90"/>
                  </a:lnTo>
                  <a:lnTo>
                    <a:pt x="181" y="93"/>
                  </a:lnTo>
                  <a:lnTo>
                    <a:pt x="186" y="96"/>
                  </a:lnTo>
                  <a:lnTo>
                    <a:pt x="192" y="99"/>
                  </a:lnTo>
                  <a:lnTo>
                    <a:pt x="198" y="102"/>
                  </a:lnTo>
                  <a:lnTo>
                    <a:pt x="204" y="104"/>
                  </a:lnTo>
                  <a:lnTo>
                    <a:pt x="210" y="107"/>
                  </a:lnTo>
                  <a:lnTo>
                    <a:pt x="215" y="109"/>
                  </a:lnTo>
                  <a:lnTo>
                    <a:pt x="221" y="111"/>
                  </a:lnTo>
                  <a:lnTo>
                    <a:pt x="221" y="111"/>
                  </a:lnTo>
                  <a:lnTo>
                    <a:pt x="222" y="111"/>
                  </a:lnTo>
                  <a:lnTo>
                    <a:pt x="222" y="111"/>
                  </a:lnTo>
                  <a:lnTo>
                    <a:pt x="222" y="111"/>
                  </a:lnTo>
                  <a:lnTo>
                    <a:pt x="223" y="111"/>
                  </a:lnTo>
                  <a:lnTo>
                    <a:pt x="224" y="112"/>
                  </a:lnTo>
                  <a:lnTo>
                    <a:pt x="227" y="112"/>
                  </a:lnTo>
                  <a:lnTo>
                    <a:pt x="227" y="112"/>
                  </a:lnTo>
                  <a:lnTo>
                    <a:pt x="227" y="112"/>
                  </a:lnTo>
                  <a:lnTo>
                    <a:pt x="228" y="112"/>
                  </a:lnTo>
                  <a:lnTo>
                    <a:pt x="228" y="112"/>
                  </a:lnTo>
                  <a:lnTo>
                    <a:pt x="228" y="113"/>
                  </a:lnTo>
                  <a:lnTo>
                    <a:pt x="230" y="113"/>
                  </a:lnTo>
                  <a:lnTo>
                    <a:pt x="230" y="113"/>
                  </a:lnTo>
                  <a:lnTo>
                    <a:pt x="230" y="113"/>
                  </a:lnTo>
                  <a:lnTo>
                    <a:pt x="230" y="113"/>
                  </a:lnTo>
                  <a:lnTo>
                    <a:pt x="231" y="113"/>
                  </a:lnTo>
                  <a:lnTo>
                    <a:pt x="231" y="113"/>
                  </a:lnTo>
                  <a:lnTo>
                    <a:pt x="233" y="114"/>
                  </a:lnTo>
                  <a:lnTo>
                    <a:pt x="233" y="114"/>
                  </a:lnTo>
                  <a:lnTo>
                    <a:pt x="233" y="114"/>
                  </a:lnTo>
                  <a:lnTo>
                    <a:pt x="233" y="114"/>
                  </a:lnTo>
                  <a:lnTo>
                    <a:pt x="233" y="114"/>
                  </a:lnTo>
                  <a:lnTo>
                    <a:pt x="234" y="114"/>
                  </a:lnTo>
                  <a:lnTo>
                    <a:pt x="236" y="114"/>
                  </a:lnTo>
                  <a:lnTo>
                    <a:pt x="236" y="114"/>
                  </a:lnTo>
                  <a:lnTo>
                    <a:pt x="236" y="114"/>
                  </a:lnTo>
                  <a:lnTo>
                    <a:pt x="236" y="114"/>
                  </a:lnTo>
                  <a:lnTo>
                    <a:pt x="236" y="114"/>
                  </a:lnTo>
                  <a:lnTo>
                    <a:pt x="237" y="114"/>
                  </a:lnTo>
                  <a:lnTo>
                    <a:pt x="239" y="114"/>
                  </a:lnTo>
                  <a:lnTo>
                    <a:pt x="239" y="114"/>
                  </a:lnTo>
                  <a:lnTo>
                    <a:pt x="239" y="115"/>
                  </a:lnTo>
                  <a:lnTo>
                    <a:pt x="239" y="115"/>
                  </a:lnTo>
                  <a:lnTo>
                    <a:pt x="239" y="115"/>
                  </a:lnTo>
                  <a:lnTo>
                    <a:pt x="240" y="115"/>
                  </a:lnTo>
                  <a:lnTo>
                    <a:pt x="240" y="115"/>
                  </a:lnTo>
                  <a:lnTo>
                    <a:pt x="240" y="115"/>
                  </a:lnTo>
                  <a:lnTo>
                    <a:pt x="240" y="115"/>
                  </a:lnTo>
                  <a:lnTo>
                    <a:pt x="241" y="115"/>
                  </a:lnTo>
                  <a:lnTo>
                    <a:pt x="241" y="115"/>
                  </a:lnTo>
                  <a:lnTo>
                    <a:pt x="242" y="115"/>
                  </a:lnTo>
                  <a:lnTo>
                    <a:pt x="242" y="115"/>
                  </a:lnTo>
                  <a:lnTo>
                    <a:pt x="242" y="115"/>
                  </a:lnTo>
                  <a:lnTo>
                    <a:pt x="242" y="115"/>
                  </a:lnTo>
                  <a:lnTo>
                    <a:pt x="243" y="115"/>
                  </a:lnTo>
                  <a:lnTo>
                    <a:pt x="244" y="115"/>
                  </a:lnTo>
                  <a:lnTo>
                    <a:pt x="244" y="115"/>
                  </a:lnTo>
                  <a:lnTo>
                    <a:pt x="244" y="115"/>
                  </a:lnTo>
                  <a:lnTo>
                    <a:pt x="245" y="115"/>
                  </a:lnTo>
                  <a:lnTo>
                    <a:pt x="245" y="115"/>
                  </a:lnTo>
                  <a:lnTo>
                    <a:pt x="246" y="115"/>
                  </a:lnTo>
                  <a:lnTo>
                    <a:pt x="246" y="115"/>
                  </a:lnTo>
                  <a:lnTo>
                    <a:pt x="246" y="115"/>
                  </a:lnTo>
                  <a:lnTo>
                    <a:pt x="246" y="115"/>
                  </a:lnTo>
                  <a:lnTo>
                    <a:pt x="246" y="115"/>
                  </a:lnTo>
                  <a:lnTo>
                    <a:pt x="247" y="115"/>
                  </a:lnTo>
                  <a:lnTo>
                    <a:pt x="247" y="115"/>
                  </a:lnTo>
                  <a:lnTo>
                    <a:pt x="247" y="115"/>
                  </a:lnTo>
                  <a:lnTo>
                    <a:pt x="248" y="115"/>
                  </a:lnTo>
                  <a:lnTo>
                    <a:pt x="248" y="115"/>
                  </a:lnTo>
                  <a:lnTo>
                    <a:pt x="248" y="115"/>
                  </a:lnTo>
                  <a:lnTo>
                    <a:pt x="248" y="115"/>
                  </a:lnTo>
                  <a:lnTo>
                    <a:pt x="248" y="116"/>
                  </a:lnTo>
                  <a:lnTo>
                    <a:pt x="249" y="116"/>
                  </a:lnTo>
                  <a:lnTo>
                    <a:pt x="249" y="116"/>
                  </a:lnTo>
                  <a:lnTo>
                    <a:pt x="249" y="116"/>
                  </a:lnTo>
                  <a:lnTo>
                    <a:pt x="249" y="116"/>
                  </a:lnTo>
                  <a:lnTo>
                    <a:pt x="249" y="116"/>
                  </a:lnTo>
                  <a:lnTo>
                    <a:pt x="249" y="116"/>
                  </a:lnTo>
                  <a:lnTo>
                    <a:pt x="250" y="116"/>
                  </a:lnTo>
                  <a:lnTo>
                    <a:pt x="250" y="116"/>
                  </a:lnTo>
                  <a:lnTo>
                    <a:pt x="250" y="116"/>
                  </a:lnTo>
                  <a:lnTo>
                    <a:pt x="250" y="116"/>
                  </a:lnTo>
                  <a:lnTo>
                    <a:pt x="250" y="116"/>
                  </a:lnTo>
                  <a:lnTo>
                    <a:pt x="250" y="116"/>
                  </a:lnTo>
                  <a:lnTo>
                    <a:pt x="250" y="116"/>
                  </a:lnTo>
                  <a:lnTo>
                    <a:pt x="251" y="116"/>
                  </a:lnTo>
                  <a:lnTo>
                    <a:pt x="251" y="116"/>
                  </a:lnTo>
                  <a:lnTo>
                    <a:pt x="251" y="116"/>
                  </a:lnTo>
                  <a:lnTo>
                    <a:pt x="251" y="116"/>
                  </a:lnTo>
                  <a:lnTo>
                    <a:pt x="251" y="116"/>
                  </a:lnTo>
                  <a:lnTo>
                    <a:pt x="251" y="116"/>
                  </a:lnTo>
                  <a:lnTo>
                    <a:pt x="251" y="116"/>
                  </a:lnTo>
                  <a:lnTo>
                    <a:pt x="251" y="116"/>
                  </a:lnTo>
                  <a:lnTo>
                    <a:pt x="251" y="116"/>
                  </a:lnTo>
                  <a:lnTo>
                    <a:pt x="252" y="116"/>
                  </a:lnTo>
                  <a:lnTo>
                    <a:pt x="252" y="116"/>
                  </a:lnTo>
                  <a:lnTo>
                    <a:pt x="252" y="116"/>
                  </a:lnTo>
                  <a:lnTo>
                    <a:pt x="252" y="116"/>
                  </a:lnTo>
                  <a:lnTo>
                    <a:pt x="252" y="116"/>
                  </a:lnTo>
                  <a:lnTo>
                    <a:pt x="252" y="116"/>
                  </a:lnTo>
                  <a:lnTo>
                    <a:pt x="252" y="116"/>
                  </a:lnTo>
                  <a:lnTo>
                    <a:pt x="252" y="116"/>
                  </a:lnTo>
                  <a:lnTo>
                    <a:pt x="252" y="116"/>
                  </a:lnTo>
                  <a:lnTo>
                    <a:pt x="252" y="116"/>
                  </a:lnTo>
                  <a:lnTo>
                    <a:pt x="252" y="116"/>
                  </a:lnTo>
                  <a:lnTo>
                    <a:pt x="253" y="116"/>
                  </a:lnTo>
                  <a:lnTo>
                    <a:pt x="253" y="116"/>
                  </a:lnTo>
                  <a:lnTo>
                    <a:pt x="253" y="116"/>
                  </a:lnTo>
                  <a:lnTo>
                    <a:pt x="253" y="116"/>
                  </a:lnTo>
                  <a:lnTo>
                    <a:pt x="253" y="116"/>
                  </a:lnTo>
                  <a:lnTo>
                    <a:pt x="253" y="116"/>
                  </a:lnTo>
                  <a:lnTo>
                    <a:pt x="253" y="116"/>
                  </a:lnTo>
                  <a:lnTo>
                    <a:pt x="253" y="116"/>
                  </a:lnTo>
                  <a:lnTo>
                    <a:pt x="253" y="116"/>
                  </a:lnTo>
                  <a:lnTo>
                    <a:pt x="253" y="116"/>
                  </a:lnTo>
                  <a:lnTo>
                    <a:pt x="253" y="116"/>
                  </a:lnTo>
                  <a:lnTo>
                    <a:pt x="254" y="116"/>
                  </a:lnTo>
                  <a:lnTo>
                    <a:pt x="254" y="116"/>
                  </a:lnTo>
                  <a:lnTo>
                    <a:pt x="254" y="116"/>
                  </a:lnTo>
                  <a:lnTo>
                    <a:pt x="254" y="116"/>
                  </a:lnTo>
                  <a:lnTo>
                    <a:pt x="254" y="116"/>
                  </a:lnTo>
                  <a:lnTo>
                    <a:pt x="254" y="116"/>
                  </a:lnTo>
                  <a:lnTo>
                    <a:pt x="254" y="116"/>
                  </a:lnTo>
                  <a:lnTo>
                    <a:pt x="254" y="116"/>
                  </a:lnTo>
                  <a:lnTo>
                    <a:pt x="254" y="116"/>
                  </a:lnTo>
                  <a:lnTo>
                    <a:pt x="254" y="116"/>
                  </a:lnTo>
                  <a:lnTo>
                    <a:pt x="254" y="116"/>
                  </a:lnTo>
                  <a:lnTo>
                    <a:pt x="255" y="116"/>
                  </a:lnTo>
                  <a:lnTo>
                    <a:pt x="255" y="116"/>
                  </a:lnTo>
                  <a:lnTo>
                    <a:pt x="255" y="116"/>
                  </a:lnTo>
                  <a:lnTo>
                    <a:pt x="255" y="116"/>
                  </a:lnTo>
                  <a:lnTo>
                    <a:pt x="255" y="116"/>
                  </a:lnTo>
                  <a:lnTo>
                    <a:pt x="255" y="116"/>
                  </a:lnTo>
                  <a:lnTo>
                    <a:pt x="255" y="116"/>
                  </a:lnTo>
                  <a:lnTo>
                    <a:pt x="255" y="116"/>
                  </a:lnTo>
                  <a:lnTo>
                    <a:pt x="256" y="116"/>
                  </a:lnTo>
                  <a:lnTo>
                    <a:pt x="256" y="116"/>
                  </a:lnTo>
                  <a:lnTo>
                    <a:pt x="256" y="116"/>
                  </a:lnTo>
                  <a:lnTo>
                    <a:pt x="256" y="116"/>
                  </a:lnTo>
                  <a:lnTo>
                    <a:pt x="256" y="116"/>
                  </a:lnTo>
                  <a:lnTo>
                    <a:pt x="257" y="116"/>
                  </a:lnTo>
                  <a:lnTo>
                    <a:pt x="257" y="116"/>
                  </a:lnTo>
                  <a:lnTo>
                    <a:pt x="257" y="116"/>
                  </a:lnTo>
                  <a:lnTo>
                    <a:pt x="257" y="116"/>
                  </a:lnTo>
                  <a:lnTo>
                    <a:pt x="257" y="115"/>
                  </a:lnTo>
                  <a:lnTo>
                    <a:pt x="257" y="115"/>
                  </a:lnTo>
                  <a:lnTo>
                    <a:pt x="258" y="115"/>
                  </a:lnTo>
                  <a:lnTo>
                    <a:pt x="258" y="115"/>
                  </a:lnTo>
                  <a:lnTo>
                    <a:pt x="258" y="115"/>
                  </a:lnTo>
                  <a:lnTo>
                    <a:pt x="259" y="115"/>
                  </a:lnTo>
                  <a:lnTo>
                    <a:pt x="259" y="115"/>
                  </a:lnTo>
                  <a:lnTo>
                    <a:pt x="259" y="115"/>
                  </a:lnTo>
                  <a:lnTo>
                    <a:pt x="259" y="115"/>
                  </a:lnTo>
                  <a:lnTo>
                    <a:pt x="259" y="115"/>
                  </a:lnTo>
                  <a:lnTo>
                    <a:pt x="260" y="115"/>
                  </a:lnTo>
                  <a:lnTo>
                    <a:pt x="260" y="115"/>
                  </a:lnTo>
                  <a:lnTo>
                    <a:pt x="260" y="115"/>
                  </a:lnTo>
                  <a:lnTo>
                    <a:pt x="260" y="115"/>
                  </a:lnTo>
                  <a:lnTo>
                    <a:pt x="261" y="115"/>
                  </a:lnTo>
                  <a:lnTo>
                    <a:pt x="262" y="115"/>
                  </a:lnTo>
                  <a:lnTo>
                    <a:pt x="262" y="115"/>
                  </a:lnTo>
                  <a:lnTo>
                    <a:pt x="262" y="115"/>
                  </a:lnTo>
                  <a:lnTo>
                    <a:pt x="262" y="115"/>
                  </a:lnTo>
                  <a:lnTo>
                    <a:pt x="262" y="115"/>
                  </a:lnTo>
                  <a:lnTo>
                    <a:pt x="263" y="115"/>
                  </a:lnTo>
                  <a:lnTo>
                    <a:pt x="263" y="115"/>
                  </a:lnTo>
                  <a:lnTo>
                    <a:pt x="263" y="115"/>
                  </a:lnTo>
                  <a:lnTo>
                    <a:pt x="263" y="115"/>
                  </a:lnTo>
                  <a:lnTo>
                    <a:pt x="264" y="115"/>
                  </a:lnTo>
                  <a:lnTo>
                    <a:pt x="264" y="115"/>
                  </a:lnTo>
                  <a:lnTo>
                    <a:pt x="264" y="115"/>
                  </a:lnTo>
                  <a:lnTo>
                    <a:pt x="265" y="115"/>
                  </a:lnTo>
                  <a:lnTo>
                    <a:pt x="265" y="115"/>
                  </a:lnTo>
                  <a:lnTo>
                    <a:pt x="265" y="115"/>
                  </a:lnTo>
                  <a:lnTo>
                    <a:pt x="266" y="115"/>
                  </a:lnTo>
                  <a:lnTo>
                    <a:pt x="268" y="114"/>
                  </a:lnTo>
                  <a:lnTo>
                    <a:pt x="268" y="114"/>
                  </a:lnTo>
                  <a:lnTo>
                    <a:pt x="268" y="114"/>
                  </a:lnTo>
                  <a:lnTo>
                    <a:pt x="268" y="114"/>
                  </a:lnTo>
                  <a:lnTo>
                    <a:pt x="268" y="114"/>
                  </a:lnTo>
                  <a:lnTo>
                    <a:pt x="269" y="114"/>
                  </a:lnTo>
                  <a:lnTo>
                    <a:pt x="270" y="114"/>
                  </a:lnTo>
                  <a:lnTo>
                    <a:pt x="270" y="114"/>
                  </a:lnTo>
                  <a:lnTo>
                    <a:pt x="270" y="114"/>
                  </a:lnTo>
                  <a:lnTo>
                    <a:pt x="271" y="114"/>
                  </a:lnTo>
                  <a:lnTo>
                    <a:pt x="271" y="114"/>
                  </a:lnTo>
                  <a:lnTo>
                    <a:pt x="272" y="114"/>
                  </a:lnTo>
                  <a:lnTo>
                    <a:pt x="273" y="113"/>
                  </a:lnTo>
                  <a:lnTo>
                    <a:pt x="273" y="113"/>
                  </a:lnTo>
                  <a:lnTo>
                    <a:pt x="273" y="113"/>
                  </a:lnTo>
                  <a:lnTo>
                    <a:pt x="274" y="113"/>
                  </a:lnTo>
                  <a:lnTo>
                    <a:pt x="274" y="113"/>
                  </a:lnTo>
                  <a:lnTo>
                    <a:pt x="275" y="113"/>
                  </a:lnTo>
                  <a:lnTo>
                    <a:pt x="276" y="112"/>
                  </a:lnTo>
                  <a:lnTo>
                    <a:pt x="279" y="112"/>
                  </a:lnTo>
                  <a:lnTo>
                    <a:pt x="279" y="112"/>
                  </a:lnTo>
                  <a:lnTo>
                    <a:pt x="279" y="112"/>
                  </a:lnTo>
                  <a:lnTo>
                    <a:pt x="280" y="112"/>
                  </a:lnTo>
                  <a:lnTo>
                    <a:pt x="280" y="112"/>
                  </a:lnTo>
                  <a:lnTo>
                    <a:pt x="281" y="111"/>
                  </a:lnTo>
                  <a:lnTo>
                    <a:pt x="282" y="111"/>
                  </a:lnTo>
                  <a:lnTo>
                    <a:pt x="285" y="110"/>
                  </a:lnTo>
                  <a:lnTo>
                    <a:pt x="285" y="110"/>
                  </a:lnTo>
                  <a:lnTo>
                    <a:pt x="285" y="110"/>
                  </a:lnTo>
                  <a:lnTo>
                    <a:pt x="286" y="110"/>
                  </a:lnTo>
                  <a:lnTo>
                    <a:pt x="286" y="110"/>
                  </a:lnTo>
                  <a:lnTo>
                    <a:pt x="286" y="109"/>
                  </a:lnTo>
                  <a:lnTo>
                    <a:pt x="288" y="109"/>
                  </a:lnTo>
                  <a:lnTo>
                    <a:pt x="291" y="108"/>
                  </a:lnTo>
                  <a:lnTo>
                    <a:pt x="297" y="105"/>
                  </a:lnTo>
                  <a:lnTo>
                    <a:pt x="303" y="102"/>
                  </a:lnTo>
                  <a:lnTo>
                    <a:pt x="308" y="99"/>
                  </a:lnTo>
                  <a:lnTo>
                    <a:pt x="314" y="95"/>
                  </a:lnTo>
                  <a:lnTo>
                    <a:pt x="320" y="91"/>
                  </a:lnTo>
                  <a:lnTo>
                    <a:pt x="326" y="86"/>
                  </a:lnTo>
                  <a:lnTo>
                    <a:pt x="332" y="82"/>
                  </a:lnTo>
                  <a:lnTo>
                    <a:pt x="337" y="77"/>
                  </a:lnTo>
                  <a:lnTo>
                    <a:pt x="343" y="72"/>
                  </a:lnTo>
                  <a:lnTo>
                    <a:pt x="349" y="66"/>
                  </a:lnTo>
                  <a:lnTo>
                    <a:pt x="355" y="61"/>
                  </a:lnTo>
                  <a:lnTo>
                    <a:pt x="361" y="55"/>
                  </a:lnTo>
                  <a:lnTo>
                    <a:pt x="366" y="50"/>
                  </a:lnTo>
                  <a:lnTo>
                    <a:pt x="373" y="44"/>
                  </a:lnTo>
                  <a:lnTo>
                    <a:pt x="378" y="39"/>
                  </a:lnTo>
                  <a:lnTo>
                    <a:pt x="384" y="34"/>
                  </a:lnTo>
                  <a:lnTo>
                    <a:pt x="390" y="28"/>
                  </a:lnTo>
                  <a:lnTo>
                    <a:pt x="395" y="24"/>
                  </a:lnTo>
                  <a:lnTo>
                    <a:pt x="401" y="19"/>
                  </a:lnTo>
                  <a:lnTo>
                    <a:pt x="407" y="14"/>
                  </a:lnTo>
                  <a:lnTo>
                    <a:pt x="413" y="11"/>
                  </a:lnTo>
                  <a:lnTo>
                    <a:pt x="419" y="7"/>
                  </a:lnTo>
                  <a:lnTo>
                    <a:pt x="419" y="7"/>
                  </a:lnTo>
                  <a:lnTo>
                    <a:pt x="419" y="7"/>
                  </a:lnTo>
                  <a:lnTo>
                    <a:pt x="419" y="7"/>
                  </a:lnTo>
                  <a:lnTo>
                    <a:pt x="420" y="7"/>
                  </a:lnTo>
                  <a:lnTo>
                    <a:pt x="421" y="7"/>
                  </a:lnTo>
                  <a:lnTo>
                    <a:pt x="422" y="6"/>
                  </a:lnTo>
                  <a:lnTo>
                    <a:pt x="425" y="5"/>
                  </a:lnTo>
                  <a:lnTo>
                    <a:pt x="425" y="5"/>
                  </a:lnTo>
                  <a:lnTo>
                    <a:pt x="425" y="5"/>
                  </a:lnTo>
                  <a:lnTo>
                    <a:pt x="425" y="4"/>
                  </a:lnTo>
                  <a:lnTo>
                    <a:pt x="425" y="4"/>
                  </a:lnTo>
                  <a:lnTo>
                    <a:pt x="426" y="4"/>
                  </a:lnTo>
                  <a:lnTo>
                    <a:pt x="427" y="4"/>
                  </a:lnTo>
                  <a:lnTo>
                    <a:pt x="428" y="4"/>
                  </a:lnTo>
                  <a:lnTo>
                    <a:pt x="428" y="4"/>
                  </a:lnTo>
                  <a:lnTo>
                    <a:pt x="428" y="3"/>
                  </a:lnTo>
                  <a:lnTo>
                    <a:pt x="428" y="3"/>
                  </a:lnTo>
                  <a:lnTo>
                    <a:pt x="429" y="3"/>
                  </a:lnTo>
                  <a:lnTo>
                    <a:pt x="430" y="3"/>
                  </a:lnTo>
                  <a:lnTo>
                    <a:pt x="430" y="2"/>
                  </a:lnTo>
                  <a:lnTo>
                    <a:pt x="430" y="2"/>
                  </a:lnTo>
                  <a:lnTo>
                    <a:pt x="431" y="2"/>
                  </a:lnTo>
                  <a:lnTo>
                    <a:pt x="431" y="2"/>
                  </a:lnTo>
                  <a:lnTo>
                    <a:pt x="432" y="2"/>
                  </a:lnTo>
                  <a:lnTo>
                    <a:pt x="433" y="2"/>
                  </a:lnTo>
                  <a:lnTo>
                    <a:pt x="433" y="2"/>
                  </a:lnTo>
                  <a:lnTo>
                    <a:pt x="433" y="2"/>
                  </a:lnTo>
                  <a:lnTo>
                    <a:pt x="434" y="2"/>
                  </a:lnTo>
                  <a:lnTo>
                    <a:pt x="434" y="1"/>
                  </a:lnTo>
                  <a:lnTo>
                    <a:pt x="435" y="1"/>
                  </a:lnTo>
                  <a:lnTo>
                    <a:pt x="436" y="1"/>
                  </a:lnTo>
                  <a:lnTo>
                    <a:pt x="436" y="1"/>
                  </a:lnTo>
                  <a:lnTo>
                    <a:pt x="436" y="1"/>
                  </a:lnTo>
                  <a:lnTo>
                    <a:pt x="437" y="1"/>
                  </a:lnTo>
                  <a:lnTo>
                    <a:pt x="437" y="1"/>
                  </a:lnTo>
                  <a:lnTo>
                    <a:pt x="438" y="1"/>
                  </a:lnTo>
                  <a:lnTo>
                    <a:pt x="438" y="1"/>
                  </a:lnTo>
                  <a:lnTo>
                    <a:pt x="438" y="1"/>
                  </a:lnTo>
                  <a:lnTo>
                    <a:pt x="438" y="0"/>
                  </a:lnTo>
                  <a:lnTo>
                    <a:pt x="438" y="0"/>
                  </a:lnTo>
                  <a:lnTo>
                    <a:pt x="439" y="0"/>
                  </a:lnTo>
                  <a:lnTo>
                    <a:pt x="439" y="0"/>
                  </a:lnTo>
                  <a:lnTo>
                    <a:pt x="439" y="0"/>
                  </a:lnTo>
                  <a:lnTo>
                    <a:pt x="439" y="0"/>
                  </a:lnTo>
                  <a:lnTo>
                    <a:pt x="440" y="0"/>
                  </a:lnTo>
                  <a:lnTo>
                    <a:pt x="440" y="0"/>
                  </a:lnTo>
                  <a:lnTo>
                    <a:pt x="441" y="0"/>
                  </a:lnTo>
                  <a:lnTo>
                    <a:pt x="441" y="0"/>
                  </a:lnTo>
                  <a:lnTo>
                    <a:pt x="441" y="0"/>
                  </a:lnTo>
                  <a:lnTo>
                    <a:pt x="441" y="0"/>
                  </a:lnTo>
                  <a:lnTo>
                    <a:pt x="442" y="0"/>
                  </a:lnTo>
                  <a:lnTo>
                    <a:pt x="442" y="0"/>
                  </a:lnTo>
                  <a:lnTo>
                    <a:pt x="442" y="0"/>
                  </a:lnTo>
                  <a:lnTo>
                    <a:pt x="442" y="0"/>
                  </a:lnTo>
                  <a:lnTo>
                    <a:pt x="443" y="0"/>
                  </a:lnTo>
                  <a:lnTo>
                    <a:pt x="443" y="0"/>
                  </a:lnTo>
                  <a:lnTo>
                    <a:pt x="443" y="0"/>
                  </a:lnTo>
                  <a:lnTo>
                    <a:pt x="443" y="0"/>
                  </a:lnTo>
                  <a:lnTo>
                    <a:pt x="443" y="0"/>
                  </a:lnTo>
                  <a:lnTo>
                    <a:pt x="443" y="0"/>
                  </a:lnTo>
                  <a:lnTo>
                    <a:pt x="443" y="0"/>
                  </a:lnTo>
                  <a:lnTo>
                    <a:pt x="444" y="0"/>
                  </a:lnTo>
                  <a:lnTo>
                    <a:pt x="444" y="0"/>
                  </a:lnTo>
                  <a:lnTo>
                    <a:pt x="444" y="0"/>
                  </a:lnTo>
                  <a:lnTo>
                    <a:pt x="444" y="0"/>
                  </a:lnTo>
                  <a:lnTo>
                    <a:pt x="444" y="0"/>
                  </a:lnTo>
                  <a:lnTo>
                    <a:pt x="444" y="0"/>
                  </a:lnTo>
                  <a:lnTo>
                    <a:pt x="445" y="0"/>
                  </a:lnTo>
                  <a:lnTo>
                    <a:pt x="445" y="0"/>
                  </a:lnTo>
                  <a:lnTo>
                    <a:pt x="445" y="0"/>
                  </a:lnTo>
                  <a:lnTo>
                    <a:pt x="445" y="0"/>
                  </a:lnTo>
                  <a:lnTo>
                    <a:pt x="445" y="0"/>
                  </a:lnTo>
                  <a:lnTo>
                    <a:pt x="445" y="0"/>
                  </a:lnTo>
                  <a:lnTo>
                    <a:pt x="445" y="0"/>
                  </a:lnTo>
                  <a:lnTo>
                    <a:pt x="446" y="0"/>
                  </a:lnTo>
                  <a:lnTo>
                    <a:pt x="446" y="0"/>
                  </a:lnTo>
                  <a:lnTo>
                    <a:pt x="446" y="0"/>
                  </a:lnTo>
                  <a:lnTo>
                    <a:pt x="446" y="0"/>
                  </a:lnTo>
                  <a:lnTo>
                    <a:pt x="446" y="0"/>
                  </a:lnTo>
                  <a:lnTo>
                    <a:pt x="446" y="0"/>
                  </a:lnTo>
                  <a:lnTo>
                    <a:pt x="446" y="0"/>
                  </a:lnTo>
                  <a:lnTo>
                    <a:pt x="446" y="0"/>
                  </a:lnTo>
                  <a:lnTo>
                    <a:pt x="446" y="0"/>
                  </a:lnTo>
                  <a:lnTo>
                    <a:pt x="447" y="0"/>
                  </a:lnTo>
                  <a:lnTo>
                    <a:pt x="447" y="0"/>
                  </a:lnTo>
                  <a:lnTo>
                    <a:pt x="447" y="0"/>
                  </a:lnTo>
                  <a:lnTo>
                    <a:pt x="447" y="0"/>
                  </a:lnTo>
                  <a:lnTo>
                    <a:pt x="447" y="0"/>
                  </a:lnTo>
                  <a:lnTo>
                    <a:pt x="447" y="0"/>
                  </a:lnTo>
                  <a:lnTo>
                    <a:pt x="447" y="0"/>
                  </a:lnTo>
                  <a:lnTo>
                    <a:pt x="447" y="0"/>
                  </a:lnTo>
                  <a:lnTo>
                    <a:pt x="447" y="0"/>
                  </a:lnTo>
                  <a:lnTo>
                    <a:pt x="447" y="0"/>
                  </a:lnTo>
                  <a:lnTo>
                    <a:pt x="447" y="0"/>
                  </a:lnTo>
                  <a:lnTo>
                    <a:pt x="447" y="0"/>
                  </a:lnTo>
                  <a:lnTo>
                    <a:pt x="448" y="0"/>
                  </a:lnTo>
                  <a:lnTo>
                    <a:pt x="448" y="0"/>
                  </a:lnTo>
                  <a:lnTo>
                    <a:pt x="448" y="0"/>
                  </a:lnTo>
                  <a:lnTo>
                    <a:pt x="448" y="0"/>
                  </a:lnTo>
                  <a:lnTo>
                    <a:pt x="448" y="0"/>
                  </a:lnTo>
                  <a:lnTo>
                    <a:pt x="448" y="0"/>
                  </a:lnTo>
                  <a:lnTo>
                    <a:pt x="448" y="0"/>
                  </a:lnTo>
                  <a:lnTo>
                    <a:pt x="448" y="0"/>
                  </a:lnTo>
                  <a:lnTo>
                    <a:pt x="448" y="0"/>
                  </a:lnTo>
                  <a:lnTo>
                    <a:pt x="448" y="0"/>
                  </a:lnTo>
                  <a:lnTo>
                    <a:pt x="449" y="0"/>
                  </a:lnTo>
                  <a:lnTo>
                    <a:pt x="449" y="0"/>
                  </a:lnTo>
                  <a:lnTo>
                    <a:pt x="449" y="0"/>
                  </a:lnTo>
                  <a:lnTo>
                    <a:pt x="449" y="0"/>
                  </a:lnTo>
                  <a:lnTo>
                    <a:pt x="449" y="0"/>
                  </a:lnTo>
                  <a:lnTo>
                    <a:pt x="449" y="0"/>
                  </a:lnTo>
                  <a:lnTo>
                    <a:pt x="449" y="0"/>
                  </a:lnTo>
                  <a:lnTo>
                    <a:pt x="449" y="0"/>
                  </a:lnTo>
                  <a:lnTo>
                    <a:pt x="449" y="0"/>
                  </a:lnTo>
                  <a:lnTo>
                    <a:pt x="450" y="0"/>
                  </a:lnTo>
                  <a:lnTo>
                    <a:pt x="450" y="0"/>
                  </a:lnTo>
                  <a:lnTo>
                    <a:pt x="450" y="0"/>
                  </a:lnTo>
                  <a:lnTo>
                    <a:pt x="450" y="0"/>
                  </a:lnTo>
                  <a:lnTo>
                    <a:pt x="450" y="0"/>
                  </a:lnTo>
                  <a:lnTo>
                    <a:pt x="450" y="0"/>
                  </a:lnTo>
                  <a:lnTo>
                    <a:pt x="450" y="0"/>
                  </a:lnTo>
                  <a:lnTo>
                    <a:pt x="451" y="0"/>
                  </a:lnTo>
                  <a:lnTo>
                    <a:pt x="451" y="0"/>
                  </a:lnTo>
                  <a:lnTo>
                    <a:pt x="451" y="0"/>
                  </a:lnTo>
                  <a:lnTo>
                    <a:pt x="451" y="0"/>
                  </a:lnTo>
                  <a:lnTo>
                    <a:pt x="451" y="0"/>
                  </a:lnTo>
                  <a:lnTo>
                    <a:pt x="451" y="0"/>
                  </a:lnTo>
                  <a:lnTo>
                    <a:pt x="452" y="0"/>
                  </a:lnTo>
                  <a:lnTo>
                    <a:pt x="452" y="0"/>
                  </a:lnTo>
                  <a:lnTo>
                    <a:pt x="452" y="0"/>
                  </a:lnTo>
                  <a:lnTo>
                    <a:pt x="452" y="0"/>
                  </a:lnTo>
                  <a:lnTo>
                    <a:pt x="452" y="0"/>
                  </a:lnTo>
                  <a:lnTo>
                    <a:pt x="453" y="0"/>
                  </a:lnTo>
                  <a:lnTo>
                    <a:pt x="453" y="0"/>
                  </a:lnTo>
                  <a:lnTo>
                    <a:pt x="453" y="0"/>
                  </a:lnTo>
                  <a:lnTo>
                    <a:pt x="454" y="0"/>
                  </a:lnTo>
                  <a:lnTo>
                    <a:pt x="454" y="0"/>
                  </a:lnTo>
                  <a:lnTo>
                    <a:pt x="454" y="0"/>
                  </a:lnTo>
                  <a:lnTo>
                    <a:pt x="454" y="0"/>
                  </a:lnTo>
                  <a:lnTo>
                    <a:pt x="455" y="0"/>
                  </a:lnTo>
                  <a:lnTo>
                    <a:pt x="455" y="0"/>
                  </a:lnTo>
                  <a:lnTo>
                    <a:pt x="455" y="0"/>
                  </a:lnTo>
                  <a:lnTo>
                    <a:pt x="455" y="0"/>
                  </a:lnTo>
                  <a:lnTo>
                    <a:pt x="456" y="0"/>
                  </a:lnTo>
                  <a:lnTo>
                    <a:pt x="456" y="0"/>
                  </a:lnTo>
                  <a:lnTo>
                    <a:pt x="456" y="0"/>
                  </a:lnTo>
                  <a:lnTo>
                    <a:pt x="457" y="0"/>
                  </a:lnTo>
                  <a:lnTo>
                    <a:pt x="457" y="0"/>
                  </a:lnTo>
                  <a:lnTo>
                    <a:pt x="457" y="1"/>
                  </a:lnTo>
                  <a:lnTo>
                    <a:pt x="458" y="1"/>
                  </a:lnTo>
                  <a:lnTo>
                    <a:pt x="459" y="1"/>
                  </a:lnTo>
                  <a:lnTo>
                    <a:pt x="459" y="1"/>
                  </a:lnTo>
                  <a:lnTo>
                    <a:pt x="459" y="1"/>
                  </a:lnTo>
                  <a:lnTo>
                    <a:pt x="459" y="1"/>
                  </a:lnTo>
                  <a:lnTo>
                    <a:pt x="460" y="1"/>
                  </a:lnTo>
                  <a:lnTo>
                    <a:pt x="461" y="2"/>
                  </a:lnTo>
                  <a:lnTo>
                    <a:pt x="462" y="2"/>
                  </a:lnTo>
                  <a:lnTo>
                    <a:pt x="462" y="2"/>
                  </a:lnTo>
                  <a:lnTo>
                    <a:pt x="462" y="2"/>
                  </a:lnTo>
                  <a:lnTo>
                    <a:pt x="463" y="2"/>
                  </a:lnTo>
                  <a:lnTo>
                    <a:pt x="463" y="2"/>
                  </a:lnTo>
                  <a:lnTo>
                    <a:pt x="464" y="2"/>
                  </a:lnTo>
                  <a:lnTo>
                    <a:pt x="465" y="3"/>
                  </a:lnTo>
                  <a:lnTo>
                    <a:pt x="465" y="3"/>
                  </a:lnTo>
                  <a:lnTo>
                    <a:pt x="465" y="3"/>
                  </a:lnTo>
                  <a:lnTo>
                    <a:pt x="465" y="3"/>
                  </a:lnTo>
                  <a:lnTo>
                    <a:pt x="466" y="3"/>
                  </a:lnTo>
                  <a:lnTo>
                    <a:pt x="467" y="4"/>
                  </a:lnTo>
                  <a:lnTo>
                    <a:pt x="468" y="4"/>
                  </a:lnTo>
                  <a:lnTo>
                    <a:pt x="468" y="4"/>
                  </a:lnTo>
                  <a:lnTo>
                    <a:pt x="468" y="4"/>
                  </a:lnTo>
                  <a:lnTo>
                    <a:pt x="468" y="4"/>
                  </a:lnTo>
                  <a:lnTo>
                    <a:pt x="469" y="4"/>
                  </a:lnTo>
                  <a:lnTo>
                    <a:pt x="469" y="5"/>
                  </a:lnTo>
                  <a:lnTo>
                    <a:pt x="471" y="6"/>
                  </a:lnTo>
                  <a:lnTo>
                    <a:pt x="471" y="6"/>
                  </a:lnTo>
                  <a:lnTo>
                    <a:pt x="471" y="6"/>
                  </a:lnTo>
                  <a:lnTo>
                    <a:pt x="471" y="6"/>
                  </a:lnTo>
                  <a:lnTo>
                    <a:pt x="471" y="6"/>
                  </a:lnTo>
                  <a:lnTo>
                    <a:pt x="472" y="6"/>
                  </a:lnTo>
                  <a:lnTo>
                    <a:pt x="474" y="7"/>
                  </a:lnTo>
                  <a:lnTo>
                    <a:pt x="477" y="9"/>
                  </a:lnTo>
                  <a:lnTo>
                    <a:pt x="477" y="9"/>
                  </a:lnTo>
                  <a:lnTo>
                    <a:pt x="477" y="9"/>
                  </a:lnTo>
                  <a:lnTo>
                    <a:pt x="477" y="9"/>
                  </a:lnTo>
                  <a:lnTo>
                    <a:pt x="478" y="9"/>
                  </a:lnTo>
                  <a:lnTo>
                    <a:pt x="478" y="10"/>
                  </a:lnTo>
                  <a:lnTo>
                    <a:pt x="480" y="11"/>
                  </a:lnTo>
                  <a:lnTo>
                    <a:pt x="483" y="13"/>
                  </a:lnTo>
                  <a:lnTo>
                    <a:pt x="488" y="17"/>
                  </a:lnTo>
                  <a:lnTo>
                    <a:pt x="494" y="23"/>
                  </a:lnTo>
                  <a:lnTo>
                    <a:pt x="500" y="28"/>
                  </a:lnTo>
                  <a:lnTo>
                    <a:pt x="506" y="34"/>
                  </a:lnTo>
                  <a:lnTo>
                    <a:pt x="512" y="41"/>
                  </a:lnTo>
                  <a:lnTo>
                    <a:pt x="517" y="48"/>
                  </a:lnTo>
                  <a:lnTo>
                    <a:pt x="523" y="55"/>
                  </a:lnTo>
                  <a:lnTo>
                    <a:pt x="529" y="63"/>
                  </a:lnTo>
                  <a:lnTo>
                    <a:pt x="535" y="70"/>
                  </a:lnTo>
                  <a:lnTo>
                    <a:pt x="541" y="77"/>
                  </a:lnTo>
                  <a:lnTo>
                    <a:pt x="547" y="84"/>
                  </a:lnTo>
                  <a:lnTo>
                    <a:pt x="552" y="90"/>
                  </a:lnTo>
                  <a:lnTo>
                    <a:pt x="558" y="96"/>
                  </a:lnTo>
                  <a:lnTo>
                    <a:pt x="564" y="101"/>
                  </a:lnTo>
                  <a:lnTo>
                    <a:pt x="564" y="101"/>
                  </a:lnTo>
                  <a:lnTo>
                    <a:pt x="564" y="101"/>
                  </a:lnTo>
                  <a:lnTo>
                    <a:pt x="564" y="101"/>
                  </a:lnTo>
                  <a:lnTo>
                    <a:pt x="564" y="102"/>
                  </a:lnTo>
                  <a:lnTo>
                    <a:pt x="565" y="102"/>
                  </a:lnTo>
                  <a:lnTo>
                    <a:pt x="567" y="104"/>
                  </a:lnTo>
                  <a:lnTo>
                    <a:pt x="570" y="106"/>
                  </a:lnTo>
                  <a:lnTo>
                    <a:pt x="570" y="106"/>
                  </a:lnTo>
                  <a:lnTo>
                    <a:pt x="570" y="106"/>
                  </a:lnTo>
                  <a:lnTo>
                    <a:pt x="570" y="106"/>
                  </a:lnTo>
                  <a:lnTo>
                    <a:pt x="570" y="106"/>
                  </a:lnTo>
                  <a:lnTo>
                    <a:pt x="571" y="107"/>
                  </a:lnTo>
                  <a:lnTo>
                    <a:pt x="573" y="108"/>
                  </a:lnTo>
                  <a:lnTo>
                    <a:pt x="573" y="108"/>
                  </a:lnTo>
                  <a:lnTo>
                    <a:pt x="573" y="108"/>
                  </a:lnTo>
                  <a:lnTo>
                    <a:pt x="573" y="108"/>
                  </a:lnTo>
                  <a:lnTo>
                    <a:pt x="573" y="108"/>
                  </a:lnTo>
                  <a:lnTo>
                    <a:pt x="574" y="109"/>
                  </a:lnTo>
                  <a:lnTo>
                    <a:pt x="575" y="110"/>
                  </a:lnTo>
                  <a:lnTo>
                    <a:pt x="575" y="110"/>
                  </a:lnTo>
                  <a:lnTo>
                    <a:pt x="575" y="110"/>
                  </a:lnTo>
                  <a:lnTo>
                    <a:pt x="576" y="110"/>
                  </a:lnTo>
                  <a:lnTo>
                    <a:pt x="576" y="110"/>
                  </a:lnTo>
                  <a:lnTo>
                    <a:pt x="577" y="110"/>
                  </a:lnTo>
                  <a:lnTo>
                    <a:pt x="578" y="111"/>
                  </a:lnTo>
                  <a:lnTo>
                    <a:pt x="578" y="111"/>
                  </a:lnTo>
                  <a:lnTo>
                    <a:pt x="578" y="111"/>
                  </a:lnTo>
                  <a:lnTo>
                    <a:pt x="579" y="111"/>
                  </a:lnTo>
                  <a:lnTo>
                    <a:pt x="579" y="112"/>
                  </a:lnTo>
                  <a:lnTo>
                    <a:pt x="579" y="112"/>
                  </a:lnTo>
                  <a:lnTo>
                    <a:pt x="581" y="112"/>
                  </a:lnTo>
                  <a:lnTo>
                    <a:pt x="581" y="112"/>
                  </a:lnTo>
                  <a:lnTo>
                    <a:pt x="581" y="112"/>
                  </a:lnTo>
                  <a:lnTo>
                    <a:pt x="581" y="113"/>
                  </a:lnTo>
                  <a:lnTo>
                    <a:pt x="582" y="113"/>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0" name="Freeform 57"/>
            <p:cNvSpPr>
              <a:spLocks/>
            </p:cNvSpPr>
            <p:nvPr/>
          </p:nvSpPr>
          <p:spPr bwMode="auto">
            <a:xfrm>
              <a:off x="1355" y="2186"/>
              <a:ext cx="245" cy="116"/>
            </a:xfrm>
            <a:custGeom>
              <a:avLst/>
              <a:gdLst/>
              <a:ahLst/>
              <a:cxnLst>
                <a:cxn ang="0">
                  <a:pos x="2" y="114"/>
                </a:cxn>
                <a:cxn ang="0">
                  <a:pos x="4" y="114"/>
                </a:cxn>
                <a:cxn ang="0">
                  <a:pos x="7" y="115"/>
                </a:cxn>
                <a:cxn ang="0">
                  <a:pos x="9" y="115"/>
                </a:cxn>
                <a:cxn ang="0">
                  <a:pos x="10" y="115"/>
                </a:cxn>
                <a:cxn ang="0">
                  <a:pos x="11" y="116"/>
                </a:cxn>
                <a:cxn ang="0">
                  <a:pos x="12" y="116"/>
                </a:cxn>
                <a:cxn ang="0">
                  <a:pos x="13" y="116"/>
                </a:cxn>
                <a:cxn ang="0">
                  <a:pos x="13" y="116"/>
                </a:cxn>
                <a:cxn ang="0">
                  <a:pos x="14" y="116"/>
                </a:cxn>
                <a:cxn ang="0">
                  <a:pos x="15" y="116"/>
                </a:cxn>
                <a:cxn ang="0">
                  <a:pos x="16" y="115"/>
                </a:cxn>
                <a:cxn ang="0">
                  <a:pos x="17" y="115"/>
                </a:cxn>
                <a:cxn ang="0">
                  <a:pos x="20" y="115"/>
                </a:cxn>
                <a:cxn ang="0">
                  <a:pos x="22" y="114"/>
                </a:cxn>
                <a:cxn ang="0">
                  <a:pos x="26" y="113"/>
                </a:cxn>
                <a:cxn ang="0">
                  <a:pos x="29" y="112"/>
                </a:cxn>
                <a:cxn ang="0">
                  <a:pos x="33" y="109"/>
                </a:cxn>
                <a:cxn ang="0">
                  <a:pos x="40" y="104"/>
                </a:cxn>
                <a:cxn ang="0">
                  <a:pos x="51" y="92"/>
                </a:cxn>
                <a:cxn ang="0">
                  <a:pos x="98" y="26"/>
                </a:cxn>
                <a:cxn ang="0">
                  <a:pos x="110" y="12"/>
                </a:cxn>
                <a:cxn ang="0">
                  <a:pos x="113" y="10"/>
                </a:cxn>
                <a:cxn ang="0">
                  <a:pos x="116" y="7"/>
                </a:cxn>
                <a:cxn ang="0">
                  <a:pos x="121" y="4"/>
                </a:cxn>
                <a:cxn ang="0">
                  <a:pos x="123" y="2"/>
                </a:cxn>
                <a:cxn ang="0">
                  <a:pos x="126" y="1"/>
                </a:cxn>
                <a:cxn ang="0">
                  <a:pos x="128" y="1"/>
                </a:cxn>
                <a:cxn ang="0">
                  <a:pos x="129" y="0"/>
                </a:cxn>
                <a:cxn ang="0">
                  <a:pos x="131" y="0"/>
                </a:cxn>
                <a:cxn ang="0">
                  <a:pos x="132" y="0"/>
                </a:cxn>
                <a:cxn ang="0">
                  <a:pos x="133" y="0"/>
                </a:cxn>
                <a:cxn ang="0">
                  <a:pos x="134" y="0"/>
                </a:cxn>
                <a:cxn ang="0">
                  <a:pos x="135" y="0"/>
                </a:cxn>
                <a:cxn ang="0">
                  <a:pos x="135" y="0"/>
                </a:cxn>
                <a:cxn ang="0">
                  <a:pos x="136" y="0"/>
                </a:cxn>
                <a:cxn ang="0">
                  <a:pos x="137" y="0"/>
                </a:cxn>
                <a:cxn ang="0">
                  <a:pos x="139" y="0"/>
                </a:cxn>
                <a:cxn ang="0">
                  <a:pos x="141" y="0"/>
                </a:cxn>
                <a:cxn ang="0">
                  <a:pos x="143" y="2"/>
                </a:cxn>
                <a:cxn ang="0">
                  <a:pos x="148" y="4"/>
                </a:cxn>
                <a:cxn ang="0">
                  <a:pos x="151" y="6"/>
                </a:cxn>
                <a:cxn ang="0">
                  <a:pos x="157" y="11"/>
                </a:cxn>
                <a:cxn ang="0">
                  <a:pos x="191" y="62"/>
                </a:cxn>
                <a:cxn ang="0">
                  <a:pos x="210" y="92"/>
                </a:cxn>
                <a:cxn ang="0">
                  <a:pos x="217" y="102"/>
                </a:cxn>
                <a:cxn ang="0">
                  <a:pos x="220" y="106"/>
                </a:cxn>
                <a:cxn ang="0">
                  <a:pos x="224" y="109"/>
                </a:cxn>
                <a:cxn ang="0">
                  <a:pos x="227" y="112"/>
                </a:cxn>
                <a:cxn ang="0">
                  <a:pos x="230" y="113"/>
                </a:cxn>
                <a:cxn ang="0">
                  <a:pos x="232" y="114"/>
                </a:cxn>
                <a:cxn ang="0">
                  <a:pos x="233" y="115"/>
                </a:cxn>
                <a:cxn ang="0">
                  <a:pos x="235" y="115"/>
                </a:cxn>
                <a:cxn ang="0">
                  <a:pos x="237" y="115"/>
                </a:cxn>
                <a:cxn ang="0">
                  <a:pos x="237" y="116"/>
                </a:cxn>
                <a:cxn ang="0">
                  <a:pos x="238" y="116"/>
                </a:cxn>
                <a:cxn ang="0">
                  <a:pos x="239" y="116"/>
                </a:cxn>
                <a:cxn ang="0">
                  <a:pos x="240" y="116"/>
                </a:cxn>
                <a:cxn ang="0">
                  <a:pos x="240" y="116"/>
                </a:cxn>
                <a:cxn ang="0">
                  <a:pos x="242" y="115"/>
                </a:cxn>
                <a:cxn ang="0">
                  <a:pos x="243" y="115"/>
                </a:cxn>
                <a:cxn ang="0">
                  <a:pos x="245" y="115"/>
                </a:cxn>
              </a:cxnLst>
              <a:rect l="0" t="0" r="r" b="b"/>
              <a:pathLst>
                <a:path w="245" h="116">
                  <a:moveTo>
                    <a:pt x="0" y="113"/>
                  </a:moveTo>
                  <a:lnTo>
                    <a:pt x="0" y="113"/>
                  </a:lnTo>
                  <a:lnTo>
                    <a:pt x="1" y="113"/>
                  </a:lnTo>
                  <a:lnTo>
                    <a:pt x="1" y="113"/>
                  </a:lnTo>
                  <a:lnTo>
                    <a:pt x="1" y="113"/>
                  </a:lnTo>
                  <a:lnTo>
                    <a:pt x="1" y="113"/>
                  </a:lnTo>
                  <a:lnTo>
                    <a:pt x="2" y="114"/>
                  </a:lnTo>
                  <a:lnTo>
                    <a:pt x="2" y="114"/>
                  </a:lnTo>
                  <a:lnTo>
                    <a:pt x="2" y="114"/>
                  </a:lnTo>
                  <a:lnTo>
                    <a:pt x="2" y="114"/>
                  </a:lnTo>
                  <a:lnTo>
                    <a:pt x="3" y="114"/>
                  </a:lnTo>
                  <a:lnTo>
                    <a:pt x="3" y="114"/>
                  </a:lnTo>
                  <a:lnTo>
                    <a:pt x="3" y="114"/>
                  </a:lnTo>
                  <a:lnTo>
                    <a:pt x="4" y="114"/>
                  </a:lnTo>
                  <a:lnTo>
                    <a:pt x="4" y="114"/>
                  </a:lnTo>
                  <a:lnTo>
                    <a:pt x="4" y="114"/>
                  </a:lnTo>
                  <a:lnTo>
                    <a:pt x="5" y="114"/>
                  </a:lnTo>
                  <a:lnTo>
                    <a:pt x="5" y="114"/>
                  </a:lnTo>
                  <a:lnTo>
                    <a:pt x="5" y="115"/>
                  </a:lnTo>
                  <a:lnTo>
                    <a:pt x="5" y="115"/>
                  </a:lnTo>
                  <a:lnTo>
                    <a:pt x="6" y="115"/>
                  </a:lnTo>
                  <a:lnTo>
                    <a:pt x="6" y="115"/>
                  </a:lnTo>
                  <a:lnTo>
                    <a:pt x="6" y="115"/>
                  </a:lnTo>
                  <a:lnTo>
                    <a:pt x="7" y="115"/>
                  </a:lnTo>
                  <a:lnTo>
                    <a:pt x="7" y="115"/>
                  </a:lnTo>
                  <a:lnTo>
                    <a:pt x="7" y="115"/>
                  </a:lnTo>
                  <a:lnTo>
                    <a:pt x="8" y="115"/>
                  </a:lnTo>
                  <a:lnTo>
                    <a:pt x="8" y="115"/>
                  </a:lnTo>
                  <a:lnTo>
                    <a:pt x="8" y="115"/>
                  </a:lnTo>
                  <a:lnTo>
                    <a:pt x="8" y="115"/>
                  </a:lnTo>
                  <a:lnTo>
                    <a:pt x="8" y="115"/>
                  </a:lnTo>
                  <a:lnTo>
                    <a:pt x="9" y="115"/>
                  </a:lnTo>
                  <a:lnTo>
                    <a:pt x="9" y="115"/>
                  </a:lnTo>
                  <a:lnTo>
                    <a:pt x="9" y="115"/>
                  </a:lnTo>
                  <a:lnTo>
                    <a:pt x="9" y="115"/>
                  </a:lnTo>
                  <a:lnTo>
                    <a:pt x="9" y="115"/>
                  </a:lnTo>
                  <a:lnTo>
                    <a:pt x="9" y="115"/>
                  </a:lnTo>
                  <a:lnTo>
                    <a:pt x="9" y="115"/>
                  </a:lnTo>
                  <a:lnTo>
                    <a:pt x="9" y="115"/>
                  </a:lnTo>
                  <a:lnTo>
                    <a:pt x="10" y="115"/>
                  </a:lnTo>
                  <a:lnTo>
                    <a:pt x="10" y="115"/>
                  </a:lnTo>
                  <a:lnTo>
                    <a:pt x="10" y="115"/>
                  </a:lnTo>
                  <a:lnTo>
                    <a:pt x="10" y="115"/>
                  </a:lnTo>
                  <a:lnTo>
                    <a:pt x="10" y="115"/>
                  </a:lnTo>
                  <a:lnTo>
                    <a:pt x="11" y="116"/>
                  </a:lnTo>
                  <a:lnTo>
                    <a:pt x="11" y="116"/>
                  </a:lnTo>
                  <a:lnTo>
                    <a:pt x="11" y="116"/>
                  </a:lnTo>
                  <a:lnTo>
                    <a:pt x="11" y="116"/>
                  </a:lnTo>
                  <a:lnTo>
                    <a:pt x="11" y="116"/>
                  </a:lnTo>
                  <a:lnTo>
                    <a:pt x="11" y="116"/>
                  </a:lnTo>
                  <a:lnTo>
                    <a:pt x="11" y="116"/>
                  </a:lnTo>
                  <a:lnTo>
                    <a:pt x="11" y="116"/>
                  </a:lnTo>
                  <a:lnTo>
                    <a:pt x="11" y="116"/>
                  </a:lnTo>
                  <a:lnTo>
                    <a:pt x="11" y="116"/>
                  </a:lnTo>
                  <a:lnTo>
                    <a:pt x="12" y="116"/>
                  </a:lnTo>
                  <a:lnTo>
                    <a:pt x="12" y="116"/>
                  </a:lnTo>
                  <a:lnTo>
                    <a:pt x="12" y="116"/>
                  </a:lnTo>
                  <a:lnTo>
                    <a:pt x="12" y="116"/>
                  </a:lnTo>
                  <a:lnTo>
                    <a:pt x="12" y="116"/>
                  </a:lnTo>
                  <a:lnTo>
                    <a:pt x="12" y="116"/>
                  </a:lnTo>
                  <a:lnTo>
                    <a:pt x="12" y="116"/>
                  </a:lnTo>
                  <a:lnTo>
                    <a:pt x="12" y="116"/>
                  </a:lnTo>
                  <a:lnTo>
                    <a:pt x="12" y="116"/>
                  </a:lnTo>
                  <a:lnTo>
                    <a:pt x="13" y="116"/>
                  </a:lnTo>
                  <a:lnTo>
                    <a:pt x="13" y="116"/>
                  </a:lnTo>
                  <a:lnTo>
                    <a:pt x="13" y="116"/>
                  </a:lnTo>
                  <a:lnTo>
                    <a:pt x="13" y="116"/>
                  </a:lnTo>
                  <a:lnTo>
                    <a:pt x="13" y="116"/>
                  </a:lnTo>
                  <a:lnTo>
                    <a:pt x="13" y="116"/>
                  </a:lnTo>
                  <a:lnTo>
                    <a:pt x="13" y="116"/>
                  </a:lnTo>
                  <a:lnTo>
                    <a:pt x="13" y="116"/>
                  </a:lnTo>
                  <a:lnTo>
                    <a:pt x="13" y="116"/>
                  </a:lnTo>
                  <a:lnTo>
                    <a:pt x="13" y="116"/>
                  </a:lnTo>
                  <a:lnTo>
                    <a:pt x="13" y="116"/>
                  </a:lnTo>
                  <a:lnTo>
                    <a:pt x="13" y="116"/>
                  </a:lnTo>
                  <a:lnTo>
                    <a:pt x="14" y="116"/>
                  </a:lnTo>
                  <a:lnTo>
                    <a:pt x="14" y="116"/>
                  </a:lnTo>
                  <a:lnTo>
                    <a:pt x="14" y="116"/>
                  </a:lnTo>
                  <a:lnTo>
                    <a:pt x="14" y="116"/>
                  </a:lnTo>
                  <a:lnTo>
                    <a:pt x="14" y="116"/>
                  </a:lnTo>
                  <a:lnTo>
                    <a:pt x="14" y="116"/>
                  </a:lnTo>
                  <a:lnTo>
                    <a:pt x="14" y="116"/>
                  </a:lnTo>
                  <a:lnTo>
                    <a:pt x="14" y="116"/>
                  </a:lnTo>
                  <a:lnTo>
                    <a:pt x="15" y="116"/>
                  </a:lnTo>
                  <a:lnTo>
                    <a:pt x="15" y="116"/>
                  </a:lnTo>
                  <a:lnTo>
                    <a:pt x="15" y="116"/>
                  </a:lnTo>
                  <a:lnTo>
                    <a:pt x="15" y="116"/>
                  </a:lnTo>
                  <a:lnTo>
                    <a:pt x="15" y="116"/>
                  </a:lnTo>
                  <a:lnTo>
                    <a:pt x="15" y="116"/>
                  </a:lnTo>
                  <a:lnTo>
                    <a:pt x="15" y="116"/>
                  </a:lnTo>
                  <a:lnTo>
                    <a:pt x="15" y="115"/>
                  </a:lnTo>
                  <a:lnTo>
                    <a:pt x="15" y="115"/>
                  </a:lnTo>
                  <a:lnTo>
                    <a:pt x="16" y="115"/>
                  </a:lnTo>
                  <a:lnTo>
                    <a:pt x="16" y="115"/>
                  </a:lnTo>
                  <a:lnTo>
                    <a:pt x="16" y="115"/>
                  </a:lnTo>
                  <a:lnTo>
                    <a:pt x="16" y="115"/>
                  </a:lnTo>
                  <a:lnTo>
                    <a:pt x="16" y="115"/>
                  </a:lnTo>
                  <a:lnTo>
                    <a:pt x="17" y="115"/>
                  </a:lnTo>
                  <a:lnTo>
                    <a:pt x="17" y="115"/>
                  </a:lnTo>
                  <a:lnTo>
                    <a:pt x="17" y="115"/>
                  </a:lnTo>
                  <a:lnTo>
                    <a:pt x="17" y="115"/>
                  </a:lnTo>
                  <a:lnTo>
                    <a:pt x="17" y="115"/>
                  </a:lnTo>
                  <a:lnTo>
                    <a:pt x="17" y="115"/>
                  </a:lnTo>
                  <a:lnTo>
                    <a:pt x="17" y="115"/>
                  </a:lnTo>
                  <a:lnTo>
                    <a:pt x="18" y="115"/>
                  </a:lnTo>
                  <a:lnTo>
                    <a:pt x="18" y="115"/>
                  </a:lnTo>
                  <a:lnTo>
                    <a:pt x="18" y="115"/>
                  </a:lnTo>
                  <a:lnTo>
                    <a:pt x="18" y="115"/>
                  </a:lnTo>
                  <a:lnTo>
                    <a:pt x="19" y="115"/>
                  </a:lnTo>
                  <a:lnTo>
                    <a:pt x="19" y="115"/>
                  </a:lnTo>
                  <a:lnTo>
                    <a:pt x="20" y="115"/>
                  </a:lnTo>
                  <a:lnTo>
                    <a:pt x="20" y="115"/>
                  </a:lnTo>
                  <a:lnTo>
                    <a:pt x="20" y="115"/>
                  </a:lnTo>
                  <a:lnTo>
                    <a:pt x="20" y="115"/>
                  </a:lnTo>
                  <a:lnTo>
                    <a:pt x="20" y="115"/>
                  </a:lnTo>
                  <a:lnTo>
                    <a:pt x="21" y="114"/>
                  </a:lnTo>
                  <a:lnTo>
                    <a:pt x="21" y="114"/>
                  </a:lnTo>
                  <a:lnTo>
                    <a:pt x="21" y="114"/>
                  </a:lnTo>
                  <a:lnTo>
                    <a:pt x="22" y="114"/>
                  </a:lnTo>
                  <a:lnTo>
                    <a:pt x="22" y="114"/>
                  </a:lnTo>
                  <a:lnTo>
                    <a:pt x="23" y="114"/>
                  </a:lnTo>
                  <a:lnTo>
                    <a:pt x="23" y="114"/>
                  </a:lnTo>
                  <a:lnTo>
                    <a:pt x="23" y="114"/>
                  </a:lnTo>
                  <a:lnTo>
                    <a:pt x="23" y="114"/>
                  </a:lnTo>
                  <a:lnTo>
                    <a:pt x="23" y="114"/>
                  </a:lnTo>
                  <a:lnTo>
                    <a:pt x="24" y="114"/>
                  </a:lnTo>
                  <a:lnTo>
                    <a:pt x="25" y="113"/>
                  </a:lnTo>
                  <a:lnTo>
                    <a:pt x="26" y="113"/>
                  </a:lnTo>
                  <a:lnTo>
                    <a:pt x="26" y="113"/>
                  </a:lnTo>
                  <a:lnTo>
                    <a:pt x="26" y="113"/>
                  </a:lnTo>
                  <a:lnTo>
                    <a:pt x="26" y="113"/>
                  </a:lnTo>
                  <a:lnTo>
                    <a:pt x="27" y="112"/>
                  </a:lnTo>
                  <a:lnTo>
                    <a:pt x="28" y="112"/>
                  </a:lnTo>
                  <a:lnTo>
                    <a:pt x="28" y="112"/>
                  </a:lnTo>
                  <a:lnTo>
                    <a:pt x="28" y="112"/>
                  </a:lnTo>
                  <a:lnTo>
                    <a:pt x="29" y="112"/>
                  </a:lnTo>
                  <a:lnTo>
                    <a:pt x="29" y="111"/>
                  </a:lnTo>
                  <a:lnTo>
                    <a:pt x="30" y="111"/>
                  </a:lnTo>
                  <a:lnTo>
                    <a:pt x="31" y="110"/>
                  </a:lnTo>
                  <a:lnTo>
                    <a:pt x="31" y="110"/>
                  </a:lnTo>
                  <a:lnTo>
                    <a:pt x="31" y="110"/>
                  </a:lnTo>
                  <a:lnTo>
                    <a:pt x="32" y="110"/>
                  </a:lnTo>
                  <a:lnTo>
                    <a:pt x="32" y="110"/>
                  </a:lnTo>
                  <a:lnTo>
                    <a:pt x="33" y="109"/>
                  </a:lnTo>
                  <a:lnTo>
                    <a:pt x="34" y="108"/>
                  </a:lnTo>
                  <a:lnTo>
                    <a:pt x="34" y="108"/>
                  </a:lnTo>
                  <a:lnTo>
                    <a:pt x="34" y="108"/>
                  </a:lnTo>
                  <a:lnTo>
                    <a:pt x="35" y="108"/>
                  </a:lnTo>
                  <a:lnTo>
                    <a:pt x="35" y="108"/>
                  </a:lnTo>
                  <a:lnTo>
                    <a:pt x="36" y="107"/>
                  </a:lnTo>
                  <a:lnTo>
                    <a:pt x="37" y="106"/>
                  </a:lnTo>
                  <a:lnTo>
                    <a:pt x="40" y="104"/>
                  </a:lnTo>
                  <a:lnTo>
                    <a:pt x="40" y="104"/>
                  </a:lnTo>
                  <a:lnTo>
                    <a:pt x="40" y="104"/>
                  </a:lnTo>
                  <a:lnTo>
                    <a:pt x="40" y="103"/>
                  </a:lnTo>
                  <a:lnTo>
                    <a:pt x="41" y="103"/>
                  </a:lnTo>
                  <a:lnTo>
                    <a:pt x="41" y="102"/>
                  </a:lnTo>
                  <a:lnTo>
                    <a:pt x="43" y="101"/>
                  </a:lnTo>
                  <a:lnTo>
                    <a:pt x="45" y="98"/>
                  </a:lnTo>
                  <a:lnTo>
                    <a:pt x="51" y="92"/>
                  </a:lnTo>
                  <a:lnTo>
                    <a:pt x="57" y="85"/>
                  </a:lnTo>
                  <a:lnTo>
                    <a:pt x="63" y="77"/>
                  </a:lnTo>
                  <a:lnTo>
                    <a:pt x="69" y="68"/>
                  </a:lnTo>
                  <a:lnTo>
                    <a:pt x="74" y="60"/>
                  </a:lnTo>
                  <a:lnTo>
                    <a:pt x="81" y="51"/>
                  </a:lnTo>
                  <a:lnTo>
                    <a:pt x="86" y="42"/>
                  </a:lnTo>
                  <a:lnTo>
                    <a:pt x="92" y="34"/>
                  </a:lnTo>
                  <a:lnTo>
                    <a:pt x="98" y="26"/>
                  </a:lnTo>
                  <a:lnTo>
                    <a:pt x="104" y="19"/>
                  </a:lnTo>
                  <a:lnTo>
                    <a:pt x="104" y="19"/>
                  </a:lnTo>
                  <a:lnTo>
                    <a:pt x="104" y="19"/>
                  </a:lnTo>
                  <a:lnTo>
                    <a:pt x="104" y="18"/>
                  </a:lnTo>
                  <a:lnTo>
                    <a:pt x="105" y="18"/>
                  </a:lnTo>
                  <a:lnTo>
                    <a:pt x="105" y="17"/>
                  </a:lnTo>
                  <a:lnTo>
                    <a:pt x="107" y="15"/>
                  </a:lnTo>
                  <a:lnTo>
                    <a:pt x="110" y="12"/>
                  </a:lnTo>
                  <a:lnTo>
                    <a:pt x="110" y="12"/>
                  </a:lnTo>
                  <a:lnTo>
                    <a:pt x="110" y="12"/>
                  </a:lnTo>
                  <a:lnTo>
                    <a:pt x="110" y="12"/>
                  </a:lnTo>
                  <a:lnTo>
                    <a:pt x="111" y="12"/>
                  </a:lnTo>
                  <a:lnTo>
                    <a:pt x="111" y="11"/>
                  </a:lnTo>
                  <a:lnTo>
                    <a:pt x="113" y="10"/>
                  </a:lnTo>
                  <a:lnTo>
                    <a:pt x="113" y="10"/>
                  </a:lnTo>
                  <a:lnTo>
                    <a:pt x="113" y="10"/>
                  </a:lnTo>
                  <a:lnTo>
                    <a:pt x="113" y="9"/>
                  </a:lnTo>
                  <a:lnTo>
                    <a:pt x="113" y="9"/>
                  </a:lnTo>
                  <a:lnTo>
                    <a:pt x="114" y="8"/>
                  </a:lnTo>
                  <a:lnTo>
                    <a:pt x="116" y="7"/>
                  </a:lnTo>
                  <a:lnTo>
                    <a:pt x="116" y="7"/>
                  </a:lnTo>
                  <a:lnTo>
                    <a:pt x="116" y="7"/>
                  </a:lnTo>
                  <a:lnTo>
                    <a:pt x="116" y="7"/>
                  </a:lnTo>
                  <a:lnTo>
                    <a:pt x="116" y="7"/>
                  </a:lnTo>
                  <a:lnTo>
                    <a:pt x="117" y="6"/>
                  </a:lnTo>
                  <a:lnTo>
                    <a:pt x="118" y="5"/>
                  </a:lnTo>
                  <a:lnTo>
                    <a:pt x="119" y="5"/>
                  </a:lnTo>
                  <a:lnTo>
                    <a:pt x="119" y="5"/>
                  </a:lnTo>
                  <a:lnTo>
                    <a:pt x="119" y="5"/>
                  </a:lnTo>
                  <a:lnTo>
                    <a:pt x="119" y="5"/>
                  </a:lnTo>
                  <a:lnTo>
                    <a:pt x="120" y="4"/>
                  </a:lnTo>
                  <a:lnTo>
                    <a:pt x="121" y="4"/>
                  </a:lnTo>
                  <a:lnTo>
                    <a:pt x="121" y="4"/>
                  </a:lnTo>
                  <a:lnTo>
                    <a:pt x="121" y="3"/>
                  </a:lnTo>
                  <a:lnTo>
                    <a:pt x="121" y="3"/>
                  </a:lnTo>
                  <a:lnTo>
                    <a:pt x="122" y="3"/>
                  </a:lnTo>
                  <a:lnTo>
                    <a:pt x="123" y="3"/>
                  </a:lnTo>
                  <a:lnTo>
                    <a:pt x="123" y="3"/>
                  </a:lnTo>
                  <a:lnTo>
                    <a:pt x="123" y="3"/>
                  </a:lnTo>
                  <a:lnTo>
                    <a:pt x="123" y="2"/>
                  </a:lnTo>
                  <a:lnTo>
                    <a:pt x="123" y="2"/>
                  </a:lnTo>
                  <a:lnTo>
                    <a:pt x="124" y="2"/>
                  </a:lnTo>
                  <a:lnTo>
                    <a:pt x="124" y="2"/>
                  </a:lnTo>
                  <a:lnTo>
                    <a:pt x="124" y="2"/>
                  </a:lnTo>
                  <a:lnTo>
                    <a:pt x="125" y="2"/>
                  </a:lnTo>
                  <a:lnTo>
                    <a:pt x="125" y="2"/>
                  </a:lnTo>
                  <a:lnTo>
                    <a:pt x="126" y="1"/>
                  </a:lnTo>
                  <a:lnTo>
                    <a:pt x="126" y="1"/>
                  </a:lnTo>
                  <a:lnTo>
                    <a:pt x="126" y="1"/>
                  </a:lnTo>
                  <a:lnTo>
                    <a:pt x="126" y="1"/>
                  </a:lnTo>
                  <a:lnTo>
                    <a:pt x="126" y="1"/>
                  </a:lnTo>
                  <a:lnTo>
                    <a:pt x="127" y="1"/>
                  </a:lnTo>
                  <a:lnTo>
                    <a:pt x="127" y="1"/>
                  </a:lnTo>
                  <a:lnTo>
                    <a:pt x="127" y="1"/>
                  </a:lnTo>
                  <a:lnTo>
                    <a:pt x="127" y="1"/>
                  </a:lnTo>
                  <a:lnTo>
                    <a:pt x="128" y="1"/>
                  </a:lnTo>
                  <a:lnTo>
                    <a:pt x="128" y="1"/>
                  </a:lnTo>
                  <a:lnTo>
                    <a:pt x="128" y="0"/>
                  </a:lnTo>
                  <a:lnTo>
                    <a:pt x="128" y="0"/>
                  </a:lnTo>
                  <a:lnTo>
                    <a:pt x="129" y="0"/>
                  </a:lnTo>
                  <a:lnTo>
                    <a:pt x="129" y="0"/>
                  </a:lnTo>
                  <a:lnTo>
                    <a:pt x="129" y="0"/>
                  </a:lnTo>
                  <a:lnTo>
                    <a:pt x="129" y="0"/>
                  </a:lnTo>
                  <a:lnTo>
                    <a:pt x="129" y="0"/>
                  </a:lnTo>
                  <a:lnTo>
                    <a:pt x="130" y="0"/>
                  </a:lnTo>
                  <a:lnTo>
                    <a:pt x="130" y="0"/>
                  </a:lnTo>
                  <a:lnTo>
                    <a:pt x="130" y="0"/>
                  </a:lnTo>
                  <a:lnTo>
                    <a:pt x="130" y="0"/>
                  </a:lnTo>
                  <a:lnTo>
                    <a:pt x="131" y="0"/>
                  </a:lnTo>
                  <a:lnTo>
                    <a:pt x="131" y="0"/>
                  </a:lnTo>
                  <a:lnTo>
                    <a:pt x="131" y="0"/>
                  </a:lnTo>
                  <a:lnTo>
                    <a:pt x="131" y="0"/>
                  </a:lnTo>
                  <a:lnTo>
                    <a:pt x="131" y="0"/>
                  </a:lnTo>
                  <a:lnTo>
                    <a:pt x="131" y="0"/>
                  </a:lnTo>
                  <a:lnTo>
                    <a:pt x="131" y="0"/>
                  </a:lnTo>
                  <a:lnTo>
                    <a:pt x="132" y="0"/>
                  </a:lnTo>
                  <a:lnTo>
                    <a:pt x="132" y="0"/>
                  </a:lnTo>
                  <a:lnTo>
                    <a:pt x="132" y="0"/>
                  </a:lnTo>
                  <a:lnTo>
                    <a:pt x="132" y="0"/>
                  </a:lnTo>
                  <a:lnTo>
                    <a:pt x="132" y="0"/>
                  </a:lnTo>
                  <a:lnTo>
                    <a:pt x="132" y="0"/>
                  </a:lnTo>
                  <a:lnTo>
                    <a:pt x="132" y="0"/>
                  </a:lnTo>
                  <a:lnTo>
                    <a:pt x="133" y="0"/>
                  </a:lnTo>
                  <a:lnTo>
                    <a:pt x="133" y="0"/>
                  </a:lnTo>
                  <a:lnTo>
                    <a:pt x="133" y="0"/>
                  </a:lnTo>
                  <a:lnTo>
                    <a:pt x="133" y="0"/>
                  </a:lnTo>
                  <a:lnTo>
                    <a:pt x="133" y="0"/>
                  </a:lnTo>
                  <a:lnTo>
                    <a:pt x="133" y="0"/>
                  </a:lnTo>
                  <a:lnTo>
                    <a:pt x="133" y="0"/>
                  </a:lnTo>
                  <a:lnTo>
                    <a:pt x="133" y="0"/>
                  </a:lnTo>
                  <a:lnTo>
                    <a:pt x="133" y="0"/>
                  </a:lnTo>
                  <a:lnTo>
                    <a:pt x="133" y="0"/>
                  </a:lnTo>
                  <a:lnTo>
                    <a:pt x="133" y="0"/>
                  </a:lnTo>
                  <a:lnTo>
                    <a:pt x="134" y="0"/>
                  </a:lnTo>
                  <a:lnTo>
                    <a:pt x="134" y="0"/>
                  </a:lnTo>
                  <a:lnTo>
                    <a:pt x="134" y="0"/>
                  </a:lnTo>
                  <a:lnTo>
                    <a:pt x="134" y="0"/>
                  </a:lnTo>
                  <a:lnTo>
                    <a:pt x="134" y="0"/>
                  </a:lnTo>
                  <a:lnTo>
                    <a:pt x="134" y="0"/>
                  </a:lnTo>
                  <a:lnTo>
                    <a:pt x="134" y="0"/>
                  </a:lnTo>
                  <a:lnTo>
                    <a:pt x="134" y="0"/>
                  </a:lnTo>
                  <a:lnTo>
                    <a:pt x="134" y="0"/>
                  </a:lnTo>
                  <a:lnTo>
                    <a:pt x="135" y="0"/>
                  </a:lnTo>
                  <a:lnTo>
                    <a:pt x="135" y="0"/>
                  </a:lnTo>
                  <a:lnTo>
                    <a:pt x="135" y="0"/>
                  </a:lnTo>
                  <a:lnTo>
                    <a:pt x="135" y="0"/>
                  </a:lnTo>
                  <a:lnTo>
                    <a:pt x="135" y="0"/>
                  </a:lnTo>
                  <a:lnTo>
                    <a:pt x="135" y="0"/>
                  </a:lnTo>
                  <a:lnTo>
                    <a:pt x="135" y="0"/>
                  </a:lnTo>
                  <a:lnTo>
                    <a:pt x="135" y="0"/>
                  </a:lnTo>
                  <a:lnTo>
                    <a:pt x="135" y="0"/>
                  </a:lnTo>
                  <a:lnTo>
                    <a:pt x="135" y="0"/>
                  </a:lnTo>
                  <a:lnTo>
                    <a:pt x="135" y="0"/>
                  </a:lnTo>
                  <a:lnTo>
                    <a:pt x="135" y="0"/>
                  </a:lnTo>
                  <a:lnTo>
                    <a:pt x="136" y="0"/>
                  </a:lnTo>
                  <a:lnTo>
                    <a:pt x="136" y="0"/>
                  </a:lnTo>
                  <a:lnTo>
                    <a:pt x="136" y="0"/>
                  </a:lnTo>
                  <a:lnTo>
                    <a:pt x="136" y="0"/>
                  </a:lnTo>
                  <a:lnTo>
                    <a:pt x="136" y="0"/>
                  </a:lnTo>
                  <a:lnTo>
                    <a:pt x="136" y="0"/>
                  </a:lnTo>
                  <a:lnTo>
                    <a:pt x="136" y="0"/>
                  </a:lnTo>
                  <a:lnTo>
                    <a:pt x="137" y="0"/>
                  </a:lnTo>
                  <a:lnTo>
                    <a:pt x="137" y="0"/>
                  </a:lnTo>
                  <a:lnTo>
                    <a:pt x="137" y="0"/>
                  </a:lnTo>
                  <a:lnTo>
                    <a:pt x="137" y="0"/>
                  </a:lnTo>
                  <a:lnTo>
                    <a:pt x="137" y="0"/>
                  </a:lnTo>
                  <a:lnTo>
                    <a:pt x="137" y="0"/>
                  </a:lnTo>
                  <a:lnTo>
                    <a:pt x="137" y="0"/>
                  </a:lnTo>
                  <a:lnTo>
                    <a:pt x="138" y="0"/>
                  </a:lnTo>
                  <a:lnTo>
                    <a:pt x="138" y="0"/>
                  </a:lnTo>
                  <a:lnTo>
                    <a:pt x="138" y="0"/>
                  </a:lnTo>
                  <a:lnTo>
                    <a:pt x="138" y="0"/>
                  </a:lnTo>
                  <a:lnTo>
                    <a:pt x="139" y="0"/>
                  </a:lnTo>
                  <a:lnTo>
                    <a:pt x="139" y="0"/>
                  </a:lnTo>
                  <a:lnTo>
                    <a:pt x="139" y="0"/>
                  </a:lnTo>
                  <a:lnTo>
                    <a:pt x="139" y="0"/>
                  </a:lnTo>
                  <a:lnTo>
                    <a:pt x="139" y="0"/>
                  </a:lnTo>
                  <a:lnTo>
                    <a:pt x="140" y="0"/>
                  </a:lnTo>
                  <a:lnTo>
                    <a:pt x="140" y="0"/>
                  </a:lnTo>
                  <a:lnTo>
                    <a:pt x="140" y="0"/>
                  </a:lnTo>
                  <a:lnTo>
                    <a:pt x="140" y="0"/>
                  </a:lnTo>
                  <a:lnTo>
                    <a:pt x="140" y="0"/>
                  </a:lnTo>
                  <a:lnTo>
                    <a:pt x="140" y="0"/>
                  </a:lnTo>
                  <a:lnTo>
                    <a:pt x="141" y="0"/>
                  </a:lnTo>
                  <a:lnTo>
                    <a:pt x="141" y="0"/>
                  </a:lnTo>
                  <a:lnTo>
                    <a:pt x="141" y="1"/>
                  </a:lnTo>
                  <a:lnTo>
                    <a:pt x="142" y="1"/>
                  </a:lnTo>
                  <a:lnTo>
                    <a:pt x="142" y="1"/>
                  </a:lnTo>
                  <a:lnTo>
                    <a:pt x="142" y="1"/>
                  </a:lnTo>
                  <a:lnTo>
                    <a:pt x="142" y="1"/>
                  </a:lnTo>
                  <a:lnTo>
                    <a:pt x="143" y="1"/>
                  </a:lnTo>
                  <a:lnTo>
                    <a:pt x="143" y="2"/>
                  </a:lnTo>
                  <a:lnTo>
                    <a:pt x="145" y="2"/>
                  </a:lnTo>
                  <a:lnTo>
                    <a:pt x="145" y="2"/>
                  </a:lnTo>
                  <a:lnTo>
                    <a:pt x="145" y="2"/>
                  </a:lnTo>
                  <a:lnTo>
                    <a:pt x="145" y="2"/>
                  </a:lnTo>
                  <a:lnTo>
                    <a:pt x="146" y="2"/>
                  </a:lnTo>
                  <a:lnTo>
                    <a:pt x="146" y="3"/>
                  </a:lnTo>
                  <a:lnTo>
                    <a:pt x="148" y="4"/>
                  </a:lnTo>
                  <a:lnTo>
                    <a:pt x="148" y="4"/>
                  </a:lnTo>
                  <a:lnTo>
                    <a:pt x="148" y="4"/>
                  </a:lnTo>
                  <a:lnTo>
                    <a:pt x="148" y="4"/>
                  </a:lnTo>
                  <a:lnTo>
                    <a:pt x="148" y="4"/>
                  </a:lnTo>
                  <a:lnTo>
                    <a:pt x="149" y="4"/>
                  </a:lnTo>
                  <a:lnTo>
                    <a:pt x="150" y="6"/>
                  </a:lnTo>
                  <a:lnTo>
                    <a:pt x="150" y="6"/>
                  </a:lnTo>
                  <a:lnTo>
                    <a:pt x="151" y="6"/>
                  </a:lnTo>
                  <a:lnTo>
                    <a:pt x="151" y="6"/>
                  </a:lnTo>
                  <a:lnTo>
                    <a:pt x="151" y="6"/>
                  </a:lnTo>
                  <a:lnTo>
                    <a:pt x="152" y="7"/>
                  </a:lnTo>
                  <a:lnTo>
                    <a:pt x="154" y="8"/>
                  </a:lnTo>
                  <a:lnTo>
                    <a:pt x="156" y="11"/>
                  </a:lnTo>
                  <a:lnTo>
                    <a:pt x="157" y="11"/>
                  </a:lnTo>
                  <a:lnTo>
                    <a:pt x="157" y="11"/>
                  </a:lnTo>
                  <a:lnTo>
                    <a:pt x="157" y="11"/>
                  </a:lnTo>
                  <a:lnTo>
                    <a:pt x="157" y="11"/>
                  </a:lnTo>
                  <a:lnTo>
                    <a:pt x="158" y="12"/>
                  </a:lnTo>
                  <a:lnTo>
                    <a:pt x="159" y="14"/>
                  </a:lnTo>
                  <a:lnTo>
                    <a:pt x="162" y="17"/>
                  </a:lnTo>
                  <a:lnTo>
                    <a:pt x="168" y="24"/>
                  </a:lnTo>
                  <a:lnTo>
                    <a:pt x="174" y="33"/>
                  </a:lnTo>
                  <a:lnTo>
                    <a:pt x="179" y="42"/>
                  </a:lnTo>
                  <a:lnTo>
                    <a:pt x="185" y="52"/>
                  </a:lnTo>
                  <a:lnTo>
                    <a:pt x="191" y="62"/>
                  </a:lnTo>
                  <a:lnTo>
                    <a:pt x="196" y="72"/>
                  </a:lnTo>
                  <a:lnTo>
                    <a:pt x="202" y="82"/>
                  </a:lnTo>
                  <a:lnTo>
                    <a:pt x="208" y="90"/>
                  </a:lnTo>
                  <a:lnTo>
                    <a:pt x="208" y="90"/>
                  </a:lnTo>
                  <a:lnTo>
                    <a:pt x="208" y="90"/>
                  </a:lnTo>
                  <a:lnTo>
                    <a:pt x="209" y="91"/>
                  </a:lnTo>
                  <a:lnTo>
                    <a:pt x="209" y="91"/>
                  </a:lnTo>
                  <a:lnTo>
                    <a:pt x="210" y="92"/>
                  </a:lnTo>
                  <a:lnTo>
                    <a:pt x="211" y="95"/>
                  </a:lnTo>
                  <a:lnTo>
                    <a:pt x="214" y="99"/>
                  </a:lnTo>
                  <a:lnTo>
                    <a:pt x="214" y="99"/>
                  </a:lnTo>
                  <a:lnTo>
                    <a:pt x="214" y="99"/>
                  </a:lnTo>
                  <a:lnTo>
                    <a:pt x="215" y="99"/>
                  </a:lnTo>
                  <a:lnTo>
                    <a:pt x="215" y="100"/>
                  </a:lnTo>
                  <a:lnTo>
                    <a:pt x="216" y="100"/>
                  </a:lnTo>
                  <a:lnTo>
                    <a:pt x="217" y="102"/>
                  </a:lnTo>
                  <a:lnTo>
                    <a:pt x="217" y="102"/>
                  </a:lnTo>
                  <a:lnTo>
                    <a:pt x="217" y="102"/>
                  </a:lnTo>
                  <a:lnTo>
                    <a:pt x="218" y="103"/>
                  </a:lnTo>
                  <a:lnTo>
                    <a:pt x="218" y="103"/>
                  </a:lnTo>
                  <a:lnTo>
                    <a:pt x="219" y="104"/>
                  </a:lnTo>
                  <a:lnTo>
                    <a:pt x="220" y="106"/>
                  </a:lnTo>
                  <a:lnTo>
                    <a:pt x="220" y="106"/>
                  </a:lnTo>
                  <a:lnTo>
                    <a:pt x="220" y="106"/>
                  </a:lnTo>
                  <a:lnTo>
                    <a:pt x="221" y="106"/>
                  </a:lnTo>
                  <a:lnTo>
                    <a:pt x="221" y="106"/>
                  </a:lnTo>
                  <a:lnTo>
                    <a:pt x="222" y="107"/>
                  </a:lnTo>
                  <a:lnTo>
                    <a:pt x="223" y="108"/>
                  </a:lnTo>
                  <a:lnTo>
                    <a:pt x="223" y="108"/>
                  </a:lnTo>
                  <a:lnTo>
                    <a:pt x="223" y="108"/>
                  </a:lnTo>
                  <a:lnTo>
                    <a:pt x="223" y="108"/>
                  </a:lnTo>
                  <a:lnTo>
                    <a:pt x="224" y="109"/>
                  </a:lnTo>
                  <a:lnTo>
                    <a:pt x="224" y="109"/>
                  </a:lnTo>
                  <a:lnTo>
                    <a:pt x="226" y="110"/>
                  </a:lnTo>
                  <a:lnTo>
                    <a:pt x="226" y="110"/>
                  </a:lnTo>
                  <a:lnTo>
                    <a:pt x="226" y="111"/>
                  </a:lnTo>
                  <a:lnTo>
                    <a:pt x="226" y="111"/>
                  </a:lnTo>
                  <a:lnTo>
                    <a:pt x="227" y="111"/>
                  </a:lnTo>
                  <a:lnTo>
                    <a:pt x="227" y="112"/>
                  </a:lnTo>
                  <a:lnTo>
                    <a:pt x="227" y="112"/>
                  </a:lnTo>
                  <a:lnTo>
                    <a:pt x="227" y="112"/>
                  </a:lnTo>
                  <a:lnTo>
                    <a:pt x="228" y="112"/>
                  </a:lnTo>
                  <a:lnTo>
                    <a:pt x="228" y="112"/>
                  </a:lnTo>
                  <a:lnTo>
                    <a:pt x="229" y="112"/>
                  </a:lnTo>
                  <a:lnTo>
                    <a:pt x="229" y="112"/>
                  </a:lnTo>
                  <a:lnTo>
                    <a:pt x="229" y="113"/>
                  </a:lnTo>
                  <a:lnTo>
                    <a:pt x="229" y="113"/>
                  </a:lnTo>
                  <a:lnTo>
                    <a:pt x="230" y="113"/>
                  </a:lnTo>
                  <a:lnTo>
                    <a:pt x="230" y="113"/>
                  </a:lnTo>
                  <a:lnTo>
                    <a:pt x="230" y="113"/>
                  </a:lnTo>
                  <a:lnTo>
                    <a:pt x="231" y="113"/>
                  </a:lnTo>
                  <a:lnTo>
                    <a:pt x="231" y="114"/>
                  </a:lnTo>
                  <a:lnTo>
                    <a:pt x="231" y="114"/>
                  </a:lnTo>
                  <a:lnTo>
                    <a:pt x="232" y="114"/>
                  </a:lnTo>
                  <a:lnTo>
                    <a:pt x="232" y="114"/>
                  </a:lnTo>
                  <a:lnTo>
                    <a:pt x="232" y="114"/>
                  </a:lnTo>
                  <a:lnTo>
                    <a:pt x="232" y="114"/>
                  </a:lnTo>
                  <a:lnTo>
                    <a:pt x="233" y="114"/>
                  </a:lnTo>
                  <a:lnTo>
                    <a:pt x="233" y="114"/>
                  </a:lnTo>
                  <a:lnTo>
                    <a:pt x="233" y="114"/>
                  </a:lnTo>
                  <a:lnTo>
                    <a:pt x="233" y="114"/>
                  </a:lnTo>
                  <a:lnTo>
                    <a:pt x="233" y="114"/>
                  </a:lnTo>
                  <a:lnTo>
                    <a:pt x="233" y="115"/>
                  </a:lnTo>
                  <a:lnTo>
                    <a:pt x="233" y="115"/>
                  </a:lnTo>
                  <a:lnTo>
                    <a:pt x="234" y="115"/>
                  </a:lnTo>
                  <a:lnTo>
                    <a:pt x="234" y="115"/>
                  </a:lnTo>
                  <a:lnTo>
                    <a:pt x="235" y="115"/>
                  </a:lnTo>
                  <a:lnTo>
                    <a:pt x="235" y="115"/>
                  </a:lnTo>
                  <a:lnTo>
                    <a:pt x="235" y="115"/>
                  </a:lnTo>
                  <a:lnTo>
                    <a:pt x="235" y="115"/>
                  </a:lnTo>
                  <a:lnTo>
                    <a:pt x="235" y="115"/>
                  </a:lnTo>
                  <a:lnTo>
                    <a:pt x="235" y="115"/>
                  </a:lnTo>
                  <a:lnTo>
                    <a:pt x="235" y="115"/>
                  </a:lnTo>
                  <a:lnTo>
                    <a:pt x="236" y="115"/>
                  </a:lnTo>
                  <a:lnTo>
                    <a:pt x="236" y="115"/>
                  </a:lnTo>
                  <a:lnTo>
                    <a:pt x="236" y="115"/>
                  </a:lnTo>
                  <a:lnTo>
                    <a:pt x="236" y="115"/>
                  </a:lnTo>
                  <a:lnTo>
                    <a:pt x="236" y="115"/>
                  </a:lnTo>
                  <a:lnTo>
                    <a:pt x="237" y="115"/>
                  </a:lnTo>
                  <a:lnTo>
                    <a:pt x="237" y="115"/>
                  </a:lnTo>
                  <a:lnTo>
                    <a:pt x="237" y="115"/>
                  </a:lnTo>
                  <a:lnTo>
                    <a:pt x="237" y="115"/>
                  </a:lnTo>
                  <a:lnTo>
                    <a:pt x="237" y="115"/>
                  </a:lnTo>
                  <a:lnTo>
                    <a:pt x="237" y="115"/>
                  </a:lnTo>
                  <a:lnTo>
                    <a:pt x="237" y="116"/>
                  </a:lnTo>
                  <a:lnTo>
                    <a:pt x="237" y="116"/>
                  </a:lnTo>
                  <a:lnTo>
                    <a:pt x="237" y="116"/>
                  </a:lnTo>
                  <a:lnTo>
                    <a:pt x="237" y="116"/>
                  </a:lnTo>
                  <a:lnTo>
                    <a:pt x="238" y="116"/>
                  </a:lnTo>
                  <a:lnTo>
                    <a:pt x="238" y="116"/>
                  </a:lnTo>
                  <a:lnTo>
                    <a:pt x="238" y="116"/>
                  </a:lnTo>
                  <a:lnTo>
                    <a:pt x="238" y="116"/>
                  </a:lnTo>
                  <a:lnTo>
                    <a:pt x="238" y="116"/>
                  </a:lnTo>
                  <a:lnTo>
                    <a:pt x="238" y="116"/>
                  </a:lnTo>
                  <a:lnTo>
                    <a:pt x="238" y="116"/>
                  </a:lnTo>
                  <a:lnTo>
                    <a:pt x="238" y="116"/>
                  </a:lnTo>
                  <a:lnTo>
                    <a:pt x="238" y="116"/>
                  </a:lnTo>
                  <a:lnTo>
                    <a:pt x="238"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40" y="116"/>
                  </a:lnTo>
                  <a:lnTo>
                    <a:pt x="240" y="116"/>
                  </a:lnTo>
                  <a:lnTo>
                    <a:pt x="240" y="116"/>
                  </a:lnTo>
                  <a:lnTo>
                    <a:pt x="240" y="116"/>
                  </a:lnTo>
                  <a:lnTo>
                    <a:pt x="240" y="116"/>
                  </a:lnTo>
                  <a:lnTo>
                    <a:pt x="240" y="116"/>
                  </a:lnTo>
                  <a:lnTo>
                    <a:pt x="240" y="116"/>
                  </a:lnTo>
                  <a:lnTo>
                    <a:pt x="240" y="116"/>
                  </a:lnTo>
                  <a:lnTo>
                    <a:pt x="240" y="116"/>
                  </a:lnTo>
                  <a:lnTo>
                    <a:pt x="241" y="116"/>
                  </a:lnTo>
                  <a:lnTo>
                    <a:pt x="241" y="116"/>
                  </a:lnTo>
                  <a:lnTo>
                    <a:pt x="241" y="116"/>
                  </a:lnTo>
                  <a:lnTo>
                    <a:pt x="241" y="115"/>
                  </a:lnTo>
                  <a:lnTo>
                    <a:pt x="241" y="115"/>
                  </a:lnTo>
                  <a:lnTo>
                    <a:pt x="241" y="115"/>
                  </a:lnTo>
                  <a:lnTo>
                    <a:pt x="241" y="115"/>
                  </a:lnTo>
                  <a:lnTo>
                    <a:pt x="242" y="115"/>
                  </a:lnTo>
                  <a:lnTo>
                    <a:pt x="242" y="115"/>
                  </a:lnTo>
                  <a:lnTo>
                    <a:pt x="242" y="115"/>
                  </a:lnTo>
                  <a:lnTo>
                    <a:pt x="242" y="115"/>
                  </a:lnTo>
                  <a:lnTo>
                    <a:pt x="242" y="115"/>
                  </a:lnTo>
                  <a:lnTo>
                    <a:pt x="242" y="115"/>
                  </a:lnTo>
                  <a:lnTo>
                    <a:pt x="243" y="115"/>
                  </a:lnTo>
                  <a:lnTo>
                    <a:pt x="243" y="115"/>
                  </a:lnTo>
                  <a:lnTo>
                    <a:pt x="243" y="115"/>
                  </a:lnTo>
                  <a:lnTo>
                    <a:pt x="243" y="115"/>
                  </a:lnTo>
                  <a:lnTo>
                    <a:pt x="243" y="115"/>
                  </a:lnTo>
                  <a:lnTo>
                    <a:pt x="243" y="115"/>
                  </a:lnTo>
                  <a:lnTo>
                    <a:pt x="244" y="115"/>
                  </a:lnTo>
                  <a:lnTo>
                    <a:pt x="244" y="115"/>
                  </a:lnTo>
                  <a:lnTo>
                    <a:pt x="244" y="115"/>
                  </a:lnTo>
                  <a:lnTo>
                    <a:pt x="244" y="115"/>
                  </a:lnTo>
                  <a:lnTo>
                    <a:pt x="245" y="115"/>
                  </a:lnTo>
                  <a:lnTo>
                    <a:pt x="245" y="115"/>
                  </a:lnTo>
                  <a:lnTo>
                    <a:pt x="245" y="115"/>
                  </a:lnTo>
                  <a:lnTo>
                    <a:pt x="245" y="114"/>
                  </a:lnTo>
                  <a:lnTo>
                    <a:pt x="245"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1" name="Freeform 58"/>
            <p:cNvSpPr>
              <a:spLocks/>
            </p:cNvSpPr>
            <p:nvPr/>
          </p:nvSpPr>
          <p:spPr bwMode="auto">
            <a:xfrm>
              <a:off x="1600" y="2186"/>
              <a:ext cx="250" cy="116"/>
            </a:xfrm>
            <a:custGeom>
              <a:avLst/>
              <a:gdLst/>
              <a:ahLst/>
              <a:cxnLst>
                <a:cxn ang="0">
                  <a:pos x="3" y="113"/>
                </a:cxn>
                <a:cxn ang="0">
                  <a:pos x="5" y="112"/>
                </a:cxn>
                <a:cxn ang="0">
                  <a:pos x="10" y="108"/>
                </a:cxn>
                <a:cxn ang="0">
                  <a:pos x="16" y="102"/>
                </a:cxn>
                <a:cxn ang="0">
                  <a:pos x="33" y="74"/>
                </a:cxn>
                <a:cxn ang="0">
                  <a:pos x="63" y="19"/>
                </a:cxn>
                <a:cxn ang="0">
                  <a:pos x="67" y="13"/>
                </a:cxn>
                <a:cxn ang="0">
                  <a:pos x="71" y="8"/>
                </a:cxn>
                <a:cxn ang="0">
                  <a:pos x="74" y="5"/>
                </a:cxn>
                <a:cxn ang="0">
                  <a:pos x="77" y="3"/>
                </a:cxn>
                <a:cxn ang="0">
                  <a:pos x="79" y="2"/>
                </a:cxn>
                <a:cxn ang="0">
                  <a:pos x="81" y="1"/>
                </a:cxn>
                <a:cxn ang="0">
                  <a:pos x="83" y="0"/>
                </a:cxn>
                <a:cxn ang="0">
                  <a:pos x="84" y="0"/>
                </a:cxn>
                <a:cxn ang="0">
                  <a:pos x="85" y="0"/>
                </a:cxn>
                <a:cxn ang="0">
                  <a:pos x="86" y="0"/>
                </a:cxn>
                <a:cxn ang="0">
                  <a:pos x="87" y="0"/>
                </a:cxn>
                <a:cxn ang="0">
                  <a:pos x="87" y="0"/>
                </a:cxn>
                <a:cxn ang="0">
                  <a:pos x="88" y="0"/>
                </a:cxn>
                <a:cxn ang="0">
                  <a:pos x="89" y="0"/>
                </a:cxn>
                <a:cxn ang="0">
                  <a:pos x="91" y="0"/>
                </a:cxn>
                <a:cxn ang="0">
                  <a:pos x="93" y="1"/>
                </a:cxn>
                <a:cxn ang="0">
                  <a:pos x="95" y="2"/>
                </a:cxn>
                <a:cxn ang="0">
                  <a:pos x="99" y="5"/>
                </a:cxn>
                <a:cxn ang="0">
                  <a:pos x="103" y="10"/>
                </a:cxn>
                <a:cxn ang="0">
                  <a:pos x="109" y="18"/>
                </a:cxn>
                <a:cxn ang="0">
                  <a:pos x="132" y="63"/>
                </a:cxn>
                <a:cxn ang="0">
                  <a:pos x="147" y="93"/>
                </a:cxn>
                <a:cxn ang="0">
                  <a:pos x="153" y="102"/>
                </a:cxn>
                <a:cxn ang="0">
                  <a:pos x="156" y="107"/>
                </a:cxn>
                <a:cxn ang="0">
                  <a:pos x="160" y="111"/>
                </a:cxn>
                <a:cxn ang="0">
                  <a:pos x="163" y="113"/>
                </a:cxn>
                <a:cxn ang="0">
                  <a:pos x="165" y="114"/>
                </a:cxn>
                <a:cxn ang="0">
                  <a:pos x="167" y="115"/>
                </a:cxn>
                <a:cxn ang="0">
                  <a:pos x="168" y="115"/>
                </a:cxn>
                <a:cxn ang="0">
                  <a:pos x="169" y="116"/>
                </a:cxn>
                <a:cxn ang="0">
                  <a:pos x="170" y="116"/>
                </a:cxn>
                <a:cxn ang="0">
                  <a:pos x="170" y="116"/>
                </a:cxn>
                <a:cxn ang="0">
                  <a:pos x="171" y="116"/>
                </a:cxn>
                <a:cxn ang="0">
                  <a:pos x="172" y="115"/>
                </a:cxn>
                <a:cxn ang="0">
                  <a:pos x="173" y="115"/>
                </a:cxn>
                <a:cxn ang="0">
                  <a:pos x="175" y="115"/>
                </a:cxn>
                <a:cxn ang="0">
                  <a:pos x="176" y="114"/>
                </a:cxn>
                <a:cxn ang="0">
                  <a:pos x="179" y="112"/>
                </a:cxn>
                <a:cxn ang="0">
                  <a:pos x="181" y="110"/>
                </a:cxn>
                <a:cxn ang="0">
                  <a:pos x="185" y="106"/>
                </a:cxn>
                <a:cxn ang="0">
                  <a:pos x="191" y="97"/>
                </a:cxn>
                <a:cxn ang="0">
                  <a:pos x="214" y="47"/>
                </a:cxn>
                <a:cxn ang="0">
                  <a:pos x="225" y="22"/>
                </a:cxn>
                <a:cxn ang="0">
                  <a:pos x="228" y="16"/>
                </a:cxn>
                <a:cxn ang="0">
                  <a:pos x="232" y="10"/>
                </a:cxn>
                <a:cxn ang="0">
                  <a:pos x="237" y="4"/>
                </a:cxn>
                <a:cxn ang="0">
                  <a:pos x="239" y="3"/>
                </a:cxn>
                <a:cxn ang="0">
                  <a:pos x="240" y="2"/>
                </a:cxn>
                <a:cxn ang="0">
                  <a:pos x="242" y="0"/>
                </a:cxn>
                <a:cxn ang="0">
                  <a:pos x="244" y="0"/>
                </a:cxn>
                <a:cxn ang="0">
                  <a:pos x="245" y="0"/>
                </a:cxn>
                <a:cxn ang="0">
                  <a:pos x="246" y="0"/>
                </a:cxn>
                <a:cxn ang="0">
                  <a:pos x="247" y="0"/>
                </a:cxn>
                <a:cxn ang="0">
                  <a:pos x="247" y="0"/>
                </a:cxn>
                <a:cxn ang="0">
                  <a:pos x="248" y="0"/>
                </a:cxn>
                <a:cxn ang="0">
                  <a:pos x="249" y="0"/>
                </a:cxn>
              </a:cxnLst>
              <a:rect l="0" t="0" r="r" b="b"/>
              <a:pathLst>
                <a:path w="250" h="116">
                  <a:moveTo>
                    <a:pt x="0" y="114"/>
                  </a:moveTo>
                  <a:lnTo>
                    <a:pt x="1" y="114"/>
                  </a:lnTo>
                  <a:lnTo>
                    <a:pt x="1" y="114"/>
                  </a:lnTo>
                  <a:lnTo>
                    <a:pt x="1" y="114"/>
                  </a:lnTo>
                  <a:lnTo>
                    <a:pt x="1" y="114"/>
                  </a:lnTo>
                  <a:lnTo>
                    <a:pt x="2" y="114"/>
                  </a:lnTo>
                  <a:lnTo>
                    <a:pt x="2" y="113"/>
                  </a:lnTo>
                  <a:lnTo>
                    <a:pt x="3" y="113"/>
                  </a:lnTo>
                  <a:lnTo>
                    <a:pt x="3" y="113"/>
                  </a:lnTo>
                  <a:lnTo>
                    <a:pt x="3" y="113"/>
                  </a:lnTo>
                  <a:lnTo>
                    <a:pt x="3" y="113"/>
                  </a:lnTo>
                  <a:lnTo>
                    <a:pt x="4" y="113"/>
                  </a:lnTo>
                  <a:lnTo>
                    <a:pt x="4" y="112"/>
                  </a:lnTo>
                  <a:lnTo>
                    <a:pt x="4" y="112"/>
                  </a:lnTo>
                  <a:lnTo>
                    <a:pt x="4" y="112"/>
                  </a:lnTo>
                  <a:lnTo>
                    <a:pt x="5" y="112"/>
                  </a:lnTo>
                  <a:lnTo>
                    <a:pt x="5" y="112"/>
                  </a:lnTo>
                  <a:lnTo>
                    <a:pt x="7" y="111"/>
                  </a:lnTo>
                  <a:lnTo>
                    <a:pt x="7" y="111"/>
                  </a:lnTo>
                  <a:lnTo>
                    <a:pt x="7" y="110"/>
                  </a:lnTo>
                  <a:lnTo>
                    <a:pt x="7" y="110"/>
                  </a:lnTo>
                  <a:lnTo>
                    <a:pt x="8" y="110"/>
                  </a:lnTo>
                  <a:lnTo>
                    <a:pt x="8" y="110"/>
                  </a:lnTo>
                  <a:lnTo>
                    <a:pt x="10" y="108"/>
                  </a:lnTo>
                  <a:lnTo>
                    <a:pt x="10" y="108"/>
                  </a:lnTo>
                  <a:lnTo>
                    <a:pt x="10" y="108"/>
                  </a:lnTo>
                  <a:lnTo>
                    <a:pt x="10" y="108"/>
                  </a:lnTo>
                  <a:lnTo>
                    <a:pt x="10" y="108"/>
                  </a:lnTo>
                  <a:lnTo>
                    <a:pt x="11" y="107"/>
                  </a:lnTo>
                  <a:lnTo>
                    <a:pt x="13" y="105"/>
                  </a:lnTo>
                  <a:lnTo>
                    <a:pt x="16" y="102"/>
                  </a:lnTo>
                  <a:lnTo>
                    <a:pt x="16" y="102"/>
                  </a:lnTo>
                  <a:lnTo>
                    <a:pt x="16" y="102"/>
                  </a:lnTo>
                  <a:lnTo>
                    <a:pt x="16" y="101"/>
                  </a:lnTo>
                  <a:lnTo>
                    <a:pt x="16" y="101"/>
                  </a:lnTo>
                  <a:lnTo>
                    <a:pt x="17" y="100"/>
                  </a:lnTo>
                  <a:lnTo>
                    <a:pt x="19" y="98"/>
                  </a:lnTo>
                  <a:lnTo>
                    <a:pt x="22" y="94"/>
                  </a:lnTo>
                  <a:lnTo>
                    <a:pt x="27" y="85"/>
                  </a:lnTo>
                  <a:lnTo>
                    <a:pt x="33" y="74"/>
                  </a:lnTo>
                  <a:lnTo>
                    <a:pt x="39" y="63"/>
                  </a:lnTo>
                  <a:lnTo>
                    <a:pt x="45" y="51"/>
                  </a:lnTo>
                  <a:lnTo>
                    <a:pt x="51" y="39"/>
                  </a:lnTo>
                  <a:lnTo>
                    <a:pt x="57" y="29"/>
                  </a:lnTo>
                  <a:lnTo>
                    <a:pt x="63" y="19"/>
                  </a:lnTo>
                  <a:lnTo>
                    <a:pt x="63" y="19"/>
                  </a:lnTo>
                  <a:lnTo>
                    <a:pt x="63" y="19"/>
                  </a:lnTo>
                  <a:lnTo>
                    <a:pt x="63" y="19"/>
                  </a:lnTo>
                  <a:lnTo>
                    <a:pt x="63" y="18"/>
                  </a:lnTo>
                  <a:lnTo>
                    <a:pt x="64" y="17"/>
                  </a:lnTo>
                  <a:lnTo>
                    <a:pt x="65" y="15"/>
                  </a:lnTo>
                  <a:lnTo>
                    <a:pt x="65" y="15"/>
                  </a:lnTo>
                  <a:lnTo>
                    <a:pt x="66" y="15"/>
                  </a:lnTo>
                  <a:lnTo>
                    <a:pt x="66" y="15"/>
                  </a:lnTo>
                  <a:lnTo>
                    <a:pt x="66" y="14"/>
                  </a:lnTo>
                  <a:lnTo>
                    <a:pt x="67" y="13"/>
                  </a:lnTo>
                  <a:lnTo>
                    <a:pt x="68" y="12"/>
                  </a:lnTo>
                  <a:lnTo>
                    <a:pt x="68" y="11"/>
                  </a:lnTo>
                  <a:lnTo>
                    <a:pt x="68" y="11"/>
                  </a:lnTo>
                  <a:lnTo>
                    <a:pt x="69" y="11"/>
                  </a:lnTo>
                  <a:lnTo>
                    <a:pt x="69" y="11"/>
                  </a:lnTo>
                  <a:lnTo>
                    <a:pt x="70" y="10"/>
                  </a:lnTo>
                  <a:lnTo>
                    <a:pt x="71" y="8"/>
                  </a:lnTo>
                  <a:lnTo>
                    <a:pt x="71" y="8"/>
                  </a:lnTo>
                  <a:lnTo>
                    <a:pt x="71" y="8"/>
                  </a:lnTo>
                  <a:lnTo>
                    <a:pt x="71" y="8"/>
                  </a:lnTo>
                  <a:lnTo>
                    <a:pt x="72" y="8"/>
                  </a:lnTo>
                  <a:lnTo>
                    <a:pt x="72" y="7"/>
                  </a:lnTo>
                  <a:lnTo>
                    <a:pt x="74" y="6"/>
                  </a:lnTo>
                  <a:lnTo>
                    <a:pt x="74" y="6"/>
                  </a:lnTo>
                  <a:lnTo>
                    <a:pt x="74" y="5"/>
                  </a:lnTo>
                  <a:lnTo>
                    <a:pt x="74" y="5"/>
                  </a:lnTo>
                  <a:lnTo>
                    <a:pt x="75" y="5"/>
                  </a:lnTo>
                  <a:lnTo>
                    <a:pt x="75" y="4"/>
                  </a:lnTo>
                  <a:lnTo>
                    <a:pt x="75" y="4"/>
                  </a:lnTo>
                  <a:lnTo>
                    <a:pt x="75" y="4"/>
                  </a:lnTo>
                  <a:lnTo>
                    <a:pt x="76" y="4"/>
                  </a:lnTo>
                  <a:lnTo>
                    <a:pt x="76" y="4"/>
                  </a:lnTo>
                  <a:lnTo>
                    <a:pt x="77" y="3"/>
                  </a:lnTo>
                  <a:lnTo>
                    <a:pt x="77" y="3"/>
                  </a:lnTo>
                  <a:lnTo>
                    <a:pt x="77" y="3"/>
                  </a:lnTo>
                  <a:lnTo>
                    <a:pt x="77" y="3"/>
                  </a:lnTo>
                  <a:lnTo>
                    <a:pt x="77" y="3"/>
                  </a:lnTo>
                  <a:lnTo>
                    <a:pt x="78" y="2"/>
                  </a:lnTo>
                  <a:lnTo>
                    <a:pt x="78" y="2"/>
                  </a:lnTo>
                  <a:lnTo>
                    <a:pt x="79" y="2"/>
                  </a:lnTo>
                  <a:lnTo>
                    <a:pt x="79" y="2"/>
                  </a:lnTo>
                  <a:lnTo>
                    <a:pt x="79" y="2"/>
                  </a:lnTo>
                  <a:lnTo>
                    <a:pt x="80" y="1"/>
                  </a:lnTo>
                  <a:lnTo>
                    <a:pt x="80" y="1"/>
                  </a:lnTo>
                  <a:lnTo>
                    <a:pt x="80" y="1"/>
                  </a:lnTo>
                  <a:lnTo>
                    <a:pt x="80" y="1"/>
                  </a:lnTo>
                  <a:lnTo>
                    <a:pt x="81" y="1"/>
                  </a:lnTo>
                  <a:lnTo>
                    <a:pt x="81" y="1"/>
                  </a:lnTo>
                  <a:lnTo>
                    <a:pt x="81" y="1"/>
                  </a:lnTo>
                  <a:lnTo>
                    <a:pt x="81" y="1"/>
                  </a:lnTo>
                  <a:lnTo>
                    <a:pt x="81" y="1"/>
                  </a:lnTo>
                  <a:lnTo>
                    <a:pt x="81" y="1"/>
                  </a:lnTo>
                  <a:lnTo>
                    <a:pt x="81" y="1"/>
                  </a:lnTo>
                  <a:lnTo>
                    <a:pt x="81" y="1"/>
                  </a:lnTo>
                  <a:lnTo>
                    <a:pt x="82" y="0"/>
                  </a:lnTo>
                  <a:lnTo>
                    <a:pt x="83" y="0"/>
                  </a:lnTo>
                  <a:lnTo>
                    <a:pt x="83" y="0"/>
                  </a:lnTo>
                  <a:lnTo>
                    <a:pt x="83" y="0"/>
                  </a:lnTo>
                  <a:lnTo>
                    <a:pt x="83" y="0"/>
                  </a:lnTo>
                  <a:lnTo>
                    <a:pt x="83" y="0"/>
                  </a:lnTo>
                  <a:lnTo>
                    <a:pt x="83" y="0"/>
                  </a:lnTo>
                  <a:lnTo>
                    <a:pt x="83"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6" y="0"/>
                  </a:lnTo>
                  <a:lnTo>
                    <a:pt x="87" y="0"/>
                  </a:lnTo>
                  <a:lnTo>
                    <a:pt x="87" y="0"/>
                  </a:lnTo>
                  <a:lnTo>
                    <a:pt x="87" y="0"/>
                  </a:lnTo>
                  <a:lnTo>
                    <a:pt x="87" y="0"/>
                  </a:lnTo>
                  <a:lnTo>
                    <a:pt x="87" y="0"/>
                  </a:lnTo>
                  <a:lnTo>
                    <a:pt x="87" y="0"/>
                  </a:lnTo>
                  <a:lnTo>
                    <a:pt x="87" y="0"/>
                  </a:lnTo>
                  <a:lnTo>
                    <a:pt x="87" y="0"/>
                  </a:lnTo>
                  <a:lnTo>
                    <a:pt x="87" y="0"/>
                  </a:lnTo>
                  <a:lnTo>
                    <a:pt x="87" y="0"/>
                  </a:lnTo>
                  <a:lnTo>
                    <a:pt x="87" y="0"/>
                  </a:lnTo>
                  <a:lnTo>
                    <a:pt x="88" y="0"/>
                  </a:lnTo>
                  <a:lnTo>
                    <a:pt x="88" y="0"/>
                  </a:lnTo>
                  <a:lnTo>
                    <a:pt x="88" y="0"/>
                  </a:lnTo>
                  <a:lnTo>
                    <a:pt x="88" y="0"/>
                  </a:lnTo>
                  <a:lnTo>
                    <a:pt x="88" y="0"/>
                  </a:lnTo>
                  <a:lnTo>
                    <a:pt x="88" y="0"/>
                  </a:lnTo>
                  <a:lnTo>
                    <a:pt x="88" y="0"/>
                  </a:lnTo>
                  <a:lnTo>
                    <a:pt x="88" y="0"/>
                  </a:lnTo>
                  <a:lnTo>
                    <a:pt x="88" y="0"/>
                  </a:lnTo>
                  <a:lnTo>
                    <a:pt x="89" y="0"/>
                  </a:lnTo>
                  <a:lnTo>
                    <a:pt x="89" y="0"/>
                  </a:lnTo>
                  <a:lnTo>
                    <a:pt x="89" y="0"/>
                  </a:lnTo>
                  <a:lnTo>
                    <a:pt x="89" y="0"/>
                  </a:lnTo>
                  <a:lnTo>
                    <a:pt x="89" y="0"/>
                  </a:lnTo>
                  <a:lnTo>
                    <a:pt x="89" y="0"/>
                  </a:lnTo>
                  <a:lnTo>
                    <a:pt x="89" y="0"/>
                  </a:lnTo>
                  <a:lnTo>
                    <a:pt x="90" y="0"/>
                  </a:lnTo>
                  <a:lnTo>
                    <a:pt x="90" y="0"/>
                  </a:lnTo>
                  <a:lnTo>
                    <a:pt x="90" y="0"/>
                  </a:lnTo>
                  <a:lnTo>
                    <a:pt x="90" y="0"/>
                  </a:lnTo>
                  <a:lnTo>
                    <a:pt x="90" y="0"/>
                  </a:lnTo>
                  <a:lnTo>
                    <a:pt x="90" y="0"/>
                  </a:lnTo>
                  <a:lnTo>
                    <a:pt x="91" y="0"/>
                  </a:lnTo>
                  <a:lnTo>
                    <a:pt x="91" y="0"/>
                  </a:lnTo>
                  <a:lnTo>
                    <a:pt x="91" y="0"/>
                  </a:lnTo>
                  <a:lnTo>
                    <a:pt x="91" y="0"/>
                  </a:lnTo>
                  <a:lnTo>
                    <a:pt x="92" y="0"/>
                  </a:lnTo>
                  <a:lnTo>
                    <a:pt x="92" y="1"/>
                  </a:lnTo>
                  <a:lnTo>
                    <a:pt x="92" y="1"/>
                  </a:lnTo>
                  <a:lnTo>
                    <a:pt x="92" y="1"/>
                  </a:lnTo>
                  <a:lnTo>
                    <a:pt x="92" y="1"/>
                  </a:lnTo>
                  <a:lnTo>
                    <a:pt x="93" y="1"/>
                  </a:lnTo>
                  <a:lnTo>
                    <a:pt x="93" y="1"/>
                  </a:lnTo>
                  <a:lnTo>
                    <a:pt x="93" y="1"/>
                  </a:lnTo>
                  <a:lnTo>
                    <a:pt x="93" y="1"/>
                  </a:lnTo>
                  <a:lnTo>
                    <a:pt x="94" y="2"/>
                  </a:lnTo>
                  <a:lnTo>
                    <a:pt x="95" y="2"/>
                  </a:lnTo>
                  <a:lnTo>
                    <a:pt x="95" y="2"/>
                  </a:lnTo>
                  <a:lnTo>
                    <a:pt x="95" y="2"/>
                  </a:lnTo>
                  <a:lnTo>
                    <a:pt x="95" y="2"/>
                  </a:lnTo>
                  <a:lnTo>
                    <a:pt x="95" y="2"/>
                  </a:lnTo>
                  <a:lnTo>
                    <a:pt x="96" y="3"/>
                  </a:lnTo>
                  <a:lnTo>
                    <a:pt x="98" y="4"/>
                  </a:lnTo>
                  <a:lnTo>
                    <a:pt x="98" y="4"/>
                  </a:lnTo>
                  <a:lnTo>
                    <a:pt x="98" y="4"/>
                  </a:lnTo>
                  <a:lnTo>
                    <a:pt x="98" y="4"/>
                  </a:lnTo>
                  <a:lnTo>
                    <a:pt x="98" y="5"/>
                  </a:lnTo>
                  <a:lnTo>
                    <a:pt x="99" y="5"/>
                  </a:lnTo>
                  <a:lnTo>
                    <a:pt x="100" y="6"/>
                  </a:lnTo>
                  <a:lnTo>
                    <a:pt x="100" y="7"/>
                  </a:lnTo>
                  <a:lnTo>
                    <a:pt x="100" y="7"/>
                  </a:lnTo>
                  <a:lnTo>
                    <a:pt x="101" y="7"/>
                  </a:lnTo>
                  <a:lnTo>
                    <a:pt x="101" y="7"/>
                  </a:lnTo>
                  <a:lnTo>
                    <a:pt x="102" y="8"/>
                  </a:lnTo>
                  <a:lnTo>
                    <a:pt x="103" y="10"/>
                  </a:lnTo>
                  <a:lnTo>
                    <a:pt x="103" y="10"/>
                  </a:lnTo>
                  <a:lnTo>
                    <a:pt x="103" y="10"/>
                  </a:lnTo>
                  <a:lnTo>
                    <a:pt x="104" y="10"/>
                  </a:lnTo>
                  <a:lnTo>
                    <a:pt x="104" y="10"/>
                  </a:lnTo>
                  <a:lnTo>
                    <a:pt x="105" y="12"/>
                  </a:lnTo>
                  <a:lnTo>
                    <a:pt x="106" y="14"/>
                  </a:lnTo>
                  <a:lnTo>
                    <a:pt x="109" y="18"/>
                  </a:lnTo>
                  <a:lnTo>
                    <a:pt x="109" y="18"/>
                  </a:lnTo>
                  <a:lnTo>
                    <a:pt x="109" y="18"/>
                  </a:lnTo>
                  <a:lnTo>
                    <a:pt x="110" y="18"/>
                  </a:lnTo>
                  <a:lnTo>
                    <a:pt x="110" y="19"/>
                  </a:lnTo>
                  <a:lnTo>
                    <a:pt x="110" y="20"/>
                  </a:lnTo>
                  <a:lnTo>
                    <a:pt x="112" y="22"/>
                  </a:lnTo>
                  <a:lnTo>
                    <a:pt x="115" y="28"/>
                  </a:lnTo>
                  <a:lnTo>
                    <a:pt x="120" y="38"/>
                  </a:lnTo>
                  <a:lnTo>
                    <a:pt x="126" y="51"/>
                  </a:lnTo>
                  <a:lnTo>
                    <a:pt x="132" y="63"/>
                  </a:lnTo>
                  <a:lnTo>
                    <a:pt x="138" y="76"/>
                  </a:lnTo>
                  <a:lnTo>
                    <a:pt x="144" y="88"/>
                  </a:lnTo>
                  <a:lnTo>
                    <a:pt x="144" y="88"/>
                  </a:lnTo>
                  <a:lnTo>
                    <a:pt x="144" y="88"/>
                  </a:lnTo>
                  <a:lnTo>
                    <a:pt x="144" y="89"/>
                  </a:lnTo>
                  <a:lnTo>
                    <a:pt x="145" y="89"/>
                  </a:lnTo>
                  <a:lnTo>
                    <a:pt x="145" y="90"/>
                  </a:lnTo>
                  <a:lnTo>
                    <a:pt x="147" y="93"/>
                  </a:lnTo>
                  <a:lnTo>
                    <a:pt x="149" y="98"/>
                  </a:lnTo>
                  <a:lnTo>
                    <a:pt x="150" y="98"/>
                  </a:lnTo>
                  <a:lnTo>
                    <a:pt x="150" y="98"/>
                  </a:lnTo>
                  <a:lnTo>
                    <a:pt x="150" y="98"/>
                  </a:lnTo>
                  <a:lnTo>
                    <a:pt x="150" y="99"/>
                  </a:lnTo>
                  <a:lnTo>
                    <a:pt x="151" y="100"/>
                  </a:lnTo>
                  <a:lnTo>
                    <a:pt x="153" y="102"/>
                  </a:lnTo>
                  <a:lnTo>
                    <a:pt x="153" y="102"/>
                  </a:lnTo>
                  <a:lnTo>
                    <a:pt x="153" y="103"/>
                  </a:lnTo>
                  <a:lnTo>
                    <a:pt x="153" y="103"/>
                  </a:lnTo>
                  <a:lnTo>
                    <a:pt x="153" y="103"/>
                  </a:lnTo>
                  <a:lnTo>
                    <a:pt x="154" y="104"/>
                  </a:lnTo>
                  <a:lnTo>
                    <a:pt x="155" y="106"/>
                  </a:lnTo>
                  <a:lnTo>
                    <a:pt x="156" y="106"/>
                  </a:lnTo>
                  <a:lnTo>
                    <a:pt x="156" y="106"/>
                  </a:lnTo>
                  <a:lnTo>
                    <a:pt x="156" y="107"/>
                  </a:lnTo>
                  <a:lnTo>
                    <a:pt x="156" y="107"/>
                  </a:lnTo>
                  <a:lnTo>
                    <a:pt x="157" y="108"/>
                  </a:lnTo>
                  <a:lnTo>
                    <a:pt x="158" y="109"/>
                  </a:lnTo>
                  <a:lnTo>
                    <a:pt x="158" y="110"/>
                  </a:lnTo>
                  <a:lnTo>
                    <a:pt x="159" y="110"/>
                  </a:lnTo>
                  <a:lnTo>
                    <a:pt x="159" y="110"/>
                  </a:lnTo>
                  <a:lnTo>
                    <a:pt x="159" y="110"/>
                  </a:lnTo>
                  <a:lnTo>
                    <a:pt x="160" y="111"/>
                  </a:lnTo>
                  <a:lnTo>
                    <a:pt x="161" y="112"/>
                  </a:lnTo>
                  <a:lnTo>
                    <a:pt x="161" y="112"/>
                  </a:lnTo>
                  <a:lnTo>
                    <a:pt x="161" y="112"/>
                  </a:lnTo>
                  <a:lnTo>
                    <a:pt x="161" y="112"/>
                  </a:lnTo>
                  <a:lnTo>
                    <a:pt x="162" y="112"/>
                  </a:lnTo>
                  <a:lnTo>
                    <a:pt x="163" y="113"/>
                  </a:lnTo>
                  <a:lnTo>
                    <a:pt x="163" y="113"/>
                  </a:lnTo>
                  <a:lnTo>
                    <a:pt x="163" y="113"/>
                  </a:lnTo>
                  <a:lnTo>
                    <a:pt x="163" y="113"/>
                  </a:lnTo>
                  <a:lnTo>
                    <a:pt x="163" y="114"/>
                  </a:lnTo>
                  <a:lnTo>
                    <a:pt x="164" y="114"/>
                  </a:lnTo>
                  <a:lnTo>
                    <a:pt x="164" y="114"/>
                  </a:lnTo>
                  <a:lnTo>
                    <a:pt x="164" y="114"/>
                  </a:lnTo>
                  <a:lnTo>
                    <a:pt x="165" y="114"/>
                  </a:lnTo>
                  <a:lnTo>
                    <a:pt x="165" y="114"/>
                  </a:lnTo>
                  <a:lnTo>
                    <a:pt x="165" y="114"/>
                  </a:lnTo>
                  <a:lnTo>
                    <a:pt x="165" y="114"/>
                  </a:lnTo>
                  <a:lnTo>
                    <a:pt x="165" y="114"/>
                  </a:lnTo>
                  <a:lnTo>
                    <a:pt x="166" y="115"/>
                  </a:lnTo>
                  <a:lnTo>
                    <a:pt x="166" y="115"/>
                  </a:lnTo>
                  <a:lnTo>
                    <a:pt x="166" y="115"/>
                  </a:lnTo>
                  <a:lnTo>
                    <a:pt x="166" y="115"/>
                  </a:lnTo>
                  <a:lnTo>
                    <a:pt x="167" y="115"/>
                  </a:lnTo>
                  <a:lnTo>
                    <a:pt x="167" y="115"/>
                  </a:lnTo>
                  <a:lnTo>
                    <a:pt x="167" y="115"/>
                  </a:lnTo>
                  <a:lnTo>
                    <a:pt x="167" y="115"/>
                  </a:lnTo>
                  <a:lnTo>
                    <a:pt x="167" y="115"/>
                  </a:lnTo>
                  <a:lnTo>
                    <a:pt x="167" y="115"/>
                  </a:lnTo>
                  <a:lnTo>
                    <a:pt x="167" y="115"/>
                  </a:lnTo>
                  <a:lnTo>
                    <a:pt x="168" y="115"/>
                  </a:lnTo>
                  <a:lnTo>
                    <a:pt x="168" y="115"/>
                  </a:lnTo>
                  <a:lnTo>
                    <a:pt x="168" y="115"/>
                  </a:lnTo>
                  <a:lnTo>
                    <a:pt x="168" y="115"/>
                  </a:lnTo>
                  <a:lnTo>
                    <a:pt x="168" y="115"/>
                  </a:lnTo>
                  <a:lnTo>
                    <a:pt x="168" y="115"/>
                  </a:lnTo>
                  <a:lnTo>
                    <a:pt x="168" y="115"/>
                  </a:lnTo>
                  <a:lnTo>
                    <a:pt x="169" y="115"/>
                  </a:lnTo>
                  <a:lnTo>
                    <a:pt x="169" y="115"/>
                  </a:lnTo>
                  <a:lnTo>
                    <a:pt x="169" y="116"/>
                  </a:lnTo>
                  <a:lnTo>
                    <a:pt x="169" y="116"/>
                  </a:lnTo>
                  <a:lnTo>
                    <a:pt x="169" y="116"/>
                  </a:lnTo>
                  <a:lnTo>
                    <a:pt x="169" y="116"/>
                  </a:lnTo>
                  <a:lnTo>
                    <a:pt x="169" y="116"/>
                  </a:lnTo>
                  <a:lnTo>
                    <a:pt x="169" y="116"/>
                  </a:lnTo>
                  <a:lnTo>
                    <a:pt x="169" y="116"/>
                  </a:lnTo>
                  <a:lnTo>
                    <a:pt x="169" y="116"/>
                  </a:lnTo>
                  <a:lnTo>
                    <a:pt x="169" y="116"/>
                  </a:lnTo>
                  <a:lnTo>
                    <a:pt x="170" y="116"/>
                  </a:lnTo>
                  <a:lnTo>
                    <a:pt x="170" y="116"/>
                  </a:lnTo>
                  <a:lnTo>
                    <a:pt x="170" y="116"/>
                  </a:lnTo>
                  <a:lnTo>
                    <a:pt x="170" y="116"/>
                  </a:lnTo>
                  <a:lnTo>
                    <a:pt x="170" y="116"/>
                  </a:lnTo>
                  <a:lnTo>
                    <a:pt x="170" y="116"/>
                  </a:lnTo>
                  <a:lnTo>
                    <a:pt x="170" y="116"/>
                  </a:lnTo>
                  <a:lnTo>
                    <a:pt x="170" y="116"/>
                  </a:lnTo>
                  <a:lnTo>
                    <a:pt x="170" y="116"/>
                  </a:lnTo>
                  <a:lnTo>
                    <a:pt x="170" y="116"/>
                  </a:lnTo>
                  <a:lnTo>
                    <a:pt x="171" y="116"/>
                  </a:lnTo>
                  <a:lnTo>
                    <a:pt x="171" y="116"/>
                  </a:lnTo>
                  <a:lnTo>
                    <a:pt x="171" y="116"/>
                  </a:lnTo>
                  <a:lnTo>
                    <a:pt x="171" y="116"/>
                  </a:lnTo>
                  <a:lnTo>
                    <a:pt x="171" y="116"/>
                  </a:lnTo>
                  <a:lnTo>
                    <a:pt x="171" y="116"/>
                  </a:lnTo>
                  <a:lnTo>
                    <a:pt x="171" y="116"/>
                  </a:lnTo>
                  <a:lnTo>
                    <a:pt x="171" y="116"/>
                  </a:lnTo>
                  <a:lnTo>
                    <a:pt x="171" y="116"/>
                  </a:lnTo>
                  <a:lnTo>
                    <a:pt x="171" y="116"/>
                  </a:lnTo>
                  <a:lnTo>
                    <a:pt x="171" y="116"/>
                  </a:lnTo>
                  <a:lnTo>
                    <a:pt x="171" y="116"/>
                  </a:lnTo>
                  <a:lnTo>
                    <a:pt x="172" y="115"/>
                  </a:lnTo>
                  <a:lnTo>
                    <a:pt x="172" y="115"/>
                  </a:lnTo>
                  <a:lnTo>
                    <a:pt x="172" y="115"/>
                  </a:lnTo>
                  <a:lnTo>
                    <a:pt x="172" y="115"/>
                  </a:lnTo>
                  <a:lnTo>
                    <a:pt x="172" y="115"/>
                  </a:lnTo>
                  <a:lnTo>
                    <a:pt x="172" y="115"/>
                  </a:lnTo>
                  <a:lnTo>
                    <a:pt x="173" y="115"/>
                  </a:lnTo>
                  <a:lnTo>
                    <a:pt x="173" y="115"/>
                  </a:lnTo>
                  <a:lnTo>
                    <a:pt x="173" y="115"/>
                  </a:lnTo>
                  <a:lnTo>
                    <a:pt x="173" y="115"/>
                  </a:lnTo>
                  <a:lnTo>
                    <a:pt x="173" y="115"/>
                  </a:lnTo>
                  <a:lnTo>
                    <a:pt x="173" y="115"/>
                  </a:lnTo>
                  <a:lnTo>
                    <a:pt x="173" y="115"/>
                  </a:lnTo>
                  <a:lnTo>
                    <a:pt x="174" y="115"/>
                  </a:lnTo>
                  <a:lnTo>
                    <a:pt x="174" y="115"/>
                  </a:lnTo>
                  <a:lnTo>
                    <a:pt x="174" y="115"/>
                  </a:lnTo>
                  <a:lnTo>
                    <a:pt x="174" y="115"/>
                  </a:lnTo>
                  <a:lnTo>
                    <a:pt x="174" y="115"/>
                  </a:lnTo>
                  <a:lnTo>
                    <a:pt x="175" y="115"/>
                  </a:lnTo>
                  <a:lnTo>
                    <a:pt x="175" y="115"/>
                  </a:lnTo>
                  <a:lnTo>
                    <a:pt x="175" y="115"/>
                  </a:lnTo>
                  <a:lnTo>
                    <a:pt x="175" y="114"/>
                  </a:lnTo>
                  <a:lnTo>
                    <a:pt x="175" y="114"/>
                  </a:lnTo>
                  <a:lnTo>
                    <a:pt x="176" y="114"/>
                  </a:lnTo>
                  <a:lnTo>
                    <a:pt x="176" y="114"/>
                  </a:lnTo>
                  <a:lnTo>
                    <a:pt x="176" y="114"/>
                  </a:lnTo>
                  <a:lnTo>
                    <a:pt x="176" y="114"/>
                  </a:lnTo>
                  <a:lnTo>
                    <a:pt x="177" y="114"/>
                  </a:lnTo>
                  <a:lnTo>
                    <a:pt x="177" y="113"/>
                  </a:lnTo>
                  <a:lnTo>
                    <a:pt x="177" y="113"/>
                  </a:lnTo>
                  <a:lnTo>
                    <a:pt x="178" y="113"/>
                  </a:lnTo>
                  <a:lnTo>
                    <a:pt x="178" y="113"/>
                  </a:lnTo>
                  <a:lnTo>
                    <a:pt x="178" y="113"/>
                  </a:lnTo>
                  <a:lnTo>
                    <a:pt x="179" y="112"/>
                  </a:lnTo>
                  <a:lnTo>
                    <a:pt x="179" y="112"/>
                  </a:lnTo>
                  <a:lnTo>
                    <a:pt x="179" y="112"/>
                  </a:lnTo>
                  <a:lnTo>
                    <a:pt x="179" y="112"/>
                  </a:lnTo>
                  <a:lnTo>
                    <a:pt x="179" y="112"/>
                  </a:lnTo>
                  <a:lnTo>
                    <a:pt x="180" y="111"/>
                  </a:lnTo>
                  <a:lnTo>
                    <a:pt x="180" y="111"/>
                  </a:lnTo>
                  <a:lnTo>
                    <a:pt x="181" y="111"/>
                  </a:lnTo>
                  <a:lnTo>
                    <a:pt x="181" y="111"/>
                  </a:lnTo>
                  <a:lnTo>
                    <a:pt x="181" y="110"/>
                  </a:lnTo>
                  <a:lnTo>
                    <a:pt x="182" y="110"/>
                  </a:lnTo>
                  <a:lnTo>
                    <a:pt x="182" y="109"/>
                  </a:lnTo>
                  <a:lnTo>
                    <a:pt x="182" y="109"/>
                  </a:lnTo>
                  <a:lnTo>
                    <a:pt x="182" y="109"/>
                  </a:lnTo>
                  <a:lnTo>
                    <a:pt x="183" y="109"/>
                  </a:lnTo>
                  <a:lnTo>
                    <a:pt x="183" y="108"/>
                  </a:lnTo>
                  <a:lnTo>
                    <a:pt x="185" y="106"/>
                  </a:lnTo>
                  <a:lnTo>
                    <a:pt x="185" y="106"/>
                  </a:lnTo>
                  <a:lnTo>
                    <a:pt x="185" y="106"/>
                  </a:lnTo>
                  <a:lnTo>
                    <a:pt x="185" y="106"/>
                  </a:lnTo>
                  <a:lnTo>
                    <a:pt x="185" y="105"/>
                  </a:lnTo>
                  <a:lnTo>
                    <a:pt x="186" y="104"/>
                  </a:lnTo>
                  <a:lnTo>
                    <a:pt x="188" y="102"/>
                  </a:lnTo>
                  <a:lnTo>
                    <a:pt x="191" y="98"/>
                  </a:lnTo>
                  <a:lnTo>
                    <a:pt x="191" y="97"/>
                  </a:lnTo>
                  <a:lnTo>
                    <a:pt x="191" y="97"/>
                  </a:lnTo>
                  <a:lnTo>
                    <a:pt x="191" y="97"/>
                  </a:lnTo>
                  <a:lnTo>
                    <a:pt x="191" y="96"/>
                  </a:lnTo>
                  <a:lnTo>
                    <a:pt x="192" y="95"/>
                  </a:lnTo>
                  <a:lnTo>
                    <a:pt x="193" y="93"/>
                  </a:lnTo>
                  <a:lnTo>
                    <a:pt x="196" y="87"/>
                  </a:lnTo>
                  <a:lnTo>
                    <a:pt x="202" y="74"/>
                  </a:lnTo>
                  <a:lnTo>
                    <a:pt x="208" y="61"/>
                  </a:lnTo>
                  <a:lnTo>
                    <a:pt x="214" y="47"/>
                  </a:lnTo>
                  <a:lnTo>
                    <a:pt x="220" y="33"/>
                  </a:lnTo>
                  <a:lnTo>
                    <a:pt x="220" y="33"/>
                  </a:lnTo>
                  <a:lnTo>
                    <a:pt x="220" y="33"/>
                  </a:lnTo>
                  <a:lnTo>
                    <a:pt x="220" y="32"/>
                  </a:lnTo>
                  <a:lnTo>
                    <a:pt x="220" y="32"/>
                  </a:lnTo>
                  <a:lnTo>
                    <a:pt x="221" y="30"/>
                  </a:lnTo>
                  <a:lnTo>
                    <a:pt x="222" y="27"/>
                  </a:lnTo>
                  <a:lnTo>
                    <a:pt x="225" y="22"/>
                  </a:lnTo>
                  <a:lnTo>
                    <a:pt x="225" y="22"/>
                  </a:lnTo>
                  <a:lnTo>
                    <a:pt x="226" y="21"/>
                  </a:lnTo>
                  <a:lnTo>
                    <a:pt x="226" y="21"/>
                  </a:lnTo>
                  <a:lnTo>
                    <a:pt x="226" y="20"/>
                  </a:lnTo>
                  <a:lnTo>
                    <a:pt x="227" y="19"/>
                  </a:lnTo>
                  <a:lnTo>
                    <a:pt x="228" y="16"/>
                  </a:lnTo>
                  <a:lnTo>
                    <a:pt x="228" y="16"/>
                  </a:lnTo>
                  <a:lnTo>
                    <a:pt x="228" y="16"/>
                  </a:lnTo>
                  <a:lnTo>
                    <a:pt x="229" y="16"/>
                  </a:lnTo>
                  <a:lnTo>
                    <a:pt x="229" y="15"/>
                  </a:lnTo>
                  <a:lnTo>
                    <a:pt x="230" y="14"/>
                  </a:lnTo>
                  <a:lnTo>
                    <a:pt x="231" y="11"/>
                  </a:lnTo>
                  <a:lnTo>
                    <a:pt x="231" y="11"/>
                  </a:lnTo>
                  <a:lnTo>
                    <a:pt x="232" y="11"/>
                  </a:lnTo>
                  <a:lnTo>
                    <a:pt x="232" y="11"/>
                  </a:lnTo>
                  <a:lnTo>
                    <a:pt x="232" y="10"/>
                  </a:lnTo>
                  <a:lnTo>
                    <a:pt x="233" y="9"/>
                  </a:lnTo>
                  <a:lnTo>
                    <a:pt x="234" y="8"/>
                  </a:lnTo>
                  <a:lnTo>
                    <a:pt x="234" y="8"/>
                  </a:lnTo>
                  <a:lnTo>
                    <a:pt x="234" y="7"/>
                  </a:lnTo>
                  <a:lnTo>
                    <a:pt x="234" y="7"/>
                  </a:lnTo>
                  <a:lnTo>
                    <a:pt x="235" y="7"/>
                  </a:lnTo>
                  <a:lnTo>
                    <a:pt x="236" y="6"/>
                  </a:lnTo>
                  <a:lnTo>
                    <a:pt x="237" y="4"/>
                  </a:lnTo>
                  <a:lnTo>
                    <a:pt x="237" y="4"/>
                  </a:lnTo>
                  <a:lnTo>
                    <a:pt x="237" y="4"/>
                  </a:lnTo>
                  <a:lnTo>
                    <a:pt x="237" y="4"/>
                  </a:lnTo>
                  <a:lnTo>
                    <a:pt x="238" y="4"/>
                  </a:lnTo>
                  <a:lnTo>
                    <a:pt x="238" y="3"/>
                  </a:lnTo>
                  <a:lnTo>
                    <a:pt x="238" y="3"/>
                  </a:lnTo>
                  <a:lnTo>
                    <a:pt x="238" y="3"/>
                  </a:lnTo>
                  <a:lnTo>
                    <a:pt x="239" y="3"/>
                  </a:lnTo>
                  <a:lnTo>
                    <a:pt x="239" y="3"/>
                  </a:lnTo>
                  <a:lnTo>
                    <a:pt x="240" y="2"/>
                  </a:lnTo>
                  <a:lnTo>
                    <a:pt x="240" y="2"/>
                  </a:lnTo>
                  <a:lnTo>
                    <a:pt x="240" y="2"/>
                  </a:lnTo>
                  <a:lnTo>
                    <a:pt x="240" y="2"/>
                  </a:lnTo>
                  <a:lnTo>
                    <a:pt x="240" y="2"/>
                  </a:lnTo>
                  <a:lnTo>
                    <a:pt x="240" y="2"/>
                  </a:lnTo>
                  <a:lnTo>
                    <a:pt x="240" y="2"/>
                  </a:lnTo>
                  <a:lnTo>
                    <a:pt x="241" y="1"/>
                  </a:lnTo>
                  <a:lnTo>
                    <a:pt x="241" y="1"/>
                  </a:lnTo>
                  <a:lnTo>
                    <a:pt x="241" y="1"/>
                  </a:lnTo>
                  <a:lnTo>
                    <a:pt x="241" y="1"/>
                  </a:lnTo>
                  <a:lnTo>
                    <a:pt x="241" y="1"/>
                  </a:lnTo>
                  <a:lnTo>
                    <a:pt x="242" y="1"/>
                  </a:lnTo>
                  <a:lnTo>
                    <a:pt x="242" y="0"/>
                  </a:lnTo>
                  <a:lnTo>
                    <a:pt x="242" y="0"/>
                  </a:lnTo>
                  <a:lnTo>
                    <a:pt x="243" y="0"/>
                  </a:lnTo>
                  <a:lnTo>
                    <a:pt x="243" y="0"/>
                  </a:lnTo>
                  <a:lnTo>
                    <a:pt x="243" y="0"/>
                  </a:lnTo>
                  <a:lnTo>
                    <a:pt x="243" y="0"/>
                  </a:lnTo>
                  <a:lnTo>
                    <a:pt x="243" y="0"/>
                  </a:lnTo>
                  <a:lnTo>
                    <a:pt x="244" y="0"/>
                  </a:lnTo>
                  <a:lnTo>
                    <a:pt x="244" y="0"/>
                  </a:lnTo>
                  <a:lnTo>
                    <a:pt x="244" y="0"/>
                  </a:lnTo>
                  <a:lnTo>
                    <a:pt x="244" y="0"/>
                  </a:lnTo>
                  <a:lnTo>
                    <a:pt x="244" y="0"/>
                  </a:lnTo>
                  <a:lnTo>
                    <a:pt x="244" y="0"/>
                  </a:lnTo>
                  <a:lnTo>
                    <a:pt x="244" y="0"/>
                  </a:lnTo>
                  <a:lnTo>
                    <a:pt x="245" y="0"/>
                  </a:lnTo>
                  <a:lnTo>
                    <a:pt x="245" y="0"/>
                  </a:lnTo>
                  <a:lnTo>
                    <a:pt x="245" y="0"/>
                  </a:lnTo>
                  <a:lnTo>
                    <a:pt x="245" y="0"/>
                  </a:lnTo>
                  <a:lnTo>
                    <a:pt x="245" y="0"/>
                  </a:lnTo>
                  <a:lnTo>
                    <a:pt x="245" y="0"/>
                  </a:lnTo>
                  <a:lnTo>
                    <a:pt x="245" y="0"/>
                  </a:lnTo>
                  <a:lnTo>
                    <a:pt x="245" y="0"/>
                  </a:lnTo>
                  <a:lnTo>
                    <a:pt x="246" y="0"/>
                  </a:lnTo>
                  <a:lnTo>
                    <a:pt x="246" y="0"/>
                  </a:lnTo>
                  <a:lnTo>
                    <a:pt x="246" y="0"/>
                  </a:lnTo>
                  <a:lnTo>
                    <a:pt x="246" y="0"/>
                  </a:lnTo>
                  <a:lnTo>
                    <a:pt x="246" y="0"/>
                  </a:lnTo>
                  <a:lnTo>
                    <a:pt x="246" y="0"/>
                  </a:lnTo>
                  <a:lnTo>
                    <a:pt x="246" y="0"/>
                  </a:lnTo>
                  <a:lnTo>
                    <a:pt x="246" y="0"/>
                  </a:lnTo>
                  <a:lnTo>
                    <a:pt x="246" y="0"/>
                  </a:lnTo>
                  <a:lnTo>
                    <a:pt x="246" y="0"/>
                  </a:lnTo>
                  <a:lnTo>
                    <a:pt x="246" y="0"/>
                  </a:lnTo>
                  <a:lnTo>
                    <a:pt x="247" y="0"/>
                  </a:lnTo>
                  <a:lnTo>
                    <a:pt x="247" y="0"/>
                  </a:lnTo>
                  <a:lnTo>
                    <a:pt x="247" y="0"/>
                  </a:lnTo>
                  <a:lnTo>
                    <a:pt x="247" y="0"/>
                  </a:lnTo>
                  <a:lnTo>
                    <a:pt x="247" y="0"/>
                  </a:lnTo>
                  <a:lnTo>
                    <a:pt x="247" y="0"/>
                  </a:lnTo>
                  <a:lnTo>
                    <a:pt x="247" y="0"/>
                  </a:lnTo>
                  <a:lnTo>
                    <a:pt x="247" y="0"/>
                  </a:lnTo>
                  <a:lnTo>
                    <a:pt x="247" y="0"/>
                  </a:lnTo>
                  <a:lnTo>
                    <a:pt x="247" y="0"/>
                  </a:lnTo>
                  <a:lnTo>
                    <a:pt x="248" y="0"/>
                  </a:lnTo>
                  <a:lnTo>
                    <a:pt x="248" y="0"/>
                  </a:lnTo>
                  <a:lnTo>
                    <a:pt x="248" y="0"/>
                  </a:lnTo>
                  <a:lnTo>
                    <a:pt x="248" y="0"/>
                  </a:lnTo>
                  <a:lnTo>
                    <a:pt x="248" y="0"/>
                  </a:lnTo>
                  <a:lnTo>
                    <a:pt x="248" y="0"/>
                  </a:lnTo>
                  <a:lnTo>
                    <a:pt x="248" y="0"/>
                  </a:lnTo>
                  <a:lnTo>
                    <a:pt x="248" y="0"/>
                  </a:lnTo>
                  <a:lnTo>
                    <a:pt x="248" y="0"/>
                  </a:lnTo>
                  <a:lnTo>
                    <a:pt x="248" y="0"/>
                  </a:lnTo>
                  <a:lnTo>
                    <a:pt x="248" y="0"/>
                  </a:lnTo>
                  <a:lnTo>
                    <a:pt x="249" y="0"/>
                  </a:lnTo>
                  <a:lnTo>
                    <a:pt x="249" y="0"/>
                  </a:lnTo>
                  <a:lnTo>
                    <a:pt x="249" y="0"/>
                  </a:lnTo>
                  <a:lnTo>
                    <a:pt x="249" y="0"/>
                  </a:lnTo>
                  <a:lnTo>
                    <a:pt x="249" y="0"/>
                  </a:lnTo>
                  <a:lnTo>
                    <a:pt x="249" y="0"/>
                  </a:lnTo>
                  <a:lnTo>
                    <a:pt x="249" y="0"/>
                  </a:lnTo>
                  <a:lnTo>
                    <a:pt x="250" y="0"/>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2" name="Freeform 59"/>
            <p:cNvSpPr>
              <a:spLocks/>
            </p:cNvSpPr>
            <p:nvPr/>
          </p:nvSpPr>
          <p:spPr bwMode="auto">
            <a:xfrm>
              <a:off x="1850" y="2186"/>
              <a:ext cx="200" cy="116"/>
            </a:xfrm>
            <a:custGeom>
              <a:avLst/>
              <a:gdLst/>
              <a:ahLst/>
              <a:cxnLst>
                <a:cxn ang="0">
                  <a:pos x="1" y="0"/>
                </a:cxn>
                <a:cxn ang="0">
                  <a:pos x="3" y="2"/>
                </a:cxn>
                <a:cxn ang="0">
                  <a:pos x="5" y="3"/>
                </a:cxn>
                <a:cxn ang="0">
                  <a:pos x="7" y="6"/>
                </a:cxn>
                <a:cxn ang="0">
                  <a:pos x="11" y="10"/>
                </a:cxn>
                <a:cxn ang="0">
                  <a:pos x="17" y="21"/>
                </a:cxn>
                <a:cxn ang="0">
                  <a:pos x="45" y="89"/>
                </a:cxn>
                <a:cxn ang="0">
                  <a:pos x="49" y="96"/>
                </a:cxn>
                <a:cxn ang="0">
                  <a:pos x="54" y="105"/>
                </a:cxn>
                <a:cxn ang="0">
                  <a:pos x="57" y="109"/>
                </a:cxn>
                <a:cxn ang="0">
                  <a:pos x="59" y="112"/>
                </a:cxn>
                <a:cxn ang="0">
                  <a:pos x="61" y="113"/>
                </a:cxn>
                <a:cxn ang="0">
                  <a:pos x="63" y="115"/>
                </a:cxn>
                <a:cxn ang="0">
                  <a:pos x="64" y="115"/>
                </a:cxn>
                <a:cxn ang="0">
                  <a:pos x="65" y="115"/>
                </a:cxn>
                <a:cxn ang="0">
                  <a:pos x="66" y="116"/>
                </a:cxn>
                <a:cxn ang="0">
                  <a:pos x="67" y="116"/>
                </a:cxn>
                <a:cxn ang="0">
                  <a:pos x="68" y="116"/>
                </a:cxn>
                <a:cxn ang="0">
                  <a:pos x="68" y="116"/>
                </a:cxn>
                <a:cxn ang="0">
                  <a:pos x="69" y="115"/>
                </a:cxn>
                <a:cxn ang="0">
                  <a:pos x="70" y="115"/>
                </a:cxn>
                <a:cxn ang="0">
                  <a:pos x="72" y="114"/>
                </a:cxn>
                <a:cxn ang="0">
                  <a:pos x="74" y="113"/>
                </a:cxn>
                <a:cxn ang="0">
                  <a:pos x="77" y="110"/>
                </a:cxn>
                <a:cxn ang="0">
                  <a:pos x="80" y="106"/>
                </a:cxn>
                <a:cxn ang="0">
                  <a:pos x="86" y="95"/>
                </a:cxn>
                <a:cxn ang="0">
                  <a:pos x="109" y="36"/>
                </a:cxn>
                <a:cxn ang="0">
                  <a:pos x="112" y="27"/>
                </a:cxn>
                <a:cxn ang="0">
                  <a:pos x="116" y="18"/>
                </a:cxn>
                <a:cxn ang="0">
                  <a:pos x="121" y="10"/>
                </a:cxn>
                <a:cxn ang="0">
                  <a:pos x="123" y="7"/>
                </a:cxn>
                <a:cxn ang="0">
                  <a:pos x="125" y="4"/>
                </a:cxn>
                <a:cxn ang="0">
                  <a:pos x="127" y="2"/>
                </a:cxn>
                <a:cxn ang="0">
                  <a:pos x="129" y="1"/>
                </a:cxn>
                <a:cxn ang="0">
                  <a:pos x="130" y="0"/>
                </a:cxn>
                <a:cxn ang="0">
                  <a:pos x="131" y="0"/>
                </a:cxn>
                <a:cxn ang="0">
                  <a:pos x="132" y="0"/>
                </a:cxn>
                <a:cxn ang="0">
                  <a:pos x="133" y="0"/>
                </a:cxn>
                <a:cxn ang="0">
                  <a:pos x="133" y="0"/>
                </a:cxn>
                <a:cxn ang="0">
                  <a:pos x="134" y="0"/>
                </a:cxn>
                <a:cxn ang="0">
                  <a:pos x="135" y="0"/>
                </a:cxn>
                <a:cxn ang="0">
                  <a:pos x="136" y="0"/>
                </a:cxn>
                <a:cxn ang="0">
                  <a:pos x="138" y="2"/>
                </a:cxn>
                <a:cxn ang="0">
                  <a:pos x="140" y="3"/>
                </a:cxn>
                <a:cxn ang="0">
                  <a:pos x="144" y="8"/>
                </a:cxn>
                <a:cxn ang="0">
                  <a:pos x="147" y="13"/>
                </a:cxn>
                <a:cxn ang="0">
                  <a:pos x="151" y="22"/>
                </a:cxn>
                <a:cxn ang="0">
                  <a:pos x="173" y="83"/>
                </a:cxn>
                <a:cxn ang="0">
                  <a:pos x="177" y="94"/>
                </a:cxn>
                <a:cxn ang="0">
                  <a:pos x="182" y="103"/>
                </a:cxn>
                <a:cxn ang="0">
                  <a:pos x="185" y="108"/>
                </a:cxn>
                <a:cxn ang="0">
                  <a:pos x="187" y="111"/>
                </a:cxn>
                <a:cxn ang="0">
                  <a:pos x="189" y="113"/>
                </a:cxn>
                <a:cxn ang="0">
                  <a:pos x="191" y="114"/>
                </a:cxn>
                <a:cxn ang="0">
                  <a:pos x="192" y="115"/>
                </a:cxn>
                <a:cxn ang="0">
                  <a:pos x="193" y="115"/>
                </a:cxn>
                <a:cxn ang="0">
                  <a:pos x="194" y="116"/>
                </a:cxn>
                <a:cxn ang="0">
                  <a:pos x="195" y="116"/>
                </a:cxn>
                <a:cxn ang="0">
                  <a:pos x="195" y="116"/>
                </a:cxn>
                <a:cxn ang="0">
                  <a:pos x="197" y="115"/>
                </a:cxn>
                <a:cxn ang="0">
                  <a:pos x="198" y="115"/>
                </a:cxn>
                <a:cxn ang="0">
                  <a:pos x="199" y="114"/>
                </a:cxn>
              </a:cxnLst>
              <a:rect l="0" t="0" r="r" b="b"/>
              <a:pathLst>
                <a:path w="200" h="116">
                  <a:moveTo>
                    <a:pt x="0" y="0"/>
                  </a:moveTo>
                  <a:lnTo>
                    <a:pt x="0" y="0"/>
                  </a:lnTo>
                  <a:lnTo>
                    <a:pt x="0" y="0"/>
                  </a:lnTo>
                  <a:lnTo>
                    <a:pt x="0" y="0"/>
                  </a:lnTo>
                  <a:lnTo>
                    <a:pt x="0" y="0"/>
                  </a:lnTo>
                  <a:lnTo>
                    <a:pt x="0" y="0"/>
                  </a:lnTo>
                  <a:lnTo>
                    <a:pt x="1" y="0"/>
                  </a:lnTo>
                  <a:lnTo>
                    <a:pt x="1" y="0"/>
                  </a:lnTo>
                  <a:lnTo>
                    <a:pt x="1" y="1"/>
                  </a:lnTo>
                  <a:lnTo>
                    <a:pt x="1" y="1"/>
                  </a:lnTo>
                  <a:lnTo>
                    <a:pt x="1" y="1"/>
                  </a:lnTo>
                  <a:lnTo>
                    <a:pt x="1" y="1"/>
                  </a:lnTo>
                  <a:lnTo>
                    <a:pt x="2" y="1"/>
                  </a:lnTo>
                  <a:lnTo>
                    <a:pt x="2" y="1"/>
                  </a:lnTo>
                  <a:lnTo>
                    <a:pt x="3" y="2"/>
                  </a:lnTo>
                  <a:lnTo>
                    <a:pt x="3" y="2"/>
                  </a:lnTo>
                  <a:lnTo>
                    <a:pt x="3" y="2"/>
                  </a:lnTo>
                  <a:lnTo>
                    <a:pt x="3" y="2"/>
                  </a:lnTo>
                  <a:lnTo>
                    <a:pt x="3" y="2"/>
                  </a:lnTo>
                  <a:lnTo>
                    <a:pt x="4" y="3"/>
                  </a:lnTo>
                  <a:lnTo>
                    <a:pt x="4" y="3"/>
                  </a:lnTo>
                  <a:lnTo>
                    <a:pt x="4" y="3"/>
                  </a:lnTo>
                  <a:lnTo>
                    <a:pt x="4" y="3"/>
                  </a:lnTo>
                  <a:lnTo>
                    <a:pt x="5" y="3"/>
                  </a:lnTo>
                  <a:lnTo>
                    <a:pt x="6" y="4"/>
                  </a:lnTo>
                  <a:lnTo>
                    <a:pt x="6" y="4"/>
                  </a:lnTo>
                  <a:lnTo>
                    <a:pt x="6" y="4"/>
                  </a:lnTo>
                  <a:lnTo>
                    <a:pt x="6" y="4"/>
                  </a:lnTo>
                  <a:lnTo>
                    <a:pt x="6" y="5"/>
                  </a:lnTo>
                  <a:lnTo>
                    <a:pt x="7" y="6"/>
                  </a:lnTo>
                  <a:lnTo>
                    <a:pt x="7" y="6"/>
                  </a:lnTo>
                  <a:lnTo>
                    <a:pt x="7" y="6"/>
                  </a:lnTo>
                  <a:lnTo>
                    <a:pt x="7" y="6"/>
                  </a:lnTo>
                  <a:lnTo>
                    <a:pt x="8" y="6"/>
                  </a:lnTo>
                  <a:lnTo>
                    <a:pt x="8" y="7"/>
                  </a:lnTo>
                  <a:lnTo>
                    <a:pt x="10" y="9"/>
                  </a:lnTo>
                  <a:lnTo>
                    <a:pt x="10" y="9"/>
                  </a:lnTo>
                  <a:lnTo>
                    <a:pt x="10" y="10"/>
                  </a:lnTo>
                  <a:lnTo>
                    <a:pt x="10" y="10"/>
                  </a:lnTo>
                  <a:lnTo>
                    <a:pt x="11" y="10"/>
                  </a:lnTo>
                  <a:lnTo>
                    <a:pt x="12" y="11"/>
                  </a:lnTo>
                  <a:lnTo>
                    <a:pt x="13" y="14"/>
                  </a:lnTo>
                  <a:lnTo>
                    <a:pt x="16" y="18"/>
                  </a:lnTo>
                  <a:lnTo>
                    <a:pt x="16" y="19"/>
                  </a:lnTo>
                  <a:lnTo>
                    <a:pt x="16" y="19"/>
                  </a:lnTo>
                  <a:lnTo>
                    <a:pt x="16" y="19"/>
                  </a:lnTo>
                  <a:lnTo>
                    <a:pt x="16" y="20"/>
                  </a:lnTo>
                  <a:lnTo>
                    <a:pt x="17" y="21"/>
                  </a:lnTo>
                  <a:lnTo>
                    <a:pt x="18" y="24"/>
                  </a:lnTo>
                  <a:lnTo>
                    <a:pt x="21" y="30"/>
                  </a:lnTo>
                  <a:lnTo>
                    <a:pt x="27" y="44"/>
                  </a:lnTo>
                  <a:lnTo>
                    <a:pt x="33" y="59"/>
                  </a:lnTo>
                  <a:lnTo>
                    <a:pt x="39" y="74"/>
                  </a:lnTo>
                  <a:lnTo>
                    <a:pt x="45" y="88"/>
                  </a:lnTo>
                  <a:lnTo>
                    <a:pt x="45" y="89"/>
                  </a:lnTo>
                  <a:lnTo>
                    <a:pt x="45" y="89"/>
                  </a:lnTo>
                  <a:lnTo>
                    <a:pt x="45" y="89"/>
                  </a:lnTo>
                  <a:lnTo>
                    <a:pt x="46" y="90"/>
                  </a:lnTo>
                  <a:lnTo>
                    <a:pt x="46" y="91"/>
                  </a:lnTo>
                  <a:lnTo>
                    <a:pt x="48" y="94"/>
                  </a:lnTo>
                  <a:lnTo>
                    <a:pt x="48" y="94"/>
                  </a:lnTo>
                  <a:lnTo>
                    <a:pt x="48" y="95"/>
                  </a:lnTo>
                  <a:lnTo>
                    <a:pt x="48" y="95"/>
                  </a:lnTo>
                  <a:lnTo>
                    <a:pt x="49" y="96"/>
                  </a:lnTo>
                  <a:lnTo>
                    <a:pt x="49" y="97"/>
                  </a:lnTo>
                  <a:lnTo>
                    <a:pt x="51" y="100"/>
                  </a:lnTo>
                  <a:lnTo>
                    <a:pt x="51" y="100"/>
                  </a:lnTo>
                  <a:lnTo>
                    <a:pt x="51" y="100"/>
                  </a:lnTo>
                  <a:lnTo>
                    <a:pt x="51" y="100"/>
                  </a:lnTo>
                  <a:lnTo>
                    <a:pt x="51" y="101"/>
                  </a:lnTo>
                  <a:lnTo>
                    <a:pt x="52" y="102"/>
                  </a:lnTo>
                  <a:lnTo>
                    <a:pt x="54" y="105"/>
                  </a:lnTo>
                  <a:lnTo>
                    <a:pt x="54" y="105"/>
                  </a:lnTo>
                  <a:lnTo>
                    <a:pt x="54" y="105"/>
                  </a:lnTo>
                  <a:lnTo>
                    <a:pt x="54" y="105"/>
                  </a:lnTo>
                  <a:lnTo>
                    <a:pt x="54" y="106"/>
                  </a:lnTo>
                  <a:lnTo>
                    <a:pt x="55" y="107"/>
                  </a:lnTo>
                  <a:lnTo>
                    <a:pt x="57" y="109"/>
                  </a:lnTo>
                  <a:lnTo>
                    <a:pt x="57" y="109"/>
                  </a:lnTo>
                  <a:lnTo>
                    <a:pt x="57" y="109"/>
                  </a:lnTo>
                  <a:lnTo>
                    <a:pt x="57" y="109"/>
                  </a:lnTo>
                  <a:lnTo>
                    <a:pt x="57" y="110"/>
                  </a:lnTo>
                  <a:lnTo>
                    <a:pt x="58" y="110"/>
                  </a:lnTo>
                  <a:lnTo>
                    <a:pt x="58" y="111"/>
                  </a:lnTo>
                  <a:lnTo>
                    <a:pt x="58" y="111"/>
                  </a:lnTo>
                  <a:lnTo>
                    <a:pt x="58" y="111"/>
                  </a:lnTo>
                  <a:lnTo>
                    <a:pt x="59" y="111"/>
                  </a:lnTo>
                  <a:lnTo>
                    <a:pt x="59" y="112"/>
                  </a:lnTo>
                  <a:lnTo>
                    <a:pt x="59" y="112"/>
                  </a:lnTo>
                  <a:lnTo>
                    <a:pt x="60" y="112"/>
                  </a:lnTo>
                  <a:lnTo>
                    <a:pt x="60" y="112"/>
                  </a:lnTo>
                  <a:lnTo>
                    <a:pt x="60" y="113"/>
                  </a:lnTo>
                  <a:lnTo>
                    <a:pt x="61" y="113"/>
                  </a:lnTo>
                  <a:lnTo>
                    <a:pt x="61" y="113"/>
                  </a:lnTo>
                  <a:lnTo>
                    <a:pt x="61" y="113"/>
                  </a:lnTo>
                  <a:lnTo>
                    <a:pt x="61" y="113"/>
                  </a:lnTo>
                  <a:lnTo>
                    <a:pt x="61" y="114"/>
                  </a:lnTo>
                  <a:lnTo>
                    <a:pt x="62" y="114"/>
                  </a:lnTo>
                  <a:lnTo>
                    <a:pt x="62" y="114"/>
                  </a:lnTo>
                  <a:lnTo>
                    <a:pt x="62" y="114"/>
                  </a:lnTo>
                  <a:lnTo>
                    <a:pt x="63" y="114"/>
                  </a:lnTo>
                  <a:lnTo>
                    <a:pt x="63" y="114"/>
                  </a:lnTo>
                  <a:lnTo>
                    <a:pt x="63" y="114"/>
                  </a:lnTo>
                  <a:lnTo>
                    <a:pt x="63" y="115"/>
                  </a:lnTo>
                  <a:lnTo>
                    <a:pt x="63" y="115"/>
                  </a:lnTo>
                  <a:lnTo>
                    <a:pt x="64" y="115"/>
                  </a:lnTo>
                  <a:lnTo>
                    <a:pt x="64" y="115"/>
                  </a:lnTo>
                  <a:lnTo>
                    <a:pt x="64" y="115"/>
                  </a:lnTo>
                  <a:lnTo>
                    <a:pt x="64" y="115"/>
                  </a:lnTo>
                  <a:lnTo>
                    <a:pt x="64" y="115"/>
                  </a:lnTo>
                  <a:lnTo>
                    <a:pt x="64" y="115"/>
                  </a:lnTo>
                  <a:lnTo>
                    <a:pt x="64" y="115"/>
                  </a:lnTo>
                  <a:lnTo>
                    <a:pt x="64" y="115"/>
                  </a:lnTo>
                  <a:lnTo>
                    <a:pt x="65" y="115"/>
                  </a:lnTo>
                  <a:lnTo>
                    <a:pt x="65" y="115"/>
                  </a:lnTo>
                  <a:lnTo>
                    <a:pt x="65" y="115"/>
                  </a:lnTo>
                  <a:lnTo>
                    <a:pt x="65" y="115"/>
                  </a:lnTo>
                  <a:lnTo>
                    <a:pt x="65" y="115"/>
                  </a:lnTo>
                  <a:lnTo>
                    <a:pt x="65" y="115"/>
                  </a:lnTo>
                  <a:lnTo>
                    <a:pt x="65" y="115"/>
                  </a:lnTo>
                  <a:lnTo>
                    <a:pt x="65" y="115"/>
                  </a:lnTo>
                  <a:lnTo>
                    <a:pt x="66" y="115"/>
                  </a:lnTo>
                  <a:lnTo>
                    <a:pt x="66" y="115"/>
                  </a:lnTo>
                  <a:lnTo>
                    <a:pt x="66" y="116"/>
                  </a:lnTo>
                  <a:lnTo>
                    <a:pt x="66" y="116"/>
                  </a:lnTo>
                  <a:lnTo>
                    <a:pt x="66" y="116"/>
                  </a:lnTo>
                  <a:lnTo>
                    <a:pt x="66" y="116"/>
                  </a:lnTo>
                  <a:lnTo>
                    <a:pt x="66" y="116"/>
                  </a:lnTo>
                  <a:lnTo>
                    <a:pt x="66" y="116"/>
                  </a:lnTo>
                  <a:lnTo>
                    <a:pt x="66" y="116"/>
                  </a:lnTo>
                  <a:lnTo>
                    <a:pt x="67" y="116"/>
                  </a:lnTo>
                  <a:lnTo>
                    <a:pt x="67" y="116"/>
                  </a:lnTo>
                  <a:lnTo>
                    <a:pt x="67" y="116"/>
                  </a:lnTo>
                  <a:lnTo>
                    <a:pt x="67" y="116"/>
                  </a:lnTo>
                  <a:lnTo>
                    <a:pt x="67" y="116"/>
                  </a:lnTo>
                  <a:lnTo>
                    <a:pt x="67" y="116"/>
                  </a:lnTo>
                  <a:lnTo>
                    <a:pt x="67" y="116"/>
                  </a:lnTo>
                  <a:lnTo>
                    <a:pt x="67" y="116"/>
                  </a:lnTo>
                  <a:lnTo>
                    <a:pt x="67" y="116"/>
                  </a:lnTo>
                  <a:lnTo>
                    <a:pt x="67" y="116"/>
                  </a:lnTo>
                  <a:lnTo>
                    <a:pt x="67" y="116"/>
                  </a:lnTo>
                  <a:lnTo>
                    <a:pt x="67" y="116"/>
                  </a:lnTo>
                  <a:lnTo>
                    <a:pt x="67" y="116"/>
                  </a:lnTo>
                  <a:lnTo>
                    <a:pt x="68" y="116"/>
                  </a:lnTo>
                  <a:lnTo>
                    <a:pt x="68" y="116"/>
                  </a:lnTo>
                  <a:lnTo>
                    <a:pt x="68" y="116"/>
                  </a:lnTo>
                  <a:lnTo>
                    <a:pt x="68" y="116"/>
                  </a:lnTo>
                  <a:lnTo>
                    <a:pt x="68" y="116"/>
                  </a:lnTo>
                  <a:lnTo>
                    <a:pt x="68" y="116"/>
                  </a:lnTo>
                  <a:lnTo>
                    <a:pt x="68" y="116"/>
                  </a:lnTo>
                  <a:lnTo>
                    <a:pt x="68" y="116"/>
                  </a:lnTo>
                  <a:lnTo>
                    <a:pt x="68" y="116"/>
                  </a:lnTo>
                  <a:lnTo>
                    <a:pt x="69" y="115"/>
                  </a:lnTo>
                  <a:lnTo>
                    <a:pt x="69" y="115"/>
                  </a:lnTo>
                  <a:lnTo>
                    <a:pt x="69" y="115"/>
                  </a:lnTo>
                  <a:lnTo>
                    <a:pt x="69" y="115"/>
                  </a:lnTo>
                  <a:lnTo>
                    <a:pt x="69" y="115"/>
                  </a:lnTo>
                  <a:lnTo>
                    <a:pt x="69" y="115"/>
                  </a:lnTo>
                  <a:lnTo>
                    <a:pt x="69" y="115"/>
                  </a:lnTo>
                  <a:lnTo>
                    <a:pt x="69" y="115"/>
                  </a:lnTo>
                  <a:lnTo>
                    <a:pt x="69" y="115"/>
                  </a:lnTo>
                  <a:lnTo>
                    <a:pt x="70" y="115"/>
                  </a:lnTo>
                  <a:lnTo>
                    <a:pt x="70" y="115"/>
                  </a:lnTo>
                  <a:lnTo>
                    <a:pt x="70" y="115"/>
                  </a:lnTo>
                  <a:lnTo>
                    <a:pt x="70" y="115"/>
                  </a:lnTo>
                  <a:lnTo>
                    <a:pt x="70" y="115"/>
                  </a:lnTo>
                  <a:lnTo>
                    <a:pt x="70" y="115"/>
                  </a:lnTo>
                  <a:lnTo>
                    <a:pt x="70" y="115"/>
                  </a:lnTo>
                  <a:lnTo>
                    <a:pt x="71" y="115"/>
                  </a:lnTo>
                  <a:lnTo>
                    <a:pt x="71" y="115"/>
                  </a:lnTo>
                  <a:lnTo>
                    <a:pt x="71" y="115"/>
                  </a:lnTo>
                  <a:lnTo>
                    <a:pt x="71" y="114"/>
                  </a:lnTo>
                  <a:lnTo>
                    <a:pt x="71" y="114"/>
                  </a:lnTo>
                  <a:lnTo>
                    <a:pt x="72" y="114"/>
                  </a:lnTo>
                  <a:lnTo>
                    <a:pt x="72" y="114"/>
                  </a:lnTo>
                  <a:lnTo>
                    <a:pt x="72" y="114"/>
                  </a:lnTo>
                  <a:lnTo>
                    <a:pt x="72" y="114"/>
                  </a:lnTo>
                  <a:lnTo>
                    <a:pt x="72" y="114"/>
                  </a:lnTo>
                  <a:lnTo>
                    <a:pt x="73" y="114"/>
                  </a:lnTo>
                  <a:lnTo>
                    <a:pt x="73" y="114"/>
                  </a:lnTo>
                  <a:lnTo>
                    <a:pt x="73" y="113"/>
                  </a:lnTo>
                  <a:lnTo>
                    <a:pt x="74" y="113"/>
                  </a:lnTo>
                  <a:lnTo>
                    <a:pt x="74" y="113"/>
                  </a:lnTo>
                  <a:lnTo>
                    <a:pt x="74" y="113"/>
                  </a:lnTo>
                  <a:lnTo>
                    <a:pt x="74" y="112"/>
                  </a:lnTo>
                  <a:lnTo>
                    <a:pt x="75" y="112"/>
                  </a:lnTo>
                  <a:lnTo>
                    <a:pt x="75" y="112"/>
                  </a:lnTo>
                  <a:lnTo>
                    <a:pt x="75" y="112"/>
                  </a:lnTo>
                  <a:lnTo>
                    <a:pt x="75" y="111"/>
                  </a:lnTo>
                  <a:lnTo>
                    <a:pt x="75" y="111"/>
                  </a:lnTo>
                  <a:lnTo>
                    <a:pt x="76" y="111"/>
                  </a:lnTo>
                  <a:lnTo>
                    <a:pt x="77" y="110"/>
                  </a:lnTo>
                  <a:lnTo>
                    <a:pt x="77" y="110"/>
                  </a:lnTo>
                  <a:lnTo>
                    <a:pt x="77" y="110"/>
                  </a:lnTo>
                  <a:lnTo>
                    <a:pt x="77" y="110"/>
                  </a:lnTo>
                  <a:lnTo>
                    <a:pt x="77" y="109"/>
                  </a:lnTo>
                  <a:lnTo>
                    <a:pt x="78" y="108"/>
                  </a:lnTo>
                  <a:lnTo>
                    <a:pt x="79" y="106"/>
                  </a:lnTo>
                  <a:lnTo>
                    <a:pt x="79" y="106"/>
                  </a:lnTo>
                  <a:lnTo>
                    <a:pt x="80" y="106"/>
                  </a:lnTo>
                  <a:lnTo>
                    <a:pt x="80" y="106"/>
                  </a:lnTo>
                  <a:lnTo>
                    <a:pt x="80" y="105"/>
                  </a:lnTo>
                  <a:lnTo>
                    <a:pt x="81" y="104"/>
                  </a:lnTo>
                  <a:lnTo>
                    <a:pt x="82" y="102"/>
                  </a:lnTo>
                  <a:lnTo>
                    <a:pt x="85" y="96"/>
                  </a:lnTo>
                  <a:lnTo>
                    <a:pt x="85" y="96"/>
                  </a:lnTo>
                  <a:lnTo>
                    <a:pt x="86" y="95"/>
                  </a:lnTo>
                  <a:lnTo>
                    <a:pt x="86" y="95"/>
                  </a:lnTo>
                  <a:lnTo>
                    <a:pt x="86" y="94"/>
                  </a:lnTo>
                  <a:lnTo>
                    <a:pt x="87" y="92"/>
                  </a:lnTo>
                  <a:lnTo>
                    <a:pt x="88" y="89"/>
                  </a:lnTo>
                  <a:lnTo>
                    <a:pt x="92" y="82"/>
                  </a:lnTo>
                  <a:lnTo>
                    <a:pt x="97" y="68"/>
                  </a:lnTo>
                  <a:lnTo>
                    <a:pt x="103" y="51"/>
                  </a:lnTo>
                  <a:lnTo>
                    <a:pt x="109" y="36"/>
                  </a:lnTo>
                  <a:lnTo>
                    <a:pt x="109" y="36"/>
                  </a:lnTo>
                  <a:lnTo>
                    <a:pt x="109" y="35"/>
                  </a:lnTo>
                  <a:lnTo>
                    <a:pt x="109" y="35"/>
                  </a:lnTo>
                  <a:lnTo>
                    <a:pt x="109" y="34"/>
                  </a:lnTo>
                  <a:lnTo>
                    <a:pt x="110" y="32"/>
                  </a:lnTo>
                  <a:lnTo>
                    <a:pt x="112" y="28"/>
                  </a:lnTo>
                  <a:lnTo>
                    <a:pt x="112" y="28"/>
                  </a:lnTo>
                  <a:lnTo>
                    <a:pt x="112" y="28"/>
                  </a:lnTo>
                  <a:lnTo>
                    <a:pt x="112" y="27"/>
                  </a:lnTo>
                  <a:lnTo>
                    <a:pt x="112" y="26"/>
                  </a:lnTo>
                  <a:lnTo>
                    <a:pt x="113" y="24"/>
                  </a:lnTo>
                  <a:lnTo>
                    <a:pt x="115" y="21"/>
                  </a:lnTo>
                  <a:lnTo>
                    <a:pt x="115" y="21"/>
                  </a:lnTo>
                  <a:lnTo>
                    <a:pt x="115" y="21"/>
                  </a:lnTo>
                  <a:lnTo>
                    <a:pt x="115" y="20"/>
                  </a:lnTo>
                  <a:lnTo>
                    <a:pt x="116" y="20"/>
                  </a:lnTo>
                  <a:lnTo>
                    <a:pt x="116" y="18"/>
                  </a:lnTo>
                  <a:lnTo>
                    <a:pt x="118" y="15"/>
                  </a:lnTo>
                  <a:lnTo>
                    <a:pt x="118" y="15"/>
                  </a:lnTo>
                  <a:lnTo>
                    <a:pt x="118" y="15"/>
                  </a:lnTo>
                  <a:lnTo>
                    <a:pt x="118" y="14"/>
                  </a:lnTo>
                  <a:lnTo>
                    <a:pt x="118" y="14"/>
                  </a:lnTo>
                  <a:lnTo>
                    <a:pt x="119" y="12"/>
                  </a:lnTo>
                  <a:lnTo>
                    <a:pt x="121" y="10"/>
                  </a:lnTo>
                  <a:lnTo>
                    <a:pt x="121" y="10"/>
                  </a:lnTo>
                  <a:lnTo>
                    <a:pt x="121" y="10"/>
                  </a:lnTo>
                  <a:lnTo>
                    <a:pt x="121" y="9"/>
                  </a:lnTo>
                  <a:lnTo>
                    <a:pt x="121" y="9"/>
                  </a:lnTo>
                  <a:lnTo>
                    <a:pt x="122" y="8"/>
                  </a:lnTo>
                  <a:lnTo>
                    <a:pt x="122" y="8"/>
                  </a:lnTo>
                  <a:lnTo>
                    <a:pt x="122" y="7"/>
                  </a:lnTo>
                  <a:lnTo>
                    <a:pt x="122" y="7"/>
                  </a:lnTo>
                  <a:lnTo>
                    <a:pt x="123" y="7"/>
                  </a:lnTo>
                  <a:lnTo>
                    <a:pt x="124" y="6"/>
                  </a:lnTo>
                  <a:lnTo>
                    <a:pt x="124" y="6"/>
                  </a:lnTo>
                  <a:lnTo>
                    <a:pt x="124" y="6"/>
                  </a:lnTo>
                  <a:lnTo>
                    <a:pt x="124" y="5"/>
                  </a:lnTo>
                  <a:lnTo>
                    <a:pt x="124" y="5"/>
                  </a:lnTo>
                  <a:lnTo>
                    <a:pt x="125" y="4"/>
                  </a:lnTo>
                  <a:lnTo>
                    <a:pt x="125" y="4"/>
                  </a:lnTo>
                  <a:lnTo>
                    <a:pt x="125" y="4"/>
                  </a:lnTo>
                  <a:lnTo>
                    <a:pt x="125" y="4"/>
                  </a:lnTo>
                  <a:lnTo>
                    <a:pt x="126" y="3"/>
                  </a:lnTo>
                  <a:lnTo>
                    <a:pt x="126" y="3"/>
                  </a:lnTo>
                  <a:lnTo>
                    <a:pt x="126" y="3"/>
                  </a:lnTo>
                  <a:lnTo>
                    <a:pt x="126" y="2"/>
                  </a:lnTo>
                  <a:lnTo>
                    <a:pt x="127" y="2"/>
                  </a:lnTo>
                  <a:lnTo>
                    <a:pt x="127" y="2"/>
                  </a:lnTo>
                  <a:lnTo>
                    <a:pt x="127" y="2"/>
                  </a:lnTo>
                  <a:lnTo>
                    <a:pt x="127" y="2"/>
                  </a:lnTo>
                  <a:lnTo>
                    <a:pt x="128" y="2"/>
                  </a:lnTo>
                  <a:lnTo>
                    <a:pt x="128" y="2"/>
                  </a:lnTo>
                  <a:lnTo>
                    <a:pt x="128" y="1"/>
                  </a:lnTo>
                  <a:lnTo>
                    <a:pt x="128" y="1"/>
                  </a:lnTo>
                  <a:lnTo>
                    <a:pt x="128" y="1"/>
                  </a:lnTo>
                  <a:lnTo>
                    <a:pt x="129" y="1"/>
                  </a:lnTo>
                  <a:lnTo>
                    <a:pt x="129" y="1"/>
                  </a:lnTo>
                  <a:lnTo>
                    <a:pt x="129" y="1"/>
                  </a:lnTo>
                  <a:lnTo>
                    <a:pt x="129" y="1"/>
                  </a:lnTo>
                  <a:lnTo>
                    <a:pt x="129" y="0"/>
                  </a:lnTo>
                  <a:lnTo>
                    <a:pt x="129" y="0"/>
                  </a:lnTo>
                  <a:lnTo>
                    <a:pt x="130" y="0"/>
                  </a:lnTo>
                  <a:lnTo>
                    <a:pt x="130" y="0"/>
                  </a:lnTo>
                  <a:lnTo>
                    <a:pt x="130" y="0"/>
                  </a:lnTo>
                  <a:lnTo>
                    <a:pt x="130" y="0"/>
                  </a:lnTo>
                  <a:lnTo>
                    <a:pt x="130" y="0"/>
                  </a:lnTo>
                  <a:lnTo>
                    <a:pt x="130" y="0"/>
                  </a:lnTo>
                  <a:lnTo>
                    <a:pt x="130" y="0"/>
                  </a:lnTo>
                  <a:lnTo>
                    <a:pt x="130" y="0"/>
                  </a:lnTo>
                  <a:lnTo>
                    <a:pt x="131" y="0"/>
                  </a:lnTo>
                  <a:lnTo>
                    <a:pt x="131" y="0"/>
                  </a:lnTo>
                  <a:lnTo>
                    <a:pt x="131" y="0"/>
                  </a:lnTo>
                  <a:lnTo>
                    <a:pt x="131" y="0"/>
                  </a:lnTo>
                  <a:lnTo>
                    <a:pt x="131" y="0"/>
                  </a:lnTo>
                  <a:lnTo>
                    <a:pt x="131" y="0"/>
                  </a:lnTo>
                  <a:lnTo>
                    <a:pt x="131" y="0"/>
                  </a:lnTo>
                  <a:lnTo>
                    <a:pt x="131" y="0"/>
                  </a:lnTo>
                  <a:lnTo>
                    <a:pt x="132" y="0"/>
                  </a:lnTo>
                  <a:lnTo>
                    <a:pt x="132" y="0"/>
                  </a:lnTo>
                  <a:lnTo>
                    <a:pt x="132" y="0"/>
                  </a:lnTo>
                  <a:lnTo>
                    <a:pt x="132" y="0"/>
                  </a:lnTo>
                  <a:lnTo>
                    <a:pt x="132" y="0"/>
                  </a:lnTo>
                  <a:lnTo>
                    <a:pt x="132" y="0"/>
                  </a:lnTo>
                  <a:lnTo>
                    <a:pt x="132" y="0"/>
                  </a:lnTo>
                  <a:lnTo>
                    <a:pt x="132" y="0"/>
                  </a:lnTo>
                  <a:lnTo>
                    <a:pt x="132" y="0"/>
                  </a:lnTo>
                  <a:lnTo>
                    <a:pt x="132" y="0"/>
                  </a:lnTo>
                  <a:lnTo>
                    <a:pt x="132" y="0"/>
                  </a:lnTo>
                  <a:lnTo>
                    <a:pt x="133" y="0"/>
                  </a:lnTo>
                  <a:lnTo>
                    <a:pt x="133" y="0"/>
                  </a:lnTo>
                  <a:lnTo>
                    <a:pt x="133" y="0"/>
                  </a:lnTo>
                  <a:lnTo>
                    <a:pt x="133" y="0"/>
                  </a:lnTo>
                  <a:lnTo>
                    <a:pt x="133" y="0"/>
                  </a:lnTo>
                  <a:lnTo>
                    <a:pt x="133" y="0"/>
                  </a:lnTo>
                  <a:lnTo>
                    <a:pt x="133" y="0"/>
                  </a:lnTo>
                  <a:lnTo>
                    <a:pt x="133" y="0"/>
                  </a:lnTo>
                  <a:lnTo>
                    <a:pt x="133" y="0"/>
                  </a:lnTo>
                  <a:lnTo>
                    <a:pt x="133" y="0"/>
                  </a:lnTo>
                  <a:lnTo>
                    <a:pt x="134" y="0"/>
                  </a:lnTo>
                  <a:lnTo>
                    <a:pt x="134" y="0"/>
                  </a:lnTo>
                  <a:lnTo>
                    <a:pt x="134" y="0"/>
                  </a:lnTo>
                  <a:lnTo>
                    <a:pt x="134" y="0"/>
                  </a:lnTo>
                  <a:lnTo>
                    <a:pt x="134" y="0"/>
                  </a:lnTo>
                  <a:lnTo>
                    <a:pt x="134" y="0"/>
                  </a:lnTo>
                  <a:lnTo>
                    <a:pt x="134" y="0"/>
                  </a:lnTo>
                  <a:lnTo>
                    <a:pt x="134" y="0"/>
                  </a:lnTo>
                  <a:lnTo>
                    <a:pt x="134" y="0"/>
                  </a:lnTo>
                  <a:lnTo>
                    <a:pt x="134" y="0"/>
                  </a:lnTo>
                  <a:lnTo>
                    <a:pt x="134" y="0"/>
                  </a:lnTo>
                  <a:lnTo>
                    <a:pt x="135" y="0"/>
                  </a:lnTo>
                  <a:lnTo>
                    <a:pt x="135" y="0"/>
                  </a:lnTo>
                  <a:lnTo>
                    <a:pt x="135" y="0"/>
                  </a:lnTo>
                  <a:lnTo>
                    <a:pt x="135" y="0"/>
                  </a:lnTo>
                  <a:lnTo>
                    <a:pt x="135" y="0"/>
                  </a:lnTo>
                  <a:lnTo>
                    <a:pt x="135" y="0"/>
                  </a:lnTo>
                  <a:lnTo>
                    <a:pt x="135" y="0"/>
                  </a:lnTo>
                  <a:lnTo>
                    <a:pt x="135" y="0"/>
                  </a:lnTo>
                  <a:lnTo>
                    <a:pt x="136" y="0"/>
                  </a:lnTo>
                  <a:lnTo>
                    <a:pt x="136" y="0"/>
                  </a:lnTo>
                  <a:lnTo>
                    <a:pt x="136" y="0"/>
                  </a:lnTo>
                  <a:lnTo>
                    <a:pt x="136" y="0"/>
                  </a:lnTo>
                  <a:lnTo>
                    <a:pt x="136" y="0"/>
                  </a:lnTo>
                  <a:lnTo>
                    <a:pt x="137" y="1"/>
                  </a:lnTo>
                  <a:lnTo>
                    <a:pt x="137" y="1"/>
                  </a:lnTo>
                  <a:lnTo>
                    <a:pt x="137" y="1"/>
                  </a:lnTo>
                  <a:lnTo>
                    <a:pt x="137" y="1"/>
                  </a:lnTo>
                  <a:lnTo>
                    <a:pt x="137" y="1"/>
                  </a:lnTo>
                  <a:lnTo>
                    <a:pt x="138" y="1"/>
                  </a:lnTo>
                  <a:lnTo>
                    <a:pt x="138" y="2"/>
                  </a:lnTo>
                  <a:lnTo>
                    <a:pt x="138" y="2"/>
                  </a:lnTo>
                  <a:lnTo>
                    <a:pt x="138" y="2"/>
                  </a:lnTo>
                  <a:lnTo>
                    <a:pt x="139" y="2"/>
                  </a:lnTo>
                  <a:lnTo>
                    <a:pt x="139" y="3"/>
                  </a:lnTo>
                  <a:lnTo>
                    <a:pt x="140" y="3"/>
                  </a:lnTo>
                  <a:lnTo>
                    <a:pt x="140" y="3"/>
                  </a:lnTo>
                  <a:lnTo>
                    <a:pt x="140" y="3"/>
                  </a:lnTo>
                  <a:lnTo>
                    <a:pt x="140" y="3"/>
                  </a:lnTo>
                  <a:lnTo>
                    <a:pt x="141" y="4"/>
                  </a:lnTo>
                  <a:lnTo>
                    <a:pt x="141" y="4"/>
                  </a:lnTo>
                  <a:lnTo>
                    <a:pt x="141" y="4"/>
                  </a:lnTo>
                  <a:lnTo>
                    <a:pt x="141" y="4"/>
                  </a:lnTo>
                  <a:lnTo>
                    <a:pt x="142" y="5"/>
                  </a:lnTo>
                  <a:lnTo>
                    <a:pt x="142" y="6"/>
                  </a:lnTo>
                  <a:lnTo>
                    <a:pt x="144" y="8"/>
                  </a:lnTo>
                  <a:lnTo>
                    <a:pt x="144" y="8"/>
                  </a:lnTo>
                  <a:lnTo>
                    <a:pt x="144" y="8"/>
                  </a:lnTo>
                  <a:lnTo>
                    <a:pt x="144" y="8"/>
                  </a:lnTo>
                  <a:lnTo>
                    <a:pt x="144" y="9"/>
                  </a:lnTo>
                  <a:lnTo>
                    <a:pt x="145" y="10"/>
                  </a:lnTo>
                  <a:lnTo>
                    <a:pt x="146" y="12"/>
                  </a:lnTo>
                  <a:lnTo>
                    <a:pt x="147" y="13"/>
                  </a:lnTo>
                  <a:lnTo>
                    <a:pt x="147" y="13"/>
                  </a:lnTo>
                  <a:lnTo>
                    <a:pt x="147" y="13"/>
                  </a:lnTo>
                  <a:lnTo>
                    <a:pt x="147" y="14"/>
                  </a:lnTo>
                  <a:lnTo>
                    <a:pt x="148" y="15"/>
                  </a:lnTo>
                  <a:lnTo>
                    <a:pt x="150" y="18"/>
                  </a:lnTo>
                  <a:lnTo>
                    <a:pt x="150" y="18"/>
                  </a:lnTo>
                  <a:lnTo>
                    <a:pt x="150" y="19"/>
                  </a:lnTo>
                  <a:lnTo>
                    <a:pt x="150" y="19"/>
                  </a:lnTo>
                  <a:lnTo>
                    <a:pt x="150" y="20"/>
                  </a:lnTo>
                  <a:lnTo>
                    <a:pt x="151" y="22"/>
                  </a:lnTo>
                  <a:lnTo>
                    <a:pt x="152" y="25"/>
                  </a:lnTo>
                  <a:lnTo>
                    <a:pt x="155" y="32"/>
                  </a:lnTo>
                  <a:lnTo>
                    <a:pt x="161" y="49"/>
                  </a:lnTo>
                  <a:lnTo>
                    <a:pt x="167" y="66"/>
                  </a:lnTo>
                  <a:lnTo>
                    <a:pt x="173" y="82"/>
                  </a:lnTo>
                  <a:lnTo>
                    <a:pt x="173" y="82"/>
                  </a:lnTo>
                  <a:lnTo>
                    <a:pt x="173" y="82"/>
                  </a:lnTo>
                  <a:lnTo>
                    <a:pt x="173" y="83"/>
                  </a:lnTo>
                  <a:lnTo>
                    <a:pt x="174" y="84"/>
                  </a:lnTo>
                  <a:lnTo>
                    <a:pt x="174" y="86"/>
                  </a:lnTo>
                  <a:lnTo>
                    <a:pt x="176" y="90"/>
                  </a:lnTo>
                  <a:lnTo>
                    <a:pt x="176" y="90"/>
                  </a:lnTo>
                  <a:lnTo>
                    <a:pt x="176" y="90"/>
                  </a:lnTo>
                  <a:lnTo>
                    <a:pt x="176" y="91"/>
                  </a:lnTo>
                  <a:lnTo>
                    <a:pt x="177" y="92"/>
                  </a:lnTo>
                  <a:lnTo>
                    <a:pt x="177" y="94"/>
                  </a:lnTo>
                  <a:lnTo>
                    <a:pt x="179" y="97"/>
                  </a:lnTo>
                  <a:lnTo>
                    <a:pt x="179" y="97"/>
                  </a:lnTo>
                  <a:lnTo>
                    <a:pt x="179" y="97"/>
                  </a:lnTo>
                  <a:lnTo>
                    <a:pt x="179" y="98"/>
                  </a:lnTo>
                  <a:lnTo>
                    <a:pt x="180" y="98"/>
                  </a:lnTo>
                  <a:lnTo>
                    <a:pt x="180" y="100"/>
                  </a:lnTo>
                  <a:lnTo>
                    <a:pt x="182" y="103"/>
                  </a:lnTo>
                  <a:lnTo>
                    <a:pt x="182" y="103"/>
                  </a:lnTo>
                  <a:lnTo>
                    <a:pt x="182" y="103"/>
                  </a:lnTo>
                  <a:lnTo>
                    <a:pt x="182" y="103"/>
                  </a:lnTo>
                  <a:lnTo>
                    <a:pt x="182" y="104"/>
                  </a:lnTo>
                  <a:lnTo>
                    <a:pt x="183" y="105"/>
                  </a:lnTo>
                  <a:lnTo>
                    <a:pt x="185" y="108"/>
                  </a:lnTo>
                  <a:lnTo>
                    <a:pt x="185" y="108"/>
                  </a:lnTo>
                  <a:lnTo>
                    <a:pt x="185" y="108"/>
                  </a:lnTo>
                  <a:lnTo>
                    <a:pt x="185" y="108"/>
                  </a:lnTo>
                  <a:lnTo>
                    <a:pt x="185" y="108"/>
                  </a:lnTo>
                  <a:lnTo>
                    <a:pt x="186" y="110"/>
                  </a:lnTo>
                  <a:lnTo>
                    <a:pt x="186" y="110"/>
                  </a:lnTo>
                  <a:lnTo>
                    <a:pt x="186" y="110"/>
                  </a:lnTo>
                  <a:lnTo>
                    <a:pt x="186" y="110"/>
                  </a:lnTo>
                  <a:lnTo>
                    <a:pt x="187" y="110"/>
                  </a:lnTo>
                  <a:lnTo>
                    <a:pt x="187" y="111"/>
                  </a:lnTo>
                  <a:lnTo>
                    <a:pt x="187" y="111"/>
                  </a:lnTo>
                  <a:lnTo>
                    <a:pt x="187" y="111"/>
                  </a:lnTo>
                  <a:lnTo>
                    <a:pt x="188" y="112"/>
                  </a:lnTo>
                  <a:lnTo>
                    <a:pt x="188" y="112"/>
                  </a:lnTo>
                  <a:lnTo>
                    <a:pt x="189" y="113"/>
                  </a:lnTo>
                  <a:lnTo>
                    <a:pt x="189" y="113"/>
                  </a:lnTo>
                  <a:lnTo>
                    <a:pt x="189" y="113"/>
                  </a:lnTo>
                  <a:lnTo>
                    <a:pt x="189" y="113"/>
                  </a:lnTo>
                  <a:lnTo>
                    <a:pt x="189" y="113"/>
                  </a:lnTo>
                  <a:lnTo>
                    <a:pt x="190" y="114"/>
                  </a:lnTo>
                  <a:lnTo>
                    <a:pt x="190" y="114"/>
                  </a:lnTo>
                  <a:lnTo>
                    <a:pt x="190" y="114"/>
                  </a:lnTo>
                  <a:lnTo>
                    <a:pt x="190" y="114"/>
                  </a:lnTo>
                  <a:lnTo>
                    <a:pt x="191" y="114"/>
                  </a:lnTo>
                  <a:lnTo>
                    <a:pt x="191" y="114"/>
                  </a:lnTo>
                  <a:lnTo>
                    <a:pt x="191" y="114"/>
                  </a:lnTo>
                  <a:lnTo>
                    <a:pt x="191" y="114"/>
                  </a:lnTo>
                  <a:lnTo>
                    <a:pt x="191" y="115"/>
                  </a:lnTo>
                  <a:lnTo>
                    <a:pt x="192" y="115"/>
                  </a:lnTo>
                  <a:lnTo>
                    <a:pt x="192" y="115"/>
                  </a:lnTo>
                  <a:lnTo>
                    <a:pt x="192" y="115"/>
                  </a:lnTo>
                  <a:lnTo>
                    <a:pt x="192" y="115"/>
                  </a:lnTo>
                  <a:lnTo>
                    <a:pt x="192" y="115"/>
                  </a:lnTo>
                  <a:lnTo>
                    <a:pt x="192" y="115"/>
                  </a:lnTo>
                  <a:lnTo>
                    <a:pt x="192" y="115"/>
                  </a:lnTo>
                  <a:lnTo>
                    <a:pt x="193" y="115"/>
                  </a:lnTo>
                  <a:lnTo>
                    <a:pt x="193" y="115"/>
                  </a:lnTo>
                  <a:lnTo>
                    <a:pt x="193" y="115"/>
                  </a:lnTo>
                  <a:lnTo>
                    <a:pt x="193" y="115"/>
                  </a:lnTo>
                  <a:lnTo>
                    <a:pt x="193" y="115"/>
                  </a:lnTo>
                  <a:lnTo>
                    <a:pt x="193" y="115"/>
                  </a:lnTo>
                  <a:lnTo>
                    <a:pt x="193" y="115"/>
                  </a:lnTo>
                  <a:lnTo>
                    <a:pt x="193" y="115"/>
                  </a:lnTo>
                  <a:lnTo>
                    <a:pt x="193" y="115"/>
                  </a:lnTo>
                  <a:lnTo>
                    <a:pt x="193" y="115"/>
                  </a:lnTo>
                  <a:lnTo>
                    <a:pt x="194" y="116"/>
                  </a:lnTo>
                  <a:lnTo>
                    <a:pt x="194" y="116"/>
                  </a:lnTo>
                  <a:lnTo>
                    <a:pt x="194" y="116"/>
                  </a:lnTo>
                  <a:lnTo>
                    <a:pt x="194" y="116"/>
                  </a:lnTo>
                  <a:lnTo>
                    <a:pt x="194" y="116"/>
                  </a:lnTo>
                  <a:lnTo>
                    <a:pt x="194" y="116"/>
                  </a:lnTo>
                  <a:lnTo>
                    <a:pt x="194" y="116"/>
                  </a:lnTo>
                  <a:lnTo>
                    <a:pt x="194" y="116"/>
                  </a:lnTo>
                  <a:lnTo>
                    <a:pt x="194" y="116"/>
                  </a:lnTo>
                  <a:lnTo>
                    <a:pt x="194" y="116"/>
                  </a:lnTo>
                  <a:lnTo>
                    <a:pt x="195" y="116"/>
                  </a:lnTo>
                  <a:lnTo>
                    <a:pt x="195" y="116"/>
                  </a:lnTo>
                  <a:lnTo>
                    <a:pt x="195" y="116"/>
                  </a:lnTo>
                  <a:lnTo>
                    <a:pt x="195" y="116"/>
                  </a:lnTo>
                  <a:lnTo>
                    <a:pt x="195" y="116"/>
                  </a:lnTo>
                  <a:lnTo>
                    <a:pt x="195" y="116"/>
                  </a:lnTo>
                  <a:lnTo>
                    <a:pt x="195" y="116"/>
                  </a:lnTo>
                  <a:lnTo>
                    <a:pt x="195" y="116"/>
                  </a:lnTo>
                  <a:lnTo>
                    <a:pt x="195" y="116"/>
                  </a:lnTo>
                  <a:lnTo>
                    <a:pt x="195" y="116"/>
                  </a:lnTo>
                  <a:lnTo>
                    <a:pt x="195" y="116"/>
                  </a:lnTo>
                  <a:lnTo>
                    <a:pt x="195" y="116"/>
                  </a:lnTo>
                  <a:lnTo>
                    <a:pt x="196" y="116"/>
                  </a:lnTo>
                  <a:lnTo>
                    <a:pt x="196" y="116"/>
                  </a:lnTo>
                  <a:lnTo>
                    <a:pt x="196" y="116"/>
                  </a:lnTo>
                  <a:lnTo>
                    <a:pt x="196" y="115"/>
                  </a:lnTo>
                  <a:lnTo>
                    <a:pt x="196" y="115"/>
                  </a:lnTo>
                  <a:lnTo>
                    <a:pt x="196" y="115"/>
                  </a:lnTo>
                  <a:lnTo>
                    <a:pt x="196" y="115"/>
                  </a:lnTo>
                  <a:lnTo>
                    <a:pt x="197" y="115"/>
                  </a:lnTo>
                  <a:lnTo>
                    <a:pt x="197" y="115"/>
                  </a:lnTo>
                  <a:lnTo>
                    <a:pt x="197" y="115"/>
                  </a:lnTo>
                  <a:lnTo>
                    <a:pt x="197" y="115"/>
                  </a:lnTo>
                  <a:lnTo>
                    <a:pt x="197" y="115"/>
                  </a:lnTo>
                  <a:lnTo>
                    <a:pt x="197" y="115"/>
                  </a:lnTo>
                  <a:lnTo>
                    <a:pt x="197" y="115"/>
                  </a:lnTo>
                  <a:lnTo>
                    <a:pt x="197" y="115"/>
                  </a:lnTo>
                  <a:lnTo>
                    <a:pt x="198" y="115"/>
                  </a:lnTo>
                  <a:lnTo>
                    <a:pt x="198" y="115"/>
                  </a:lnTo>
                  <a:lnTo>
                    <a:pt x="198" y="115"/>
                  </a:lnTo>
                  <a:lnTo>
                    <a:pt x="198" y="115"/>
                  </a:lnTo>
                  <a:lnTo>
                    <a:pt x="198" y="114"/>
                  </a:lnTo>
                  <a:lnTo>
                    <a:pt x="199" y="114"/>
                  </a:lnTo>
                  <a:lnTo>
                    <a:pt x="199" y="114"/>
                  </a:lnTo>
                  <a:lnTo>
                    <a:pt x="199" y="114"/>
                  </a:lnTo>
                  <a:lnTo>
                    <a:pt x="199" y="114"/>
                  </a:lnTo>
                  <a:lnTo>
                    <a:pt x="199" y="114"/>
                  </a:lnTo>
                  <a:lnTo>
                    <a:pt x="199" y="114"/>
                  </a:lnTo>
                  <a:lnTo>
                    <a:pt x="200" y="114"/>
                  </a:lnTo>
                  <a:lnTo>
                    <a:pt x="200"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3" name="Freeform 60"/>
            <p:cNvSpPr>
              <a:spLocks/>
            </p:cNvSpPr>
            <p:nvPr/>
          </p:nvSpPr>
          <p:spPr bwMode="auto">
            <a:xfrm>
              <a:off x="2050" y="2186"/>
              <a:ext cx="194" cy="116"/>
            </a:xfrm>
            <a:custGeom>
              <a:avLst/>
              <a:gdLst/>
              <a:ahLst/>
              <a:cxnLst>
                <a:cxn ang="0">
                  <a:pos x="2" y="112"/>
                </a:cxn>
                <a:cxn ang="0">
                  <a:pos x="3" y="109"/>
                </a:cxn>
                <a:cxn ang="0">
                  <a:pos x="8" y="102"/>
                </a:cxn>
                <a:cxn ang="0">
                  <a:pos x="13" y="89"/>
                </a:cxn>
                <a:cxn ang="0">
                  <a:pos x="31" y="38"/>
                </a:cxn>
                <a:cxn ang="0">
                  <a:pos x="34" y="29"/>
                </a:cxn>
                <a:cxn ang="0">
                  <a:pos x="37" y="20"/>
                </a:cxn>
                <a:cxn ang="0">
                  <a:pos x="43" y="9"/>
                </a:cxn>
                <a:cxn ang="0">
                  <a:pos x="44" y="6"/>
                </a:cxn>
                <a:cxn ang="0">
                  <a:pos x="47" y="3"/>
                </a:cxn>
                <a:cxn ang="0">
                  <a:pos x="49" y="1"/>
                </a:cxn>
                <a:cxn ang="0">
                  <a:pos x="50" y="0"/>
                </a:cxn>
                <a:cxn ang="0">
                  <a:pos x="51" y="0"/>
                </a:cxn>
                <a:cxn ang="0">
                  <a:pos x="52" y="0"/>
                </a:cxn>
                <a:cxn ang="0">
                  <a:pos x="53" y="0"/>
                </a:cxn>
                <a:cxn ang="0">
                  <a:pos x="54" y="0"/>
                </a:cxn>
                <a:cxn ang="0">
                  <a:pos x="54" y="0"/>
                </a:cxn>
                <a:cxn ang="0">
                  <a:pos x="55" y="0"/>
                </a:cxn>
                <a:cxn ang="0">
                  <a:pos x="56" y="1"/>
                </a:cxn>
                <a:cxn ang="0">
                  <a:pos x="58" y="2"/>
                </a:cxn>
                <a:cxn ang="0">
                  <a:pos x="60" y="4"/>
                </a:cxn>
                <a:cxn ang="0">
                  <a:pos x="62" y="7"/>
                </a:cxn>
                <a:cxn ang="0">
                  <a:pos x="66" y="13"/>
                </a:cxn>
                <a:cxn ang="0">
                  <a:pos x="72" y="28"/>
                </a:cxn>
                <a:cxn ang="0">
                  <a:pos x="89" y="84"/>
                </a:cxn>
                <a:cxn ang="0">
                  <a:pos x="92" y="92"/>
                </a:cxn>
                <a:cxn ang="0">
                  <a:pos x="96" y="102"/>
                </a:cxn>
                <a:cxn ang="0">
                  <a:pos x="98" y="106"/>
                </a:cxn>
                <a:cxn ang="0">
                  <a:pos x="101" y="110"/>
                </a:cxn>
                <a:cxn ang="0">
                  <a:pos x="103" y="113"/>
                </a:cxn>
                <a:cxn ang="0">
                  <a:pos x="105" y="114"/>
                </a:cxn>
                <a:cxn ang="0">
                  <a:pos x="106" y="115"/>
                </a:cxn>
                <a:cxn ang="0">
                  <a:pos x="107" y="115"/>
                </a:cxn>
                <a:cxn ang="0">
                  <a:pos x="107" y="116"/>
                </a:cxn>
                <a:cxn ang="0">
                  <a:pos x="108" y="116"/>
                </a:cxn>
                <a:cxn ang="0">
                  <a:pos x="109" y="116"/>
                </a:cxn>
                <a:cxn ang="0">
                  <a:pos x="110" y="115"/>
                </a:cxn>
                <a:cxn ang="0">
                  <a:pos x="111" y="115"/>
                </a:cxn>
                <a:cxn ang="0">
                  <a:pos x="113" y="114"/>
                </a:cxn>
                <a:cxn ang="0">
                  <a:pos x="114" y="112"/>
                </a:cxn>
                <a:cxn ang="0">
                  <a:pos x="116" y="109"/>
                </a:cxn>
                <a:cxn ang="0">
                  <a:pos x="121" y="100"/>
                </a:cxn>
                <a:cxn ang="0">
                  <a:pos x="124" y="92"/>
                </a:cxn>
                <a:cxn ang="0">
                  <a:pos x="141" y="36"/>
                </a:cxn>
                <a:cxn ang="0">
                  <a:pos x="145" y="25"/>
                </a:cxn>
                <a:cxn ang="0">
                  <a:pos x="149" y="15"/>
                </a:cxn>
                <a:cxn ang="0">
                  <a:pos x="153" y="6"/>
                </a:cxn>
                <a:cxn ang="0">
                  <a:pos x="155" y="3"/>
                </a:cxn>
                <a:cxn ang="0">
                  <a:pos x="157" y="1"/>
                </a:cxn>
                <a:cxn ang="0">
                  <a:pos x="158" y="0"/>
                </a:cxn>
                <a:cxn ang="0">
                  <a:pos x="159" y="0"/>
                </a:cxn>
                <a:cxn ang="0">
                  <a:pos x="160" y="0"/>
                </a:cxn>
                <a:cxn ang="0">
                  <a:pos x="161" y="0"/>
                </a:cxn>
                <a:cxn ang="0">
                  <a:pos x="162" y="0"/>
                </a:cxn>
                <a:cxn ang="0">
                  <a:pos x="162" y="0"/>
                </a:cxn>
                <a:cxn ang="0">
                  <a:pos x="164" y="0"/>
                </a:cxn>
                <a:cxn ang="0">
                  <a:pos x="165" y="2"/>
                </a:cxn>
                <a:cxn ang="0">
                  <a:pos x="167" y="4"/>
                </a:cxn>
                <a:cxn ang="0">
                  <a:pos x="171" y="10"/>
                </a:cxn>
                <a:cxn ang="0">
                  <a:pos x="174" y="18"/>
                </a:cxn>
                <a:cxn ang="0">
                  <a:pos x="178" y="29"/>
                </a:cxn>
                <a:cxn ang="0">
                  <a:pos x="189" y="69"/>
                </a:cxn>
              </a:cxnLst>
              <a:rect l="0" t="0" r="r" b="b"/>
              <a:pathLst>
                <a:path w="194" h="116">
                  <a:moveTo>
                    <a:pt x="0" y="114"/>
                  </a:moveTo>
                  <a:lnTo>
                    <a:pt x="0" y="113"/>
                  </a:lnTo>
                  <a:lnTo>
                    <a:pt x="0" y="113"/>
                  </a:lnTo>
                  <a:lnTo>
                    <a:pt x="0" y="113"/>
                  </a:lnTo>
                  <a:lnTo>
                    <a:pt x="0" y="113"/>
                  </a:lnTo>
                  <a:lnTo>
                    <a:pt x="1" y="113"/>
                  </a:lnTo>
                  <a:lnTo>
                    <a:pt x="1" y="112"/>
                  </a:lnTo>
                  <a:lnTo>
                    <a:pt x="2" y="112"/>
                  </a:lnTo>
                  <a:lnTo>
                    <a:pt x="2" y="112"/>
                  </a:lnTo>
                  <a:lnTo>
                    <a:pt x="2" y="112"/>
                  </a:lnTo>
                  <a:lnTo>
                    <a:pt x="2" y="111"/>
                  </a:lnTo>
                  <a:lnTo>
                    <a:pt x="2" y="111"/>
                  </a:lnTo>
                  <a:lnTo>
                    <a:pt x="3" y="110"/>
                  </a:lnTo>
                  <a:lnTo>
                    <a:pt x="3" y="110"/>
                  </a:lnTo>
                  <a:lnTo>
                    <a:pt x="3" y="110"/>
                  </a:lnTo>
                  <a:lnTo>
                    <a:pt x="3" y="109"/>
                  </a:lnTo>
                  <a:lnTo>
                    <a:pt x="4" y="109"/>
                  </a:lnTo>
                  <a:lnTo>
                    <a:pt x="5" y="108"/>
                  </a:lnTo>
                  <a:lnTo>
                    <a:pt x="5" y="108"/>
                  </a:lnTo>
                  <a:lnTo>
                    <a:pt x="5" y="108"/>
                  </a:lnTo>
                  <a:lnTo>
                    <a:pt x="5" y="107"/>
                  </a:lnTo>
                  <a:lnTo>
                    <a:pt x="5" y="107"/>
                  </a:lnTo>
                  <a:lnTo>
                    <a:pt x="6" y="105"/>
                  </a:lnTo>
                  <a:lnTo>
                    <a:pt x="8" y="102"/>
                  </a:lnTo>
                  <a:lnTo>
                    <a:pt x="8" y="102"/>
                  </a:lnTo>
                  <a:lnTo>
                    <a:pt x="8" y="102"/>
                  </a:lnTo>
                  <a:lnTo>
                    <a:pt x="8" y="102"/>
                  </a:lnTo>
                  <a:lnTo>
                    <a:pt x="8" y="101"/>
                  </a:lnTo>
                  <a:lnTo>
                    <a:pt x="9" y="100"/>
                  </a:lnTo>
                  <a:lnTo>
                    <a:pt x="11" y="96"/>
                  </a:lnTo>
                  <a:lnTo>
                    <a:pt x="13" y="90"/>
                  </a:lnTo>
                  <a:lnTo>
                    <a:pt x="13" y="89"/>
                  </a:lnTo>
                  <a:lnTo>
                    <a:pt x="13" y="89"/>
                  </a:lnTo>
                  <a:lnTo>
                    <a:pt x="14" y="89"/>
                  </a:lnTo>
                  <a:lnTo>
                    <a:pt x="14" y="88"/>
                  </a:lnTo>
                  <a:lnTo>
                    <a:pt x="15" y="86"/>
                  </a:lnTo>
                  <a:lnTo>
                    <a:pt x="16" y="82"/>
                  </a:lnTo>
                  <a:lnTo>
                    <a:pt x="19" y="74"/>
                  </a:lnTo>
                  <a:lnTo>
                    <a:pt x="25" y="56"/>
                  </a:lnTo>
                  <a:lnTo>
                    <a:pt x="31" y="38"/>
                  </a:lnTo>
                  <a:lnTo>
                    <a:pt x="31" y="38"/>
                  </a:lnTo>
                  <a:lnTo>
                    <a:pt x="31" y="38"/>
                  </a:lnTo>
                  <a:lnTo>
                    <a:pt x="31" y="37"/>
                  </a:lnTo>
                  <a:lnTo>
                    <a:pt x="31" y="36"/>
                  </a:lnTo>
                  <a:lnTo>
                    <a:pt x="32" y="34"/>
                  </a:lnTo>
                  <a:lnTo>
                    <a:pt x="34" y="30"/>
                  </a:lnTo>
                  <a:lnTo>
                    <a:pt x="34" y="29"/>
                  </a:lnTo>
                  <a:lnTo>
                    <a:pt x="34" y="29"/>
                  </a:lnTo>
                  <a:lnTo>
                    <a:pt x="34" y="28"/>
                  </a:lnTo>
                  <a:lnTo>
                    <a:pt x="34" y="27"/>
                  </a:lnTo>
                  <a:lnTo>
                    <a:pt x="35" y="25"/>
                  </a:lnTo>
                  <a:lnTo>
                    <a:pt x="37" y="22"/>
                  </a:lnTo>
                  <a:lnTo>
                    <a:pt x="37" y="21"/>
                  </a:lnTo>
                  <a:lnTo>
                    <a:pt x="37" y="21"/>
                  </a:lnTo>
                  <a:lnTo>
                    <a:pt x="37" y="21"/>
                  </a:lnTo>
                  <a:lnTo>
                    <a:pt x="37" y="20"/>
                  </a:lnTo>
                  <a:lnTo>
                    <a:pt x="38" y="18"/>
                  </a:lnTo>
                  <a:lnTo>
                    <a:pt x="40" y="15"/>
                  </a:lnTo>
                  <a:lnTo>
                    <a:pt x="40" y="14"/>
                  </a:lnTo>
                  <a:lnTo>
                    <a:pt x="40" y="14"/>
                  </a:lnTo>
                  <a:lnTo>
                    <a:pt x="40" y="14"/>
                  </a:lnTo>
                  <a:lnTo>
                    <a:pt x="40" y="13"/>
                  </a:lnTo>
                  <a:lnTo>
                    <a:pt x="41" y="12"/>
                  </a:lnTo>
                  <a:lnTo>
                    <a:pt x="43" y="9"/>
                  </a:lnTo>
                  <a:lnTo>
                    <a:pt x="43" y="9"/>
                  </a:lnTo>
                  <a:lnTo>
                    <a:pt x="43" y="8"/>
                  </a:lnTo>
                  <a:lnTo>
                    <a:pt x="43" y="8"/>
                  </a:lnTo>
                  <a:lnTo>
                    <a:pt x="43" y="8"/>
                  </a:lnTo>
                  <a:lnTo>
                    <a:pt x="44" y="7"/>
                  </a:lnTo>
                  <a:lnTo>
                    <a:pt x="44" y="6"/>
                  </a:lnTo>
                  <a:lnTo>
                    <a:pt x="44" y="6"/>
                  </a:lnTo>
                  <a:lnTo>
                    <a:pt x="44" y="6"/>
                  </a:lnTo>
                  <a:lnTo>
                    <a:pt x="45" y="6"/>
                  </a:lnTo>
                  <a:lnTo>
                    <a:pt x="45" y="5"/>
                  </a:lnTo>
                  <a:lnTo>
                    <a:pt x="46" y="4"/>
                  </a:lnTo>
                  <a:lnTo>
                    <a:pt x="46" y="4"/>
                  </a:lnTo>
                  <a:lnTo>
                    <a:pt x="46" y="4"/>
                  </a:lnTo>
                  <a:lnTo>
                    <a:pt x="46" y="4"/>
                  </a:lnTo>
                  <a:lnTo>
                    <a:pt x="47" y="3"/>
                  </a:lnTo>
                  <a:lnTo>
                    <a:pt x="47" y="3"/>
                  </a:lnTo>
                  <a:lnTo>
                    <a:pt x="47" y="3"/>
                  </a:lnTo>
                  <a:lnTo>
                    <a:pt x="47" y="3"/>
                  </a:lnTo>
                  <a:lnTo>
                    <a:pt x="48" y="2"/>
                  </a:lnTo>
                  <a:lnTo>
                    <a:pt x="48" y="2"/>
                  </a:lnTo>
                  <a:lnTo>
                    <a:pt x="48" y="2"/>
                  </a:lnTo>
                  <a:lnTo>
                    <a:pt x="48" y="2"/>
                  </a:lnTo>
                  <a:lnTo>
                    <a:pt x="49" y="1"/>
                  </a:lnTo>
                  <a:lnTo>
                    <a:pt x="49" y="1"/>
                  </a:lnTo>
                  <a:lnTo>
                    <a:pt x="49" y="1"/>
                  </a:lnTo>
                  <a:lnTo>
                    <a:pt x="49" y="1"/>
                  </a:lnTo>
                  <a:lnTo>
                    <a:pt x="49" y="1"/>
                  </a:lnTo>
                  <a:lnTo>
                    <a:pt x="50" y="1"/>
                  </a:lnTo>
                  <a:lnTo>
                    <a:pt x="50" y="0"/>
                  </a:lnTo>
                  <a:lnTo>
                    <a:pt x="50" y="0"/>
                  </a:lnTo>
                  <a:lnTo>
                    <a:pt x="50" y="0"/>
                  </a:lnTo>
                  <a:lnTo>
                    <a:pt x="50" y="0"/>
                  </a:lnTo>
                  <a:lnTo>
                    <a:pt x="50" y="0"/>
                  </a:lnTo>
                  <a:lnTo>
                    <a:pt x="50" y="0"/>
                  </a:lnTo>
                  <a:lnTo>
                    <a:pt x="51" y="0"/>
                  </a:lnTo>
                  <a:lnTo>
                    <a:pt x="51" y="0"/>
                  </a:lnTo>
                  <a:lnTo>
                    <a:pt x="51" y="0"/>
                  </a:lnTo>
                  <a:lnTo>
                    <a:pt x="51" y="0"/>
                  </a:lnTo>
                  <a:lnTo>
                    <a:pt x="51" y="0"/>
                  </a:lnTo>
                  <a:lnTo>
                    <a:pt x="51" y="0"/>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4" y="0"/>
                  </a:lnTo>
                  <a:lnTo>
                    <a:pt x="54" y="0"/>
                  </a:lnTo>
                  <a:lnTo>
                    <a:pt x="54" y="0"/>
                  </a:lnTo>
                  <a:lnTo>
                    <a:pt x="54" y="0"/>
                  </a:lnTo>
                  <a:lnTo>
                    <a:pt x="54" y="0"/>
                  </a:lnTo>
                  <a:lnTo>
                    <a:pt x="54" y="0"/>
                  </a:lnTo>
                  <a:lnTo>
                    <a:pt x="54" y="0"/>
                  </a:lnTo>
                  <a:lnTo>
                    <a:pt x="54" y="0"/>
                  </a:lnTo>
                  <a:lnTo>
                    <a:pt x="54" y="0"/>
                  </a:lnTo>
                  <a:lnTo>
                    <a:pt x="54" y="0"/>
                  </a:lnTo>
                  <a:lnTo>
                    <a:pt x="54" y="0"/>
                  </a:lnTo>
                  <a:lnTo>
                    <a:pt x="55" y="0"/>
                  </a:lnTo>
                  <a:lnTo>
                    <a:pt x="55" y="0"/>
                  </a:lnTo>
                  <a:lnTo>
                    <a:pt x="55" y="0"/>
                  </a:lnTo>
                  <a:lnTo>
                    <a:pt x="55" y="0"/>
                  </a:lnTo>
                  <a:lnTo>
                    <a:pt x="55" y="0"/>
                  </a:lnTo>
                  <a:lnTo>
                    <a:pt x="55" y="0"/>
                  </a:lnTo>
                  <a:lnTo>
                    <a:pt x="55" y="0"/>
                  </a:lnTo>
                  <a:lnTo>
                    <a:pt x="56" y="0"/>
                  </a:lnTo>
                  <a:lnTo>
                    <a:pt x="56" y="0"/>
                  </a:lnTo>
                  <a:lnTo>
                    <a:pt x="56" y="0"/>
                  </a:lnTo>
                  <a:lnTo>
                    <a:pt x="56" y="0"/>
                  </a:lnTo>
                  <a:lnTo>
                    <a:pt x="56" y="1"/>
                  </a:lnTo>
                  <a:lnTo>
                    <a:pt x="56" y="1"/>
                  </a:lnTo>
                  <a:lnTo>
                    <a:pt x="56" y="1"/>
                  </a:lnTo>
                  <a:lnTo>
                    <a:pt x="57" y="1"/>
                  </a:lnTo>
                  <a:lnTo>
                    <a:pt x="57" y="1"/>
                  </a:lnTo>
                  <a:lnTo>
                    <a:pt x="57" y="1"/>
                  </a:lnTo>
                  <a:lnTo>
                    <a:pt x="57" y="1"/>
                  </a:lnTo>
                  <a:lnTo>
                    <a:pt x="57" y="1"/>
                  </a:lnTo>
                  <a:lnTo>
                    <a:pt x="58" y="2"/>
                  </a:lnTo>
                  <a:lnTo>
                    <a:pt x="58" y="2"/>
                  </a:lnTo>
                  <a:lnTo>
                    <a:pt x="58" y="2"/>
                  </a:lnTo>
                  <a:lnTo>
                    <a:pt x="58" y="2"/>
                  </a:lnTo>
                  <a:lnTo>
                    <a:pt x="58" y="2"/>
                  </a:lnTo>
                  <a:lnTo>
                    <a:pt x="59" y="2"/>
                  </a:lnTo>
                  <a:lnTo>
                    <a:pt x="59" y="2"/>
                  </a:lnTo>
                  <a:lnTo>
                    <a:pt x="59" y="3"/>
                  </a:lnTo>
                  <a:lnTo>
                    <a:pt x="59" y="3"/>
                  </a:lnTo>
                  <a:lnTo>
                    <a:pt x="60" y="4"/>
                  </a:lnTo>
                  <a:lnTo>
                    <a:pt x="60" y="4"/>
                  </a:lnTo>
                  <a:lnTo>
                    <a:pt x="60" y="4"/>
                  </a:lnTo>
                  <a:lnTo>
                    <a:pt x="60" y="4"/>
                  </a:lnTo>
                  <a:lnTo>
                    <a:pt x="61" y="5"/>
                  </a:lnTo>
                  <a:lnTo>
                    <a:pt x="61" y="6"/>
                  </a:lnTo>
                  <a:lnTo>
                    <a:pt x="61" y="6"/>
                  </a:lnTo>
                  <a:lnTo>
                    <a:pt x="61" y="6"/>
                  </a:lnTo>
                  <a:lnTo>
                    <a:pt x="62" y="6"/>
                  </a:lnTo>
                  <a:lnTo>
                    <a:pt x="62" y="7"/>
                  </a:lnTo>
                  <a:lnTo>
                    <a:pt x="63" y="8"/>
                  </a:lnTo>
                  <a:lnTo>
                    <a:pt x="63" y="8"/>
                  </a:lnTo>
                  <a:lnTo>
                    <a:pt x="63" y="8"/>
                  </a:lnTo>
                  <a:lnTo>
                    <a:pt x="63" y="8"/>
                  </a:lnTo>
                  <a:lnTo>
                    <a:pt x="63" y="9"/>
                  </a:lnTo>
                  <a:lnTo>
                    <a:pt x="64" y="10"/>
                  </a:lnTo>
                  <a:lnTo>
                    <a:pt x="65" y="13"/>
                  </a:lnTo>
                  <a:lnTo>
                    <a:pt x="66" y="13"/>
                  </a:lnTo>
                  <a:lnTo>
                    <a:pt x="66" y="13"/>
                  </a:lnTo>
                  <a:lnTo>
                    <a:pt x="66" y="14"/>
                  </a:lnTo>
                  <a:lnTo>
                    <a:pt x="66" y="15"/>
                  </a:lnTo>
                  <a:lnTo>
                    <a:pt x="67" y="16"/>
                  </a:lnTo>
                  <a:lnTo>
                    <a:pt x="68" y="20"/>
                  </a:lnTo>
                  <a:lnTo>
                    <a:pt x="71" y="28"/>
                  </a:lnTo>
                  <a:lnTo>
                    <a:pt x="72" y="28"/>
                  </a:lnTo>
                  <a:lnTo>
                    <a:pt x="72" y="28"/>
                  </a:lnTo>
                  <a:lnTo>
                    <a:pt x="72" y="29"/>
                  </a:lnTo>
                  <a:lnTo>
                    <a:pt x="72" y="30"/>
                  </a:lnTo>
                  <a:lnTo>
                    <a:pt x="73" y="32"/>
                  </a:lnTo>
                  <a:lnTo>
                    <a:pt x="74" y="36"/>
                  </a:lnTo>
                  <a:lnTo>
                    <a:pt x="77" y="45"/>
                  </a:lnTo>
                  <a:lnTo>
                    <a:pt x="83" y="65"/>
                  </a:lnTo>
                  <a:lnTo>
                    <a:pt x="89" y="84"/>
                  </a:lnTo>
                  <a:lnTo>
                    <a:pt x="89" y="84"/>
                  </a:lnTo>
                  <a:lnTo>
                    <a:pt x="89" y="84"/>
                  </a:lnTo>
                  <a:lnTo>
                    <a:pt x="89" y="84"/>
                  </a:lnTo>
                  <a:lnTo>
                    <a:pt x="90" y="86"/>
                  </a:lnTo>
                  <a:lnTo>
                    <a:pt x="91" y="88"/>
                  </a:lnTo>
                  <a:lnTo>
                    <a:pt x="92" y="91"/>
                  </a:lnTo>
                  <a:lnTo>
                    <a:pt x="92" y="92"/>
                  </a:lnTo>
                  <a:lnTo>
                    <a:pt x="92" y="92"/>
                  </a:lnTo>
                  <a:lnTo>
                    <a:pt x="92" y="92"/>
                  </a:lnTo>
                  <a:lnTo>
                    <a:pt x="93" y="93"/>
                  </a:lnTo>
                  <a:lnTo>
                    <a:pt x="93" y="95"/>
                  </a:lnTo>
                  <a:lnTo>
                    <a:pt x="95" y="98"/>
                  </a:lnTo>
                  <a:lnTo>
                    <a:pt x="95" y="99"/>
                  </a:lnTo>
                  <a:lnTo>
                    <a:pt x="95" y="99"/>
                  </a:lnTo>
                  <a:lnTo>
                    <a:pt x="95" y="99"/>
                  </a:lnTo>
                  <a:lnTo>
                    <a:pt x="95" y="100"/>
                  </a:lnTo>
                  <a:lnTo>
                    <a:pt x="96" y="102"/>
                  </a:lnTo>
                  <a:lnTo>
                    <a:pt x="96" y="102"/>
                  </a:lnTo>
                  <a:lnTo>
                    <a:pt x="96" y="102"/>
                  </a:lnTo>
                  <a:lnTo>
                    <a:pt x="97" y="103"/>
                  </a:lnTo>
                  <a:lnTo>
                    <a:pt x="97" y="104"/>
                  </a:lnTo>
                  <a:lnTo>
                    <a:pt x="98" y="105"/>
                  </a:lnTo>
                  <a:lnTo>
                    <a:pt x="98" y="105"/>
                  </a:lnTo>
                  <a:lnTo>
                    <a:pt x="98" y="105"/>
                  </a:lnTo>
                  <a:lnTo>
                    <a:pt x="98" y="106"/>
                  </a:lnTo>
                  <a:lnTo>
                    <a:pt x="99" y="106"/>
                  </a:lnTo>
                  <a:lnTo>
                    <a:pt x="99" y="108"/>
                  </a:lnTo>
                  <a:lnTo>
                    <a:pt x="99" y="108"/>
                  </a:lnTo>
                  <a:lnTo>
                    <a:pt x="99" y="108"/>
                  </a:lnTo>
                  <a:lnTo>
                    <a:pt x="100" y="108"/>
                  </a:lnTo>
                  <a:lnTo>
                    <a:pt x="100" y="109"/>
                  </a:lnTo>
                  <a:lnTo>
                    <a:pt x="101" y="110"/>
                  </a:lnTo>
                  <a:lnTo>
                    <a:pt x="101" y="110"/>
                  </a:lnTo>
                  <a:lnTo>
                    <a:pt x="101" y="110"/>
                  </a:lnTo>
                  <a:lnTo>
                    <a:pt x="101" y="110"/>
                  </a:lnTo>
                  <a:lnTo>
                    <a:pt x="101" y="111"/>
                  </a:lnTo>
                  <a:lnTo>
                    <a:pt x="102" y="112"/>
                  </a:lnTo>
                  <a:lnTo>
                    <a:pt x="102" y="112"/>
                  </a:lnTo>
                  <a:lnTo>
                    <a:pt x="102" y="112"/>
                  </a:lnTo>
                  <a:lnTo>
                    <a:pt x="103" y="112"/>
                  </a:lnTo>
                  <a:lnTo>
                    <a:pt x="103" y="113"/>
                  </a:lnTo>
                  <a:lnTo>
                    <a:pt x="103" y="113"/>
                  </a:lnTo>
                  <a:lnTo>
                    <a:pt x="104" y="114"/>
                  </a:lnTo>
                  <a:lnTo>
                    <a:pt x="104" y="114"/>
                  </a:lnTo>
                  <a:lnTo>
                    <a:pt x="104" y="114"/>
                  </a:lnTo>
                  <a:lnTo>
                    <a:pt x="104" y="114"/>
                  </a:lnTo>
                  <a:lnTo>
                    <a:pt x="104" y="114"/>
                  </a:lnTo>
                  <a:lnTo>
                    <a:pt x="104" y="114"/>
                  </a:lnTo>
                  <a:lnTo>
                    <a:pt x="105" y="114"/>
                  </a:lnTo>
                  <a:lnTo>
                    <a:pt x="105" y="114"/>
                  </a:lnTo>
                  <a:lnTo>
                    <a:pt x="105" y="114"/>
                  </a:lnTo>
                  <a:lnTo>
                    <a:pt x="105" y="115"/>
                  </a:lnTo>
                  <a:lnTo>
                    <a:pt x="105" y="115"/>
                  </a:lnTo>
                  <a:lnTo>
                    <a:pt x="105" y="115"/>
                  </a:lnTo>
                  <a:lnTo>
                    <a:pt x="105" y="115"/>
                  </a:lnTo>
                  <a:lnTo>
                    <a:pt x="106" y="115"/>
                  </a:lnTo>
                  <a:lnTo>
                    <a:pt x="106" y="115"/>
                  </a:lnTo>
                  <a:lnTo>
                    <a:pt x="106" y="115"/>
                  </a:lnTo>
                  <a:lnTo>
                    <a:pt x="106" y="115"/>
                  </a:lnTo>
                  <a:lnTo>
                    <a:pt x="106" y="115"/>
                  </a:lnTo>
                  <a:lnTo>
                    <a:pt x="106" y="115"/>
                  </a:lnTo>
                  <a:lnTo>
                    <a:pt x="106" y="115"/>
                  </a:lnTo>
                  <a:lnTo>
                    <a:pt x="106" y="115"/>
                  </a:lnTo>
                  <a:lnTo>
                    <a:pt x="107" y="115"/>
                  </a:lnTo>
                  <a:lnTo>
                    <a:pt x="107" y="115"/>
                  </a:lnTo>
                  <a:lnTo>
                    <a:pt x="107" y="115"/>
                  </a:lnTo>
                  <a:lnTo>
                    <a:pt x="107" y="115"/>
                  </a:lnTo>
                  <a:lnTo>
                    <a:pt x="107" y="115"/>
                  </a:lnTo>
                  <a:lnTo>
                    <a:pt x="107" y="115"/>
                  </a:lnTo>
                  <a:lnTo>
                    <a:pt x="107" y="115"/>
                  </a:lnTo>
                  <a:lnTo>
                    <a:pt x="107" y="116"/>
                  </a:lnTo>
                  <a:lnTo>
                    <a:pt x="107" y="116"/>
                  </a:lnTo>
                  <a:lnTo>
                    <a:pt x="107" y="116"/>
                  </a:lnTo>
                  <a:lnTo>
                    <a:pt x="108" y="116"/>
                  </a:lnTo>
                  <a:lnTo>
                    <a:pt x="108" y="116"/>
                  </a:lnTo>
                  <a:lnTo>
                    <a:pt x="108" y="116"/>
                  </a:lnTo>
                  <a:lnTo>
                    <a:pt x="108" y="116"/>
                  </a:lnTo>
                  <a:lnTo>
                    <a:pt x="108" y="116"/>
                  </a:lnTo>
                  <a:lnTo>
                    <a:pt x="108" y="116"/>
                  </a:lnTo>
                  <a:lnTo>
                    <a:pt x="108" y="116"/>
                  </a:lnTo>
                  <a:lnTo>
                    <a:pt x="108" y="116"/>
                  </a:lnTo>
                  <a:lnTo>
                    <a:pt x="108" y="116"/>
                  </a:lnTo>
                  <a:lnTo>
                    <a:pt x="108" y="116"/>
                  </a:lnTo>
                  <a:lnTo>
                    <a:pt x="109" y="116"/>
                  </a:lnTo>
                  <a:lnTo>
                    <a:pt x="109" y="116"/>
                  </a:lnTo>
                  <a:lnTo>
                    <a:pt x="109" y="116"/>
                  </a:lnTo>
                  <a:lnTo>
                    <a:pt x="109" y="116"/>
                  </a:lnTo>
                  <a:lnTo>
                    <a:pt x="109" y="116"/>
                  </a:lnTo>
                  <a:lnTo>
                    <a:pt x="109" y="116"/>
                  </a:lnTo>
                  <a:lnTo>
                    <a:pt x="109" y="116"/>
                  </a:lnTo>
                  <a:lnTo>
                    <a:pt x="109" y="116"/>
                  </a:lnTo>
                  <a:lnTo>
                    <a:pt x="109" y="115"/>
                  </a:lnTo>
                  <a:lnTo>
                    <a:pt x="109" y="115"/>
                  </a:lnTo>
                  <a:lnTo>
                    <a:pt x="109" y="115"/>
                  </a:lnTo>
                  <a:lnTo>
                    <a:pt x="110" y="115"/>
                  </a:lnTo>
                  <a:lnTo>
                    <a:pt x="110" y="115"/>
                  </a:lnTo>
                  <a:lnTo>
                    <a:pt x="110" y="115"/>
                  </a:lnTo>
                  <a:lnTo>
                    <a:pt x="110" y="115"/>
                  </a:lnTo>
                  <a:lnTo>
                    <a:pt x="110" y="115"/>
                  </a:lnTo>
                  <a:lnTo>
                    <a:pt x="110" y="115"/>
                  </a:lnTo>
                  <a:lnTo>
                    <a:pt x="110" y="115"/>
                  </a:lnTo>
                  <a:lnTo>
                    <a:pt x="110" y="115"/>
                  </a:lnTo>
                  <a:lnTo>
                    <a:pt x="111" y="115"/>
                  </a:lnTo>
                  <a:lnTo>
                    <a:pt x="111" y="115"/>
                  </a:lnTo>
                  <a:lnTo>
                    <a:pt x="111" y="115"/>
                  </a:lnTo>
                  <a:lnTo>
                    <a:pt x="111" y="115"/>
                  </a:lnTo>
                  <a:lnTo>
                    <a:pt x="111" y="115"/>
                  </a:lnTo>
                  <a:lnTo>
                    <a:pt x="112" y="114"/>
                  </a:lnTo>
                  <a:lnTo>
                    <a:pt x="112" y="114"/>
                  </a:lnTo>
                  <a:lnTo>
                    <a:pt x="112" y="114"/>
                  </a:lnTo>
                  <a:lnTo>
                    <a:pt x="112" y="114"/>
                  </a:lnTo>
                  <a:lnTo>
                    <a:pt x="112" y="114"/>
                  </a:lnTo>
                  <a:lnTo>
                    <a:pt x="113" y="114"/>
                  </a:lnTo>
                  <a:lnTo>
                    <a:pt x="113" y="114"/>
                  </a:lnTo>
                  <a:lnTo>
                    <a:pt x="113" y="114"/>
                  </a:lnTo>
                  <a:lnTo>
                    <a:pt x="113" y="113"/>
                  </a:lnTo>
                  <a:lnTo>
                    <a:pt x="113" y="113"/>
                  </a:lnTo>
                  <a:lnTo>
                    <a:pt x="113" y="113"/>
                  </a:lnTo>
                  <a:lnTo>
                    <a:pt x="113" y="113"/>
                  </a:lnTo>
                  <a:lnTo>
                    <a:pt x="114" y="112"/>
                  </a:lnTo>
                  <a:lnTo>
                    <a:pt x="114" y="112"/>
                  </a:lnTo>
                  <a:lnTo>
                    <a:pt x="114" y="112"/>
                  </a:lnTo>
                  <a:lnTo>
                    <a:pt x="114" y="112"/>
                  </a:lnTo>
                  <a:lnTo>
                    <a:pt x="115" y="112"/>
                  </a:lnTo>
                  <a:lnTo>
                    <a:pt x="115" y="110"/>
                  </a:lnTo>
                  <a:lnTo>
                    <a:pt x="115" y="110"/>
                  </a:lnTo>
                  <a:lnTo>
                    <a:pt x="116" y="110"/>
                  </a:lnTo>
                  <a:lnTo>
                    <a:pt x="116" y="110"/>
                  </a:lnTo>
                  <a:lnTo>
                    <a:pt x="116" y="109"/>
                  </a:lnTo>
                  <a:lnTo>
                    <a:pt x="117" y="108"/>
                  </a:lnTo>
                  <a:lnTo>
                    <a:pt x="118" y="106"/>
                  </a:lnTo>
                  <a:lnTo>
                    <a:pt x="119" y="105"/>
                  </a:lnTo>
                  <a:lnTo>
                    <a:pt x="119" y="105"/>
                  </a:lnTo>
                  <a:lnTo>
                    <a:pt x="119" y="105"/>
                  </a:lnTo>
                  <a:lnTo>
                    <a:pt x="119" y="104"/>
                  </a:lnTo>
                  <a:lnTo>
                    <a:pt x="120" y="103"/>
                  </a:lnTo>
                  <a:lnTo>
                    <a:pt x="121" y="100"/>
                  </a:lnTo>
                  <a:lnTo>
                    <a:pt x="121" y="99"/>
                  </a:lnTo>
                  <a:lnTo>
                    <a:pt x="121" y="99"/>
                  </a:lnTo>
                  <a:lnTo>
                    <a:pt x="121" y="99"/>
                  </a:lnTo>
                  <a:lnTo>
                    <a:pt x="122" y="98"/>
                  </a:lnTo>
                  <a:lnTo>
                    <a:pt x="123" y="96"/>
                  </a:lnTo>
                  <a:lnTo>
                    <a:pt x="124" y="92"/>
                  </a:lnTo>
                  <a:lnTo>
                    <a:pt x="124" y="92"/>
                  </a:lnTo>
                  <a:lnTo>
                    <a:pt x="124" y="92"/>
                  </a:lnTo>
                  <a:lnTo>
                    <a:pt x="124" y="91"/>
                  </a:lnTo>
                  <a:lnTo>
                    <a:pt x="125" y="90"/>
                  </a:lnTo>
                  <a:lnTo>
                    <a:pt x="125" y="88"/>
                  </a:lnTo>
                  <a:lnTo>
                    <a:pt x="127" y="84"/>
                  </a:lnTo>
                  <a:lnTo>
                    <a:pt x="130" y="74"/>
                  </a:lnTo>
                  <a:lnTo>
                    <a:pt x="136" y="54"/>
                  </a:lnTo>
                  <a:lnTo>
                    <a:pt x="141" y="36"/>
                  </a:lnTo>
                  <a:lnTo>
                    <a:pt x="141" y="36"/>
                  </a:lnTo>
                  <a:lnTo>
                    <a:pt x="141" y="35"/>
                  </a:lnTo>
                  <a:lnTo>
                    <a:pt x="142" y="35"/>
                  </a:lnTo>
                  <a:lnTo>
                    <a:pt x="142" y="33"/>
                  </a:lnTo>
                  <a:lnTo>
                    <a:pt x="143" y="31"/>
                  </a:lnTo>
                  <a:lnTo>
                    <a:pt x="144" y="26"/>
                  </a:lnTo>
                  <a:lnTo>
                    <a:pt x="144" y="26"/>
                  </a:lnTo>
                  <a:lnTo>
                    <a:pt x="144" y="26"/>
                  </a:lnTo>
                  <a:lnTo>
                    <a:pt x="145" y="25"/>
                  </a:lnTo>
                  <a:lnTo>
                    <a:pt x="145" y="24"/>
                  </a:lnTo>
                  <a:lnTo>
                    <a:pt x="146" y="22"/>
                  </a:lnTo>
                  <a:lnTo>
                    <a:pt x="147" y="18"/>
                  </a:lnTo>
                  <a:lnTo>
                    <a:pt x="147" y="18"/>
                  </a:lnTo>
                  <a:lnTo>
                    <a:pt x="148" y="18"/>
                  </a:lnTo>
                  <a:lnTo>
                    <a:pt x="148" y="17"/>
                  </a:lnTo>
                  <a:lnTo>
                    <a:pt x="148" y="16"/>
                  </a:lnTo>
                  <a:lnTo>
                    <a:pt x="149" y="15"/>
                  </a:lnTo>
                  <a:lnTo>
                    <a:pt x="150" y="12"/>
                  </a:lnTo>
                  <a:lnTo>
                    <a:pt x="150" y="11"/>
                  </a:lnTo>
                  <a:lnTo>
                    <a:pt x="150" y="11"/>
                  </a:lnTo>
                  <a:lnTo>
                    <a:pt x="150" y="11"/>
                  </a:lnTo>
                  <a:lnTo>
                    <a:pt x="151" y="10"/>
                  </a:lnTo>
                  <a:lnTo>
                    <a:pt x="152" y="9"/>
                  </a:lnTo>
                  <a:lnTo>
                    <a:pt x="153" y="6"/>
                  </a:lnTo>
                  <a:lnTo>
                    <a:pt x="153" y="6"/>
                  </a:lnTo>
                  <a:lnTo>
                    <a:pt x="153" y="6"/>
                  </a:lnTo>
                  <a:lnTo>
                    <a:pt x="153" y="6"/>
                  </a:lnTo>
                  <a:lnTo>
                    <a:pt x="154" y="5"/>
                  </a:lnTo>
                  <a:lnTo>
                    <a:pt x="154" y="4"/>
                  </a:lnTo>
                  <a:lnTo>
                    <a:pt x="155" y="4"/>
                  </a:lnTo>
                  <a:lnTo>
                    <a:pt x="155" y="4"/>
                  </a:lnTo>
                  <a:lnTo>
                    <a:pt x="155" y="4"/>
                  </a:lnTo>
                  <a:lnTo>
                    <a:pt x="155" y="3"/>
                  </a:lnTo>
                  <a:lnTo>
                    <a:pt x="156" y="2"/>
                  </a:lnTo>
                  <a:lnTo>
                    <a:pt x="156" y="2"/>
                  </a:lnTo>
                  <a:lnTo>
                    <a:pt x="156" y="2"/>
                  </a:lnTo>
                  <a:lnTo>
                    <a:pt x="156" y="2"/>
                  </a:lnTo>
                  <a:lnTo>
                    <a:pt x="157" y="1"/>
                  </a:lnTo>
                  <a:lnTo>
                    <a:pt x="157" y="1"/>
                  </a:lnTo>
                  <a:lnTo>
                    <a:pt x="157" y="1"/>
                  </a:lnTo>
                  <a:lnTo>
                    <a:pt x="157" y="1"/>
                  </a:lnTo>
                  <a:lnTo>
                    <a:pt x="158" y="1"/>
                  </a:lnTo>
                  <a:lnTo>
                    <a:pt x="158" y="1"/>
                  </a:lnTo>
                  <a:lnTo>
                    <a:pt x="158" y="1"/>
                  </a:lnTo>
                  <a:lnTo>
                    <a:pt x="158" y="1"/>
                  </a:lnTo>
                  <a:lnTo>
                    <a:pt x="158" y="0"/>
                  </a:lnTo>
                  <a:lnTo>
                    <a:pt x="158" y="0"/>
                  </a:lnTo>
                  <a:lnTo>
                    <a:pt x="158" y="0"/>
                  </a:lnTo>
                  <a:lnTo>
                    <a:pt x="158" y="0"/>
                  </a:lnTo>
                  <a:lnTo>
                    <a:pt x="158" y="0"/>
                  </a:lnTo>
                  <a:lnTo>
                    <a:pt x="159" y="0"/>
                  </a:lnTo>
                  <a:lnTo>
                    <a:pt x="159" y="0"/>
                  </a:lnTo>
                  <a:lnTo>
                    <a:pt x="159" y="0"/>
                  </a:lnTo>
                  <a:lnTo>
                    <a:pt x="159" y="0"/>
                  </a:lnTo>
                  <a:lnTo>
                    <a:pt x="159" y="0"/>
                  </a:lnTo>
                  <a:lnTo>
                    <a:pt x="159" y="0"/>
                  </a:lnTo>
                  <a:lnTo>
                    <a:pt x="159" y="0"/>
                  </a:lnTo>
                  <a:lnTo>
                    <a:pt x="159" y="0"/>
                  </a:lnTo>
                  <a:lnTo>
                    <a:pt x="160" y="0"/>
                  </a:lnTo>
                  <a:lnTo>
                    <a:pt x="160" y="0"/>
                  </a:lnTo>
                  <a:lnTo>
                    <a:pt x="160" y="0"/>
                  </a:lnTo>
                  <a:lnTo>
                    <a:pt x="160" y="0"/>
                  </a:lnTo>
                  <a:lnTo>
                    <a:pt x="160" y="0"/>
                  </a:lnTo>
                  <a:lnTo>
                    <a:pt x="160" y="0"/>
                  </a:lnTo>
                  <a:lnTo>
                    <a:pt x="160" y="0"/>
                  </a:lnTo>
                  <a:lnTo>
                    <a:pt x="160" y="0"/>
                  </a:lnTo>
                  <a:lnTo>
                    <a:pt x="160" y="0"/>
                  </a:lnTo>
                  <a:lnTo>
                    <a:pt x="160" y="0"/>
                  </a:lnTo>
                  <a:lnTo>
                    <a:pt x="160" y="0"/>
                  </a:lnTo>
                  <a:lnTo>
                    <a:pt x="161" y="0"/>
                  </a:lnTo>
                  <a:lnTo>
                    <a:pt x="161" y="0"/>
                  </a:lnTo>
                  <a:lnTo>
                    <a:pt x="161" y="0"/>
                  </a:lnTo>
                  <a:lnTo>
                    <a:pt x="161" y="0"/>
                  </a:lnTo>
                  <a:lnTo>
                    <a:pt x="161" y="0"/>
                  </a:lnTo>
                  <a:lnTo>
                    <a:pt x="161" y="0"/>
                  </a:lnTo>
                  <a:lnTo>
                    <a:pt x="161" y="0"/>
                  </a:lnTo>
                  <a:lnTo>
                    <a:pt x="161" y="0"/>
                  </a:lnTo>
                  <a:lnTo>
                    <a:pt x="161" y="0"/>
                  </a:lnTo>
                  <a:lnTo>
                    <a:pt x="161" y="0"/>
                  </a:lnTo>
                  <a:lnTo>
                    <a:pt x="162" y="0"/>
                  </a:lnTo>
                  <a:lnTo>
                    <a:pt x="162" y="0"/>
                  </a:lnTo>
                  <a:lnTo>
                    <a:pt x="162" y="0"/>
                  </a:lnTo>
                  <a:lnTo>
                    <a:pt x="162" y="0"/>
                  </a:lnTo>
                  <a:lnTo>
                    <a:pt x="162" y="0"/>
                  </a:lnTo>
                  <a:lnTo>
                    <a:pt x="162" y="0"/>
                  </a:lnTo>
                  <a:lnTo>
                    <a:pt x="162" y="0"/>
                  </a:lnTo>
                  <a:lnTo>
                    <a:pt x="162" y="0"/>
                  </a:lnTo>
                  <a:lnTo>
                    <a:pt x="162" y="0"/>
                  </a:lnTo>
                  <a:lnTo>
                    <a:pt x="162" y="0"/>
                  </a:lnTo>
                  <a:lnTo>
                    <a:pt x="162" y="0"/>
                  </a:lnTo>
                  <a:lnTo>
                    <a:pt x="163" y="0"/>
                  </a:lnTo>
                  <a:lnTo>
                    <a:pt x="163" y="0"/>
                  </a:lnTo>
                  <a:lnTo>
                    <a:pt x="163" y="0"/>
                  </a:lnTo>
                  <a:lnTo>
                    <a:pt x="163" y="0"/>
                  </a:lnTo>
                  <a:lnTo>
                    <a:pt x="163" y="0"/>
                  </a:lnTo>
                  <a:lnTo>
                    <a:pt x="164" y="0"/>
                  </a:lnTo>
                  <a:lnTo>
                    <a:pt x="164" y="0"/>
                  </a:lnTo>
                  <a:lnTo>
                    <a:pt x="164" y="0"/>
                  </a:lnTo>
                  <a:lnTo>
                    <a:pt x="164" y="1"/>
                  </a:lnTo>
                  <a:lnTo>
                    <a:pt x="164" y="1"/>
                  </a:lnTo>
                  <a:lnTo>
                    <a:pt x="164" y="1"/>
                  </a:lnTo>
                  <a:lnTo>
                    <a:pt x="164" y="1"/>
                  </a:lnTo>
                  <a:lnTo>
                    <a:pt x="165" y="1"/>
                  </a:lnTo>
                  <a:lnTo>
                    <a:pt x="165" y="2"/>
                  </a:lnTo>
                  <a:lnTo>
                    <a:pt x="165" y="2"/>
                  </a:lnTo>
                  <a:lnTo>
                    <a:pt x="165" y="2"/>
                  </a:lnTo>
                  <a:lnTo>
                    <a:pt x="165" y="2"/>
                  </a:lnTo>
                  <a:lnTo>
                    <a:pt x="166" y="2"/>
                  </a:lnTo>
                  <a:lnTo>
                    <a:pt x="166" y="3"/>
                  </a:lnTo>
                  <a:lnTo>
                    <a:pt x="166" y="3"/>
                  </a:lnTo>
                  <a:lnTo>
                    <a:pt x="166" y="3"/>
                  </a:lnTo>
                  <a:lnTo>
                    <a:pt x="167" y="3"/>
                  </a:lnTo>
                  <a:lnTo>
                    <a:pt x="167" y="4"/>
                  </a:lnTo>
                  <a:lnTo>
                    <a:pt x="168" y="5"/>
                  </a:lnTo>
                  <a:lnTo>
                    <a:pt x="168" y="5"/>
                  </a:lnTo>
                  <a:lnTo>
                    <a:pt x="168" y="5"/>
                  </a:lnTo>
                  <a:lnTo>
                    <a:pt x="168" y="5"/>
                  </a:lnTo>
                  <a:lnTo>
                    <a:pt x="168" y="6"/>
                  </a:lnTo>
                  <a:lnTo>
                    <a:pt x="169" y="7"/>
                  </a:lnTo>
                  <a:lnTo>
                    <a:pt x="170" y="10"/>
                  </a:lnTo>
                  <a:lnTo>
                    <a:pt x="171" y="10"/>
                  </a:lnTo>
                  <a:lnTo>
                    <a:pt x="171" y="10"/>
                  </a:lnTo>
                  <a:lnTo>
                    <a:pt x="171" y="10"/>
                  </a:lnTo>
                  <a:lnTo>
                    <a:pt x="171" y="11"/>
                  </a:lnTo>
                  <a:lnTo>
                    <a:pt x="172" y="13"/>
                  </a:lnTo>
                  <a:lnTo>
                    <a:pt x="174" y="17"/>
                  </a:lnTo>
                  <a:lnTo>
                    <a:pt x="174" y="17"/>
                  </a:lnTo>
                  <a:lnTo>
                    <a:pt x="174" y="17"/>
                  </a:lnTo>
                  <a:lnTo>
                    <a:pt x="174" y="18"/>
                  </a:lnTo>
                  <a:lnTo>
                    <a:pt x="174" y="18"/>
                  </a:lnTo>
                  <a:lnTo>
                    <a:pt x="175" y="21"/>
                  </a:lnTo>
                  <a:lnTo>
                    <a:pt x="177" y="25"/>
                  </a:lnTo>
                  <a:lnTo>
                    <a:pt x="177" y="25"/>
                  </a:lnTo>
                  <a:lnTo>
                    <a:pt x="177" y="25"/>
                  </a:lnTo>
                  <a:lnTo>
                    <a:pt x="177" y="26"/>
                  </a:lnTo>
                  <a:lnTo>
                    <a:pt x="177" y="27"/>
                  </a:lnTo>
                  <a:lnTo>
                    <a:pt x="178" y="29"/>
                  </a:lnTo>
                  <a:lnTo>
                    <a:pt x="179" y="34"/>
                  </a:lnTo>
                  <a:lnTo>
                    <a:pt x="182" y="43"/>
                  </a:lnTo>
                  <a:lnTo>
                    <a:pt x="188" y="63"/>
                  </a:lnTo>
                  <a:lnTo>
                    <a:pt x="188" y="64"/>
                  </a:lnTo>
                  <a:lnTo>
                    <a:pt x="188" y="64"/>
                  </a:lnTo>
                  <a:lnTo>
                    <a:pt x="188" y="65"/>
                  </a:lnTo>
                  <a:lnTo>
                    <a:pt x="188" y="66"/>
                  </a:lnTo>
                  <a:lnTo>
                    <a:pt x="189" y="69"/>
                  </a:lnTo>
                  <a:lnTo>
                    <a:pt x="191" y="74"/>
                  </a:lnTo>
                  <a:lnTo>
                    <a:pt x="194" y="84"/>
                  </a:lnTo>
                  <a:lnTo>
                    <a:pt x="194" y="84"/>
                  </a:lnTo>
                  <a:lnTo>
                    <a:pt x="194" y="85"/>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4" name="Freeform 61"/>
            <p:cNvSpPr>
              <a:spLocks/>
            </p:cNvSpPr>
            <p:nvPr/>
          </p:nvSpPr>
          <p:spPr bwMode="auto">
            <a:xfrm>
              <a:off x="2244" y="2186"/>
              <a:ext cx="155" cy="116"/>
            </a:xfrm>
            <a:custGeom>
              <a:avLst/>
              <a:gdLst/>
              <a:ahLst/>
              <a:cxnLst>
                <a:cxn ang="0">
                  <a:pos x="3" y="94"/>
                </a:cxn>
                <a:cxn ang="0">
                  <a:pos x="7" y="104"/>
                </a:cxn>
                <a:cxn ang="0">
                  <a:pos x="9" y="108"/>
                </a:cxn>
                <a:cxn ang="0">
                  <a:pos x="12" y="112"/>
                </a:cxn>
                <a:cxn ang="0">
                  <a:pos x="13" y="114"/>
                </a:cxn>
                <a:cxn ang="0">
                  <a:pos x="15" y="115"/>
                </a:cxn>
                <a:cxn ang="0">
                  <a:pos x="15" y="115"/>
                </a:cxn>
                <a:cxn ang="0">
                  <a:pos x="16" y="116"/>
                </a:cxn>
                <a:cxn ang="0">
                  <a:pos x="17" y="116"/>
                </a:cxn>
                <a:cxn ang="0">
                  <a:pos x="18" y="116"/>
                </a:cxn>
                <a:cxn ang="0">
                  <a:pos x="19" y="115"/>
                </a:cxn>
                <a:cxn ang="0">
                  <a:pos x="19" y="115"/>
                </a:cxn>
                <a:cxn ang="0">
                  <a:pos x="21" y="114"/>
                </a:cxn>
                <a:cxn ang="0">
                  <a:pos x="22" y="113"/>
                </a:cxn>
                <a:cxn ang="0">
                  <a:pos x="25" y="109"/>
                </a:cxn>
                <a:cxn ang="0">
                  <a:pos x="27" y="105"/>
                </a:cxn>
                <a:cxn ang="0">
                  <a:pos x="32" y="91"/>
                </a:cxn>
                <a:cxn ang="0">
                  <a:pos x="41" y="60"/>
                </a:cxn>
                <a:cxn ang="0">
                  <a:pos x="49" y="28"/>
                </a:cxn>
                <a:cxn ang="0">
                  <a:pos x="53" y="18"/>
                </a:cxn>
                <a:cxn ang="0">
                  <a:pos x="55" y="11"/>
                </a:cxn>
                <a:cxn ang="0">
                  <a:pos x="57" y="7"/>
                </a:cxn>
                <a:cxn ang="0">
                  <a:pos x="59" y="4"/>
                </a:cxn>
                <a:cxn ang="0">
                  <a:pos x="61" y="2"/>
                </a:cxn>
                <a:cxn ang="0">
                  <a:pos x="63" y="0"/>
                </a:cxn>
                <a:cxn ang="0">
                  <a:pos x="64" y="0"/>
                </a:cxn>
                <a:cxn ang="0">
                  <a:pos x="64" y="0"/>
                </a:cxn>
                <a:cxn ang="0">
                  <a:pos x="65" y="0"/>
                </a:cxn>
                <a:cxn ang="0">
                  <a:pos x="66" y="0"/>
                </a:cxn>
                <a:cxn ang="0">
                  <a:pos x="66" y="0"/>
                </a:cxn>
                <a:cxn ang="0">
                  <a:pos x="67" y="0"/>
                </a:cxn>
                <a:cxn ang="0">
                  <a:pos x="69" y="1"/>
                </a:cxn>
                <a:cxn ang="0">
                  <a:pos x="70" y="3"/>
                </a:cxn>
                <a:cxn ang="0">
                  <a:pos x="73" y="7"/>
                </a:cxn>
                <a:cxn ang="0">
                  <a:pos x="76" y="15"/>
                </a:cxn>
                <a:cxn ang="0">
                  <a:pos x="83" y="35"/>
                </a:cxn>
                <a:cxn ang="0">
                  <a:pos x="95" y="81"/>
                </a:cxn>
                <a:cxn ang="0">
                  <a:pos x="99" y="95"/>
                </a:cxn>
                <a:cxn ang="0">
                  <a:pos x="101" y="102"/>
                </a:cxn>
                <a:cxn ang="0">
                  <a:pos x="104" y="107"/>
                </a:cxn>
                <a:cxn ang="0">
                  <a:pos x="106" y="111"/>
                </a:cxn>
                <a:cxn ang="0">
                  <a:pos x="107" y="113"/>
                </a:cxn>
                <a:cxn ang="0">
                  <a:pos x="108" y="114"/>
                </a:cxn>
                <a:cxn ang="0">
                  <a:pos x="109" y="115"/>
                </a:cxn>
                <a:cxn ang="0">
                  <a:pos x="110" y="115"/>
                </a:cxn>
                <a:cxn ang="0">
                  <a:pos x="111" y="116"/>
                </a:cxn>
                <a:cxn ang="0">
                  <a:pos x="112" y="116"/>
                </a:cxn>
                <a:cxn ang="0">
                  <a:pos x="112" y="115"/>
                </a:cxn>
                <a:cxn ang="0">
                  <a:pos x="113" y="115"/>
                </a:cxn>
                <a:cxn ang="0">
                  <a:pos x="114" y="114"/>
                </a:cxn>
                <a:cxn ang="0">
                  <a:pos x="116" y="112"/>
                </a:cxn>
                <a:cxn ang="0">
                  <a:pos x="118" y="109"/>
                </a:cxn>
                <a:cxn ang="0">
                  <a:pos x="122" y="100"/>
                </a:cxn>
                <a:cxn ang="0">
                  <a:pos x="128" y="82"/>
                </a:cxn>
                <a:cxn ang="0">
                  <a:pos x="139" y="35"/>
                </a:cxn>
                <a:cxn ang="0">
                  <a:pos x="143" y="23"/>
                </a:cxn>
                <a:cxn ang="0">
                  <a:pos x="147" y="12"/>
                </a:cxn>
                <a:cxn ang="0">
                  <a:pos x="149" y="7"/>
                </a:cxn>
                <a:cxn ang="0">
                  <a:pos x="151" y="3"/>
                </a:cxn>
                <a:cxn ang="0">
                  <a:pos x="152" y="1"/>
                </a:cxn>
                <a:cxn ang="0">
                  <a:pos x="154" y="0"/>
                </a:cxn>
                <a:cxn ang="0">
                  <a:pos x="155" y="0"/>
                </a:cxn>
              </a:cxnLst>
              <a:rect l="0" t="0" r="r" b="b"/>
              <a:pathLst>
                <a:path w="155" h="116">
                  <a:moveTo>
                    <a:pt x="0" y="85"/>
                  </a:moveTo>
                  <a:lnTo>
                    <a:pt x="0" y="85"/>
                  </a:lnTo>
                  <a:lnTo>
                    <a:pt x="0" y="86"/>
                  </a:lnTo>
                  <a:lnTo>
                    <a:pt x="1" y="88"/>
                  </a:lnTo>
                  <a:lnTo>
                    <a:pt x="2" y="93"/>
                  </a:lnTo>
                  <a:lnTo>
                    <a:pt x="3" y="93"/>
                  </a:lnTo>
                  <a:lnTo>
                    <a:pt x="3" y="93"/>
                  </a:lnTo>
                  <a:lnTo>
                    <a:pt x="3" y="94"/>
                  </a:lnTo>
                  <a:lnTo>
                    <a:pt x="3" y="95"/>
                  </a:lnTo>
                  <a:lnTo>
                    <a:pt x="4" y="97"/>
                  </a:lnTo>
                  <a:lnTo>
                    <a:pt x="5" y="100"/>
                  </a:lnTo>
                  <a:lnTo>
                    <a:pt x="5" y="100"/>
                  </a:lnTo>
                  <a:lnTo>
                    <a:pt x="6" y="101"/>
                  </a:lnTo>
                  <a:lnTo>
                    <a:pt x="6" y="101"/>
                  </a:lnTo>
                  <a:lnTo>
                    <a:pt x="6" y="102"/>
                  </a:lnTo>
                  <a:lnTo>
                    <a:pt x="7" y="104"/>
                  </a:lnTo>
                  <a:lnTo>
                    <a:pt x="7" y="104"/>
                  </a:lnTo>
                  <a:lnTo>
                    <a:pt x="7" y="104"/>
                  </a:lnTo>
                  <a:lnTo>
                    <a:pt x="7" y="105"/>
                  </a:lnTo>
                  <a:lnTo>
                    <a:pt x="8" y="106"/>
                  </a:lnTo>
                  <a:lnTo>
                    <a:pt x="8" y="107"/>
                  </a:lnTo>
                  <a:lnTo>
                    <a:pt x="8" y="107"/>
                  </a:lnTo>
                  <a:lnTo>
                    <a:pt x="8" y="107"/>
                  </a:lnTo>
                  <a:lnTo>
                    <a:pt x="9" y="108"/>
                  </a:lnTo>
                  <a:lnTo>
                    <a:pt x="9" y="108"/>
                  </a:lnTo>
                  <a:lnTo>
                    <a:pt x="10" y="110"/>
                  </a:lnTo>
                  <a:lnTo>
                    <a:pt x="10" y="110"/>
                  </a:lnTo>
                  <a:lnTo>
                    <a:pt x="10" y="110"/>
                  </a:lnTo>
                  <a:lnTo>
                    <a:pt x="10" y="110"/>
                  </a:lnTo>
                  <a:lnTo>
                    <a:pt x="11" y="111"/>
                  </a:lnTo>
                  <a:lnTo>
                    <a:pt x="11" y="112"/>
                  </a:lnTo>
                  <a:lnTo>
                    <a:pt x="12" y="112"/>
                  </a:lnTo>
                  <a:lnTo>
                    <a:pt x="12" y="112"/>
                  </a:lnTo>
                  <a:lnTo>
                    <a:pt x="12" y="112"/>
                  </a:lnTo>
                  <a:lnTo>
                    <a:pt x="12" y="113"/>
                  </a:lnTo>
                  <a:lnTo>
                    <a:pt x="12" y="113"/>
                  </a:lnTo>
                  <a:lnTo>
                    <a:pt x="12" y="113"/>
                  </a:lnTo>
                  <a:lnTo>
                    <a:pt x="13" y="113"/>
                  </a:lnTo>
                  <a:lnTo>
                    <a:pt x="13" y="114"/>
                  </a:lnTo>
                  <a:lnTo>
                    <a:pt x="13" y="114"/>
                  </a:lnTo>
                  <a:lnTo>
                    <a:pt x="13" y="114"/>
                  </a:lnTo>
                  <a:lnTo>
                    <a:pt x="13" y="114"/>
                  </a:lnTo>
                  <a:lnTo>
                    <a:pt x="14" y="114"/>
                  </a:lnTo>
                  <a:lnTo>
                    <a:pt x="14" y="114"/>
                  </a:lnTo>
                  <a:lnTo>
                    <a:pt x="14" y="114"/>
                  </a:lnTo>
                  <a:lnTo>
                    <a:pt x="14" y="114"/>
                  </a:lnTo>
                  <a:lnTo>
                    <a:pt x="15" y="115"/>
                  </a:lnTo>
                  <a:lnTo>
                    <a:pt x="15" y="115"/>
                  </a:lnTo>
                  <a:lnTo>
                    <a:pt x="15" y="115"/>
                  </a:lnTo>
                  <a:lnTo>
                    <a:pt x="15" y="115"/>
                  </a:lnTo>
                  <a:lnTo>
                    <a:pt x="15" y="115"/>
                  </a:lnTo>
                  <a:lnTo>
                    <a:pt x="15" y="115"/>
                  </a:lnTo>
                  <a:lnTo>
                    <a:pt x="15" y="115"/>
                  </a:lnTo>
                  <a:lnTo>
                    <a:pt x="15" y="115"/>
                  </a:lnTo>
                  <a:lnTo>
                    <a:pt x="15" y="115"/>
                  </a:lnTo>
                  <a:lnTo>
                    <a:pt x="15" y="115"/>
                  </a:lnTo>
                  <a:lnTo>
                    <a:pt x="16" y="115"/>
                  </a:lnTo>
                  <a:lnTo>
                    <a:pt x="16" y="115"/>
                  </a:lnTo>
                  <a:lnTo>
                    <a:pt x="16" y="115"/>
                  </a:lnTo>
                  <a:lnTo>
                    <a:pt x="16" y="115"/>
                  </a:lnTo>
                  <a:lnTo>
                    <a:pt x="16" y="115"/>
                  </a:lnTo>
                  <a:lnTo>
                    <a:pt x="16" y="115"/>
                  </a:lnTo>
                  <a:lnTo>
                    <a:pt x="16" y="116"/>
                  </a:lnTo>
                  <a:lnTo>
                    <a:pt x="16" y="116"/>
                  </a:lnTo>
                  <a:lnTo>
                    <a:pt x="16" y="116"/>
                  </a:lnTo>
                  <a:lnTo>
                    <a:pt x="17" y="116"/>
                  </a:lnTo>
                  <a:lnTo>
                    <a:pt x="17" y="116"/>
                  </a:lnTo>
                  <a:lnTo>
                    <a:pt x="17" y="116"/>
                  </a:lnTo>
                  <a:lnTo>
                    <a:pt x="17" y="116"/>
                  </a:lnTo>
                  <a:lnTo>
                    <a:pt x="17" y="116"/>
                  </a:lnTo>
                  <a:lnTo>
                    <a:pt x="17" y="116"/>
                  </a:lnTo>
                  <a:lnTo>
                    <a:pt x="17" y="116"/>
                  </a:lnTo>
                  <a:lnTo>
                    <a:pt x="17" y="116"/>
                  </a:lnTo>
                  <a:lnTo>
                    <a:pt x="17" y="116"/>
                  </a:lnTo>
                  <a:lnTo>
                    <a:pt x="17" y="116"/>
                  </a:lnTo>
                  <a:lnTo>
                    <a:pt x="17" y="116"/>
                  </a:lnTo>
                  <a:lnTo>
                    <a:pt x="17" y="116"/>
                  </a:lnTo>
                  <a:lnTo>
                    <a:pt x="18" y="116"/>
                  </a:lnTo>
                  <a:lnTo>
                    <a:pt x="18" y="116"/>
                  </a:lnTo>
                  <a:lnTo>
                    <a:pt x="18" y="116"/>
                  </a:lnTo>
                  <a:lnTo>
                    <a:pt x="18" y="116"/>
                  </a:lnTo>
                  <a:lnTo>
                    <a:pt x="18" y="116"/>
                  </a:lnTo>
                  <a:lnTo>
                    <a:pt x="18" y="115"/>
                  </a:lnTo>
                  <a:lnTo>
                    <a:pt x="18" y="115"/>
                  </a:lnTo>
                  <a:lnTo>
                    <a:pt x="18" y="115"/>
                  </a:lnTo>
                  <a:lnTo>
                    <a:pt x="18" y="115"/>
                  </a:lnTo>
                  <a:lnTo>
                    <a:pt x="18" y="115"/>
                  </a:lnTo>
                  <a:lnTo>
                    <a:pt x="19" y="115"/>
                  </a:lnTo>
                  <a:lnTo>
                    <a:pt x="19" y="115"/>
                  </a:lnTo>
                  <a:lnTo>
                    <a:pt x="19" y="115"/>
                  </a:lnTo>
                  <a:lnTo>
                    <a:pt x="19" y="115"/>
                  </a:lnTo>
                  <a:lnTo>
                    <a:pt x="19" y="115"/>
                  </a:lnTo>
                  <a:lnTo>
                    <a:pt x="19" y="115"/>
                  </a:lnTo>
                  <a:lnTo>
                    <a:pt x="19" y="115"/>
                  </a:lnTo>
                  <a:lnTo>
                    <a:pt x="19" y="115"/>
                  </a:lnTo>
                  <a:lnTo>
                    <a:pt x="19" y="115"/>
                  </a:lnTo>
                  <a:lnTo>
                    <a:pt x="19" y="115"/>
                  </a:lnTo>
                  <a:lnTo>
                    <a:pt x="20" y="115"/>
                  </a:lnTo>
                  <a:lnTo>
                    <a:pt x="20" y="115"/>
                  </a:lnTo>
                  <a:lnTo>
                    <a:pt x="20" y="115"/>
                  </a:lnTo>
                  <a:lnTo>
                    <a:pt x="20" y="114"/>
                  </a:lnTo>
                  <a:lnTo>
                    <a:pt x="20" y="114"/>
                  </a:lnTo>
                  <a:lnTo>
                    <a:pt x="20" y="114"/>
                  </a:lnTo>
                  <a:lnTo>
                    <a:pt x="21" y="114"/>
                  </a:lnTo>
                  <a:lnTo>
                    <a:pt x="21" y="114"/>
                  </a:lnTo>
                  <a:lnTo>
                    <a:pt x="21" y="114"/>
                  </a:lnTo>
                  <a:lnTo>
                    <a:pt x="21" y="114"/>
                  </a:lnTo>
                  <a:lnTo>
                    <a:pt x="21" y="114"/>
                  </a:lnTo>
                  <a:lnTo>
                    <a:pt x="22" y="113"/>
                  </a:lnTo>
                  <a:lnTo>
                    <a:pt x="22" y="113"/>
                  </a:lnTo>
                  <a:lnTo>
                    <a:pt x="22" y="113"/>
                  </a:lnTo>
                  <a:lnTo>
                    <a:pt x="22" y="113"/>
                  </a:lnTo>
                  <a:lnTo>
                    <a:pt x="22" y="112"/>
                  </a:lnTo>
                  <a:lnTo>
                    <a:pt x="23" y="111"/>
                  </a:lnTo>
                  <a:lnTo>
                    <a:pt x="23" y="111"/>
                  </a:lnTo>
                  <a:lnTo>
                    <a:pt x="23" y="111"/>
                  </a:lnTo>
                  <a:lnTo>
                    <a:pt x="23" y="111"/>
                  </a:lnTo>
                  <a:lnTo>
                    <a:pt x="24" y="110"/>
                  </a:lnTo>
                  <a:lnTo>
                    <a:pt x="25" y="109"/>
                  </a:lnTo>
                  <a:lnTo>
                    <a:pt x="25" y="109"/>
                  </a:lnTo>
                  <a:lnTo>
                    <a:pt x="25" y="109"/>
                  </a:lnTo>
                  <a:lnTo>
                    <a:pt x="25" y="108"/>
                  </a:lnTo>
                  <a:lnTo>
                    <a:pt x="25" y="108"/>
                  </a:lnTo>
                  <a:lnTo>
                    <a:pt x="26" y="106"/>
                  </a:lnTo>
                  <a:lnTo>
                    <a:pt x="26" y="106"/>
                  </a:lnTo>
                  <a:lnTo>
                    <a:pt x="26" y="106"/>
                  </a:lnTo>
                  <a:lnTo>
                    <a:pt x="26" y="106"/>
                  </a:lnTo>
                  <a:lnTo>
                    <a:pt x="27" y="105"/>
                  </a:lnTo>
                  <a:lnTo>
                    <a:pt x="27" y="103"/>
                  </a:lnTo>
                  <a:lnTo>
                    <a:pt x="29" y="99"/>
                  </a:lnTo>
                  <a:lnTo>
                    <a:pt x="29" y="99"/>
                  </a:lnTo>
                  <a:lnTo>
                    <a:pt x="29" y="99"/>
                  </a:lnTo>
                  <a:lnTo>
                    <a:pt x="29" y="98"/>
                  </a:lnTo>
                  <a:lnTo>
                    <a:pt x="30" y="97"/>
                  </a:lnTo>
                  <a:lnTo>
                    <a:pt x="30" y="96"/>
                  </a:lnTo>
                  <a:lnTo>
                    <a:pt x="32" y="91"/>
                  </a:lnTo>
                  <a:lnTo>
                    <a:pt x="35" y="82"/>
                  </a:lnTo>
                  <a:lnTo>
                    <a:pt x="35" y="82"/>
                  </a:lnTo>
                  <a:lnTo>
                    <a:pt x="35" y="82"/>
                  </a:lnTo>
                  <a:lnTo>
                    <a:pt x="35" y="81"/>
                  </a:lnTo>
                  <a:lnTo>
                    <a:pt x="35" y="80"/>
                  </a:lnTo>
                  <a:lnTo>
                    <a:pt x="36" y="77"/>
                  </a:lnTo>
                  <a:lnTo>
                    <a:pt x="38" y="71"/>
                  </a:lnTo>
                  <a:lnTo>
                    <a:pt x="41" y="60"/>
                  </a:lnTo>
                  <a:lnTo>
                    <a:pt x="47" y="38"/>
                  </a:lnTo>
                  <a:lnTo>
                    <a:pt x="47" y="37"/>
                  </a:lnTo>
                  <a:lnTo>
                    <a:pt x="47" y="37"/>
                  </a:lnTo>
                  <a:lnTo>
                    <a:pt x="47" y="36"/>
                  </a:lnTo>
                  <a:lnTo>
                    <a:pt x="47" y="35"/>
                  </a:lnTo>
                  <a:lnTo>
                    <a:pt x="48" y="33"/>
                  </a:lnTo>
                  <a:lnTo>
                    <a:pt x="49" y="28"/>
                  </a:lnTo>
                  <a:lnTo>
                    <a:pt x="49" y="28"/>
                  </a:lnTo>
                  <a:lnTo>
                    <a:pt x="50" y="28"/>
                  </a:lnTo>
                  <a:lnTo>
                    <a:pt x="50" y="27"/>
                  </a:lnTo>
                  <a:lnTo>
                    <a:pt x="50" y="26"/>
                  </a:lnTo>
                  <a:lnTo>
                    <a:pt x="51" y="24"/>
                  </a:lnTo>
                  <a:lnTo>
                    <a:pt x="52" y="20"/>
                  </a:lnTo>
                  <a:lnTo>
                    <a:pt x="52" y="19"/>
                  </a:lnTo>
                  <a:lnTo>
                    <a:pt x="52" y="19"/>
                  </a:lnTo>
                  <a:lnTo>
                    <a:pt x="53" y="18"/>
                  </a:lnTo>
                  <a:lnTo>
                    <a:pt x="53" y="17"/>
                  </a:lnTo>
                  <a:lnTo>
                    <a:pt x="54" y="15"/>
                  </a:lnTo>
                  <a:lnTo>
                    <a:pt x="54" y="15"/>
                  </a:lnTo>
                  <a:lnTo>
                    <a:pt x="54" y="15"/>
                  </a:lnTo>
                  <a:lnTo>
                    <a:pt x="54" y="14"/>
                  </a:lnTo>
                  <a:lnTo>
                    <a:pt x="55" y="13"/>
                  </a:lnTo>
                  <a:lnTo>
                    <a:pt x="55" y="12"/>
                  </a:lnTo>
                  <a:lnTo>
                    <a:pt x="55" y="11"/>
                  </a:lnTo>
                  <a:lnTo>
                    <a:pt x="55" y="11"/>
                  </a:lnTo>
                  <a:lnTo>
                    <a:pt x="56" y="11"/>
                  </a:lnTo>
                  <a:lnTo>
                    <a:pt x="56" y="10"/>
                  </a:lnTo>
                  <a:lnTo>
                    <a:pt x="57" y="8"/>
                  </a:lnTo>
                  <a:lnTo>
                    <a:pt x="57" y="8"/>
                  </a:lnTo>
                  <a:lnTo>
                    <a:pt x="57" y="8"/>
                  </a:lnTo>
                  <a:lnTo>
                    <a:pt x="57" y="8"/>
                  </a:lnTo>
                  <a:lnTo>
                    <a:pt x="57" y="7"/>
                  </a:lnTo>
                  <a:lnTo>
                    <a:pt x="58" y="6"/>
                  </a:lnTo>
                  <a:lnTo>
                    <a:pt x="58" y="5"/>
                  </a:lnTo>
                  <a:lnTo>
                    <a:pt x="59" y="5"/>
                  </a:lnTo>
                  <a:lnTo>
                    <a:pt x="59" y="5"/>
                  </a:lnTo>
                  <a:lnTo>
                    <a:pt x="59" y="4"/>
                  </a:lnTo>
                  <a:lnTo>
                    <a:pt x="59" y="4"/>
                  </a:lnTo>
                  <a:lnTo>
                    <a:pt x="59" y="4"/>
                  </a:lnTo>
                  <a:lnTo>
                    <a:pt x="59" y="4"/>
                  </a:lnTo>
                  <a:lnTo>
                    <a:pt x="60" y="3"/>
                  </a:lnTo>
                  <a:lnTo>
                    <a:pt x="60" y="3"/>
                  </a:lnTo>
                  <a:lnTo>
                    <a:pt x="60" y="3"/>
                  </a:lnTo>
                  <a:lnTo>
                    <a:pt x="60" y="3"/>
                  </a:lnTo>
                  <a:lnTo>
                    <a:pt x="60" y="2"/>
                  </a:lnTo>
                  <a:lnTo>
                    <a:pt x="61" y="2"/>
                  </a:lnTo>
                  <a:lnTo>
                    <a:pt x="61" y="2"/>
                  </a:lnTo>
                  <a:lnTo>
                    <a:pt x="61" y="2"/>
                  </a:lnTo>
                  <a:lnTo>
                    <a:pt x="61" y="1"/>
                  </a:lnTo>
                  <a:lnTo>
                    <a:pt x="62" y="1"/>
                  </a:lnTo>
                  <a:lnTo>
                    <a:pt x="62" y="1"/>
                  </a:lnTo>
                  <a:lnTo>
                    <a:pt x="62" y="1"/>
                  </a:lnTo>
                  <a:lnTo>
                    <a:pt x="62" y="1"/>
                  </a:lnTo>
                  <a:lnTo>
                    <a:pt x="63" y="0"/>
                  </a:lnTo>
                  <a:lnTo>
                    <a:pt x="63" y="0"/>
                  </a:lnTo>
                  <a:lnTo>
                    <a:pt x="63" y="0"/>
                  </a:lnTo>
                  <a:lnTo>
                    <a:pt x="63" y="0"/>
                  </a:lnTo>
                  <a:lnTo>
                    <a:pt x="63" y="0"/>
                  </a:lnTo>
                  <a:lnTo>
                    <a:pt x="63" y="0"/>
                  </a:lnTo>
                  <a:lnTo>
                    <a:pt x="63" y="0"/>
                  </a:lnTo>
                  <a:lnTo>
                    <a:pt x="63" y="0"/>
                  </a:lnTo>
                  <a:lnTo>
                    <a:pt x="63" y="0"/>
                  </a:lnTo>
                  <a:lnTo>
                    <a:pt x="63" y="0"/>
                  </a:lnTo>
                  <a:lnTo>
                    <a:pt x="64" y="0"/>
                  </a:lnTo>
                  <a:lnTo>
                    <a:pt x="64" y="0"/>
                  </a:lnTo>
                  <a:lnTo>
                    <a:pt x="64" y="0"/>
                  </a:lnTo>
                  <a:lnTo>
                    <a:pt x="64" y="0"/>
                  </a:lnTo>
                  <a:lnTo>
                    <a:pt x="64" y="0"/>
                  </a:lnTo>
                  <a:lnTo>
                    <a:pt x="64" y="0"/>
                  </a:lnTo>
                  <a:lnTo>
                    <a:pt x="64" y="0"/>
                  </a:lnTo>
                  <a:lnTo>
                    <a:pt x="64" y="0"/>
                  </a:lnTo>
                  <a:lnTo>
                    <a:pt x="64" y="0"/>
                  </a:lnTo>
                  <a:lnTo>
                    <a:pt x="65" y="0"/>
                  </a:lnTo>
                  <a:lnTo>
                    <a:pt x="65" y="0"/>
                  </a:lnTo>
                  <a:lnTo>
                    <a:pt x="65" y="0"/>
                  </a:lnTo>
                  <a:lnTo>
                    <a:pt x="65" y="0"/>
                  </a:lnTo>
                  <a:lnTo>
                    <a:pt x="65" y="0"/>
                  </a:lnTo>
                  <a:lnTo>
                    <a:pt x="65" y="0"/>
                  </a:lnTo>
                  <a:lnTo>
                    <a:pt x="65" y="0"/>
                  </a:lnTo>
                  <a:lnTo>
                    <a:pt x="65" y="0"/>
                  </a:lnTo>
                  <a:lnTo>
                    <a:pt x="65" y="0"/>
                  </a:lnTo>
                  <a:lnTo>
                    <a:pt x="65" y="0"/>
                  </a:lnTo>
                  <a:lnTo>
                    <a:pt x="65" y="0"/>
                  </a:lnTo>
                  <a:lnTo>
                    <a:pt x="65" y="0"/>
                  </a:lnTo>
                  <a:lnTo>
                    <a:pt x="65" y="0"/>
                  </a:lnTo>
                  <a:lnTo>
                    <a:pt x="66" y="0"/>
                  </a:lnTo>
                  <a:lnTo>
                    <a:pt x="66" y="0"/>
                  </a:lnTo>
                  <a:lnTo>
                    <a:pt x="66" y="0"/>
                  </a:lnTo>
                  <a:lnTo>
                    <a:pt x="66" y="0"/>
                  </a:lnTo>
                  <a:lnTo>
                    <a:pt x="66" y="0"/>
                  </a:lnTo>
                  <a:lnTo>
                    <a:pt x="66" y="0"/>
                  </a:lnTo>
                  <a:lnTo>
                    <a:pt x="66" y="0"/>
                  </a:lnTo>
                  <a:lnTo>
                    <a:pt x="66" y="0"/>
                  </a:lnTo>
                  <a:lnTo>
                    <a:pt x="66" y="0"/>
                  </a:lnTo>
                  <a:lnTo>
                    <a:pt x="66" y="0"/>
                  </a:lnTo>
                  <a:lnTo>
                    <a:pt x="66" y="0"/>
                  </a:lnTo>
                  <a:lnTo>
                    <a:pt x="67" y="0"/>
                  </a:lnTo>
                  <a:lnTo>
                    <a:pt x="67" y="0"/>
                  </a:lnTo>
                  <a:lnTo>
                    <a:pt x="67" y="0"/>
                  </a:lnTo>
                  <a:lnTo>
                    <a:pt x="67" y="0"/>
                  </a:lnTo>
                  <a:lnTo>
                    <a:pt x="67" y="0"/>
                  </a:lnTo>
                  <a:lnTo>
                    <a:pt x="67" y="0"/>
                  </a:lnTo>
                  <a:lnTo>
                    <a:pt x="67" y="0"/>
                  </a:lnTo>
                  <a:lnTo>
                    <a:pt x="67" y="0"/>
                  </a:lnTo>
                  <a:lnTo>
                    <a:pt x="67" y="0"/>
                  </a:lnTo>
                  <a:lnTo>
                    <a:pt x="68" y="0"/>
                  </a:lnTo>
                  <a:lnTo>
                    <a:pt x="68" y="0"/>
                  </a:lnTo>
                  <a:lnTo>
                    <a:pt x="68" y="1"/>
                  </a:lnTo>
                  <a:lnTo>
                    <a:pt x="68" y="1"/>
                  </a:lnTo>
                  <a:lnTo>
                    <a:pt x="68" y="1"/>
                  </a:lnTo>
                  <a:lnTo>
                    <a:pt x="68" y="1"/>
                  </a:lnTo>
                  <a:lnTo>
                    <a:pt x="69" y="1"/>
                  </a:lnTo>
                  <a:lnTo>
                    <a:pt x="69" y="2"/>
                  </a:lnTo>
                  <a:lnTo>
                    <a:pt x="69" y="2"/>
                  </a:lnTo>
                  <a:lnTo>
                    <a:pt x="69" y="2"/>
                  </a:lnTo>
                  <a:lnTo>
                    <a:pt x="69" y="2"/>
                  </a:lnTo>
                  <a:lnTo>
                    <a:pt x="69" y="2"/>
                  </a:lnTo>
                  <a:lnTo>
                    <a:pt x="70" y="2"/>
                  </a:lnTo>
                  <a:lnTo>
                    <a:pt x="70" y="2"/>
                  </a:lnTo>
                  <a:lnTo>
                    <a:pt x="70" y="3"/>
                  </a:lnTo>
                  <a:lnTo>
                    <a:pt x="71" y="4"/>
                  </a:lnTo>
                  <a:lnTo>
                    <a:pt x="71" y="4"/>
                  </a:lnTo>
                  <a:lnTo>
                    <a:pt x="71" y="4"/>
                  </a:lnTo>
                  <a:lnTo>
                    <a:pt x="71" y="5"/>
                  </a:lnTo>
                  <a:lnTo>
                    <a:pt x="72" y="5"/>
                  </a:lnTo>
                  <a:lnTo>
                    <a:pt x="73" y="7"/>
                  </a:lnTo>
                  <a:lnTo>
                    <a:pt x="73" y="7"/>
                  </a:lnTo>
                  <a:lnTo>
                    <a:pt x="73" y="7"/>
                  </a:lnTo>
                  <a:lnTo>
                    <a:pt x="73" y="7"/>
                  </a:lnTo>
                  <a:lnTo>
                    <a:pt x="73" y="8"/>
                  </a:lnTo>
                  <a:lnTo>
                    <a:pt x="74" y="10"/>
                  </a:lnTo>
                  <a:lnTo>
                    <a:pt x="76" y="13"/>
                  </a:lnTo>
                  <a:lnTo>
                    <a:pt x="76" y="13"/>
                  </a:lnTo>
                  <a:lnTo>
                    <a:pt x="76" y="14"/>
                  </a:lnTo>
                  <a:lnTo>
                    <a:pt x="76" y="14"/>
                  </a:lnTo>
                  <a:lnTo>
                    <a:pt x="76" y="15"/>
                  </a:lnTo>
                  <a:lnTo>
                    <a:pt x="77" y="17"/>
                  </a:lnTo>
                  <a:lnTo>
                    <a:pt x="78" y="21"/>
                  </a:lnTo>
                  <a:lnTo>
                    <a:pt x="81" y="30"/>
                  </a:lnTo>
                  <a:lnTo>
                    <a:pt x="81" y="30"/>
                  </a:lnTo>
                  <a:lnTo>
                    <a:pt x="81" y="31"/>
                  </a:lnTo>
                  <a:lnTo>
                    <a:pt x="82" y="31"/>
                  </a:lnTo>
                  <a:lnTo>
                    <a:pt x="82" y="33"/>
                  </a:lnTo>
                  <a:lnTo>
                    <a:pt x="83" y="35"/>
                  </a:lnTo>
                  <a:lnTo>
                    <a:pt x="84" y="41"/>
                  </a:lnTo>
                  <a:lnTo>
                    <a:pt x="87" y="53"/>
                  </a:lnTo>
                  <a:lnTo>
                    <a:pt x="93" y="76"/>
                  </a:lnTo>
                  <a:lnTo>
                    <a:pt x="93" y="76"/>
                  </a:lnTo>
                  <a:lnTo>
                    <a:pt x="93" y="77"/>
                  </a:lnTo>
                  <a:lnTo>
                    <a:pt x="94" y="77"/>
                  </a:lnTo>
                  <a:lnTo>
                    <a:pt x="94" y="78"/>
                  </a:lnTo>
                  <a:lnTo>
                    <a:pt x="95" y="81"/>
                  </a:lnTo>
                  <a:lnTo>
                    <a:pt x="96" y="86"/>
                  </a:lnTo>
                  <a:lnTo>
                    <a:pt x="96" y="86"/>
                  </a:lnTo>
                  <a:lnTo>
                    <a:pt x="96" y="87"/>
                  </a:lnTo>
                  <a:lnTo>
                    <a:pt x="96" y="87"/>
                  </a:lnTo>
                  <a:lnTo>
                    <a:pt x="97" y="88"/>
                  </a:lnTo>
                  <a:lnTo>
                    <a:pt x="97" y="91"/>
                  </a:lnTo>
                  <a:lnTo>
                    <a:pt x="99" y="95"/>
                  </a:lnTo>
                  <a:lnTo>
                    <a:pt x="99" y="95"/>
                  </a:lnTo>
                  <a:lnTo>
                    <a:pt x="99" y="96"/>
                  </a:lnTo>
                  <a:lnTo>
                    <a:pt x="99" y="96"/>
                  </a:lnTo>
                  <a:lnTo>
                    <a:pt x="100" y="97"/>
                  </a:lnTo>
                  <a:lnTo>
                    <a:pt x="100" y="100"/>
                  </a:lnTo>
                  <a:lnTo>
                    <a:pt x="100" y="100"/>
                  </a:lnTo>
                  <a:lnTo>
                    <a:pt x="100" y="100"/>
                  </a:lnTo>
                  <a:lnTo>
                    <a:pt x="101" y="100"/>
                  </a:lnTo>
                  <a:lnTo>
                    <a:pt x="101" y="102"/>
                  </a:lnTo>
                  <a:lnTo>
                    <a:pt x="102" y="103"/>
                  </a:lnTo>
                  <a:lnTo>
                    <a:pt x="102" y="104"/>
                  </a:lnTo>
                  <a:lnTo>
                    <a:pt x="102" y="104"/>
                  </a:lnTo>
                  <a:lnTo>
                    <a:pt x="102" y="104"/>
                  </a:lnTo>
                  <a:lnTo>
                    <a:pt x="102" y="105"/>
                  </a:lnTo>
                  <a:lnTo>
                    <a:pt x="103" y="107"/>
                  </a:lnTo>
                  <a:lnTo>
                    <a:pt x="103" y="107"/>
                  </a:lnTo>
                  <a:lnTo>
                    <a:pt x="104" y="107"/>
                  </a:lnTo>
                  <a:lnTo>
                    <a:pt x="104" y="108"/>
                  </a:lnTo>
                  <a:lnTo>
                    <a:pt x="104" y="108"/>
                  </a:lnTo>
                  <a:lnTo>
                    <a:pt x="105" y="110"/>
                  </a:lnTo>
                  <a:lnTo>
                    <a:pt x="105" y="110"/>
                  </a:lnTo>
                  <a:lnTo>
                    <a:pt x="105" y="110"/>
                  </a:lnTo>
                  <a:lnTo>
                    <a:pt x="105" y="110"/>
                  </a:lnTo>
                  <a:lnTo>
                    <a:pt x="106" y="111"/>
                  </a:lnTo>
                  <a:lnTo>
                    <a:pt x="106" y="111"/>
                  </a:lnTo>
                  <a:lnTo>
                    <a:pt x="106" y="111"/>
                  </a:lnTo>
                  <a:lnTo>
                    <a:pt x="106" y="111"/>
                  </a:lnTo>
                  <a:lnTo>
                    <a:pt x="106" y="112"/>
                  </a:lnTo>
                  <a:lnTo>
                    <a:pt x="106" y="112"/>
                  </a:lnTo>
                  <a:lnTo>
                    <a:pt x="106" y="112"/>
                  </a:lnTo>
                  <a:lnTo>
                    <a:pt x="106" y="112"/>
                  </a:lnTo>
                  <a:lnTo>
                    <a:pt x="107" y="113"/>
                  </a:lnTo>
                  <a:lnTo>
                    <a:pt x="107" y="113"/>
                  </a:lnTo>
                  <a:lnTo>
                    <a:pt x="107" y="113"/>
                  </a:lnTo>
                  <a:lnTo>
                    <a:pt x="107" y="113"/>
                  </a:lnTo>
                  <a:lnTo>
                    <a:pt x="108" y="114"/>
                  </a:lnTo>
                  <a:lnTo>
                    <a:pt x="108" y="114"/>
                  </a:lnTo>
                  <a:lnTo>
                    <a:pt x="108" y="114"/>
                  </a:lnTo>
                  <a:lnTo>
                    <a:pt x="108" y="114"/>
                  </a:lnTo>
                  <a:lnTo>
                    <a:pt x="108" y="114"/>
                  </a:lnTo>
                  <a:lnTo>
                    <a:pt x="108" y="114"/>
                  </a:lnTo>
                  <a:lnTo>
                    <a:pt x="108" y="114"/>
                  </a:lnTo>
                  <a:lnTo>
                    <a:pt x="108" y="114"/>
                  </a:lnTo>
                  <a:lnTo>
                    <a:pt x="108" y="114"/>
                  </a:lnTo>
                  <a:lnTo>
                    <a:pt x="109" y="115"/>
                  </a:lnTo>
                  <a:lnTo>
                    <a:pt x="109" y="115"/>
                  </a:lnTo>
                  <a:lnTo>
                    <a:pt x="109" y="115"/>
                  </a:lnTo>
                  <a:lnTo>
                    <a:pt x="109" y="115"/>
                  </a:lnTo>
                  <a:lnTo>
                    <a:pt x="109" y="115"/>
                  </a:lnTo>
                  <a:lnTo>
                    <a:pt x="109" y="115"/>
                  </a:lnTo>
                  <a:lnTo>
                    <a:pt x="110" y="115"/>
                  </a:lnTo>
                  <a:lnTo>
                    <a:pt x="110" y="115"/>
                  </a:lnTo>
                  <a:lnTo>
                    <a:pt x="110" y="115"/>
                  </a:lnTo>
                  <a:lnTo>
                    <a:pt x="110" y="115"/>
                  </a:lnTo>
                  <a:lnTo>
                    <a:pt x="110" y="115"/>
                  </a:lnTo>
                  <a:lnTo>
                    <a:pt x="110" y="115"/>
                  </a:lnTo>
                  <a:lnTo>
                    <a:pt x="110" y="115"/>
                  </a:lnTo>
                  <a:lnTo>
                    <a:pt x="110" y="115"/>
                  </a:lnTo>
                  <a:lnTo>
                    <a:pt x="110" y="115"/>
                  </a:lnTo>
                  <a:lnTo>
                    <a:pt x="110" y="115"/>
                  </a:lnTo>
                  <a:lnTo>
                    <a:pt x="110" y="116"/>
                  </a:lnTo>
                  <a:lnTo>
                    <a:pt x="111" y="116"/>
                  </a:lnTo>
                  <a:lnTo>
                    <a:pt x="111" y="116"/>
                  </a:lnTo>
                  <a:lnTo>
                    <a:pt x="111" y="116"/>
                  </a:lnTo>
                  <a:lnTo>
                    <a:pt x="111" y="116"/>
                  </a:lnTo>
                  <a:lnTo>
                    <a:pt x="111" y="116"/>
                  </a:lnTo>
                  <a:lnTo>
                    <a:pt x="111" y="116"/>
                  </a:lnTo>
                  <a:lnTo>
                    <a:pt x="111" y="116"/>
                  </a:lnTo>
                  <a:lnTo>
                    <a:pt x="111" y="116"/>
                  </a:lnTo>
                  <a:lnTo>
                    <a:pt x="111" y="116"/>
                  </a:lnTo>
                  <a:lnTo>
                    <a:pt x="111" y="116"/>
                  </a:lnTo>
                  <a:lnTo>
                    <a:pt x="111" y="116"/>
                  </a:lnTo>
                  <a:lnTo>
                    <a:pt x="112" y="116"/>
                  </a:lnTo>
                  <a:lnTo>
                    <a:pt x="112" y="116"/>
                  </a:lnTo>
                  <a:lnTo>
                    <a:pt x="112" y="116"/>
                  </a:lnTo>
                  <a:lnTo>
                    <a:pt x="112" y="116"/>
                  </a:lnTo>
                  <a:lnTo>
                    <a:pt x="112" y="116"/>
                  </a:lnTo>
                  <a:lnTo>
                    <a:pt x="112" y="116"/>
                  </a:lnTo>
                  <a:lnTo>
                    <a:pt x="112" y="116"/>
                  </a:lnTo>
                  <a:lnTo>
                    <a:pt x="112" y="116"/>
                  </a:lnTo>
                  <a:lnTo>
                    <a:pt x="112" y="115"/>
                  </a:lnTo>
                  <a:lnTo>
                    <a:pt x="112" y="115"/>
                  </a:lnTo>
                  <a:lnTo>
                    <a:pt x="112" y="115"/>
                  </a:lnTo>
                  <a:lnTo>
                    <a:pt x="113" y="115"/>
                  </a:lnTo>
                  <a:lnTo>
                    <a:pt x="113" y="115"/>
                  </a:lnTo>
                  <a:lnTo>
                    <a:pt x="113" y="115"/>
                  </a:lnTo>
                  <a:lnTo>
                    <a:pt x="113" y="115"/>
                  </a:lnTo>
                  <a:lnTo>
                    <a:pt x="113" y="115"/>
                  </a:lnTo>
                  <a:lnTo>
                    <a:pt x="113" y="115"/>
                  </a:lnTo>
                  <a:lnTo>
                    <a:pt x="113" y="115"/>
                  </a:lnTo>
                  <a:lnTo>
                    <a:pt x="113" y="115"/>
                  </a:lnTo>
                  <a:lnTo>
                    <a:pt x="114" y="115"/>
                  </a:lnTo>
                  <a:lnTo>
                    <a:pt x="114" y="115"/>
                  </a:lnTo>
                  <a:lnTo>
                    <a:pt x="114" y="115"/>
                  </a:lnTo>
                  <a:lnTo>
                    <a:pt x="114" y="115"/>
                  </a:lnTo>
                  <a:lnTo>
                    <a:pt x="114" y="115"/>
                  </a:lnTo>
                  <a:lnTo>
                    <a:pt x="114" y="114"/>
                  </a:lnTo>
                  <a:lnTo>
                    <a:pt x="114" y="114"/>
                  </a:lnTo>
                  <a:lnTo>
                    <a:pt x="114" y="114"/>
                  </a:lnTo>
                  <a:lnTo>
                    <a:pt x="115" y="114"/>
                  </a:lnTo>
                  <a:lnTo>
                    <a:pt x="115" y="114"/>
                  </a:lnTo>
                  <a:lnTo>
                    <a:pt x="115" y="114"/>
                  </a:lnTo>
                  <a:lnTo>
                    <a:pt x="115" y="113"/>
                  </a:lnTo>
                  <a:lnTo>
                    <a:pt x="116" y="113"/>
                  </a:lnTo>
                  <a:lnTo>
                    <a:pt x="116" y="112"/>
                  </a:lnTo>
                  <a:lnTo>
                    <a:pt x="116" y="112"/>
                  </a:lnTo>
                  <a:lnTo>
                    <a:pt x="116" y="112"/>
                  </a:lnTo>
                  <a:lnTo>
                    <a:pt x="117" y="112"/>
                  </a:lnTo>
                  <a:lnTo>
                    <a:pt x="117" y="110"/>
                  </a:lnTo>
                  <a:lnTo>
                    <a:pt x="118" y="110"/>
                  </a:lnTo>
                  <a:lnTo>
                    <a:pt x="118" y="110"/>
                  </a:lnTo>
                  <a:lnTo>
                    <a:pt x="118" y="110"/>
                  </a:lnTo>
                  <a:lnTo>
                    <a:pt x="118" y="109"/>
                  </a:lnTo>
                  <a:lnTo>
                    <a:pt x="119" y="108"/>
                  </a:lnTo>
                  <a:lnTo>
                    <a:pt x="119" y="107"/>
                  </a:lnTo>
                  <a:lnTo>
                    <a:pt x="119" y="107"/>
                  </a:lnTo>
                  <a:lnTo>
                    <a:pt x="119" y="107"/>
                  </a:lnTo>
                  <a:lnTo>
                    <a:pt x="120" y="106"/>
                  </a:lnTo>
                  <a:lnTo>
                    <a:pt x="120" y="104"/>
                  </a:lnTo>
                  <a:lnTo>
                    <a:pt x="122" y="100"/>
                  </a:lnTo>
                  <a:lnTo>
                    <a:pt x="122" y="100"/>
                  </a:lnTo>
                  <a:lnTo>
                    <a:pt x="122" y="100"/>
                  </a:lnTo>
                  <a:lnTo>
                    <a:pt x="122" y="99"/>
                  </a:lnTo>
                  <a:lnTo>
                    <a:pt x="123" y="98"/>
                  </a:lnTo>
                  <a:lnTo>
                    <a:pt x="123" y="96"/>
                  </a:lnTo>
                  <a:lnTo>
                    <a:pt x="125" y="92"/>
                  </a:lnTo>
                  <a:lnTo>
                    <a:pt x="128" y="82"/>
                  </a:lnTo>
                  <a:lnTo>
                    <a:pt x="128" y="82"/>
                  </a:lnTo>
                  <a:lnTo>
                    <a:pt x="128" y="82"/>
                  </a:lnTo>
                  <a:lnTo>
                    <a:pt x="128" y="81"/>
                  </a:lnTo>
                  <a:lnTo>
                    <a:pt x="128" y="79"/>
                  </a:lnTo>
                  <a:lnTo>
                    <a:pt x="129" y="76"/>
                  </a:lnTo>
                  <a:lnTo>
                    <a:pt x="130" y="70"/>
                  </a:lnTo>
                  <a:lnTo>
                    <a:pt x="134" y="58"/>
                  </a:lnTo>
                  <a:lnTo>
                    <a:pt x="139" y="36"/>
                  </a:lnTo>
                  <a:lnTo>
                    <a:pt x="139" y="35"/>
                  </a:lnTo>
                  <a:lnTo>
                    <a:pt x="139" y="35"/>
                  </a:lnTo>
                  <a:lnTo>
                    <a:pt x="140" y="34"/>
                  </a:lnTo>
                  <a:lnTo>
                    <a:pt x="140" y="33"/>
                  </a:lnTo>
                  <a:lnTo>
                    <a:pt x="141" y="30"/>
                  </a:lnTo>
                  <a:lnTo>
                    <a:pt x="142" y="26"/>
                  </a:lnTo>
                  <a:lnTo>
                    <a:pt x="142" y="25"/>
                  </a:lnTo>
                  <a:lnTo>
                    <a:pt x="142" y="25"/>
                  </a:lnTo>
                  <a:lnTo>
                    <a:pt x="142" y="24"/>
                  </a:lnTo>
                  <a:lnTo>
                    <a:pt x="143" y="23"/>
                  </a:lnTo>
                  <a:lnTo>
                    <a:pt x="143" y="21"/>
                  </a:lnTo>
                  <a:lnTo>
                    <a:pt x="145" y="17"/>
                  </a:lnTo>
                  <a:lnTo>
                    <a:pt x="145" y="16"/>
                  </a:lnTo>
                  <a:lnTo>
                    <a:pt x="145" y="16"/>
                  </a:lnTo>
                  <a:lnTo>
                    <a:pt x="145" y="16"/>
                  </a:lnTo>
                  <a:lnTo>
                    <a:pt x="146" y="14"/>
                  </a:lnTo>
                  <a:lnTo>
                    <a:pt x="146" y="12"/>
                  </a:lnTo>
                  <a:lnTo>
                    <a:pt x="147" y="12"/>
                  </a:lnTo>
                  <a:lnTo>
                    <a:pt x="147" y="12"/>
                  </a:lnTo>
                  <a:lnTo>
                    <a:pt x="147" y="12"/>
                  </a:lnTo>
                  <a:lnTo>
                    <a:pt x="147" y="11"/>
                  </a:lnTo>
                  <a:lnTo>
                    <a:pt x="148" y="9"/>
                  </a:lnTo>
                  <a:lnTo>
                    <a:pt x="148" y="9"/>
                  </a:lnTo>
                  <a:lnTo>
                    <a:pt x="148" y="8"/>
                  </a:lnTo>
                  <a:lnTo>
                    <a:pt x="148" y="8"/>
                  </a:lnTo>
                  <a:lnTo>
                    <a:pt x="149" y="7"/>
                  </a:lnTo>
                  <a:lnTo>
                    <a:pt x="149" y="6"/>
                  </a:lnTo>
                  <a:lnTo>
                    <a:pt x="149" y="6"/>
                  </a:lnTo>
                  <a:lnTo>
                    <a:pt x="149" y="5"/>
                  </a:lnTo>
                  <a:lnTo>
                    <a:pt x="150" y="5"/>
                  </a:lnTo>
                  <a:lnTo>
                    <a:pt x="150" y="4"/>
                  </a:lnTo>
                  <a:lnTo>
                    <a:pt x="151" y="3"/>
                  </a:lnTo>
                  <a:lnTo>
                    <a:pt x="151" y="3"/>
                  </a:lnTo>
                  <a:lnTo>
                    <a:pt x="151" y="3"/>
                  </a:lnTo>
                  <a:lnTo>
                    <a:pt x="151" y="3"/>
                  </a:lnTo>
                  <a:lnTo>
                    <a:pt x="152" y="2"/>
                  </a:lnTo>
                  <a:lnTo>
                    <a:pt x="152" y="2"/>
                  </a:lnTo>
                  <a:lnTo>
                    <a:pt x="152" y="2"/>
                  </a:lnTo>
                  <a:lnTo>
                    <a:pt x="152" y="2"/>
                  </a:lnTo>
                  <a:lnTo>
                    <a:pt x="152" y="2"/>
                  </a:lnTo>
                  <a:lnTo>
                    <a:pt x="152" y="1"/>
                  </a:lnTo>
                  <a:lnTo>
                    <a:pt x="152" y="1"/>
                  </a:lnTo>
                  <a:lnTo>
                    <a:pt x="153" y="1"/>
                  </a:lnTo>
                  <a:lnTo>
                    <a:pt x="153" y="1"/>
                  </a:lnTo>
                  <a:lnTo>
                    <a:pt x="153" y="1"/>
                  </a:lnTo>
                  <a:lnTo>
                    <a:pt x="153" y="1"/>
                  </a:lnTo>
                  <a:lnTo>
                    <a:pt x="153" y="1"/>
                  </a:lnTo>
                  <a:lnTo>
                    <a:pt x="153" y="1"/>
                  </a:lnTo>
                  <a:lnTo>
                    <a:pt x="153" y="1"/>
                  </a:lnTo>
                  <a:lnTo>
                    <a:pt x="154" y="0"/>
                  </a:lnTo>
                  <a:lnTo>
                    <a:pt x="154" y="0"/>
                  </a:lnTo>
                  <a:lnTo>
                    <a:pt x="154" y="0"/>
                  </a:lnTo>
                  <a:lnTo>
                    <a:pt x="154" y="0"/>
                  </a:lnTo>
                  <a:lnTo>
                    <a:pt x="154" y="0"/>
                  </a:lnTo>
                  <a:lnTo>
                    <a:pt x="154" y="0"/>
                  </a:lnTo>
                  <a:lnTo>
                    <a:pt x="154" y="0"/>
                  </a:lnTo>
                  <a:lnTo>
                    <a:pt x="155" y="0"/>
                  </a:lnTo>
                  <a:lnTo>
                    <a:pt x="155" y="0"/>
                  </a:lnTo>
                  <a:lnTo>
                    <a:pt x="155" y="0"/>
                  </a:lnTo>
                  <a:lnTo>
                    <a:pt x="155" y="0"/>
                  </a:lnTo>
                  <a:lnTo>
                    <a:pt x="155" y="0"/>
                  </a:lnTo>
                  <a:lnTo>
                    <a:pt x="155" y="0"/>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5" name="Freeform 62"/>
            <p:cNvSpPr>
              <a:spLocks/>
            </p:cNvSpPr>
            <p:nvPr/>
          </p:nvSpPr>
          <p:spPr bwMode="auto">
            <a:xfrm>
              <a:off x="2399" y="2186"/>
              <a:ext cx="154" cy="116"/>
            </a:xfrm>
            <a:custGeom>
              <a:avLst/>
              <a:gdLst/>
              <a:ahLst/>
              <a:cxnLst>
                <a:cxn ang="0">
                  <a:pos x="0" y="0"/>
                </a:cxn>
                <a:cxn ang="0">
                  <a:pos x="1" y="0"/>
                </a:cxn>
                <a:cxn ang="0">
                  <a:pos x="2" y="0"/>
                </a:cxn>
                <a:cxn ang="0">
                  <a:pos x="3" y="0"/>
                </a:cxn>
                <a:cxn ang="0">
                  <a:pos x="4" y="1"/>
                </a:cxn>
                <a:cxn ang="0">
                  <a:pos x="6" y="3"/>
                </a:cxn>
                <a:cxn ang="0">
                  <a:pos x="8" y="7"/>
                </a:cxn>
                <a:cxn ang="0">
                  <a:pos x="10" y="12"/>
                </a:cxn>
                <a:cxn ang="0">
                  <a:pos x="14" y="23"/>
                </a:cxn>
                <a:cxn ang="0">
                  <a:pos x="25" y="70"/>
                </a:cxn>
                <a:cxn ang="0">
                  <a:pos x="28" y="82"/>
                </a:cxn>
                <a:cxn ang="0">
                  <a:pos x="32" y="96"/>
                </a:cxn>
                <a:cxn ang="0">
                  <a:pos x="36" y="107"/>
                </a:cxn>
                <a:cxn ang="0">
                  <a:pos x="38" y="110"/>
                </a:cxn>
                <a:cxn ang="0">
                  <a:pos x="40" y="114"/>
                </a:cxn>
                <a:cxn ang="0">
                  <a:pos x="41" y="115"/>
                </a:cxn>
                <a:cxn ang="0">
                  <a:pos x="42" y="115"/>
                </a:cxn>
                <a:cxn ang="0">
                  <a:pos x="43" y="116"/>
                </a:cxn>
                <a:cxn ang="0">
                  <a:pos x="44" y="116"/>
                </a:cxn>
                <a:cxn ang="0">
                  <a:pos x="44" y="116"/>
                </a:cxn>
                <a:cxn ang="0">
                  <a:pos x="45" y="115"/>
                </a:cxn>
                <a:cxn ang="0">
                  <a:pos x="46" y="114"/>
                </a:cxn>
                <a:cxn ang="0">
                  <a:pos x="48" y="113"/>
                </a:cxn>
                <a:cxn ang="0">
                  <a:pos x="49" y="111"/>
                </a:cxn>
                <a:cxn ang="0">
                  <a:pos x="51" y="107"/>
                </a:cxn>
                <a:cxn ang="0">
                  <a:pos x="55" y="97"/>
                </a:cxn>
                <a:cxn ang="0">
                  <a:pos x="66" y="50"/>
                </a:cxn>
                <a:cxn ang="0">
                  <a:pos x="72" y="28"/>
                </a:cxn>
                <a:cxn ang="0">
                  <a:pos x="75" y="18"/>
                </a:cxn>
                <a:cxn ang="0">
                  <a:pos x="78" y="8"/>
                </a:cxn>
                <a:cxn ang="0">
                  <a:pos x="80" y="3"/>
                </a:cxn>
                <a:cxn ang="0">
                  <a:pos x="82" y="1"/>
                </a:cxn>
                <a:cxn ang="0">
                  <a:pos x="83" y="0"/>
                </a:cxn>
                <a:cxn ang="0">
                  <a:pos x="84" y="0"/>
                </a:cxn>
                <a:cxn ang="0">
                  <a:pos x="85" y="0"/>
                </a:cxn>
                <a:cxn ang="0">
                  <a:pos x="85" y="0"/>
                </a:cxn>
                <a:cxn ang="0">
                  <a:pos x="86" y="0"/>
                </a:cxn>
                <a:cxn ang="0">
                  <a:pos x="87" y="0"/>
                </a:cxn>
                <a:cxn ang="0">
                  <a:pos x="89" y="2"/>
                </a:cxn>
                <a:cxn ang="0">
                  <a:pos x="91" y="5"/>
                </a:cxn>
                <a:cxn ang="0">
                  <a:pos x="92" y="9"/>
                </a:cxn>
                <a:cxn ang="0">
                  <a:pos x="96" y="20"/>
                </a:cxn>
                <a:cxn ang="0">
                  <a:pos x="104" y="50"/>
                </a:cxn>
                <a:cxn ang="0">
                  <a:pos x="110" y="76"/>
                </a:cxn>
                <a:cxn ang="0">
                  <a:pos x="112" y="88"/>
                </a:cxn>
                <a:cxn ang="0">
                  <a:pos x="115" y="98"/>
                </a:cxn>
                <a:cxn ang="0">
                  <a:pos x="117" y="105"/>
                </a:cxn>
                <a:cxn ang="0">
                  <a:pos x="119" y="109"/>
                </a:cxn>
                <a:cxn ang="0">
                  <a:pos x="121" y="112"/>
                </a:cxn>
                <a:cxn ang="0">
                  <a:pos x="122" y="114"/>
                </a:cxn>
                <a:cxn ang="0">
                  <a:pos x="124" y="115"/>
                </a:cxn>
                <a:cxn ang="0">
                  <a:pos x="124" y="115"/>
                </a:cxn>
                <a:cxn ang="0">
                  <a:pos x="125" y="116"/>
                </a:cxn>
                <a:cxn ang="0">
                  <a:pos x="126" y="116"/>
                </a:cxn>
                <a:cxn ang="0">
                  <a:pos x="127" y="115"/>
                </a:cxn>
                <a:cxn ang="0">
                  <a:pos x="128" y="114"/>
                </a:cxn>
                <a:cxn ang="0">
                  <a:pos x="129" y="113"/>
                </a:cxn>
                <a:cxn ang="0">
                  <a:pos x="131" y="109"/>
                </a:cxn>
                <a:cxn ang="0">
                  <a:pos x="133" y="104"/>
                </a:cxn>
                <a:cxn ang="0">
                  <a:pos x="137" y="91"/>
                </a:cxn>
                <a:cxn ang="0">
                  <a:pos x="149" y="39"/>
                </a:cxn>
                <a:cxn ang="0">
                  <a:pos x="153" y="21"/>
                </a:cxn>
              </a:cxnLst>
              <a:rect l="0" t="0" r="r" b="b"/>
              <a:pathLst>
                <a:path w="154" h="116">
                  <a:moveTo>
                    <a:pt x="0" y="0"/>
                  </a:moveTo>
                  <a:lnTo>
                    <a:pt x="0" y="0"/>
                  </a:lnTo>
                  <a:lnTo>
                    <a:pt x="0" y="0"/>
                  </a:lnTo>
                  <a:lnTo>
                    <a:pt x="0" y="0"/>
                  </a:lnTo>
                  <a:lnTo>
                    <a:pt x="0" y="0"/>
                  </a:lnTo>
                  <a:lnTo>
                    <a:pt x="0" y="0"/>
                  </a:lnTo>
                  <a:lnTo>
                    <a:pt x="0" y="0"/>
                  </a:lnTo>
                  <a:lnTo>
                    <a:pt x="0"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0"/>
                  </a:lnTo>
                  <a:lnTo>
                    <a:pt x="2" y="0"/>
                  </a:lnTo>
                  <a:lnTo>
                    <a:pt x="2" y="0"/>
                  </a:lnTo>
                  <a:lnTo>
                    <a:pt x="2" y="0"/>
                  </a:lnTo>
                  <a:lnTo>
                    <a:pt x="2" y="0"/>
                  </a:lnTo>
                  <a:lnTo>
                    <a:pt x="2" y="0"/>
                  </a:lnTo>
                  <a:lnTo>
                    <a:pt x="2" y="0"/>
                  </a:lnTo>
                  <a:lnTo>
                    <a:pt x="2" y="0"/>
                  </a:lnTo>
                  <a:lnTo>
                    <a:pt x="3" y="0"/>
                  </a:lnTo>
                  <a:lnTo>
                    <a:pt x="3" y="0"/>
                  </a:lnTo>
                  <a:lnTo>
                    <a:pt x="3" y="0"/>
                  </a:lnTo>
                  <a:lnTo>
                    <a:pt x="3" y="0"/>
                  </a:lnTo>
                  <a:lnTo>
                    <a:pt x="3" y="0"/>
                  </a:lnTo>
                  <a:lnTo>
                    <a:pt x="3" y="0"/>
                  </a:lnTo>
                  <a:lnTo>
                    <a:pt x="3" y="1"/>
                  </a:lnTo>
                  <a:lnTo>
                    <a:pt x="4" y="1"/>
                  </a:lnTo>
                  <a:lnTo>
                    <a:pt x="4" y="1"/>
                  </a:lnTo>
                  <a:lnTo>
                    <a:pt x="4" y="1"/>
                  </a:lnTo>
                  <a:lnTo>
                    <a:pt x="4" y="1"/>
                  </a:lnTo>
                  <a:lnTo>
                    <a:pt x="4" y="1"/>
                  </a:lnTo>
                  <a:lnTo>
                    <a:pt x="4" y="1"/>
                  </a:lnTo>
                  <a:lnTo>
                    <a:pt x="4" y="2"/>
                  </a:lnTo>
                  <a:lnTo>
                    <a:pt x="5" y="2"/>
                  </a:lnTo>
                  <a:lnTo>
                    <a:pt x="5" y="2"/>
                  </a:lnTo>
                  <a:lnTo>
                    <a:pt x="5" y="2"/>
                  </a:lnTo>
                  <a:lnTo>
                    <a:pt x="5" y="3"/>
                  </a:lnTo>
                  <a:lnTo>
                    <a:pt x="5" y="3"/>
                  </a:lnTo>
                  <a:lnTo>
                    <a:pt x="6" y="3"/>
                  </a:lnTo>
                  <a:lnTo>
                    <a:pt x="6" y="3"/>
                  </a:lnTo>
                  <a:lnTo>
                    <a:pt x="6" y="4"/>
                  </a:lnTo>
                  <a:lnTo>
                    <a:pt x="6" y="4"/>
                  </a:lnTo>
                  <a:lnTo>
                    <a:pt x="6" y="4"/>
                  </a:lnTo>
                  <a:lnTo>
                    <a:pt x="6" y="4"/>
                  </a:lnTo>
                  <a:lnTo>
                    <a:pt x="7" y="5"/>
                  </a:lnTo>
                  <a:lnTo>
                    <a:pt x="8" y="6"/>
                  </a:lnTo>
                  <a:lnTo>
                    <a:pt x="8" y="7"/>
                  </a:lnTo>
                  <a:lnTo>
                    <a:pt x="8" y="7"/>
                  </a:lnTo>
                  <a:lnTo>
                    <a:pt x="8" y="7"/>
                  </a:lnTo>
                  <a:lnTo>
                    <a:pt x="8" y="8"/>
                  </a:lnTo>
                  <a:lnTo>
                    <a:pt x="9" y="10"/>
                  </a:lnTo>
                  <a:lnTo>
                    <a:pt x="9" y="10"/>
                  </a:lnTo>
                  <a:lnTo>
                    <a:pt x="9" y="10"/>
                  </a:lnTo>
                  <a:lnTo>
                    <a:pt x="9" y="10"/>
                  </a:lnTo>
                  <a:lnTo>
                    <a:pt x="10" y="12"/>
                  </a:lnTo>
                  <a:lnTo>
                    <a:pt x="10" y="13"/>
                  </a:lnTo>
                  <a:lnTo>
                    <a:pt x="11" y="14"/>
                  </a:lnTo>
                  <a:lnTo>
                    <a:pt x="11" y="14"/>
                  </a:lnTo>
                  <a:lnTo>
                    <a:pt x="11" y="14"/>
                  </a:lnTo>
                  <a:lnTo>
                    <a:pt x="11" y="16"/>
                  </a:lnTo>
                  <a:lnTo>
                    <a:pt x="12" y="18"/>
                  </a:lnTo>
                  <a:lnTo>
                    <a:pt x="14" y="22"/>
                  </a:lnTo>
                  <a:lnTo>
                    <a:pt x="14" y="23"/>
                  </a:lnTo>
                  <a:lnTo>
                    <a:pt x="14" y="23"/>
                  </a:lnTo>
                  <a:lnTo>
                    <a:pt x="14" y="24"/>
                  </a:lnTo>
                  <a:lnTo>
                    <a:pt x="14" y="25"/>
                  </a:lnTo>
                  <a:lnTo>
                    <a:pt x="15" y="27"/>
                  </a:lnTo>
                  <a:lnTo>
                    <a:pt x="16" y="33"/>
                  </a:lnTo>
                  <a:lnTo>
                    <a:pt x="19" y="44"/>
                  </a:lnTo>
                  <a:lnTo>
                    <a:pt x="25" y="69"/>
                  </a:lnTo>
                  <a:lnTo>
                    <a:pt x="25" y="70"/>
                  </a:lnTo>
                  <a:lnTo>
                    <a:pt x="25" y="70"/>
                  </a:lnTo>
                  <a:lnTo>
                    <a:pt x="26" y="71"/>
                  </a:lnTo>
                  <a:lnTo>
                    <a:pt x="26" y="72"/>
                  </a:lnTo>
                  <a:lnTo>
                    <a:pt x="26" y="75"/>
                  </a:lnTo>
                  <a:lnTo>
                    <a:pt x="28" y="81"/>
                  </a:lnTo>
                  <a:lnTo>
                    <a:pt x="28" y="81"/>
                  </a:lnTo>
                  <a:lnTo>
                    <a:pt x="28" y="81"/>
                  </a:lnTo>
                  <a:lnTo>
                    <a:pt x="28" y="82"/>
                  </a:lnTo>
                  <a:lnTo>
                    <a:pt x="29" y="83"/>
                  </a:lnTo>
                  <a:lnTo>
                    <a:pt x="29" y="86"/>
                  </a:lnTo>
                  <a:lnTo>
                    <a:pt x="31" y="91"/>
                  </a:lnTo>
                  <a:lnTo>
                    <a:pt x="31" y="91"/>
                  </a:lnTo>
                  <a:lnTo>
                    <a:pt x="31" y="92"/>
                  </a:lnTo>
                  <a:lnTo>
                    <a:pt x="31" y="92"/>
                  </a:lnTo>
                  <a:lnTo>
                    <a:pt x="32" y="93"/>
                  </a:lnTo>
                  <a:lnTo>
                    <a:pt x="32" y="96"/>
                  </a:lnTo>
                  <a:lnTo>
                    <a:pt x="34" y="100"/>
                  </a:lnTo>
                  <a:lnTo>
                    <a:pt x="34" y="100"/>
                  </a:lnTo>
                  <a:lnTo>
                    <a:pt x="34" y="100"/>
                  </a:lnTo>
                  <a:lnTo>
                    <a:pt x="34" y="101"/>
                  </a:lnTo>
                  <a:lnTo>
                    <a:pt x="34" y="102"/>
                  </a:lnTo>
                  <a:lnTo>
                    <a:pt x="35" y="104"/>
                  </a:lnTo>
                  <a:lnTo>
                    <a:pt x="36" y="107"/>
                  </a:lnTo>
                  <a:lnTo>
                    <a:pt x="36" y="107"/>
                  </a:lnTo>
                  <a:lnTo>
                    <a:pt x="36" y="108"/>
                  </a:lnTo>
                  <a:lnTo>
                    <a:pt x="37" y="108"/>
                  </a:lnTo>
                  <a:lnTo>
                    <a:pt x="37" y="109"/>
                  </a:lnTo>
                  <a:lnTo>
                    <a:pt x="37" y="109"/>
                  </a:lnTo>
                  <a:lnTo>
                    <a:pt x="37" y="109"/>
                  </a:lnTo>
                  <a:lnTo>
                    <a:pt x="37" y="110"/>
                  </a:lnTo>
                  <a:lnTo>
                    <a:pt x="38" y="110"/>
                  </a:lnTo>
                  <a:lnTo>
                    <a:pt x="38" y="110"/>
                  </a:lnTo>
                  <a:lnTo>
                    <a:pt x="38" y="110"/>
                  </a:lnTo>
                  <a:lnTo>
                    <a:pt x="38" y="111"/>
                  </a:lnTo>
                  <a:lnTo>
                    <a:pt x="38" y="111"/>
                  </a:lnTo>
                  <a:lnTo>
                    <a:pt x="39" y="112"/>
                  </a:lnTo>
                  <a:lnTo>
                    <a:pt x="39" y="113"/>
                  </a:lnTo>
                  <a:lnTo>
                    <a:pt x="40" y="113"/>
                  </a:lnTo>
                  <a:lnTo>
                    <a:pt x="40" y="113"/>
                  </a:lnTo>
                  <a:lnTo>
                    <a:pt x="40" y="114"/>
                  </a:lnTo>
                  <a:lnTo>
                    <a:pt x="40" y="114"/>
                  </a:lnTo>
                  <a:lnTo>
                    <a:pt x="40" y="114"/>
                  </a:lnTo>
                  <a:lnTo>
                    <a:pt x="40" y="114"/>
                  </a:lnTo>
                  <a:lnTo>
                    <a:pt x="41" y="114"/>
                  </a:lnTo>
                  <a:lnTo>
                    <a:pt x="41" y="114"/>
                  </a:lnTo>
                  <a:lnTo>
                    <a:pt x="41" y="114"/>
                  </a:lnTo>
                  <a:lnTo>
                    <a:pt x="41" y="115"/>
                  </a:lnTo>
                  <a:lnTo>
                    <a:pt x="41" y="115"/>
                  </a:lnTo>
                  <a:lnTo>
                    <a:pt x="41" y="115"/>
                  </a:lnTo>
                  <a:lnTo>
                    <a:pt x="42" y="115"/>
                  </a:lnTo>
                  <a:lnTo>
                    <a:pt x="42" y="115"/>
                  </a:lnTo>
                  <a:lnTo>
                    <a:pt x="42" y="115"/>
                  </a:lnTo>
                  <a:lnTo>
                    <a:pt x="42" y="115"/>
                  </a:lnTo>
                  <a:lnTo>
                    <a:pt x="42" y="115"/>
                  </a:lnTo>
                  <a:lnTo>
                    <a:pt x="42" y="115"/>
                  </a:lnTo>
                  <a:lnTo>
                    <a:pt x="42" y="115"/>
                  </a:lnTo>
                  <a:lnTo>
                    <a:pt x="42" y="115"/>
                  </a:lnTo>
                  <a:lnTo>
                    <a:pt x="42" y="115"/>
                  </a:lnTo>
                  <a:lnTo>
                    <a:pt x="42" y="115"/>
                  </a:lnTo>
                  <a:lnTo>
                    <a:pt x="43" y="115"/>
                  </a:lnTo>
                  <a:lnTo>
                    <a:pt x="43" y="115"/>
                  </a:lnTo>
                  <a:lnTo>
                    <a:pt x="43" y="115"/>
                  </a:lnTo>
                  <a:lnTo>
                    <a:pt x="43" y="116"/>
                  </a:lnTo>
                  <a:lnTo>
                    <a:pt x="43" y="116"/>
                  </a:lnTo>
                  <a:lnTo>
                    <a:pt x="43" y="116"/>
                  </a:lnTo>
                  <a:lnTo>
                    <a:pt x="43" y="116"/>
                  </a:lnTo>
                  <a:lnTo>
                    <a:pt x="43" y="116"/>
                  </a:lnTo>
                  <a:lnTo>
                    <a:pt x="43" y="116"/>
                  </a:lnTo>
                  <a:lnTo>
                    <a:pt x="43" y="116"/>
                  </a:lnTo>
                  <a:lnTo>
                    <a:pt x="44" y="116"/>
                  </a:lnTo>
                  <a:lnTo>
                    <a:pt x="44" y="116"/>
                  </a:lnTo>
                  <a:lnTo>
                    <a:pt x="44" y="116"/>
                  </a:lnTo>
                  <a:lnTo>
                    <a:pt x="44" y="116"/>
                  </a:lnTo>
                  <a:lnTo>
                    <a:pt x="44" y="116"/>
                  </a:lnTo>
                  <a:lnTo>
                    <a:pt x="44" y="116"/>
                  </a:lnTo>
                  <a:lnTo>
                    <a:pt x="44" y="116"/>
                  </a:lnTo>
                  <a:lnTo>
                    <a:pt x="44" y="116"/>
                  </a:lnTo>
                  <a:lnTo>
                    <a:pt x="44" y="116"/>
                  </a:lnTo>
                  <a:lnTo>
                    <a:pt x="44" y="116"/>
                  </a:lnTo>
                  <a:lnTo>
                    <a:pt x="44" y="116"/>
                  </a:lnTo>
                  <a:lnTo>
                    <a:pt x="44" y="115"/>
                  </a:lnTo>
                  <a:lnTo>
                    <a:pt x="44" y="115"/>
                  </a:lnTo>
                  <a:lnTo>
                    <a:pt x="45" y="115"/>
                  </a:lnTo>
                  <a:lnTo>
                    <a:pt x="45" y="115"/>
                  </a:lnTo>
                  <a:lnTo>
                    <a:pt x="45" y="115"/>
                  </a:lnTo>
                  <a:lnTo>
                    <a:pt x="45" y="115"/>
                  </a:lnTo>
                  <a:lnTo>
                    <a:pt x="45" y="115"/>
                  </a:lnTo>
                  <a:lnTo>
                    <a:pt x="45" y="115"/>
                  </a:lnTo>
                  <a:lnTo>
                    <a:pt x="45" y="115"/>
                  </a:lnTo>
                  <a:lnTo>
                    <a:pt x="45" y="115"/>
                  </a:lnTo>
                  <a:lnTo>
                    <a:pt x="46" y="115"/>
                  </a:lnTo>
                  <a:lnTo>
                    <a:pt x="46" y="115"/>
                  </a:lnTo>
                  <a:lnTo>
                    <a:pt x="46" y="115"/>
                  </a:lnTo>
                  <a:lnTo>
                    <a:pt x="46" y="115"/>
                  </a:lnTo>
                  <a:lnTo>
                    <a:pt x="46" y="115"/>
                  </a:lnTo>
                  <a:lnTo>
                    <a:pt x="46" y="114"/>
                  </a:lnTo>
                  <a:lnTo>
                    <a:pt x="47" y="114"/>
                  </a:lnTo>
                  <a:lnTo>
                    <a:pt x="47" y="114"/>
                  </a:lnTo>
                  <a:lnTo>
                    <a:pt x="47" y="114"/>
                  </a:lnTo>
                  <a:lnTo>
                    <a:pt x="47" y="114"/>
                  </a:lnTo>
                  <a:lnTo>
                    <a:pt x="47" y="114"/>
                  </a:lnTo>
                  <a:lnTo>
                    <a:pt x="47" y="113"/>
                  </a:lnTo>
                  <a:lnTo>
                    <a:pt x="47" y="113"/>
                  </a:lnTo>
                  <a:lnTo>
                    <a:pt x="48" y="113"/>
                  </a:lnTo>
                  <a:lnTo>
                    <a:pt x="48" y="113"/>
                  </a:lnTo>
                  <a:lnTo>
                    <a:pt x="48" y="112"/>
                  </a:lnTo>
                  <a:lnTo>
                    <a:pt x="48" y="112"/>
                  </a:lnTo>
                  <a:lnTo>
                    <a:pt x="48" y="112"/>
                  </a:lnTo>
                  <a:lnTo>
                    <a:pt x="49" y="112"/>
                  </a:lnTo>
                  <a:lnTo>
                    <a:pt x="49" y="111"/>
                  </a:lnTo>
                  <a:lnTo>
                    <a:pt x="49" y="111"/>
                  </a:lnTo>
                  <a:lnTo>
                    <a:pt x="49" y="111"/>
                  </a:lnTo>
                  <a:lnTo>
                    <a:pt x="49" y="110"/>
                  </a:lnTo>
                  <a:lnTo>
                    <a:pt x="50" y="110"/>
                  </a:lnTo>
                  <a:lnTo>
                    <a:pt x="50" y="110"/>
                  </a:lnTo>
                  <a:lnTo>
                    <a:pt x="50" y="110"/>
                  </a:lnTo>
                  <a:lnTo>
                    <a:pt x="50" y="109"/>
                  </a:lnTo>
                  <a:lnTo>
                    <a:pt x="51" y="107"/>
                  </a:lnTo>
                  <a:lnTo>
                    <a:pt x="51" y="107"/>
                  </a:lnTo>
                  <a:lnTo>
                    <a:pt x="51" y="107"/>
                  </a:lnTo>
                  <a:lnTo>
                    <a:pt x="51" y="106"/>
                  </a:lnTo>
                  <a:lnTo>
                    <a:pt x="52" y="105"/>
                  </a:lnTo>
                  <a:lnTo>
                    <a:pt x="53" y="103"/>
                  </a:lnTo>
                  <a:lnTo>
                    <a:pt x="54" y="99"/>
                  </a:lnTo>
                  <a:lnTo>
                    <a:pt x="54" y="99"/>
                  </a:lnTo>
                  <a:lnTo>
                    <a:pt x="54" y="98"/>
                  </a:lnTo>
                  <a:lnTo>
                    <a:pt x="54" y="98"/>
                  </a:lnTo>
                  <a:lnTo>
                    <a:pt x="55" y="97"/>
                  </a:lnTo>
                  <a:lnTo>
                    <a:pt x="55" y="94"/>
                  </a:lnTo>
                  <a:lnTo>
                    <a:pt x="57" y="89"/>
                  </a:lnTo>
                  <a:lnTo>
                    <a:pt x="60" y="77"/>
                  </a:lnTo>
                  <a:lnTo>
                    <a:pt x="65" y="53"/>
                  </a:lnTo>
                  <a:lnTo>
                    <a:pt x="66" y="53"/>
                  </a:lnTo>
                  <a:lnTo>
                    <a:pt x="66" y="52"/>
                  </a:lnTo>
                  <a:lnTo>
                    <a:pt x="66" y="52"/>
                  </a:lnTo>
                  <a:lnTo>
                    <a:pt x="66" y="50"/>
                  </a:lnTo>
                  <a:lnTo>
                    <a:pt x="67" y="47"/>
                  </a:lnTo>
                  <a:lnTo>
                    <a:pt x="69" y="40"/>
                  </a:lnTo>
                  <a:lnTo>
                    <a:pt x="69" y="40"/>
                  </a:lnTo>
                  <a:lnTo>
                    <a:pt x="69" y="40"/>
                  </a:lnTo>
                  <a:lnTo>
                    <a:pt x="69" y="39"/>
                  </a:lnTo>
                  <a:lnTo>
                    <a:pt x="69" y="37"/>
                  </a:lnTo>
                  <a:lnTo>
                    <a:pt x="70" y="34"/>
                  </a:lnTo>
                  <a:lnTo>
                    <a:pt x="72" y="28"/>
                  </a:lnTo>
                  <a:lnTo>
                    <a:pt x="72" y="28"/>
                  </a:lnTo>
                  <a:lnTo>
                    <a:pt x="72" y="28"/>
                  </a:lnTo>
                  <a:lnTo>
                    <a:pt x="72" y="27"/>
                  </a:lnTo>
                  <a:lnTo>
                    <a:pt x="72" y="26"/>
                  </a:lnTo>
                  <a:lnTo>
                    <a:pt x="73" y="23"/>
                  </a:lnTo>
                  <a:lnTo>
                    <a:pt x="74" y="18"/>
                  </a:lnTo>
                  <a:lnTo>
                    <a:pt x="75" y="18"/>
                  </a:lnTo>
                  <a:lnTo>
                    <a:pt x="75" y="18"/>
                  </a:lnTo>
                  <a:lnTo>
                    <a:pt x="75" y="17"/>
                  </a:lnTo>
                  <a:lnTo>
                    <a:pt x="75" y="16"/>
                  </a:lnTo>
                  <a:lnTo>
                    <a:pt x="76" y="14"/>
                  </a:lnTo>
                  <a:lnTo>
                    <a:pt x="77" y="10"/>
                  </a:lnTo>
                  <a:lnTo>
                    <a:pt x="77" y="10"/>
                  </a:lnTo>
                  <a:lnTo>
                    <a:pt x="77" y="10"/>
                  </a:lnTo>
                  <a:lnTo>
                    <a:pt x="78" y="9"/>
                  </a:lnTo>
                  <a:lnTo>
                    <a:pt x="78" y="8"/>
                  </a:lnTo>
                  <a:lnTo>
                    <a:pt x="79" y="6"/>
                  </a:lnTo>
                  <a:lnTo>
                    <a:pt x="79" y="6"/>
                  </a:lnTo>
                  <a:lnTo>
                    <a:pt x="79" y="6"/>
                  </a:lnTo>
                  <a:lnTo>
                    <a:pt x="79" y="6"/>
                  </a:lnTo>
                  <a:lnTo>
                    <a:pt x="79" y="5"/>
                  </a:lnTo>
                  <a:lnTo>
                    <a:pt x="80" y="4"/>
                  </a:lnTo>
                  <a:lnTo>
                    <a:pt x="80" y="4"/>
                  </a:lnTo>
                  <a:lnTo>
                    <a:pt x="80" y="3"/>
                  </a:lnTo>
                  <a:lnTo>
                    <a:pt x="81" y="3"/>
                  </a:lnTo>
                  <a:lnTo>
                    <a:pt x="81" y="2"/>
                  </a:lnTo>
                  <a:lnTo>
                    <a:pt x="81" y="2"/>
                  </a:lnTo>
                  <a:lnTo>
                    <a:pt x="81" y="2"/>
                  </a:lnTo>
                  <a:lnTo>
                    <a:pt x="81" y="2"/>
                  </a:lnTo>
                  <a:lnTo>
                    <a:pt x="82" y="2"/>
                  </a:lnTo>
                  <a:lnTo>
                    <a:pt x="82" y="1"/>
                  </a:lnTo>
                  <a:lnTo>
                    <a:pt x="82" y="1"/>
                  </a:lnTo>
                  <a:lnTo>
                    <a:pt x="82" y="1"/>
                  </a:lnTo>
                  <a:lnTo>
                    <a:pt x="82" y="1"/>
                  </a:lnTo>
                  <a:lnTo>
                    <a:pt x="82" y="1"/>
                  </a:lnTo>
                  <a:lnTo>
                    <a:pt x="83" y="1"/>
                  </a:lnTo>
                  <a:lnTo>
                    <a:pt x="83" y="1"/>
                  </a:lnTo>
                  <a:lnTo>
                    <a:pt x="83" y="1"/>
                  </a:lnTo>
                  <a:lnTo>
                    <a:pt x="83" y="0"/>
                  </a:lnTo>
                  <a:lnTo>
                    <a:pt x="83" y="0"/>
                  </a:lnTo>
                  <a:lnTo>
                    <a:pt x="83" y="0"/>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7" y="0"/>
                  </a:lnTo>
                  <a:lnTo>
                    <a:pt x="87" y="0"/>
                  </a:lnTo>
                  <a:lnTo>
                    <a:pt x="87" y="0"/>
                  </a:lnTo>
                  <a:lnTo>
                    <a:pt x="87" y="0"/>
                  </a:lnTo>
                  <a:lnTo>
                    <a:pt x="87" y="0"/>
                  </a:lnTo>
                  <a:lnTo>
                    <a:pt x="87" y="0"/>
                  </a:lnTo>
                  <a:lnTo>
                    <a:pt x="87" y="0"/>
                  </a:lnTo>
                  <a:lnTo>
                    <a:pt x="87" y="0"/>
                  </a:lnTo>
                  <a:lnTo>
                    <a:pt x="88" y="1"/>
                  </a:lnTo>
                  <a:lnTo>
                    <a:pt x="88" y="1"/>
                  </a:lnTo>
                  <a:lnTo>
                    <a:pt x="88" y="1"/>
                  </a:lnTo>
                  <a:lnTo>
                    <a:pt x="88" y="1"/>
                  </a:lnTo>
                  <a:lnTo>
                    <a:pt x="89" y="2"/>
                  </a:lnTo>
                  <a:lnTo>
                    <a:pt x="89" y="2"/>
                  </a:lnTo>
                  <a:lnTo>
                    <a:pt x="89" y="2"/>
                  </a:lnTo>
                  <a:lnTo>
                    <a:pt x="89" y="2"/>
                  </a:lnTo>
                  <a:lnTo>
                    <a:pt x="89" y="3"/>
                  </a:lnTo>
                  <a:lnTo>
                    <a:pt x="89" y="3"/>
                  </a:lnTo>
                  <a:lnTo>
                    <a:pt x="89" y="3"/>
                  </a:lnTo>
                  <a:lnTo>
                    <a:pt x="90" y="3"/>
                  </a:lnTo>
                  <a:lnTo>
                    <a:pt x="90" y="4"/>
                  </a:lnTo>
                  <a:lnTo>
                    <a:pt x="91" y="5"/>
                  </a:lnTo>
                  <a:lnTo>
                    <a:pt x="91" y="5"/>
                  </a:lnTo>
                  <a:lnTo>
                    <a:pt x="91" y="5"/>
                  </a:lnTo>
                  <a:lnTo>
                    <a:pt x="91" y="6"/>
                  </a:lnTo>
                  <a:lnTo>
                    <a:pt x="91" y="6"/>
                  </a:lnTo>
                  <a:lnTo>
                    <a:pt x="92" y="8"/>
                  </a:lnTo>
                  <a:lnTo>
                    <a:pt x="92" y="8"/>
                  </a:lnTo>
                  <a:lnTo>
                    <a:pt x="92" y="8"/>
                  </a:lnTo>
                  <a:lnTo>
                    <a:pt x="92" y="9"/>
                  </a:lnTo>
                  <a:lnTo>
                    <a:pt x="93" y="10"/>
                  </a:lnTo>
                  <a:lnTo>
                    <a:pt x="93" y="11"/>
                  </a:lnTo>
                  <a:lnTo>
                    <a:pt x="95" y="15"/>
                  </a:lnTo>
                  <a:lnTo>
                    <a:pt x="95" y="16"/>
                  </a:lnTo>
                  <a:lnTo>
                    <a:pt x="95" y="16"/>
                  </a:lnTo>
                  <a:lnTo>
                    <a:pt x="95" y="16"/>
                  </a:lnTo>
                  <a:lnTo>
                    <a:pt x="96" y="18"/>
                  </a:lnTo>
                  <a:lnTo>
                    <a:pt x="96" y="20"/>
                  </a:lnTo>
                  <a:lnTo>
                    <a:pt x="98" y="26"/>
                  </a:lnTo>
                  <a:lnTo>
                    <a:pt x="101" y="38"/>
                  </a:lnTo>
                  <a:lnTo>
                    <a:pt x="101" y="38"/>
                  </a:lnTo>
                  <a:lnTo>
                    <a:pt x="101" y="39"/>
                  </a:lnTo>
                  <a:lnTo>
                    <a:pt x="101" y="40"/>
                  </a:lnTo>
                  <a:lnTo>
                    <a:pt x="102" y="41"/>
                  </a:lnTo>
                  <a:lnTo>
                    <a:pt x="102" y="44"/>
                  </a:lnTo>
                  <a:lnTo>
                    <a:pt x="104" y="50"/>
                  </a:lnTo>
                  <a:lnTo>
                    <a:pt x="107" y="63"/>
                  </a:lnTo>
                  <a:lnTo>
                    <a:pt x="107" y="64"/>
                  </a:lnTo>
                  <a:lnTo>
                    <a:pt x="107" y="64"/>
                  </a:lnTo>
                  <a:lnTo>
                    <a:pt x="107" y="65"/>
                  </a:lnTo>
                  <a:lnTo>
                    <a:pt x="107" y="66"/>
                  </a:lnTo>
                  <a:lnTo>
                    <a:pt x="108" y="70"/>
                  </a:lnTo>
                  <a:lnTo>
                    <a:pt x="109" y="76"/>
                  </a:lnTo>
                  <a:lnTo>
                    <a:pt x="110" y="76"/>
                  </a:lnTo>
                  <a:lnTo>
                    <a:pt x="110" y="76"/>
                  </a:lnTo>
                  <a:lnTo>
                    <a:pt x="110" y="77"/>
                  </a:lnTo>
                  <a:lnTo>
                    <a:pt x="110" y="78"/>
                  </a:lnTo>
                  <a:lnTo>
                    <a:pt x="111" y="82"/>
                  </a:lnTo>
                  <a:lnTo>
                    <a:pt x="112" y="87"/>
                  </a:lnTo>
                  <a:lnTo>
                    <a:pt x="112" y="87"/>
                  </a:lnTo>
                  <a:lnTo>
                    <a:pt x="112" y="88"/>
                  </a:lnTo>
                  <a:lnTo>
                    <a:pt x="112" y="88"/>
                  </a:lnTo>
                  <a:lnTo>
                    <a:pt x="113" y="90"/>
                  </a:lnTo>
                  <a:lnTo>
                    <a:pt x="114" y="93"/>
                  </a:lnTo>
                  <a:lnTo>
                    <a:pt x="114" y="93"/>
                  </a:lnTo>
                  <a:lnTo>
                    <a:pt x="114" y="93"/>
                  </a:lnTo>
                  <a:lnTo>
                    <a:pt x="114" y="94"/>
                  </a:lnTo>
                  <a:lnTo>
                    <a:pt x="114" y="95"/>
                  </a:lnTo>
                  <a:lnTo>
                    <a:pt x="115" y="98"/>
                  </a:lnTo>
                  <a:lnTo>
                    <a:pt x="115" y="98"/>
                  </a:lnTo>
                  <a:lnTo>
                    <a:pt x="115" y="99"/>
                  </a:lnTo>
                  <a:lnTo>
                    <a:pt x="116" y="99"/>
                  </a:lnTo>
                  <a:lnTo>
                    <a:pt x="116" y="100"/>
                  </a:lnTo>
                  <a:lnTo>
                    <a:pt x="117" y="103"/>
                  </a:lnTo>
                  <a:lnTo>
                    <a:pt x="117" y="103"/>
                  </a:lnTo>
                  <a:lnTo>
                    <a:pt x="117" y="103"/>
                  </a:lnTo>
                  <a:lnTo>
                    <a:pt x="117" y="104"/>
                  </a:lnTo>
                  <a:lnTo>
                    <a:pt x="117" y="105"/>
                  </a:lnTo>
                  <a:lnTo>
                    <a:pt x="118" y="107"/>
                  </a:lnTo>
                  <a:lnTo>
                    <a:pt x="118" y="107"/>
                  </a:lnTo>
                  <a:lnTo>
                    <a:pt x="118" y="107"/>
                  </a:lnTo>
                  <a:lnTo>
                    <a:pt x="118" y="108"/>
                  </a:lnTo>
                  <a:lnTo>
                    <a:pt x="119" y="108"/>
                  </a:lnTo>
                  <a:lnTo>
                    <a:pt x="119" y="108"/>
                  </a:lnTo>
                  <a:lnTo>
                    <a:pt x="119" y="109"/>
                  </a:lnTo>
                  <a:lnTo>
                    <a:pt x="119" y="109"/>
                  </a:lnTo>
                  <a:lnTo>
                    <a:pt x="120" y="110"/>
                  </a:lnTo>
                  <a:lnTo>
                    <a:pt x="120" y="110"/>
                  </a:lnTo>
                  <a:lnTo>
                    <a:pt x="120" y="110"/>
                  </a:lnTo>
                  <a:lnTo>
                    <a:pt x="120" y="110"/>
                  </a:lnTo>
                  <a:lnTo>
                    <a:pt x="120" y="111"/>
                  </a:lnTo>
                  <a:lnTo>
                    <a:pt x="121" y="112"/>
                  </a:lnTo>
                  <a:lnTo>
                    <a:pt x="121" y="112"/>
                  </a:lnTo>
                  <a:lnTo>
                    <a:pt x="121" y="112"/>
                  </a:lnTo>
                  <a:lnTo>
                    <a:pt x="121" y="113"/>
                  </a:lnTo>
                  <a:lnTo>
                    <a:pt x="122" y="113"/>
                  </a:lnTo>
                  <a:lnTo>
                    <a:pt x="122" y="113"/>
                  </a:lnTo>
                  <a:lnTo>
                    <a:pt x="122" y="113"/>
                  </a:lnTo>
                  <a:lnTo>
                    <a:pt x="122" y="114"/>
                  </a:lnTo>
                  <a:lnTo>
                    <a:pt x="122" y="114"/>
                  </a:lnTo>
                  <a:lnTo>
                    <a:pt x="122" y="114"/>
                  </a:lnTo>
                  <a:lnTo>
                    <a:pt x="122" y="114"/>
                  </a:lnTo>
                  <a:lnTo>
                    <a:pt x="123" y="114"/>
                  </a:lnTo>
                  <a:lnTo>
                    <a:pt x="123" y="114"/>
                  </a:lnTo>
                  <a:lnTo>
                    <a:pt x="123" y="114"/>
                  </a:lnTo>
                  <a:lnTo>
                    <a:pt x="123" y="115"/>
                  </a:lnTo>
                  <a:lnTo>
                    <a:pt x="123" y="115"/>
                  </a:lnTo>
                  <a:lnTo>
                    <a:pt x="123" y="115"/>
                  </a:lnTo>
                  <a:lnTo>
                    <a:pt x="123" y="115"/>
                  </a:lnTo>
                  <a:lnTo>
                    <a:pt x="124" y="115"/>
                  </a:lnTo>
                  <a:lnTo>
                    <a:pt x="124" y="115"/>
                  </a:lnTo>
                  <a:lnTo>
                    <a:pt x="124" y="115"/>
                  </a:lnTo>
                  <a:lnTo>
                    <a:pt x="124" y="115"/>
                  </a:lnTo>
                  <a:lnTo>
                    <a:pt x="124" y="115"/>
                  </a:lnTo>
                  <a:lnTo>
                    <a:pt x="124" y="115"/>
                  </a:lnTo>
                  <a:lnTo>
                    <a:pt x="124" y="115"/>
                  </a:lnTo>
                  <a:lnTo>
                    <a:pt x="124" y="115"/>
                  </a:lnTo>
                  <a:lnTo>
                    <a:pt x="124" y="115"/>
                  </a:lnTo>
                  <a:lnTo>
                    <a:pt x="124" y="115"/>
                  </a:lnTo>
                  <a:lnTo>
                    <a:pt x="124" y="116"/>
                  </a:lnTo>
                  <a:lnTo>
                    <a:pt x="125" y="116"/>
                  </a:lnTo>
                  <a:lnTo>
                    <a:pt x="125" y="116"/>
                  </a:lnTo>
                  <a:lnTo>
                    <a:pt x="125" y="116"/>
                  </a:lnTo>
                  <a:lnTo>
                    <a:pt x="125" y="116"/>
                  </a:lnTo>
                  <a:lnTo>
                    <a:pt x="125" y="116"/>
                  </a:lnTo>
                  <a:lnTo>
                    <a:pt x="125" y="116"/>
                  </a:lnTo>
                  <a:lnTo>
                    <a:pt x="125" y="116"/>
                  </a:lnTo>
                  <a:lnTo>
                    <a:pt x="125" y="116"/>
                  </a:lnTo>
                  <a:lnTo>
                    <a:pt x="125" y="116"/>
                  </a:lnTo>
                  <a:lnTo>
                    <a:pt x="126" y="116"/>
                  </a:lnTo>
                  <a:lnTo>
                    <a:pt x="126" y="116"/>
                  </a:lnTo>
                  <a:lnTo>
                    <a:pt x="126" y="116"/>
                  </a:lnTo>
                  <a:lnTo>
                    <a:pt x="126" y="116"/>
                  </a:lnTo>
                  <a:lnTo>
                    <a:pt x="126" y="116"/>
                  </a:lnTo>
                  <a:lnTo>
                    <a:pt x="126" y="116"/>
                  </a:lnTo>
                  <a:lnTo>
                    <a:pt x="126" y="115"/>
                  </a:lnTo>
                  <a:lnTo>
                    <a:pt x="126" y="115"/>
                  </a:lnTo>
                  <a:lnTo>
                    <a:pt x="126" y="115"/>
                  </a:lnTo>
                  <a:lnTo>
                    <a:pt x="126" y="115"/>
                  </a:lnTo>
                  <a:lnTo>
                    <a:pt x="126" y="115"/>
                  </a:lnTo>
                  <a:lnTo>
                    <a:pt x="126" y="115"/>
                  </a:lnTo>
                  <a:lnTo>
                    <a:pt x="127" y="115"/>
                  </a:lnTo>
                  <a:lnTo>
                    <a:pt x="127" y="115"/>
                  </a:lnTo>
                  <a:lnTo>
                    <a:pt x="127" y="115"/>
                  </a:lnTo>
                  <a:lnTo>
                    <a:pt x="127" y="115"/>
                  </a:lnTo>
                  <a:lnTo>
                    <a:pt x="127" y="115"/>
                  </a:lnTo>
                  <a:lnTo>
                    <a:pt x="127" y="115"/>
                  </a:lnTo>
                  <a:lnTo>
                    <a:pt x="127" y="115"/>
                  </a:lnTo>
                  <a:lnTo>
                    <a:pt x="128" y="115"/>
                  </a:lnTo>
                  <a:lnTo>
                    <a:pt x="128" y="114"/>
                  </a:lnTo>
                  <a:lnTo>
                    <a:pt x="128" y="114"/>
                  </a:lnTo>
                  <a:lnTo>
                    <a:pt x="128" y="114"/>
                  </a:lnTo>
                  <a:lnTo>
                    <a:pt x="128" y="114"/>
                  </a:lnTo>
                  <a:lnTo>
                    <a:pt x="128" y="114"/>
                  </a:lnTo>
                  <a:lnTo>
                    <a:pt x="128" y="114"/>
                  </a:lnTo>
                  <a:lnTo>
                    <a:pt x="129" y="113"/>
                  </a:lnTo>
                  <a:lnTo>
                    <a:pt x="129" y="113"/>
                  </a:lnTo>
                  <a:lnTo>
                    <a:pt x="129" y="113"/>
                  </a:lnTo>
                  <a:lnTo>
                    <a:pt x="129" y="113"/>
                  </a:lnTo>
                  <a:lnTo>
                    <a:pt x="130" y="112"/>
                  </a:lnTo>
                  <a:lnTo>
                    <a:pt x="130" y="112"/>
                  </a:lnTo>
                  <a:lnTo>
                    <a:pt x="130" y="112"/>
                  </a:lnTo>
                  <a:lnTo>
                    <a:pt x="130" y="111"/>
                  </a:lnTo>
                  <a:lnTo>
                    <a:pt x="130" y="111"/>
                  </a:lnTo>
                  <a:lnTo>
                    <a:pt x="131" y="110"/>
                  </a:lnTo>
                  <a:lnTo>
                    <a:pt x="131" y="109"/>
                  </a:lnTo>
                  <a:lnTo>
                    <a:pt x="131" y="109"/>
                  </a:lnTo>
                  <a:lnTo>
                    <a:pt x="132" y="108"/>
                  </a:lnTo>
                  <a:lnTo>
                    <a:pt x="132" y="108"/>
                  </a:lnTo>
                  <a:lnTo>
                    <a:pt x="132" y="107"/>
                  </a:lnTo>
                  <a:lnTo>
                    <a:pt x="133" y="105"/>
                  </a:lnTo>
                  <a:lnTo>
                    <a:pt x="133" y="105"/>
                  </a:lnTo>
                  <a:lnTo>
                    <a:pt x="133" y="105"/>
                  </a:lnTo>
                  <a:lnTo>
                    <a:pt x="133" y="104"/>
                  </a:lnTo>
                  <a:lnTo>
                    <a:pt x="134" y="103"/>
                  </a:lnTo>
                  <a:lnTo>
                    <a:pt x="134" y="101"/>
                  </a:lnTo>
                  <a:lnTo>
                    <a:pt x="136" y="96"/>
                  </a:lnTo>
                  <a:lnTo>
                    <a:pt x="136" y="96"/>
                  </a:lnTo>
                  <a:lnTo>
                    <a:pt x="136" y="96"/>
                  </a:lnTo>
                  <a:lnTo>
                    <a:pt x="136" y="95"/>
                  </a:lnTo>
                  <a:lnTo>
                    <a:pt x="136" y="94"/>
                  </a:lnTo>
                  <a:lnTo>
                    <a:pt x="137" y="91"/>
                  </a:lnTo>
                  <a:lnTo>
                    <a:pt x="139" y="86"/>
                  </a:lnTo>
                  <a:lnTo>
                    <a:pt x="141" y="74"/>
                  </a:lnTo>
                  <a:lnTo>
                    <a:pt x="147" y="46"/>
                  </a:lnTo>
                  <a:lnTo>
                    <a:pt x="148" y="45"/>
                  </a:lnTo>
                  <a:lnTo>
                    <a:pt x="148" y="45"/>
                  </a:lnTo>
                  <a:lnTo>
                    <a:pt x="148" y="44"/>
                  </a:lnTo>
                  <a:lnTo>
                    <a:pt x="148" y="42"/>
                  </a:lnTo>
                  <a:lnTo>
                    <a:pt x="149" y="39"/>
                  </a:lnTo>
                  <a:lnTo>
                    <a:pt x="150" y="33"/>
                  </a:lnTo>
                  <a:lnTo>
                    <a:pt x="150" y="33"/>
                  </a:lnTo>
                  <a:lnTo>
                    <a:pt x="150" y="32"/>
                  </a:lnTo>
                  <a:lnTo>
                    <a:pt x="151" y="32"/>
                  </a:lnTo>
                  <a:lnTo>
                    <a:pt x="151" y="30"/>
                  </a:lnTo>
                  <a:lnTo>
                    <a:pt x="152" y="27"/>
                  </a:lnTo>
                  <a:lnTo>
                    <a:pt x="153" y="22"/>
                  </a:lnTo>
                  <a:lnTo>
                    <a:pt x="153" y="21"/>
                  </a:lnTo>
                  <a:lnTo>
                    <a:pt x="153" y="21"/>
                  </a:lnTo>
                  <a:lnTo>
                    <a:pt x="153" y="20"/>
                  </a:lnTo>
                  <a:lnTo>
                    <a:pt x="154" y="19"/>
                  </a:lnTo>
                  <a:lnTo>
                    <a:pt x="154" y="17"/>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6" name="Freeform 63"/>
            <p:cNvSpPr>
              <a:spLocks/>
            </p:cNvSpPr>
            <p:nvPr/>
          </p:nvSpPr>
          <p:spPr bwMode="auto">
            <a:xfrm>
              <a:off x="2553" y="2186"/>
              <a:ext cx="126" cy="116"/>
            </a:xfrm>
            <a:custGeom>
              <a:avLst/>
              <a:gdLst/>
              <a:ahLst/>
              <a:cxnLst>
                <a:cxn ang="0">
                  <a:pos x="2" y="12"/>
                </a:cxn>
                <a:cxn ang="0">
                  <a:pos x="4" y="6"/>
                </a:cxn>
                <a:cxn ang="0">
                  <a:pos x="6" y="3"/>
                </a:cxn>
                <a:cxn ang="0">
                  <a:pos x="8" y="1"/>
                </a:cxn>
                <a:cxn ang="0">
                  <a:pos x="8" y="0"/>
                </a:cxn>
                <a:cxn ang="0">
                  <a:pos x="9" y="0"/>
                </a:cxn>
                <a:cxn ang="0">
                  <a:pos x="10" y="0"/>
                </a:cxn>
                <a:cxn ang="0">
                  <a:pos x="11" y="0"/>
                </a:cxn>
                <a:cxn ang="0">
                  <a:pos x="11" y="0"/>
                </a:cxn>
                <a:cxn ang="0">
                  <a:pos x="12" y="1"/>
                </a:cxn>
                <a:cxn ang="0">
                  <a:pos x="14" y="2"/>
                </a:cxn>
                <a:cxn ang="0">
                  <a:pos x="15" y="4"/>
                </a:cxn>
                <a:cxn ang="0">
                  <a:pos x="18" y="10"/>
                </a:cxn>
                <a:cxn ang="0">
                  <a:pos x="20" y="16"/>
                </a:cxn>
                <a:cxn ang="0">
                  <a:pos x="24" y="32"/>
                </a:cxn>
                <a:cxn ang="0">
                  <a:pos x="31" y="65"/>
                </a:cxn>
                <a:cxn ang="0">
                  <a:pos x="34" y="79"/>
                </a:cxn>
                <a:cxn ang="0">
                  <a:pos x="37" y="94"/>
                </a:cxn>
                <a:cxn ang="0">
                  <a:pos x="41" y="106"/>
                </a:cxn>
                <a:cxn ang="0">
                  <a:pos x="43" y="111"/>
                </a:cxn>
                <a:cxn ang="0">
                  <a:pos x="44" y="113"/>
                </a:cxn>
                <a:cxn ang="0">
                  <a:pos x="46" y="114"/>
                </a:cxn>
                <a:cxn ang="0">
                  <a:pos x="47" y="115"/>
                </a:cxn>
                <a:cxn ang="0">
                  <a:pos x="47" y="116"/>
                </a:cxn>
                <a:cxn ang="0">
                  <a:pos x="48" y="116"/>
                </a:cxn>
                <a:cxn ang="0">
                  <a:pos x="49" y="115"/>
                </a:cxn>
                <a:cxn ang="0">
                  <a:pos x="50" y="115"/>
                </a:cxn>
                <a:cxn ang="0">
                  <a:pos x="51" y="114"/>
                </a:cxn>
                <a:cxn ang="0">
                  <a:pos x="52" y="112"/>
                </a:cxn>
                <a:cxn ang="0">
                  <a:pos x="54" y="107"/>
                </a:cxn>
                <a:cxn ang="0">
                  <a:pos x="57" y="97"/>
                </a:cxn>
                <a:cxn ang="0">
                  <a:pos x="69" y="44"/>
                </a:cxn>
                <a:cxn ang="0">
                  <a:pos x="73" y="26"/>
                </a:cxn>
                <a:cxn ang="0">
                  <a:pos x="76" y="15"/>
                </a:cxn>
                <a:cxn ang="0">
                  <a:pos x="79" y="7"/>
                </a:cxn>
                <a:cxn ang="0">
                  <a:pos x="80" y="3"/>
                </a:cxn>
                <a:cxn ang="0">
                  <a:pos x="82" y="1"/>
                </a:cxn>
                <a:cxn ang="0">
                  <a:pos x="83" y="0"/>
                </a:cxn>
                <a:cxn ang="0">
                  <a:pos x="84" y="0"/>
                </a:cxn>
                <a:cxn ang="0">
                  <a:pos x="84" y="0"/>
                </a:cxn>
                <a:cxn ang="0">
                  <a:pos x="85" y="0"/>
                </a:cxn>
                <a:cxn ang="0">
                  <a:pos x="86" y="0"/>
                </a:cxn>
                <a:cxn ang="0">
                  <a:pos x="87" y="1"/>
                </a:cxn>
                <a:cxn ang="0">
                  <a:pos x="88" y="3"/>
                </a:cxn>
                <a:cxn ang="0">
                  <a:pos x="90" y="7"/>
                </a:cxn>
                <a:cxn ang="0">
                  <a:pos x="92" y="12"/>
                </a:cxn>
                <a:cxn ang="0">
                  <a:pos x="98" y="34"/>
                </a:cxn>
                <a:cxn ang="0">
                  <a:pos x="104" y="64"/>
                </a:cxn>
                <a:cxn ang="0">
                  <a:pos x="107" y="79"/>
                </a:cxn>
                <a:cxn ang="0">
                  <a:pos x="111" y="96"/>
                </a:cxn>
                <a:cxn ang="0">
                  <a:pos x="113" y="103"/>
                </a:cxn>
                <a:cxn ang="0">
                  <a:pos x="115" y="110"/>
                </a:cxn>
                <a:cxn ang="0">
                  <a:pos x="117" y="113"/>
                </a:cxn>
                <a:cxn ang="0">
                  <a:pos x="118" y="114"/>
                </a:cxn>
                <a:cxn ang="0">
                  <a:pos x="119" y="115"/>
                </a:cxn>
                <a:cxn ang="0">
                  <a:pos x="120" y="115"/>
                </a:cxn>
                <a:cxn ang="0">
                  <a:pos x="120" y="116"/>
                </a:cxn>
                <a:cxn ang="0">
                  <a:pos x="121" y="115"/>
                </a:cxn>
                <a:cxn ang="0">
                  <a:pos x="122" y="115"/>
                </a:cxn>
                <a:cxn ang="0">
                  <a:pos x="123" y="114"/>
                </a:cxn>
                <a:cxn ang="0">
                  <a:pos x="124" y="113"/>
                </a:cxn>
                <a:cxn ang="0">
                  <a:pos x="125" y="110"/>
                </a:cxn>
              </a:cxnLst>
              <a:rect l="0" t="0" r="r" b="b"/>
              <a:pathLst>
                <a:path w="126" h="116">
                  <a:moveTo>
                    <a:pt x="0" y="17"/>
                  </a:moveTo>
                  <a:lnTo>
                    <a:pt x="0" y="16"/>
                  </a:lnTo>
                  <a:lnTo>
                    <a:pt x="1" y="16"/>
                  </a:lnTo>
                  <a:lnTo>
                    <a:pt x="1" y="16"/>
                  </a:lnTo>
                  <a:lnTo>
                    <a:pt x="1" y="15"/>
                  </a:lnTo>
                  <a:lnTo>
                    <a:pt x="2" y="12"/>
                  </a:lnTo>
                  <a:lnTo>
                    <a:pt x="2" y="12"/>
                  </a:lnTo>
                  <a:lnTo>
                    <a:pt x="2" y="12"/>
                  </a:lnTo>
                  <a:lnTo>
                    <a:pt x="2" y="12"/>
                  </a:lnTo>
                  <a:lnTo>
                    <a:pt x="2" y="10"/>
                  </a:lnTo>
                  <a:lnTo>
                    <a:pt x="3" y="9"/>
                  </a:lnTo>
                  <a:lnTo>
                    <a:pt x="3" y="8"/>
                  </a:lnTo>
                  <a:lnTo>
                    <a:pt x="3" y="8"/>
                  </a:lnTo>
                  <a:lnTo>
                    <a:pt x="4" y="8"/>
                  </a:lnTo>
                  <a:lnTo>
                    <a:pt x="4" y="7"/>
                  </a:lnTo>
                  <a:lnTo>
                    <a:pt x="4" y="6"/>
                  </a:lnTo>
                  <a:lnTo>
                    <a:pt x="5" y="5"/>
                  </a:lnTo>
                  <a:lnTo>
                    <a:pt x="5" y="5"/>
                  </a:lnTo>
                  <a:lnTo>
                    <a:pt x="5" y="5"/>
                  </a:lnTo>
                  <a:lnTo>
                    <a:pt x="5" y="4"/>
                  </a:lnTo>
                  <a:lnTo>
                    <a:pt x="5" y="4"/>
                  </a:lnTo>
                  <a:lnTo>
                    <a:pt x="6" y="4"/>
                  </a:lnTo>
                  <a:lnTo>
                    <a:pt x="6" y="3"/>
                  </a:lnTo>
                  <a:lnTo>
                    <a:pt x="6" y="3"/>
                  </a:lnTo>
                  <a:lnTo>
                    <a:pt x="6" y="3"/>
                  </a:lnTo>
                  <a:lnTo>
                    <a:pt x="6" y="2"/>
                  </a:lnTo>
                  <a:lnTo>
                    <a:pt x="6" y="2"/>
                  </a:lnTo>
                  <a:lnTo>
                    <a:pt x="7" y="2"/>
                  </a:lnTo>
                  <a:lnTo>
                    <a:pt x="7" y="2"/>
                  </a:lnTo>
                  <a:lnTo>
                    <a:pt x="7" y="2"/>
                  </a:lnTo>
                  <a:lnTo>
                    <a:pt x="7" y="1"/>
                  </a:lnTo>
                  <a:lnTo>
                    <a:pt x="8" y="1"/>
                  </a:lnTo>
                  <a:lnTo>
                    <a:pt x="8" y="1"/>
                  </a:lnTo>
                  <a:lnTo>
                    <a:pt x="8" y="1"/>
                  </a:lnTo>
                  <a:lnTo>
                    <a:pt x="8" y="0"/>
                  </a:lnTo>
                  <a:lnTo>
                    <a:pt x="8" y="0"/>
                  </a:lnTo>
                  <a:lnTo>
                    <a:pt x="8" y="0"/>
                  </a:lnTo>
                  <a:lnTo>
                    <a:pt x="8" y="0"/>
                  </a:lnTo>
                  <a:lnTo>
                    <a:pt x="8" y="0"/>
                  </a:lnTo>
                  <a:lnTo>
                    <a:pt x="8" y="0"/>
                  </a:lnTo>
                  <a:lnTo>
                    <a:pt x="9" y="0"/>
                  </a:lnTo>
                  <a:lnTo>
                    <a:pt x="9" y="0"/>
                  </a:lnTo>
                  <a:lnTo>
                    <a:pt x="9" y="0"/>
                  </a:lnTo>
                  <a:lnTo>
                    <a:pt x="9" y="0"/>
                  </a:lnTo>
                  <a:lnTo>
                    <a:pt x="9" y="0"/>
                  </a:lnTo>
                  <a:lnTo>
                    <a:pt x="9" y="0"/>
                  </a:lnTo>
                  <a:lnTo>
                    <a:pt x="9" y="0"/>
                  </a:lnTo>
                  <a:lnTo>
                    <a:pt x="9" y="0"/>
                  </a:lnTo>
                  <a:lnTo>
                    <a:pt x="9" y="0"/>
                  </a:lnTo>
                  <a:lnTo>
                    <a:pt x="9" y="0"/>
                  </a:lnTo>
                  <a:lnTo>
                    <a:pt x="10" y="0"/>
                  </a:lnTo>
                  <a:lnTo>
                    <a:pt x="10" y="0"/>
                  </a:lnTo>
                  <a:lnTo>
                    <a:pt x="10" y="0"/>
                  </a:lnTo>
                  <a:lnTo>
                    <a:pt x="10" y="0"/>
                  </a:lnTo>
                  <a:lnTo>
                    <a:pt x="10" y="0"/>
                  </a:lnTo>
                  <a:lnTo>
                    <a:pt x="10" y="0"/>
                  </a:lnTo>
                  <a:lnTo>
                    <a:pt x="10" y="0"/>
                  </a:lnTo>
                  <a:lnTo>
                    <a:pt x="10" y="0"/>
                  </a:lnTo>
                  <a:lnTo>
                    <a:pt x="10" y="0"/>
                  </a:lnTo>
                  <a:lnTo>
                    <a:pt x="10" y="0"/>
                  </a:lnTo>
                  <a:lnTo>
                    <a:pt x="10" y="0"/>
                  </a:lnTo>
                  <a:lnTo>
                    <a:pt x="10" y="0"/>
                  </a:lnTo>
                  <a:lnTo>
                    <a:pt x="11" y="0"/>
                  </a:lnTo>
                  <a:lnTo>
                    <a:pt x="11" y="0"/>
                  </a:lnTo>
                  <a:lnTo>
                    <a:pt x="11" y="0"/>
                  </a:lnTo>
                  <a:lnTo>
                    <a:pt x="11" y="0"/>
                  </a:lnTo>
                  <a:lnTo>
                    <a:pt x="11" y="0"/>
                  </a:lnTo>
                  <a:lnTo>
                    <a:pt x="11" y="0"/>
                  </a:lnTo>
                  <a:lnTo>
                    <a:pt x="11" y="0"/>
                  </a:lnTo>
                  <a:lnTo>
                    <a:pt x="11" y="0"/>
                  </a:lnTo>
                  <a:lnTo>
                    <a:pt x="11" y="0"/>
                  </a:lnTo>
                  <a:lnTo>
                    <a:pt x="11" y="0"/>
                  </a:lnTo>
                  <a:lnTo>
                    <a:pt x="12" y="0"/>
                  </a:lnTo>
                  <a:lnTo>
                    <a:pt x="12" y="0"/>
                  </a:lnTo>
                  <a:lnTo>
                    <a:pt x="12" y="0"/>
                  </a:lnTo>
                  <a:lnTo>
                    <a:pt x="12" y="0"/>
                  </a:lnTo>
                  <a:lnTo>
                    <a:pt x="12" y="0"/>
                  </a:lnTo>
                  <a:lnTo>
                    <a:pt x="12" y="0"/>
                  </a:lnTo>
                  <a:lnTo>
                    <a:pt x="12" y="1"/>
                  </a:lnTo>
                  <a:lnTo>
                    <a:pt x="12" y="1"/>
                  </a:lnTo>
                  <a:lnTo>
                    <a:pt x="12" y="1"/>
                  </a:lnTo>
                  <a:lnTo>
                    <a:pt x="13" y="1"/>
                  </a:lnTo>
                  <a:lnTo>
                    <a:pt x="13" y="1"/>
                  </a:lnTo>
                  <a:lnTo>
                    <a:pt x="13" y="1"/>
                  </a:lnTo>
                  <a:lnTo>
                    <a:pt x="13" y="1"/>
                  </a:lnTo>
                  <a:lnTo>
                    <a:pt x="13" y="2"/>
                  </a:lnTo>
                  <a:lnTo>
                    <a:pt x="13" y="2"/>
                  </a:lnTo>
                  <a:lnTo>
                    <a:pt x="14" y="2"/>
                  </a:lnTo>
                  <a:lnTo>
                    <a:pt x="14" y="2"/>
                  </a:lnTo>
                  <a:lnTo>
                    <a:pt x="14" y="3"/>
                  </a:lnTo>
                  <a:lnTo>
                    <a:pt x="14" y="3"/>
                  </a:lnTo>
                  <a:lnTo>
                    <a:pt x="14" y="3"/>
                  </a:lnTo>
                  <a:lnTo>
                    <a:pt x="14" y="3"/>
                  </a:lnTo>
                  <a:lnTo>
                    <a:pt x="15" y="4"/>
                  </a:lnTo>
                  <a:lnTo>
                    <a:pt x="15" y="4"/>
                  </a:lnTo>
                  <a:lnTo>
                    <a:pt x="15" y="4"/>
                  </a:lnTo>
                  <a:lnTo>
                    <a:pt x="15" y="4"/>
                  </a:lnTo>
                  <a:lnTo>
                    <a:pt x="15" y="5"/>
                  </a:lnTo>
                  <a:lnTo>
                    <a:pt x="16" y="7"/>
                  </a:lnTo>
                  <a:lnTo>
                    <a:pt x="16" y="7"/>
                  </a:lnTo>
                  <a:lnTo>
                    <a:pt x="16" y="7"/>
                  </a:lnTo>
                  <a:lnTo>
                    <a:pt x="16" y="8"/>
                  </a:lnTo>
                  <a:lnTo>
                    <a:pt x="17" y="8"/>
                  </a:lnTo>
                  <a:lnTo>
                    <a:pt x="18" y="10"/>
                  </a:lnTo>
                  <a:lnTo>
                    <a:pt x="18" y="11"/>
                  </a:lnTo>
                  <a:lnTo>
                    <a:pt x="18" y="11"/>
                  </a:lnTo>
                  <a:lnTo>
                    <a:pt x="18" y="12"/>
                  </a:lnTo>
                  <a:lnTo>
                    <a:pt x="19" y="13"/>
                  </a:lnTo>
                  <a:lnTo>
                    <a:pt x="19" y="15"/>
                  </a:lnTo>
                  <a:lnTo>
                    <a:pt x="19" y="15"/>
                  </a:lnTo>
                  <a:lnTo>
                    <a:pt x="19" y="16"/>
                  </a:lnTo>
                  <a:lnTo>
                    <a:pt x="20" y="16"/>
                  </a:lnTo>
                  <a:lnTo>
                    <a:pt x="20" y="18"/>
                  </a:lnTo>
                  <a:lnTo>
                    <a:pt x="21" y="20"/>
                  </a:lnTo>
                  <a:lnTo>
                    <a:pt x="22" y="26"/>
                  </a:lnTo>
                  <a:lnTo>
                    <a:pt x="22" y="27"/>
                  </a:lnTo>
                  <a:lnTo>
                    <a:pt x="23" y="27"/>
                  </a:lnTo>
                  <a:lnTo>
                    <a:pt x="23" y="28"/>
                  </a:lnTo>
                  <a:lnTo>
                    <a:pt x="23" y="29"/>
                  </a:lnTo>
                  <a:lnTo>
                    <a:pt x="24" y="32"/>
                  </a:lnTo>
                  <a:lnTo>
                    <a:pt x="25" y="38"/>
                  </a:lnTo>
                  <a:lnTo>
                    <a:pt x="28" y="52"/>
                  </a:lnTo>
                  <a:lnTo>
                    <a:pt x="28" y="52"/>
                  </a:lnTo>
                  <a:lnTo>
                    <a:pt x="28" y="52"/>
                  </a:lnTo>
                  <a:lnTo>
                    <a:pt x="28" y="53"/>
                  </a:lnTo>
                  <a:lnTo>
                    <a:pt x="29" y="55"/>
                  </a:lnTo>
                  <a:lnTo>
                    <a:pt x="29" y="58"/>
                  </a:lnTo>
                  <a:lnTo>
                    <a:pt x="31" y="65"/>
                  </a:lnTo>
                  <a:lnTo>
                    <a:pt x="31" y="66"/>
                  </a:lnTo>
                  <a:lnTo>
                    <a:pt x="31" y="66"/>
                  </a:lnTo>
                  <a:lnTo>
                    <a:pt x="31" y="67"/>
                  </a:lnTo>
                  <a:lnTo>
                    <a:pt x="31" y="68"/>
                  </a:lnTo>
                  <a:lnTo>
                    <a:pt x="32" y="72"/>
                  </a:lnTo>
                  <a:lnTo>
                    <a:pt x="33" y="78"/>
                  </a:lnTo>
                  <a:lnTo>
                    <a:pt x="34" y="78"/>
                  </a:lnTo>
                  <a:lnTo>
                    <a:pt x="34" y="79"/>
                  </a:lnTo>
                  <a:lnTo>
                    <a:pt x="34" y="80"/>
                  </a:lnTo>
                  <a:lnTo>
                    <a:pt x="34" y="81"/>
                  </a:lnTo>
                  <a:lnTo>
                    <a:pt x="35" y="85"/>
                  </a:lnTo>
                  <a:lnTo>
                    <a:pt x="37" y="91"/>
                  </a:lnTo>
                  <a:lnTo>
                    <a:pt x="37" y="91"/>
                  </a:lnTo>
                  <a:lnTo>
                    <a:pt x="37" y="92"/>
                  </a:lnTo>
                  <a:lnTo>
                    <a:pt x="37" y="92"/>
                  </a:lnTo>
                  <a:lnTo>
                    <a:pt x="37" y="94"/>
                  </a:lnTo>
                  <a:lnTo>
                    <a:pt x="38" y="97"/>
                  </a:lnTo>
                  <a:lnTo>
                    <a:pt x="39" y="102"/>
                  </a:lnTo>
                  <a:lnTo>
                    <a:pt x="40" y="102"/>
                  </a:lnTo>
                  <a:lnTo>
                    <a:pt x="40" y="102"/>
                  </a:lnTo>
                  <a:lnTo>
                    <a:pt x="40" y="103"/>
                  </a:lnTo>
                  <a:lnTo>
                    <a:pt x="40" y="104"/>
                  </a:lnTo>
                  <a:lnTo>
                    <a:pt x="41" y="106"/>
                  </a:lnTo>
                  <a:lnTo>
                    <a:pt x="41" y="106"/>
                  </a:lnTo>
                  <a:lnTo>
                    <a:pt x="41" y="106"/>
                  </a:lnTo>
                  <a:lnTo>
                    <a:pt x="41" y="107"/>
                  </a:lnTo>
                  <a:lnTo>
                    <a:pt x="42" y="108"/>
                  </a:lnTo>
                  <a:lnTo>
                    <a:pt x="42" y="109"/>
                  </a:lnTo>
                  <a:lnTo>
                    <a:pt x="42" y="110"/>
                  </a:lnTo>
                  <a:lnTo>
                    <a:pt x="43" y="110"/>
                  </a:lnTo>
                  <a:lnTo>
                    <a:pt x="43" y="110"/>
                  </a:lnTo>
                  <a:lnTo>
                    <a:pt x="43" y="111"/>
                  </a:lnTo>
                  <a:lnTo>
                    <a:pt x="43" y="111"/>
                  </a:lnTo>
                  <a:lnTo>
                    <a:pt x="43" y="111"/>
                  </a:lnTo>
                  <a:lnTo>
                    <a:pt x="43" y="111"/>
                  </a:lnTo>
                  <a:lnTo>
                    <a:pt x="44" y="112"/>
                  </a:lnTo>
                  <a:lnTo>
                    <a:pt x="44" y="112"/>
                  </a:lnTo>
                  <a:lnTo>
                    <a:pt x="44" y="112"/>
                  </a:lnTo>
                  <a:lnTo>
                    <a:pt x="44" y="113"/>
                  </a:lnTo>
                  <a:lnTo>
                    <a:pt x="44" y="113"/>
                  </a:lnTo>
                  <a:lnTo>
                    <a:pt x="45" y="113"/>
                  </a:lnTo>
                  <a:lnTo>
                    <a:pt x="45" y="113"/>
                  </a:lnTo>
                  <a:lnTo>
                    <a:pt x="45" y="114"/>
                  </a:lnTo>
                  <a:lnTo>
                    <a:pt x="45" y="114"/>
                  </a:lnTo>
                  <a:lnTo>
                    <a:pt x="45" y="114"/>
                  </a:lnTo>
                  <a:lnTo>
                    <a:pt x="45" y="114"/>
                  </a:lnTo>
                  <a:lnTo>
                    <a:pt x="45" y="114"/>
                  </a:lnTo>
                  <a:lnTo>
                    <a:pt x="46" y="114"/>
                  </a:lnTo>
                  <a:lnTo>
                    <a:pt x="46" y="115"/>
                  </a:lnTo>
                  <a:lnTo>
                    <a:pt x="46" y="115"/>
                  </a:lnTo>
                  <a:lnTo>
                    <a:pt x="46" y="115"/>
                  </a:lnTo>
                  <a:lnTo>
                    <a:pt x="46" y="115"/>
                  </a:lnTo>
                  <a:lnTo>
                    <a:pt x="46" y="115"/>
                  </a:lnTo>
                  <a:lnTo>
                    <a:pt x="46" y="115"/>
                  </a:lnTo>
                  <a:lnTo>
                    <a:pt x="46" y="115"/>
                  </a:lnTo>
                  <a:lnTo>
                    <a:pt x="47" y="115"/>
                  </a:lnTo>
                  <a:lnTo>
                    <a:pt x="47" y="115"/>
                  </a:lnTo>
                  <a:lnTo>
                    <a:pt x="47" y="115"/>
                  </a:lnTo>
                  <a:lnTo>
                    <a:pt x="47" y="115"/>
                  </a:lnTo>
                  <a:lnTo>
                    <a:pt x="47" y="115"/>
                  </a:lnTo>
                  <a:lnTo>
                    <a:pt x="47" y="115"/>
                  </a:lnTo>
                  <a:lnTo>
                    <a:pt x="47" y="115"/>
                  </a:lnTo>
                  <a:lnTo>
                    <a:pt x="47" y="116"/>
                  </a:lnTo>
                  <a:lnTo>
                    <a:pt x="47" y="116"/>
                  </a:lnTo>
                  <a:lnTo>
                    <a:pt x="47" y="116"/>
                  </a:lnTo>
                  <a:lnTo>
                    <a:pt x="47" y="116"/>
                  </a:lnTo>
                  <a:lnTo>
                    <a:pt x="48" y="116"/>
                  </a:lnTo>
                  <a:lnTo>
                    <a:pt x="48" y="116"/>
                  </a:lnTo>
                  <a:lnTo>
                    <a:pt x="48" y="116"/>
                  </a:lnTo>
                  <a:lnTo>
                    <a:pt x="48" y="116"/>
                  </a:lnTo>
                  <a:lnTo>
                    <a:pt x="48" y="116"/>
                  </a:lnTo>
                  <a:lnTo>
                    <a:pt x="48" y="116"/>
                  </a:lnTo>
                  <a:lnTo>
                    <a:pt x="48" y="116"/>
                  </a:lnTo>
                  <a:lnTo>
                    <a:pt x="48" y="116"/>
                  </a:lnTo>
                  <a:lnTo>
                    <a:pt x="48" y="116"/>
                  </a:lnTo>
                  <a:lnTo>
                    <a:pt x="49" y="116"/>
                  </a:lnTo>
                  <a:lnTo>
                    <a:pt x="49" y="116"/>
                  </a:lnTo>
                  <a:lnTo>
                    <a:pt x="49" y="115"/>
                  </a:lnTo>
                  <a:lnTo>
                    <a:pt x="49" y="115"/>
                  </a:lnTo>
                  <a:lnTo>
                    <a:pt x="49" y="115"/>
                  </a:lnTo>
                  <a:lnTo>
                    <a:pt x="49" y="115"/>
                  </a:lnTo>
                  <a:lnTo>
                    <a:pt x="49" y="115"/>
                  </a:lnTo>
                  <a:lnTo>
                    <a:pt x="49" y="115"/>
                  </a:lnTo>
                  <a:lnTo>
                    <a:pt x="49" y="115"/>
                  </a:lnTo>
                  <a:lnTo>
                    <a:pt x="49" y="115"/>
                  </a:lnTo>
                  <a:lnTo>
                    <a:pt x="49" y="115"/>
                  </a:lnTo>
                  <a:lnTo>
                    <a:pt x="49" y="115"/>
                  </a:lnTo>
                  <a:lnTo>
                    <a:pt x="50" y="115"/>
                  </a:lnTo>
                  <a:lnTo>
                    <a:pt x="50" y="115"/>
                  </a:lnTo>
                  <a:lnTo>
                    <a:pt x="50" y="115"/>
                  </a:lnTo>
                  <a:lnTo>
                    <a:pt x="50" y="115"/>
                  </a:lnTo>
                  <a:lnTo>
                    <a:pt x="50" y="114"/>
                  </a:lnTo>
                  <a:lnTo>
                    <a:pt x="50" y="114"/>
                  </a:lnTo>
                  <a:lnTo>
                    <a:pt x="51" y="114"/>
                  </a:lnTo>
                  <a:lnTo>
                    <a:pt x="51" y="114"/>
                  </a:lnTo>
                  <a:lnTo>
                    <a:pt x="51" y="114"/>
                  </a:lnTo>
                  <a:lnTo>
                    <a:pt x="51" y="114"/>
                  </a:lnTo>
                  <a:lnTo>
                    <a:pt x="51" y="113"/>
                  </a:lnTo>
                  <a:lnTo>
                    <a:pt x="51" y="113"/>
                  </a:lnTo>
                  <a:lnTo>
                    <a:pt x="51" y="113"/>
                  </a:lnTo>
                  <a:lnTo>
                    <a:pt x="52" y="113"/>
                  </a:lnTo>
                  <a:lnTo>
                    <a:pt x="52" y="112"/>
                  </a:lnTo>
                  <a:lnTo>
                    <a:pt x="52" y="112"/>
                  </a:lnTo>
                  <a:lnTo>
                    <a:pt x="52" y="112"/>
                  </a:lnTo>
                  <a:lnTo>
                    <a:pt x="52" y="112"/>
                  </a:lnTo>
                  <a:lnTo>
                    <a:pt x="53" y="111"/>
                  </a:lnTo>
                  <a:lnTo>
                    <a:pt x="53" y="111"/>
                  </a:lnTo>
                  <a:lnTo>
                    <a:pt x="53" y="110"/>
                  </a:lnTo>
                  <a:lnTo>
                    <a:pt x="53" y="110"/>
                  </a:lnTo>
                  <a:lnTo>
                    <a:pt x="53" y="109"/>
                  </a:lnTo>
                  <a:lnTo>
                    <a:pt x="54" y="108"/>
                  </a:lnTo>
                  <a:lnTo>
                    <a:pt x="54" y="107"/>
                  </a:lnTo>
                  <a:lnTo>
                    <a:pt x="54" y="107"/>
                  </a:lnTo>
                  <a:lnTo>
                    <a:pt x="55" y="106"/>
                  </a:lnTo>
                  <a:lnTo>
                    <a:pt x="55" y="106"/>
                  </a:lnTo>
                  <a:lnTo>
                    <a:pt x="56" y="103"/>
                  </a:lnTo>
                  <a:lnTo>
                    <a:pt x="57" y="98"/>
                  </a:lnTo>
                  <a:lnTo>
                    <a:pt x="57" y="98"/>
                  </a:lnTo>
                  <a:lnTo>
                    <a:pt x="57" y="98"/>
                  </a:lnTo>
                  <a:lnTo>
                    <a:pt x="57" y="97"/>
                  </a:lnTo>
                  <a:lnTo>
                    <a:pt x="58" y="96"/>
                  </a:lnTo>
                  <a:lnTo>
                    <a:pt x="59" y="93"/>
                  </a:lnTo>
                  <a:lnTo>
                    <a:pt x="60" y="88"/>
                  </a:lnTo>
                  <a:lnTo>
                    <a:pt x="63" y="75"/>
                  </a:lnTo>
                  <a:lnTo>
                    <a:pt x="69" y="45"/>
                  </a:lnTo>
                  <a:lnTo>
                    <a:pt x="69" y="45"/>
                  </a:lnTo>
                  <a:lnTo>
                    <a:pt x="69" y="45"/>
                  </a:lnTo>
                  <a:lnTo>
                    <a:pt x="69" y="44"/>
                  </a:lnTo>
                  <a:lnTo>
                    <a:pt x="69" y="42"/>
                  </a:lnTo>
                  <a:lnTo>
                    <a:pt x="70" y="39"/>
                  </a:lnTo>
                  <a:lnTo>
                    <a:pt x="72" y="32"/>
                  </a:lnTo>
                  <a:lnTo>
                    <a:pt x="72" y="32"/>
                  </a:lnTo>
                  <a:lnTo>
                    <a:pt x="72" y="31"/>
                  </a:lnTo>
                  <a:lnTo>
                    <a:pt x="72" y="31"/>
                  </a:lnTo>
                  <a:lnTo>
                    <a:pt x="72" y="29"/>
                  </a:lnTo>
                  <a:lnTo>
                    <a:pt x="73" y="26"/>
                  </a:lnTo>
                  <a:lnTo>
                    <a:pt x="74" y="20"/>
                  </a:lnTo>
                  <a:lnTo>
                    <a:pt x="75" y="20"/>
                  </a:lnTo>
                  <a:lnTo>
                    <a:pt x="75" y="20"/>
                  </a:lnTo>
                  <a:lnTo>
                    <a:pt x="75" y="19"/>
                  </a:lnTo>
                  <a:lnTo>
                    <a:pt x="75" y="18"/>
                  </a:lnTo>
                  <a:lnTo>
                    <a:pt x="76" y="15"/>
                  </a:lnTo>
                  <a:lnTo>
                    <a:pt x="76" y="15"/>
                  </a:lnTo>
                  <a:lnTo>
                    <a:pt x="76" y="15"/>
                  </a:lnTo>
                  <a:lnTo>
                    <a:pt x="76" y="14"/>
                  </a:lnTo>
                  <a:lnTo>
                    <a:pt x="77" y="13"/>
                  </a:lnTo>
                  <a:lnTo>
                    <a:pt x="77" y="11"/>
                  </a:lnTo>
                  <a:lnTo>
                    <a:pt x="77" y="11"/>
                  </a:lnTo>
                  <a:lnTo>
                    <a:pt x="77" y="10"/>
                  </a:lnTo>
                  <a:lnTo>
                    <a:pt x="77" y="10"/>
                  </a:lnTo>
                  <a:lnTo>
                    <a:pt x="78" y="9"/>
                  </a:lnTo>
                  <a:lnTo>
                    <a:pt x="79" y="7"/>
                  </a:lnTo>
                  <a:lnTo>
                    <a:pt x="79" y="7"/>
                  </a:lnTo>
                  <a:lnTo>
                    <a:pt x="79" y="7"/>
                  </a:lnTo>
                  <a:lnTo>
                    <a:pt x="79" y="6"/>
                  </a:lnTo>
                  <a:lnTo>
                    <a:pt x="79" y="6"/>
                  </a:lnTo>
                  <a:lnTo>
                    <a:pt x="80" y="4"/>
                  </a:lnTo>
                  <a:lnTo>
                    <a:pt x="80" y="4"/>
                  </a:lnTo>
                  <a:lnTo>
                    <a:pt x="80" y="4"/>
                  </a:lnTo>
                  <a:lnTo>
                    <a:pt x="80" y="3"/>
                  </a:lnTo>
                  <a:lnTo>
                    <a:pt x="81" y="3"/>
                  </a:lnTo>
                  <a:lnTo>
                    <a:pt x="81" y="3"/>
                  </a:lnTo>
                  <a:lnTo>
                    <a:pt x="81" y="2"/>
                  </a:lnTo>
                  <a:lnTo>
                    <a:pt x="81" y="2"/>
                  </a:lnTo>
                  <a:lnTo>
                    <a:pt x="82" y="2"/>
                  </a:lnTo>
                  <a:lnTo>
                    <a:pt x="82" y="2"/>
                  </a:lnTo>
                  <a:lnTo>
                    <a:pt x="82" y="1"/>
                  </a:lnTo>
                  <a:lnTo>
                    <a:pt x="82" y="1"/>
                  </a:lnTo>
                  <a:lnTo>
                    <a:pt x="82" y="1"/>
                  </a:lnTo>
                  <a:lnTo>
                    <a:pt x="82" y="1"/>
                  </a:lnTo>
                  <a:lnTo>
                    <a:pt x="82" y="1"/>
                  </a:lnTo>
                  <a:lnTo>
                    <a:pt x="82" y="1"/>
                  </a:lnTo>
                  <a:lnTo>
                    <a:pt x="82" y="1"/>
                  </a:lnTo>
                  <a:lnTo>
                    <a:pt x="83" y="0"/>
                  </a:lnTo>
                  <a:lnTo>
                    <a:pt x="83" y="0"/>
                  </a:lnTo>
                  <a:lnTo>
                    <a:pt x="83" y="0"/>
                  </a:lnTo>
                  <a:lnTo>
                    <a:pt x="83" y="0"/>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6" y="0"/>
                  </a:lnTo>
                  <a:lnTo>
                    <a:pt x="87" y="0"/>
                  </a:lnTo>
                  <a:lnTo>
                    <a:pt x="87" y="1"/>
                  </a:lnTo>
                  <a:lnTo>
                    <a:pt x="87" y="1"/>
                  </a:lnTo>
                  <a:lnTo>
                    <a:pt x="87" y="1"/>
                  </a:lnTo>
                  <a:lnTo>
                    <a:pt x="87" y="1"/>
                  </a:lnTo>
                  <a:lnTo>
                    <a:pt x="88" y="1"/>
                  </a:lnTo>
                  <a:lnTo>
                    <a:pt x="88" y="2"/>
                  </a:lnTo>
                  <a:lnTo>
                    <a:pt x="88" y="2"/>
                  </a:lnTo>
                  <a:lnTo>
                    <a:pt x="88" y="2"/>
                  </a:lnTo>
                  <a:lnTo>
                    <a:pt x="88" y="2"/>
                  </a:lnTo>
                  <a:lnTo>
                    <a:pt x="88" y="2"/>
                  </a:lnTo>
                  <a:lnTo>
                    <a:pt x="88" y="3"/>
                  </a:lnTo>
                  <a:lnTo>
                    <a:pt x="88" y="3"/>
                  </a:lnTo>
                  <a:lnTo>
                    <a:pt x="89" y="4"/>
                  </a:lnTo>
                  <a:lnTo>
                    <a:pt x="89" y="4"/>
                  </a:lnTo>
                  <a:lnTo>
                    <a:pt x="89" y="4"/>
                  </a:lnTo>
                  <a:lnTo>
                    <a:pt x="89" y="4"/>
                  </a:lnTo>
                  <a:lnTo>
                    <a:pt x="90" y="5"/>
                  </a:lnTo>
                  <a:lnTo>
                    <a:pt x="90" y="6"/>
                  </a:lnTo>
                  <a:lnTo>
                    <a:pt x="90" y="7"/>
                  </a:lnTo>
                  <a:lnTo>
                    <a:pt x="90" y="7"/>
                  </a:lnTo>
                  <a:lnTo>
                    <a:pt x="91" y="7"/>
                  </a:lnTo>
                  <a:lnTo>
                    <a:pt x="91" y="8"/>
                  </a:lnTo>
                  <a:lnTo>
                    <a:pt x="92" y="10"/>
                  </a:lnTo>
                  <a:lnTo>
                    <a:pt x="92" y="10"/>
                  </a:lnTo>
                  <a:lnTo>
                    <a:pt x="92" y="11"/>
                  </a:lnTo>
                  <a:lnTo>
                    <a:pt x="92" y="11"/>
                  </a:lnTo>
                  <a:lnTo>
                    <a:pt x="92" y="12"/>
                  </a:lnTo>
                  <a:lnTo>
                    <a:pt x="93" y="15"/>
                  </a:lnTo>
                  <a:lnTo>
                    <a:pt x="95" y="21"/>
                  </a:lnTo>
                  <a:lnTo>
                    <a:pt x="95" y="21"/>
                  </a:lnTo>
                  <a:lnTo>
                    <a:pt x="95" y="21"/>
                  </a:lnTo>
                  <a:lnTo>
                    <a:pt x="95" y="22"/>
                  </a:lnTo>
                  <a:lnTo>
                    <a:pt x="96" y="24"/>
                  </a:lnTo>
                  <a:lnTo>
                    <a:pt x="96" y="27"/>
                  </a:lnTo>
                  <a:lnTo>
                    <a:pt x="98" y="34"/>
                  </a:lnTo>
                  <a:lnTo>
                    <a:pt x="98" y="34"/>
                  </a:lnTo>
                  <a:lnTo>
                    <a:pt x="98" y="34"/>
                  </a:lnTo>
                  <a:lnTo>
                    <a:pt x="98" y="35"/>
                  </a:lnTo>
                  <a:lnTo>
                    <a:pt x="98" y="37"/>
                  </a:lnTo>
                  <a:lnTo>
                    <a:pt x="99" y="41"/>
                  </a:lnTo>
                  <a:lnTo>
                    <a:pt x="101" y="48"/>
                  </a:lnTo>
                  <a:lnTo>
                    <a:pt x="104" y="63"/>
                  </a:lnTo>
                  <a:lnTo>
                    <a:pt x="104" y="64"/>
                  </a:lnTo>
                  <a:lnTo>
                    <a:pt x="104" y="64"/>
                  </a:lnTo>
                  <a:lnTo>
                    <a:pt x="104" y="65"/>
                  </a:lnTo>
                  <a:lnTo>
                    <a:pt x="104" y="67"/>
                  </a:lnTo>
                  <a:lnTo>
                    <a:pt x="105" y="70"/>
                  </a:lnTo>
                  <a:lnTo>
                    <a:pt x="106" y="77"/>
                  </a:lnTo>
                  <a:lnTo>
                    <a:pt x="106" y="78"/>
                  </a:lnTo>
                  <a:lnTo>
                    <a:pt x="107" y="78"/>
                  </a:lnTo>
                  <a:lnTo>
                    <a:pt x="107" y="79"/>
                  </a:lnTo>
                  <a:lnTo>
                    <a:pt x="107" y="80"/>
                  </a:lnTo>
                  <a:lnTo>
                    <a:pt x="108" y="84"/>
                  </a:lnTo>
                  <a:lnTo>
                    <a:pt x="109" y="90"/>
                  </a:lnTo>
                  <a:lnTo>
                    <a:pt x="109" y="90"/>
                  </a:lnTo>
                  <a:lnTo>
                    <a:pt x="109" y="91"/>
                  </a:lnTo>
                  <a:lnTo>
                    <a:pt x="110" y="91"/>
                  </a:lnTo>
                  <a:lnTo>
                    <a:pt x="110" y="93"/>
                  </a:lnTo>
                  <a:lnTo>
                    <a:pt x="111" y="96"/>
                  </a:lnTo>
                  <a:lnTo>
                    <a:pt x="111" y="96"/>
                  </a:lnTo>
                  <a:lnTo>
                    <a:pt x="111" y="97"/>
                  </a:lnTo>
                  <a:lnTo>
                    <a:pt x="111" y="97"/>
                  </a:lnTo>
                  <a:lnTo>
                    <a:pt x="112" y="99"/>
                  </a:lnTo>
                  <a:lnTo>
                    <a:pt x="112" y="101"/>
                  </a:lnTo>
                  <a:lnTo>
                    <a:pt x="112" y="102"/>
                  </a:lnTo>
                  <a:lnTo>
                    <a:pt x="112" y="102"/>
                  </a:lnTo>
                  <a:lnTo>
                    <a:pt x="113" y="103"/>
                  </a:lnTo>
                  <a:lnTo>
                    <a:pt x="113" y="104"/>
                  </a:lnTo>
                  <a:lnTo>
                    <a:pt x="114" y="106"/>
                  </a:lnTo>
                  <a:lnTo>
                    <a:pt x="114" y="106"/>
                  </a:lnTo>
                  <a:lnTo>
                    <a:pt x="114" y="107"/>
                  </a:lnTo>
                  <a:lnTo>
                    <a:pt x="114" y="107"/>
                  </a:lnTo>
                  <a:lnTo>
                    <a:pt x="114" y="108"/>
                  </a:lnTo>
                  <a:lnTo>
                    <a:pt x="115" y="110"/>
                  </a:lnTo>
                  <a:lnTo>
                    <a:pt x="115" y="110"/>
                  </a:lnTo>
                  <a:lnTo>
                    <a:pt x="116" y="110"/>
                  </a:lnTo>
                  <a:lnTo>
                    <a:pt x="116" y="111"/>
                  </a:lnTo>
                  <a:lnTo>
                    <a:pt x="116" y="111"/>
                  </a:lnTo>
                  <a:lnTo>
                    <a:pt x="116" y="112"/>
                  </a:lnTo>
                  <a:lnTo>
                    <a:pt x="116" y="112"/>
                  </a:lnTo>
                  <a:lnTo>
                    <a:pt x="116" y="112"/>
                  </a:lnTo>
                  <a:lnTo>
                    <a:pt x="117" y="113"/>
                  </a:lnTo>
                  <a:lnTo>
                    <a:pt x="117" y="113"/>
                  </a:lnTo>
                  <a:lnTo>
                    <a:pt x="117" y="113"/>
                  </a:lnTo>
                  <a:lnTo>
                    <a:pt x="117" y="113"/>
                  </a:lnTo>
                  <a:lnTo>
                    <a:pt x="117" y="113"/>
                  </a:lnTo>
                  <a:lnTo>
                    <a:pt x="117" y="113"/>
                  </a:lnTo>
                  <a:lnTo>
                    <a:pt x="117" y="114"/>
                  </a:lnTo>
                  <a:lnTo>
                    <a:pt x="118" y="114"/>
                  </a:lnTo>
                  <a:lnTo>
                    <a:pt x="118" y="114"/>
                  </a:lnTo>
                  <a:lnTo>
                    <a:pt x="118" y="114"/>
                  </a:lnTo>
                  <a:lnTo>
                    <a:pt x="118" y="114"/>
                  </a:lnTo>
                  <a:lnTo>
                    <a:pt x="118" y="114"/>
                  </a:lnTo>
                  <a:lnTo>
                    <a:pt x="118" y="115"/>
                  </a:lnTo>
                  <a:lnTo>
                    <a:pt x="118" y="115"/>
                  </a:lnTo>
                  <a:lnTo>
                    <a:pt x="118" y="115"/>
                  </a:lnTo>
                  <a:lnTo>
                    <a:pt x="119" y="115"/>
                  </a:lnTo>
                  <a:lnTo>
                    <a:pt x="119" y="115"/>
                  </a:lnTo>
                  <a:lnTo>
                    <a:pt x="119" y="115"/>
                  </a:lnTo>
                  <a:lnTo>
                    <a:pt x="119" y="115"/>
                  </a:lnTo>
                  <a:lnTo>
                    <a:pt x="119" y="115"/>
                  </a:lnTo>
                  <a:lnTo>
                    <a:pt x="119" y="115"/>
                  </a:lnTo>
                  <a:lnTo>
                    <a:pt x="119" y="115"/>
                  </a:lnTo>
                  <a:lnTo>
                    <a:pt x="119" y="115"/>
                  </a:lnTo>
                  <a:lnTo>
                    <a:pt x="119" y="115"/>
                  </a:lnTo>
                  <a:lnTo>
                    <a:pt x="120" y="115"/>
                  </a:lnTo>
                  <a:lnTo>
                    <a:pt x="120" y="115"/>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1" y="116"/>
                  </a:lnTo>
                  <a:lnTo>
                    <a:pt x="121" y="116"/>
                  </a:lnTo>
                  <a:lnTo>
                    <a:pt x="121" y="116"/>
                  </a:lnTo>
                  <a:lnTo>
                    <a:pt x="121" y="116"/>
                  </a:lnTo>
                  <a:lnTo>
                    <a:pt x="121" y="115"/>
                  </a:lnTo>
                  <a:lnTo>
                    <a:pt x="121" y="115"/>
                  </a:lnTo>
                  <a:lnTo>
                    <a:pt x="121" y="115"/>
                  </a:lnTo>
                  <a:lnTo>
                    <a:pt x="121" y="115"/>
                  </a:lnTo>
                  <a:lnTo>
                    <a:pt x="121" y="115"/>
                  </a:lnTo>
                  <a:lnTo>
                    <a:pt x="121" y="115"/>
                  </a:lnTo>
                  <a:lnTo>
                    <a:pt x="122" y="115"/>
                  </a:lnTo>
                  <a:lnTo>
                    <a:pt x="122" y="115"/>
                  </a:lnTo>
                  <a:lnTo>
                    <a:pt x="122" y="115"/>
                  </a:lnTo>
                  <a:lnTo>
                    <a:pt x="122" y="115"/>
                  </a:lnTo>
                  <a:lnTo>
                    <a:pt x="122" y="115"/>
                  </a:lnTo>
                  <a:lnTo>
                    <a:pt x="122" y="115"/>
                  </a:lnTo>
                  <a:lnTo>
                    <a:pt x="122" y="115"/>
                  </a:lnTo>
                  <a:lnTo>
                    <a:pt x="122" y="114"/>
                  </a:lnTo>
                  <a:lnTo>
                    <a:pt x="122" y="114"/>
                  </a:lnTo>
                  <a:lnTo>
                    <a:pt x="123" y="114"/>
                  </a:lnTo>
                  <a:lnTo>
                    <a:pt x="123" y="114"/>
                  </a:lnTo>
                  <a:lnTo>
                    <a:pt x="123" y="114"/>
                  </a:lnTo>
                  <a:lnTo>
                    <a:pt x="123" y="114"/>
                  </a:lnTo>
                  <a:lnTo>
                    <a:pt x="123" y="114"/>
                  </a:lnTo>
                  <a:lnTo>
                    <a:pt x="123" y="114"/>
                  </a:lnTo>
                  <a:lnTo>
                    <a:pt x="123" y="113"/>
                  </a:lnTo>
                  <a:lnTo>
                    <a:pt x="124" y="113"/>
                  </a:lnTo>
                  <a:lnTo>
                    <a:pt x="124" y="113"/>
                  </a:lnTo>
                  <a:lnTo>
                    <a:pt x="124" y="113"/>
                  </a:lnTo>
                  <a:lnTo>
                    <a:pt x="124" y="112"/>
                  </a:lnTo>
                  <a:lnTo>
                    <a:pt x="124" y="112"/>
                  </a:lnTo>
                  <a:lnTo>
                    <a:pt x="124" y="112"/>
                  </a:lnTo>
                  <a:lnTo>
                    <a:pt x="124" y="112"/>
                  </a:lnTo>
                  <a:lnTo>
                    <a:pt x="125" y="111"/>
                  </a:lnTo>
                  <a:lnTo>
                    <a:pt x="125" y="110"/>
                  </a:lnTo>
                  <a:lnTo>
                    <a:pt x="125" y="110"/>
                  </a:lnTo>
                  <a:lnTo>
                    <a:pt x="125" y="110"/>
                  </a:lnTo>
                  <a:lnTo>
                    <a:pt x="125" y="110"/>
                  </a:lnTo>
                  <a:lnTo>
                    <a:pt x="126" y="109"/>
                  </a:lnTo>
                  <a:lnTo>
                    <a:pt x="126" y="107"/>
                  </a:lnTo>
                  <a:lnTo>
                    <a:pt x="126" y="107"/>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7" name="Freeform 64"/>
            <p:cNvSpPr>
              <a:spLocks/>
            </p:cNvSpPr>
            <p:nvPr/>
          </p:nvSpPr>
          <p:spPr bwMode="auto">
            <a:xfrm>
              <a:off x="2679" y="2186"/>
              <a:ext cx="131" cy="116"/>
            </a:xfrm>
            <a:custGeom>
              <a:avLst/>
              <a:gdLst/>
              <a:ahLst/>
              <a:cxnLst>
                <a:cxn ang="0">
                  <a:pos x="2" y="101"/>
                </a:cxn>
                <a:cxn ang="0">
                  <a:pos x="6" y="85"/>
                </a:cxn>
                <a:cxn ang="0">
                  <a:pos x="12" y="56"/>
                </a:cxn>
                <a:cxn ang="0">
                  <a:pos x="15" y="39"/>
                </a:cxn>
                <a:cxn ang="0">
                  <a:pos x="19" y="20"/>
                </a:cxn>
                <a:cxn ang="0">
                  <a:pos x="21" y="14"/>
                </a:cxn>
                <a:cxn ang="0">
                  <a:pos x="24" y="6"/>
                </a:cxn>
                <a:cxn ang="0">
                  <a:pos x="25" y="3"/>
                </a:cxn>
                <a:cxn ang="0">
                  <a:pos x="27" y="1"/>
                </a:cxn>
                <a:cxn ang="0">
                  <a:pos x="28" y="0"/>
                </a:cxn>
                <a:cxn ang="0">
                  <a:pos x="28" y="0"/>
                </a:cxn>
                <a:cxn ang="0">
                  <a:pos x="29" y="0"/>
                </a:cxn>
                <a:cxn ang="0">
                  <a:pos x="30" y="0"/>
                </a:cxn>
                <a:cxn ang="0">
                  <a:pos x="31" y="0"/>
                </a:cxn>
                <a:cxn ang="0">
                  <a:pos x="32" y="1"/>
                </a:cxn>
                <a:cxn ang="0">
                  <a:pos x="33" y="3"/>
                </a:cxn>
                <a:cxn ang="0">
                  <a:pos x="35" y="7"/>
                </a:cxn>
                <a:cxn ang="0">
                  <a:pos x="38" y="19"/>
                </a:cxn>
                <a:cxn ang="0">
                  <a:pos x="41" y="32"/>
                </a:cxn>
                <a:cxn ang="0">
                  <a:pos x="48" y="66"/>
                </a:cxn>
                <a:cxn ang="0">
                  <a:pos x="53" y="92"/>
                </a:cxn>
                <a:cxn ang="0">
                  <a:pos x="55" y="99"/>
                </a:cxn>
                <a:cxn ang="0">
                  <a:pos x="57" y="107"/>
                </a:cxn>
                <a:cxn ang="0">
                  <a:pos x="59" y="112"/>
                </a:cxn>
                <a:cxn ang="0">
                  <a:pos x="61" y="114"/>
                </a:cxn>
                <a:cxn ang="0">
                  <a:pos x="62" y="115"/>
                </a:cxn>
                <a:cxn ang="0">
                  <a:pos x="62" y="115"/>
                </a:cxn>
                <a:cxn ang="0">
                  <a:pos x="63" y="116"/>
                </a:cxn>
                <a:cxn ang="0">
                  <a:pos x="64" y="115"/>
                </a:cxn>
                <a:cxn ang="0">
                  <a:pos x="65" y="115"/>
                </a:cxn>
                <a:cxn ang="0">
                  <a:pos x="66" y="114"/>
                </a:cxn>
                <a:cxn ang="0">
                  <a:pos x="67" y="111"/>
                </a:cxn>
                <a:cxn ang="0">
                  <a:pos x="69" y="107"/>
                </a:cxn>
                <a:cxn ang="0">
                  <a:pos x="72" y="98"/>
                </a:cxn>
                <a:cxn ang="0">
                  <a:pos x="76" y="78"/>
                </a:cxn>
                <a:cxn ang="0">
                  <a:pos x="82" y="45"/>
                </a:cxn>
                <a:cxn ang="0">
                  <a:pos x="85" y="28"/>
                </a:cxn>
                <a:cxn ang="0">
                  <a:pos x="89" y="13"/>
                </a:cxn>
                <a:cxn ang="0">
                  <a:pos x="91" y="6"/>
                </a:cxn>
                <a:cxn ang="0">
                  <a:pos x="93" y="3"/>
                </a:cxn>
                <a:cxn ang="0">
                  <a:pos x="94" y="1"/>
                </a:cxn>
                <a:cxn ang="0">
                  <a:pos x="95" y="0"/>
                </a:cxn>
                <a:cxn ang="0">
                  <a:pos x="96" y="0"/>
                </a:cxn>
                <a:cxn ang="0">
                  <a:pos x="96" y="0"/>
                </a:cxn>
                <a:cxn ang="0">
                  <a:pos x="97" y="0"/>
                </a:cxn>
                <a:cxn ang="0">
                  <a:pos x="98" y="0"/>
                </a:cxn>
                <a:cxn ang="0">
                  <a:pos x="99" y="2"/>
                </a:cxn>
                <a:cxn ang="0">
                  <a:pos x="100" y="4"/>
                </a:cxn>
                <a:cxn ang="0">
                  <a:pos x="102" y="10"/>
                </a:cxn>
                <a:cxn ang="0">
                  <a:pos x="105" y="21"/>
                </a:cxn>
                <a:cxn ang="0">
                  <a:pos x="112" y="54"/>
                </a:cxn>
                <a:cxn ang="0">
                  <a:pos x="117" y="81"/>
                </a:cxn>
                <a:cxn ang="0">
                  <a:pos x="118" y="90"/>
                </a:cxn>
                <a:cxn ang="0">
                  <a:pos x="121" y="102"/>
                </a:cxn>
                <a:cxn ang="0">
                  <a:pos x="124" y="109"/>
                </a:cxn>
                <a:cxn ang="0">
                  <a:pos x="125" y="112"/>
                </a:cxn>
                <a:cxn ang="0">
                  <a:pos x="126" y="114"/>
                </a:cxn>
                <a:cxn ang="0">
                  <a:pos x="127" y="115"/>
                </a:cxn>
                <a:cxn ang="0">
                  <a:pos x="128" y="116"/>
                </a:cxn>
                <a:cxn ang="0">
                  <a:pos x="129" y="116"/>
                </a:cxn>
                <a:cxn ang="0">
                  <a:pos x="129" y="115"/>
                </a:cxn>
                <a:cxn ang="0">
                  <a:pos x="130" y="115"/>
                </a:cxn>
              </a:cxnLst>
              <a:rect l="0" t="0" r="r" b="b"/>
              <a:pathLst>
                <a:path w="131" h="116">
                  <a:moveTo>
                    <a:pt x="0" y="107"/>
                  </a:moveTo>
                  <a:lnTo>
                    <a:pt x="1" y="106"/>
                  </a:lnTo>
                  <a:lnTo>
                    <a:pt x="1" y="106"/>
                  </a:lnTo>
                  <a:lnTo>
                    <a:pt x="1" y="105"/>
                  </a:lnTo>
                  <a:lnTo>
                    <a:pt x="2" y="103"/>
                  </a:lnTo>
                  <a:lnTo>
                    <a:pt x="2" y="102"/>
                  </a:lnTo>
                  <a:lnTo>
                    <a:pt x="2" y="102"/>
                  </a:lnTo>
                  <a:lnTo>
                    <a:pt x="2" y="101"/>
                  </a:lnTo>
                  <a:lnTo>
                    <a:pt x="3" y="100"/>
                  </a:lnTo>
                  <a:lnTo>
                    <a:pt x="3" y="97"/>
                  </a:lnTo>
                  <a:lnTo>
                    <a:pt x="4" y="97"/>
                  </a:lnTo>
                  <a:lnTo>
                    <a:pt x="4" y="96"/>
                  </a:lnTo>
                  <a:lnTo>
                    <a:pt x="4" y="96"/>
                  </a:lnTo>
                  <a:lnTo>
                    <a:pt x="4" y="94"/>
                  </a:lnTo>
                  <a:lnTo>
                    <a:pt x="5" y="91"/>
                  </a:lnTo>
                  <a:lnTo>
                    <a:pt x="6" y="85"/>
                  </a:lnTo>
                  <a:lnTo>
                    <a:pt x="6" y="84"/>
                  </a:lnTo>
                  <a:lnTo>
                    <a:pt x="7" y="84"/>
                  </a:lnTo>
                  <a:lnTo>
                    <a:pt x="7" y="83"/>
                  </a:lnTo>
                  <a:lnTo>
                    <a:pt x="7" y="81"/>
                  </a:lnTo>
                  <a:lnTo>
                    <a:pt x="8" y="78"/>
                  </a:lnTo>
                  <a:lnTo>
                    <a:pt x="9" y="71"/>
                  </a:lnTo>
                  <a:lnTo>
                    <a:pt x="12" y="56"/>
                  </a:lnTo>
                  <a:lnTo>
                    <a:pt x="12" y="56"/>
                  </a:lnTo>
                  <a:lnTo>
                    <a:pt x="12" y="56"/>
                  </a:lnTo>
                  <a:lnTo>
                    <a:pt x="12" y="54"/>
                  </a:lnTo>
                  <a:lnTo>
                    <a:pt x="13" y="52"/>
                  </a:lnTo>
                  <a:lnTo>
                    <a:pt x="14" y="49"/>
                  </a:lnTo>
                  <a:lnTo>
                    <a:pt x="15" y="41"/>
                  </a:lnTo>
                  <a:lnTo>
                    <a:pt x="15" y="40"/>
                  </a:lnTo>
                  <a:lnTo>
                    <a:pt x="15" y="40"/>
                  </a:lnTo>
                  <a:lnTo>
                    <a:pt x="15" y="39"/>
                  </a:lnTo>
                  <a:lnTo>
                    <a:pt x="16" y="37"/>
                  </a:lnTo>
                  <a:lnTo>
                    <a:pt x="17" y="33"/>
                  </a:lnTo>
                  <a:lnTo>
                    <a:pt x="18" y="26"/>
                  </a:lnTo>
                  <a:lnTo>
                    <a:pt x="18" y="26"/>
                  </a:lnTo>
                  <a:lnTo>
                    <a:pt x="18" y="26"/>
                  </a:lnTo>
                  <a:lnTo>
                    <a:pt x="19" y="25"/>
                  </a:lnTo>
                  <a:lnTo>
                    <a:pt x="19" y="23"/>
                  </a:lnTo>
                  <a:lnTo>
                    <a:pt x="19" y="20"/>
                  </a:lnTo>
                  <a:lnTo>
                    <a:pt x="20" y="20"/>
                  </a:lnTo>
                  <a:lnTo>
                    <a:pt x="20" y="20"/>
                  </a:lnTo>
                  <a:lnTo>
                    <a:pt x="20" y="19"/>
                  </a:lnTo>
                  <a:lnTo>
                    <a:pt x="20" y="18"/>
                  </a:lnTo>
                  <a:lnTo>
                    <a:pt x="21" y="15"/>
                  </a:lnTo>
                  <a:lnTo>
                    <a:pt x="21" y="15"/>
                  </a:lnTo>
                  <a:lnTo>
                    <a:pt x="21" y="14"/>
                  </a:lnTo>
                  <a:lnTo>
                    <a:pt x="21" y="14"/>
                  </a:lnTo>
                  <a:lnTo>
                    <a:pt x="22" y="13"/>
                  </a:lnTo>
                  <a:lnTo>
                    <a:pt x="22" y="10"/>
                  </a:lnTo>
                  <a:lnTo>
                    <a:pt x="23" y="10"/>
                  </a:lnTo>
                  <a:lnTo>
                    <a:pt x="23" y="10"/>
                  </a:lnTo>
                  <a:lnTo>
                    <a:pt x="23" y="9"/>
                  </a:lnTo>
                  <a:lnTo>
                    <a:pt x="23" y="8"/>
                  </a:lnTo>
                  <a:lnTo>
                    <a:pt x="24" y="6"/>
                  </a:lnTo>
                  <a:lnTo>
                    <a:pt x="24" y="6"/>
                  </a:lnTo>
                  <a:lnTo>
                    <a:pt x="24" y="6"/>
                  </a:lnTo>
                  <a:lnTo>
                    <a:pt x="24" y="6"/>
                  </a:lnTo>
                  <a:lnTo>
                    <a:pt x="25" y="5"/>
                  </a:lnTo>
                  <a:lnTo>
                    <a:pt x="25" y="5"/>
                  </a:lnTo>
                  <a:lnTo>
                    <a:pt x="25" y="4"/>
                  </a:lnTo>
                  <a:lnTo>
                    <a:pt x="25" y="4"/>
                  </a:lnTo>
                  <a:lnTo>
                    <a:pt x="25" y="3"/>
                  </a:lnTo>
                  <a:lnTo>
                    <a:pt x="25" y="3"/>
                  </a:lnTo>
                  <a:lnTo>
                    <a:pt x="25" y="3"/>
                  </a:lnTo>
                  <a:lnTo>
                    <a:pt x="25" y="3"/>
                  </a:lnTo>
                  <a:lnTo>
                    <a:pt x="26" y="2"/>
                  </a:lnTo>
                  <a:lnTo>
                    <a:pt x="26" y="2"/>
                  </a:lnTo>
                  <a:lnTo>
                    <a:pt x="26" y="2"/>
                  </a:lnTo>
                  <a:lnTo>
                    <a:pt x="26" y="2"/>
                  </a:lnTo>
                  <a:lnTo>
                    <a:pt x="27" y="1"/>
                  </a:lnTo>
                  <a:lnTo>
                    <a:pt x="27" y="1"/>
                  </a:lnTo>
                  <a:lnTo>
                    <a:pt x="27" y="1"/>
                  </a:lnTo>
                  <a:lnTo>
                    <a:pt x="27" y="1"/>
                  </a:lnTo>
                  <a:lnTo>
                    <a:pt x="27" y="1"/>
                  </a:lnTo>
                  <a:lnTo>
                    <a:pt x="27" y="1"/>
                  </a:lnTo>
                  <a:lnTo>
                    <a:pt x="27" y="0"/>
                  </a:lnTo>
                  <a:lnTo>
                    <a:pt x="27" y="0"/>
                  </a:lnTo>
                  <a:lnTo>
                    <a:pt x="27" y="0"/>
                  </a:lnTo>
                  <a:lnTo>
                    <a:pt x="28" y="0"/>
                  </a:lnTo>
                  <a:lnTo>
                    <a:pt x="28" y="0"/>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0"/>
                  </a:lnTo>
                  <a:lnTo>
                    <a:pt x="29" y="0"/>
                  </a:lnTo>
                  <a:lnTo>
                    <a:pt x="29" y="0"/>
                  </a:lnTo>
                  <a:lnTo>
                    <a:pt x="29" y="0"/>
                  </a:lnTo>
                  <a:lnTo>
                    <a:pt x="29" y="0"/>
                  </a:lnTo>
                  <a:lnTo>
                    <a:pt x="29" y="0"/>
                  </a:lnTo>
                  <a:lnTo>
                    <a:pt x="29" y="0"/>
                  </a:lnTo>
                  <a:lnTo>
                    <a:pt x="29" y="0"/>
                  </a:lnTo>
                  <a:lnTo>
                    <a:pt x="30" y="0"/>
                  </a:lnTo>
                  <a:lnTo>
                    <a:pt x="30" y="0"/>
                  </a:lnTo>
                  <a:lnTo>
                    <a:pt x="30" y="0"/>
                  </a:lnTo>
                  <a:lnTo>
                    <a:pt x="30" y="0"/>
                  </a:lnTo>
                  <a:lnTo>
                    <a:pt x="30" y="0"/>
                  </a:lnTo>
                  <a:lnTo>
                    <a:pt x="30" y="0"/>
                  </a:lnTo>
                  <a:lnTo>
                    <a:pt x="30" y="0"/>
                  </a:lnTo>
                  <a:lnTo>
                    <a:pt x="30" y="0"/>
                  </a:lnTo>
                  <a:lnTo>
                    <a:pt x="30" y="0"/>
                  </a:lnTo>
                  <a:lnTo>
                    <a:pt x="31" y="0"/>
                  </a:lnTo>
                  <a:lnTo>
                    <a:pt x="31" y="0"/>
                  </a:lnTo>
                  <a:lnTo>
                    <a:pt x="31" y="0"/>
                  </a:lnTo>
                  <a:lnTo>
                    <a:pt x="31" y="0"/>
                  </a:lnTo>
                  <a:lnTo>
                    <a:pt x="31" y="0"/>
                  </a:lnTo>
                  <a:lnTo>
                    <a:pt x="31" y="0"/>
                  </a:lnTo>
                  <a:lnTo>
                    <a:pt x="31" y="1"/>
                  </a:lnTo>
                  <a:lnTo>
                    <a:pt x="31" y="1"/>
                  </a:lnTo>
                  <a:lnTo>
                    <a:pt x="31" y="1"/>
                  </a:lnTo>
                  <a:lnTo>
                    <a:pt x="32" y="1"/>
                  </a:lnTo>
                  <a:lnTo>
                    <a:pt x="32" y="1"/>
                  </a:lnTo>
                  <a:lnTo>
                    <a:pt x="32" y="1"/>
                  </a:lnTo>
                  <a:lnTo>
                    <a:pt x="32" y="2"/>
                  </a:lnTo>
                  <a:lnTo>
                    <a:pt x="32" y="2"/>
                  </a:lnTo>
                  <a:lnTo>
                    <a:pt x="32" y="2"/>
                  </a:lnTo>
                  <a:lnTo>
                    <a:pt x="33" y="2"/>
                  </a:lnTo>
                  <a:lnTo>
                    <a:pt x="33" y="3"/>
                  </a:lnTo>
                  <a:lnTo>
                    <a:pt x="33" y="3"/>
                  </a:lnTo>
                  <a:lnTo>
                    <a:pt x="33" y="4"/>
                  </a:lnTo>
                  <a:lnTo>
                    <a:pt x="33" y="4"/>
                  </a:lnTo>
                  <a:lnTo>
                    <a:pt x="33" y="4"/>
                  </a:lnTo>
                  <a:lnTo>
                    <a:pt x="34" y="5"/>
                  </a:lnTo>
                  <a:lnTo>
                    <a:pt x="34" y="5"/>
                  </a:lnTo>
                  <a:lnTo>
                    <a:pt x="34" y="5"/>
                  </a:lnTo>
                  <a:lnTo>
                    <a:pt x="34" y="6"/>
                  </a:lnTo>
                  <a:lnTo>
                    <a:pt x="35" y="7"/>
                  </a:lnTo>
                  <a:lnTo>
                    <a:pt x="35" y="9"/>
                  </a:lnTo>
                  <a:lnTo>
                    <a:pt x="35" y="9"/>
                  </a:lnTo>
                  <a:lnTo>
                    <a:pt x="35" y="9"/>
                  </a:lnTo>
                  <a:lnTo>
                    <a:pt x="36" y="10"/>
                  </a:lnTo>
                  <a:lnTo>
                    <a:pt x="36" y="11"/>
                  </a:lnTo>
                  <a:lnTo>
                    <a:pt x="37" y="13"/>
                  </a:lnTo>
                  <a:lnTo>
                    <a:pt x="38" y="18"/>
                  </a:lnTo>
                  <a:lnTo>
                    <a:pt x="38" y="19"/>
                  </a:lnTo>
                  <a:lnTo>
                    <a:pt x="38" y="19"/>
                  </a:lnTo>
                  <a:lnTo>
                    <a:pt x="39" y="20"/>
                  </a:lnTo>
                  <a:lnTo>
                    <a:pt x="39" y="21"/>
                  </a:lnTo>
                  <a:lnTo>
                    <a:pt x="39" y="24"/>
                  </a:lnTo>
                  <a:lnTo>
                    <a:pt x="41" y="31"/>
                  </a:lnTo>
                  <a:lnTo>
                    <a:pt x="41" y="31"/>
                  </a:lnTo>
                  <a:lnTo>
                    <a:pt x="41" y="32"/>
                  </a:lnTo>
                  <a:lnTo>
                    <a:pt x="41" y="32"/>
                  </a:lnTo>
                  <a:lnTo>
                    <a:pt x="42" y="34"/>
                  </a:lnTo>
                  <a:lnTo>
                    <a:pt x="43" y="38"/>
                  </a:lnTo>
                  <a:lnTo>
                    <a:pt x="44" y="46"/>
                  </a:lnTo>
                  <a:lnTo>
                    <a:pt x="47" y="62"/>
                  </a:lnTo>
                  <a:lnTo>
                    <a:pt x="47" y="63"/>
                  </a:lnTo>
                  <a:lnTo>
                    <a:pt x="47" y="63"/>
                  </a:lnTo>
                  <a:lnTo>
                    <a:pt x="47" y="64"/>
                  </a:lnTo>
                  <a:lnTo>
                    <a:pt x="48" y="66"/>
                  </a:lnTo>
                  <a:lnTo>
                    <a:pt x="49" y="70"/>
                  </a:lnTo>
                  <a:lnTo>
                    <a:pt x="50" y="78"/>
                  </a:lnTo>
                  <a:lnTo>
                    <a:pt x="50" y="78"/>
                  </a:lnTo>
                  <a:lnTo>
                    <a:pt x="50" y="79"/>
                  </a:lnTo>
                  <a:lnTo>
                    <a:pt x="50" y="80"/>
                  </a:lnTo>
                  <a:lnTo>
                    <a:pt x="51" y="82"/>
                  </a:lnTo>
                  <a:lnTo>
                    <a:pt x="51" y="85"/>
                  </a:lnTo>
                  <a:lnTo>
                    <a:pt x="53" y="92"/>
                  </a:lnTo>
                  <a:lnTo>
                    <a:pt x="53" y="92"/>
                  </a:lnTo>
                  <a:lnTo>
                    <a:pt x="53" y="93"/>
                  </a:lnTo>
                  <a:lnTo>
                    <a:pt x="53" y="93"/>
                  </a:lnTo>
                  <a:lnTo>
                    <a:pt x="54" y="95"/>
                  </a:lnTo>
                  <a:lnTo>
                    <a:pt x="54" y="98"/>
                  </a:lnTo>
                  <a:lnTo>
                    <a:pt x="55" y="98"/>
                  </a:lnTo>
                  <a:lnTo>
                    <a:pt x="55" y="98"/>
                  </a:lnTo>
                  <a:lnTo>
                    <a:pt x="55" y="99"/>
                  </a:lnTo>
                  <a:lnTo>
                    <a:pt x="55" y="100"/>
                  </a:lnTo>
                  <a:lnTo>
                    <a:pt x="56" y="103"/>
                  </a:lnTo>
                  <a:lnTo>
                    <a:pt x="56" y="103"/>
                  </a:lnTo>
                  <a:lnTo>
                    <a:pt x="56" y="103"/>
                  </a:lnTo>
                  <a:lnTo>
                    <a:pt x="56" y="104"/>
                  </a:lnTo>
                  <a:lnTo>
                    <a:pt x="57" y="105"/>
                  </a:lnTo>
                  <a:lnTo>
                    <a:pt x="57" y="107"/>
                  </a:lnTo>
                  <a:lnTo>
                    <a:pt x="57" y="107"/>
                  </a:lnTo>
                  <a:lnTo>
                    <a:pt x="57" y="108"/>
                  </a:lnTo>
                  <a:lnTo>
                    <a:pt x="57" y="108"/>
                  </a:lnTo>
                  <a:lnTo>
                    <a:pt x="58" y="109"/>
                  </a:lnTo>
                  <a:lnTo>
                    <a:pt x="59" y="111"/>
                  </a:lnTo>
                  <a:lnTo>
                    <a:pt x="59" y="111"/>
                  </a:lnTo>
                  <a:lnTo>
                    <a:pt x="59" y="111"/>
                  </a:lnTo>
                  <a:lnTo>
                    <a:pt x="59" y="111"/>
                  </a:lnTo>
                  <a:lnTo>
                    <a:pt x="59" y="112"/>
                  </a:lnTo>
                  <a:lnTo>
                    <a:pt x="59" y="112"/>
                  </a:lnTo>
                  <a:lnTo>
                    <a:pt x="59" y="112"/>
                  </a:lnTo>
                  <a:lnTo>
                    <a:pt x="60" y="113"/>
                  </a:lnTo>
                  <a:lnTo>
                    <a:pt x="60" y="113"/>
                  </a:lnTo>
                  <a:lnTo>
                    <a:pt x="60" y="114"/>
                  </a:lnTo>
                  <a:lnTo>
                    <a:pt x="60" y="114"/>
                  </a:lnTo>
                  <a:lnTo>
                    <a:pt x="60" y="114"/>
                  </a:lnTo>
                  <a:lnTo>
                    <a:pt x="61" y="114"/>
                  </a:lnTo>
                  <a:lnTo>
                    <a:pt x="61" y="114"/>
                  </a:lnTo>
                  <a:lnTo>
                    <a:pt x="61" y="114"/>
                  </a:lnTo>
                  <a:lnTo>
                    <a:pt x="61" y="114"/>
                  </a:lnTo>
                  <a:lnTo>
                    <a:pt x="61" y="114"/>
                  </a:lnTo>
                  <a:lnTo>
                    <a:pt x="61" y="115"/>
                  </a:lnTo>
                  <a:lnTo>
                    <a:pt x="61" y="115"/>
                  </a:lnTo>
                  <a:lnTo>
                    <a:pt x="61" y="115"/>
                  </a:lnTo>
                  <a:lnTo>
                    <a:pt x="62" y="115"/>
                  </a:lnTo>
                  <a:lnTo>
                    <a:pt x="62" y="115"/>
                  </a:lnTo>
                  <a:lnTo>
                    <a:pt x="62" y="115"/>
                  </a:lnTo>
                  <a:lnTo>
                    <a:pt x="62" y="115"/>
                  </a:lnTo>
                  <a:lnTo>
                    <a:pt x="62" y="115"/>
                  </a:lnTo>
                  <a:lnTo>
                    <a:pt x="62" y="115"/>
                  </a:lnTo>
                  <a:lnTo>
                    <a:pt x="62" y="115"/>
                  </a:lnTo>
                  <a:lnTo>
                    <a:pt x="62" y="115"/>
                  </a:lnTo>
                  <a:lnTo>
                    <a:pt x="62" y="115"/>
                  </a:lnTo>
                  <a:lnTo>
                    <a:pt x="62" y="116"/>
                  </a:lnTo>
                  <a:lnTo>
                    <a:pt x="63" y="116"/>
                  </a:lnTo>
                  <a:lnTo>
                    <a:pt x="63" y="116"/>
                  </a:lnTo>
                  <a:lnTo>
                    <a:pt x="63" y="116"/>
                  </a:lnTo>
                  <a:lnTo>
                    <a:pt x="63" y="116"/>
                  </a:lnTo>
                  <a:lnTo>
                    <a:pt x="63" y="116"/>
                  </a:lnTo>
                  <a:lnTo>
                    <a:pt x="63" y="116"/>
                  </a:lnTo>
                  <a:lnTo>
                    <a:pt x="63" y="116"/>
                  </a:lnTo>
                  <a:lnTo>
                    <a:pt x="63" y="116"/>
                  </a:lnTo>
                  <a:lnTo>
                    <a:pt x="63" y="116"/>
                  </a:lnTo>
                  <a:lnTo>
                    <a:pt x="63" y="116"/>
                  </a:lnTo>
                  <a:lnTo>
                    <a:pt x="63" y="116"/>
                  </a:lnTo>
                  <a:lnTo>
                    <a:pt x="63" y="116"/>
                  </a:lnTo>
                  <a:lnTo>
                    <a:pt x="64" y="115"/>
                  </a:lnTo>
                  <a:lnTo>
                    <a:pt x="64" y="115"/>
                  </a:lnTo>
                  <a:lnTo>
                    <a:pt x="64" y="115"/>
                  </a:lnTo>
                  <a:lnTo>
                    <a:pt x="64" y="115"/>
                  </a:lnTo>
                  <a:lnTo>
                    <a:pt x="64" y="115"/>
                  </a:lnTo>
                  <a:lnTo>
                    <a:pt x="64" y="115"/>
                  </a:lnTo>
                  <a:lnTo>
                    <a:pt x="64" y="115"/>
                  </a:lnTo>
                  <a:lnTo>
                    <a:pt x="64" y="115"/>
                  </a:lnTo>
                  <a:lnTo>
                    <a:pt x="64" y="115"/>
                  </a:lnTo>
                  <a:lnTo>
                    <a:pt x="65" y="115"/>
                  </a:lnTo>
                  <a:lnTo>
                    <a:pt x="65" y="115"/>
                  </a:lnTo>
                  <a:lnTo>
                    <a:pt x="65" y="115"/>
                  </a:lnTo>
                  <a:lnTo>
                    <a:pt x="65" y="115"/>
                  </a:lnTo>
                  <a:lnTo>
                    <a:pt x="65" y="114"/>
                  </a:lnTo>
                  <a:lnTo>
                    <a:pt x="65" y="114"/>
                  </a:lnTo>
                  <a:lnTo>
                    <a:pt x="65" y="114"/>
                  </a:lnTo>
                  <a:lnTo>
                    <a:pt x="65" y="114"/>
                  </a:lnTo>
                  <a:lnTo>
                    <a:pt x="65" y="114"/>
                  </a:lnTo>
                  <a:lnTo>
                    <a:pt x="66" y="114"/>
                  </a:lnTo>
                  <a:lnTo>
                    <a:pt x="66" y="113"/>
                  </a:lnTo>
                  <a:lnTo>
                    <a:pt x="66" y="113"/>
                  </a:lnTo>
                  <a:lnTo>
                    <a:pt x="66" y="113"/>
                  </a:lnTo>
                  <a:lnTo>
                    <a:pt x="66" y="113"/>
                  </a:lnTo>
                  <a:lnTo>
                    <a:pt x="67" y="112"/>
                  </a:lnTo>
                  <a:lnTo>
                    <a:pt x="67" y="112"/>
                  </a:lnTo>
                  <a:lnTo>
                    <a:pt x="67" y="112"/>
                  </a:lnTo>
                  <a:lnTo>
                    <a:pt x="67" y="111"/>
                  </a:lnTo>
                  <a:lnTo>
                    <a:pt x="67" y="111"/>
                  </a:lnTo>
                  <a:lnTo>
                    <a:pt x="67" y="110"/>
                  </a:lnTo>
                  <a:lnTo>
                    <a:pt x="68" y="110"/>
                  </a:lnTo>
                  <a:lnTo>
                    <a:pt x="68" y="110"/>
                  </a:lnTo>
                  <a:lnTo>
                    <a:pt x="68" y="109"/>
                  </a:lnTo>
                  <a:lnTo>
                    <a:pt x="69" y="107"/>
                  </a:lnTo>
                  <a:lnTo>
                    <a:pt x="69" y="107"/>
                  </a:lnTo>
                  <a:lnTo>
                    <a:pt x="69" y="107"/>
                  </a:lnTo>
                  <a:lnTo>
                    <a:pt x="69" y="106"/>
                  </a:lnTo>
                  <a:lnTo>
                    <a:pt x="69" y="105"/>
                  </a:lnTo>
                  <a:lnTo>
                    <a:pt x="70" y="103"/>
                  </a:lnTo>
                  <a:lnTo>
                    <a:pt x="70" y="102"/>
                  </a:lnTo>
                  <a:lnTo>
                    <a:pt x="70" y="102"/>
                  </a:lnTo>
                  <a:lnTo>
                    <a:pt x="71" y="102"/>
                  </a:lnTo>
                  <a:lnTo>
                    <a:pt x="71" y="100"/>
                  </a:lnTo>
                  <a:lnTo>
                    <a:pt x="72" y="98"/>
                  </a:lnTo>
                  <a:lnTo>
                    <a:pt x="73" y="92"/>
                  </a:lnTo>
                  <a:lnTo>
                    <a:pt x="73" y="91"/>
                  </a:lnTo>
                  <a:lnTo>
                    <a:pt x="73" y="91"/>
                  </a:lnTo>
                  <a:lnTo>
                    <a:pt x="73" y="90"/>
                  </a:lnTo>
                  <a:lnTo>
                    <a:pt x="74" y="89"/>
                  </a:lnTo>
                  <a:lnTo>
                    <a:pt x="74" y="85"/>
                  </a:lnTo>
                  <a:lnTo>
                    <a:pt x="76" y="78"/>
                  </a:lnTo>
                  <a:lnTo>
                    <a:pt x="76" y="78"/>
                  </a:lnTo>
                  <a:lnTo>
                    <a:pt x="76" y="78"/>
                  </a:lnTo>
                  <a:lnTo>
                    <a:pt x="76" y="77"/>
                  </a:lnTo>
                  <a:lnTo>
                    <a:pt x="77" y="75"/>
                  </a:lnTo>
                  <a:lnTo>
                    <a:pt x="77" y="71"/>
                  </a:lnTo>
                  <a:lnTo>
                    <a:pt x="79" y="62"/>
                  </a:lnTo>
                  <a:lnTo>
                    <a:pt x="82" y="46"/>
                  </a:lnTo>
                  <a:lnTo>
                    <a:pt x="82" y="46"/>
                  </a:lnTo>
                  <a:lnTo>
                    <a:pt x="82" y="45"/>
                  </a:lnTo>
                  <a:lnTo>
                    <a:pt x="82" y="44"/>
                  </a:lnTo>
                  <a:lnTo>
                    <a:pt x="82" y="42"/>
                  </a:lnTo>
                  <a:lnTo>
                    <a:pt x="83" y="39"/>
                  </a:lnTo>
                  <a:lnTo>
                    <a:pt x="85" y="32"/>
                  </a:lnTo>
                  <a:lnTo>
                    <a:pt x="85" y="31"/>
                  </a:lnTo>
                  <a:lnTo>
                    <a:pt x="85" y="31"/>
                  </a:lnTo>
                  <a:lnTo>
                    <a:pt x="85" y="30"/>
                  </a:lnTo>
                  <a:lnTo>
                    <a:pt x="85" y="28"/>
                  </a:lnTo>
                  <a:lnTo>
                    <a:pt x="86" y="25"/>
                  </a:lnTo>
                  <a:lnTo>
                    <a:pt x="87" y="19"/>
                  </a:lnTo>
                  <a:lnTo>
                    <a:pt x="88" y="18"/>
                  </a:lnTo>
                  <a:lnTo>
                    <a:pt x="88" y="18"/>
                  </a:lnTo>
                  <a:lnTo>
                    <a:pt x="88" y="17"/>
                  </a:lnTo>
                  <a:lnTo>
                    <a:pt x="88" y="16"/>
                  </a:lnTo>
                  <a:lnTo>
                    <a:pt x="89" y="13"/>
                  </a:lnTo>
                  <a:lnTo>
                    <a:pt x="89" y="13"/>
                  </a:lnTo>
                  <a:lnTo>
                    <a:pt x="89" y="12"/>
                  </a:lnTo>
                  <a:lnTo>
                    <a:pt x="89" y="12"/>
                  </a:lnTo>
                  <a:lnTo>
                    <a:pt x="90" y="10"/>
                  </a:lnTo>
                  <a:lnTo>
                    <a:pt x="90" y="8"/>
                  </a:lnTo>
                  <a:lnTo>
                    <a:pt x="90" y="8"/>
                  </a:lnTo>
                  <a:lnTo>
                    <a:pt x="91" y="8"/>
                  </a:lnTo>
                  <a:lnTo>
                    <a:pt x="91" y="7"/>
                  </a:lnTo>
                  <a:lnTo>
                    <a:pt x="91" y="6"/>
                  </a:lnTo>
                  <a:lnTo>
                    <a:pt x="91" y="6"/>
                  </a:lnTo>
                  <a:lnTo>
                    <a:pt x="91" y="6"/>
                  </a:lnTo>
                  <a:lnTo>
                    <a:pt x="92" y="5"/>
                  </a:lnTo>
                  <a:lnTo>
                    <a:pt x="92" y="4"/>
                  </a:lnTo>
                  <a:lnTo>
                    <a:pt x="92" y="4"/>
                  </a:lnTo>
                  <a:lnTo>
                    <a:pt x="92" y="4"/>
                  </a:lnTo>
                  <a:lnTo>
                    <a:pt x="92" y="4"/>
                  </a:lnTo>
                  <a:lnTo>
                    <a:pt x="93" y="3"/>
                  </a:lnTo>
                  <a:lnTo>
                    <a:pt x="93" y="3"/>
                  </a:lnTo>
                  <a:lnTo>
                    <a:pt x="93" y="2"/>
                  </a:lnTo>
                  <a:lnTo>
                    <a:pt x="93" y="2"/>
                  </a:lnTo>
                  <a:lnTo>
                    <a:pt x="94" y="2"/>
                  </a:lnTo>
                  <a:lnTo>
                    <a:pt x="94" y="1"/>
                  </a:lnTo>
                  <a:lnTo>
                    <a:pt x="94" y="1"/>
                  </a:lnTo>
                  <a:lnTo>
                    <a:pt x="94" y="1"/>
                  </a:lnTo>
                  <a:lnTo>
                    <a:pt x="94" y="1"/>
                  </a:lnTo>
                  <a:lnTo>
                    <a:pt x="94" y="1"/>
                  </a:lnTo>
                  <a:lnTo>
                    <a:pt x="94" y="1"/>
                  </a:lnTo>
                  <a:lnTo>
                    <a:pt x="94" y="0"/>
                  </a:lnTo>
                  <a:lnTo>
                    <a:pt x="94" y="0"/>
                  </a:lnTo>
                  <a:lnTo>
                    <a:pt x="94" y="0"/>
                  </a:lnTo>
                  <a:lnTo>
                    <a:pt x="95" y="0"/>
                  </a:lnTo>
                  <a:lnTo>
                    <a:pt x="95" y="0"/>
                  </a:lnTo>
                  <a:lnTo>
                    <a:pt x="95" y="0"/>
                  </a:lnTo>
                  <a:lnTo>
                    <a:pt x="95" y="0"/>
                  </a:lnTo>
                  <a:lnTo>
                    <a:pt x="95" y="0"/>
                  </a:lnTo>
                  <a:lnTo>
                    <a:pt x="95" y="0"/>
                  </a:lnTo>
                  <a:lnTo>
                    <a:pt x="95" y="0"/>
                  </a:lnTo>
                  <a:lnTo>
                    <a:pt x="95" y="0"/>
                  </a:lnTo>
                  <a:lnTo>
                    <a:pt x="95" y="0"/>
                  </a:lnTo>
                  <a:lnTo>
                    <a:pt x="96" y="0"/>
                  </a:lnTo>
                  <a:lnTo>
                    <a:pt x="96" y="0"/>
                  </a:lnTo>
                  <a:lnTo>
                    <a:pt x="96" y="0"/>
                  </a:lnTo>
                  <a:lnTo>
                    <a:pt x="96" y="0"/>
                  </a:lnTo>
                  <a:lnTo>
                    <a:pt x="96" y="0"/>
                  </a:lnTo>
                  <a:lnTo>
                    <a:pt x="96" y="0"/>
                  </a:lnTo>
                  <a:lnTo>
                    <a:pt x="96" y="0"/>
                  </a:lnTo>
                  <a:lnTo>
                    <a:pt x="96" y="0"/>
                  </a:lnTo>
                  <a:lnTo>
                    <a:pt x="96" y="0"/>
                  </a:lnTo>
                  <a:lnTo>
                    <a:pt x="96" y="0"/>
                  </a:lnTo>
                  <a:lnTo>
                    <a:pt x="96" y="0"/>
                  </a:lnTo>
                  <a:lnTo>
                    <a:pt x="96" y="0"/>
                  </a:lnTo>
                  <a:lnTo>
                    <a:pt x="97" y="0"/>
                  </a:lnTo>
                  <a:lnTo>
                    <a:pt x="97" y="0"/>
                  </a:lnTo>
                  <a:lnTo>
                    <a:pt x="97" y="0"/>
                  </a:lnTo>
                  <a:lnTo>
                    <a:pt x="97" y="0"/>
                  </a:lnTo>
                  <a:lnTo>
                    <a:pt x="97" y="0"/>
                  </a:lnTo>
                  <a:lnTo>
                    <a:pt x="97" y="0"/>
                  </a:lnTo>
                  <a:lnTo>
                    <a:pt x="97" y="0"/>
                  </a:lnTo>
                  <a:lnTo>
                    <a:pt x="97" y="0"/>
                  </a:lnTo>
                  <a:lnTo>
                    <a:pt x="97" y="0"/>
                  </a:lnTo>
                  <a:lnTo>
                    <a:pt x="98" y="0"/>
                  </a:lnTo>
                  <a:lnTo>
                    <a:pt x="98" y="0"/>
                  </a:lnTo>
                  <a:lnTo>
                    <a:pt x="98" y="0"/>
                  </a:lnTo>
                  <a:lnTo>
                    <a:pt x="98" y="0"/>
                  </a:lnTo>
                  <a:lnTo>
                    <a:pt x="98" y="0"/>
                  </a:lnTo>
                  <a:lnTo>
                    <a:pt x="98" y="1"/>
                  </a:lnTo>
                  <a:lnTo>
                    <a:pt x="98" y="1"/>
                  </a:lnTo>
                  <a:lnTo>
                    <a:pt x="98" y="1"/>
                  </a:lnTo>
                  <a:lnTo>
                    <a:pt x="98" y="1"/>
                  </a:lnTo>
                  <a:lnTo>
                    <a:pt x="98" y="1"/>
                  </a:lnTo>
                  <a:lnTo>
                    <a:pt x="99" y="1"/>
                  </a:lnTo>
                  <a:lnTo>
                    <a:pt x="99" y="2"/>
                  </a:lnTo>
                  <a:lnTo>
                    <a:pt x="99" y="2"/>
                  </a:lnTo>
                  <a:lnTo>
                    <a:pt x="99" y="2"/>
                  </a:lnTo>
                  <a:lnTo>
                    <a:pt x="99" y="2"/>
                  </a:lnTo>
                  <a:lnTo>
                    <a:pt x="100" y="3"/>
                  </a:lnTo>
                  <a:lnTo>
                    <a:pt x="100" y="3"/>
                  </a:lnTo>
                  <a:lnTo>
                    <a:pt x="100" y="3"/>
                  </a:lnTo>
                  <a:lnTo>
                    <a:pt x="100" y="4"/>
                  </a:lnTo>
                  <a:lnTo>
                    <a:pt x="100" y="4"/>
                  </a:lnTo>
                  <a:lnTo>
                    <a:pt x="100" y="4"/>
                  </a:lnTo>
                  <a:lnTo>
                    <a:pt x="100" y="5"/>
                  </a:lnTo>
                  <a:lnTo>
                    <a:pt x="101" y="5"/>
                  </a:lnTo>
                  <a:lnTo>
                    <a:pt x="101" y="6"/>
                  </a:lnTo>
                  <a:lnTo>
                    <a:pt x="101" y="6"/>
                  </a:lnTo>
                  <a:lnTo>
                    <a:pt x="101" y="6"/>
                  </a:lnTo>
                  <a:lnTo>
                    <a:pt x="102" y="7"/>
                  </a:lnTo>
                  <a:lnTo>
                    <a:pt x="102" y="9"/>
                  </a:lnTo>
                  <a:lnTo>
                    <a:pt x="102" y="10"/>
                  </a:lnTo>
                  <a:lnTo>
                    <a:pt x="102" y="10"/>
                  </a:lnTo>
                  <a:lnTo>
                    <a:pt x="103" y="10"/>
                  </a:lnTo>
                  <a:lnTo>
                    <a:pt x="103" y="12"/>
                  </a:lnTo>
                  <a:lnTo>
                    <a:pt x="104" y="14"/>
                  </a:lnTo>
                  <a:lnTo>
                    <a:pt x="105" y="19"/>
                  </a:lnTo>
                  <a:lnTo>
                    <a:pt x="105" y="20"/>
                  </a:lnTo>
                  <a:lnTo>
                    <a:pt x="105" y="20"/>
                  </a:lnTo>
                  <a:lnTo>
                    <a:pt x="105" y="21"/>
                  </a:lnTo>
                  <a:lnTo>
                    <a:pt x="106" y="23"/>
                  </a:lnTo>
                  <a:lnTo>
                    <a:pt x="106" y="26"/>
                  </a:lnTo>
                  <a:lnTo>
                    <a:pt x="108" y="34"/>
                  </a:lnTo>
                  <a:lnTo>
                    <a:pt x="111" y="50"/>
                  </a:lnTo>
                  <a:lnTo>
                    <a:pt x="111" y="50"/>
                  </a:lnTo>
                  <a:lnTo>
                    <a:pt x="111" y="51"/>
                  </a:lnTo>
                  <a:lnTo>
                    <a:pt x="111" y="52"/>
                  </a:lnTo>
                  <a:lnTo>
                    <a:pt x="112" y="54"/>
                  </a:lnTo>
                  <a:lnTo>
                    <a:pt x="112" y="58"/>
                  </a:lnTo>
                  <a:lnTo>
                    <a:pt x="114" y="66"/>
                  </a:lnTo>
                  <a:lnTo>
                    <a:pt x="114" y="66"/>
                  </a:lnTo>
                  <a:lnTo>
                    <a:pt x="114" y="66"/>
                  </a:lnTo>
                  <a:lnTo>
                    <a:pt x="114" y="68"/>
                  </a:lnTo>
                  <a:lnTo>
                    <a:pt x="114" y="69"/>
                  </a:lnTo>
                  <a:lnTo>
                    <a:pt x="115" y="73"/>
                  </a:lnTo>
                  <a:lnTo>
                    <a:pt x="117" y="81"/>
                  </a:lnTo>
                  <a:lnTo>
                    <a:pt x="117" y="81"/>
                  </a:lnTo>
                  <a:lnTo>
                    <a:pt x="117" y="82"/>
                  </a:lnTo>
                  <a:lnTo>
                    <a:pt x="117" y="83"/>
                  </a:lnTo>
                  <a:lnTo>
                    <a:pt x="117" y="85"/>
                  </a:lnTo>
                  <a:lnTo>
                    <a:pt x="118" y="88"/>
                  </a:lnTo>
                  <a:lnTo>
                    <a:pt x="118" y="89"/>
                  </a:lnTo>
                  <a:lnTo>
                    <a:pt x="118" y="89"/>
                  </a:lnTo>
                  <a:lnTo>
                    <a:pt x="118" y="90"/>
                  </a:lnTo>
                  <a:lnTo>
                    <a:pt x="119" y="92"/>
                  </a:lnTo>
                  <a:lnTo>
                    <a:pt x="120" y="95"/>
                  </a:lnTo>
                  <a:lnTo>
                    <a:pt x="120" y="96"/>
                  </a:lnTo>
                  <a:lnTo>
                    <a:pt x="120" y="96"/>
                  </a:lnTo>
                  <a:lnTo>
                    <a:pt x="120" y="97"/>
                  </a:lnTo>
                  <a:lnTo>
                    <a:pt x="120" y="98"/>
                  </a:lnTo>
                  <a:lnTo>
                    <a:pt x="121" y="101"/>
                  </a:lnTo>
                  <a:lnTo>
                    <a:pt x="121" y="102"/>
                  </a:lnTo>
                  <a:lnTo>
                    <a:pt x="121" y="102"/>
                  </a:lnTo>
                  <a:lnTo>
                    <a:pt x="122" y="103"/>
                  </a:lnTo>
                  <a:lnTo>
                    <a:pt x="122" y="104"/>
                  </a:lnTo>
                  <a:lnTo>
                    <a:pt x="123" y="107"/>
                  </a:lnTo>
                  <a:lnTo>
                    <a:pt x="123" y="107"/>
                  </a:lnTo>
                  <a:lnTo>
                    <a:pt x="123" y="107"/>
                  </a:lnTo>
                  <a:lnTo>
                    <a:pt x="123" y="108"/>
                  </a:lnTo>
                  <a:lnTo>
                    <a:pt x="124" y="109"/>
                  </a:lnTo>
                  <a:lnTo>
                    <a:pt x="124" y="109"/>
                  </a:lnTo>
                  <a:lnTo>
                    <a:pt x="124" y="109"/>
                  </a:lnTo>
                  <a:lnTo>
                    <a:pt x="124" y="110"/>
                  </a:lnTo>
                  <a:lnTo>
                    <a:pt x="124" y="111"/>
                  </a:lnTo>
                  <a:lnTo>
                    <a:pt x="124" y="111"/>
                  </a:lnTo>
                  <a:lnTo>
                    <a:pt x="124" y="111"/>
                  </a:lnTo>
                  <a:lnTo>
                    <a:pt x="125" y="111"/>
                  </a:lnTo>
                  <a:lnTo>
                    <a:pt x="125" y="112"/>
                  </a:lnTo>
                  <a:lnTo>
                    <a:pt x="125" y="112"/>
                  </a:lnTo>
                  <a:lnTo>
                    <a:pt x="125" y="112"/>
                  </a:lnTo>
                  <a:lnTo>
                    <a:pt x="125" y="113"/>
                  </a:lnTo>
                  <a:lnTo>
                    <a:pt x="126" y="113"/>
                  </a:lnTo>
                  <a:lnTo>
                    <a:pt x="126" y="114"/>
                  </a:lnTo>
                  <a:lnTo>
                    <a:pt x="126" y="114"/>
                  </a:lnTo>
                  <a:lnTo>
                    <a:pt x="126" y="114"/>
                  </a:lnTo>
                  <a:lnTo>
                    <a:pt x="126" y="114"/>
                  </a:lnTo>
                  <a:lnTo>
                    <a:pt x="126" y="114"/>
                  </a:lnTo>
                  <a:lnTo>
                    <a:pt x="126" y="114"/>
                  </a:lnTo>
                  <a:lnTo>
                    <a:pt x="126" y="114"/>
                  </a:lnTo>
                  <a:lnTo>
                    <a:pt x="127" y="115"/>
                  </a:lnTo>
                  <a:lnTo>
                    <a:pt x="127" y="115"/>
                  </a:lnTo>
                  <a:lnTo>
                    <a:pt x="127" y="115"/>
                  </a:lnTo>
                  <a:lnTo>
                    <a:pt x="127" y="115"/>
                  </a:lnTo>
                  <a:lnTo>
                    <a:pt x="127" y="115"/>
                  </a:lnTo>
                  <a:lnTo>
                    <a:pt x="127" y="115"/>
                  </a:lnTo>
                  <a:lnTo>
                    <a:pt x="127" y="115"/>
                  </a:lnTo>
                  <a:lnTo>
                    <a:pt x="128" y="115"/>
                  </a:lnTo>
                  <a:lnTo>
                    <a:pt x="128" y="115"/>
                  </a:lnTo>
                  <a:lnTo>
                    <a:pt x="128" y="115"/>
                  </a:lnTo>
                  <a:lnTo>
                    <a:pt x="128" y="115"/>
                  </a:lnTo>
                  <a:lnTo>
                    <a:pt x="128" y="115"/>
                  </a:lnTo>
                  <a:lnTo>
                    <a:pt x="128" y="116"/>
                  </a:lnTo>
                  <a:lnTo>
                    <a:pt x="128" y="116"/>
                  </a:lnTo>
                  <a:lnTo>
                    <a:pt x="128" y="116"/>
                  </a:lnTo>
                  <a:lnTo>
                    <a:pt x="128" y="116"/>
                  </a:lnTo>
                  <a:lnTo>
                    <a:pt x="128" y="116"/>
                  </a:lnTo>
                  <a:lnTo>
                    <a:pt x="128" y="116"/>
                  </a:lnTo>
                  <a:lnTo>
                    <a:pt x="128" y="116"/>
                  </a:lnTo>
                  <a:lnTo>
                    <a:pt x="129" y="116"/>
                  </a:lnTo>
                  <a:lnTo>
                    <a:pt x="129" y="116"/>
                  </a:lnTo>
                  <a:lnTo>
                    <a:pt x="129" y="116"/>
                  </a:lnTo>
                  <a:lnTo>
                    <a:pt x="129" y="116"/>
                  </a:lnTo>
                  <a:lnTo>
                    <a:pt x="129" y="116"/>
                  </a:lnTo>
                  <a:lnTo>
                    <a:pt x="129" y="116"/>
                  </a:lnTo>
                  <a:lnTo>
                    <a:pt x="129" y="115"/>
                  </a:lnTo>
                  <a:lnTo>
                    <a:pt x="129" y="115"/>
                  </a:lnTo>
                  <a:lnTo>
                    <a:pt x="129" y="115"/>
                  </a:lnTo>
                  <a:lnTo>
                    <a:pt x="129" y="115"/>
                  </a:lnTo>
                  <a:lnTo>
                    <a:pt x="130" y="115"/>
                  </a:lnTo>
                  <a:lnTo>
                    <a:pt x="130" y="115"/>
                  </a:lnTo>
                  <a:lnTo>
                    <a:pt x="130" y="115"/>
                  </a:lnTo>
                  <a:lnTo>
                    <a:pt x="130" y="115"/>
                  </a:lnTo>
                  <a:lnTo>
                    <a:pt x="130" y="115"/>
                  </a:lnTo>
                  <a:lnTo>
                    <a:pt x="130" y="115"/>
                  </a:lnTo>
                  <a:lnTo>
                    <a:pt x="130" y="115"/>
                  </a:lnTo>
                  <a:lnTo>
                    <a:pt x="130" y="115"/>
                  </a:lnTo>
                  <a:lnTo>
                    <a:pt x="130" y="115"/>
                  </a:lnTo>
                  <a:lnTo>
                    <a:pt x="130" y="114"/>
                  </a:lnTo>
                  <a:lnTo>
                    <a:pt x="130" y="114"/>
                  </a:lnTo>
                  <a:lnTo>
                    <a:pt x="131"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8" name="Freeform 65"/>
            <p:cNvSpPr>
              <a:spLocks/>
            </p:cNvSpPr>
            <p:nvPr/>
          </p:nvSpPr>
          <p:spPr bwMode="auto">
            <a:xfrm>
              <a:off x="2810" y="2186"/>
              <a:ext cx="121" cy="116"/>
            </a:xfrm>
            <a:custGeom>
              <a:avLst/>
              <a:gdLst/>
              <a:ahLst/>
              <a:cxnLst>
                <a:cxn ang="0">
                  <a:pos x="1" y="113"/>
                </a:cxn>
                <a:cxn ang="0">
                  <a:pos x="2" y="110"/>
                </a:cxn>
                <a:cxn ang="0">
                  <a:pos x="5" y="101"/>
                </a:cxn>
                <a:cxn ang="0">
                  <a:pos x="9" y="80"/>
                </a:cxn>
                <a:cxn ang="0">
                  <a:pos x="15" y="47"/>
                </a:cxn>
                <a:cxn ang="0">
                  <a:pos x="18" y="30"/>
                </a:cxn>
                <a:cxn ang="0">
                  <a:pos x="22" y="13"/>
                </a:cxn>
                <a:cxn ang="0">
                  <a:pos x="24" y="6"/>
                </a:cxn>
                <a:cxn ang="0">
                  <a:pos x="26" y="3"/>
                </a:cxn>
                <a:cxn ang="0">
                  <a:pos x="27" y="1"/>
                </a:cxn>
                <a:cxn ang="0">
                  <a:pos x="28" y="0"/>
                </a:cxn>
                <a:cxn ang="0">
                  <a:pos x="29" y="0"/>
                </a:cxn>
                <a:cxn ang="0">
                  <a:pos x="29" y="0"/>
                </a:cxn>
                <a:cxn ang="0">
                  <a:pos x="30" y="0"/>
                </a:cxn>
                <a:cxn ang="0">
                  <a:pos x="31" y="0"/>
                </a:cxn>
                <a:cxn ang="0">
                  <a:pos x="32" y="2"/>
                </a:cxn>
                <a:cxn ang="0">
                  <a:pos x="33" y="4"/>
                </a:cxn>
                <a:cxn ang="0">
                  <a:pos x="35" y="10"/>
                </a:cxn>
                <a:cxn ang="0">
                  <a:pos x="39" y="24"/>
                </a:cxn>
                <a:cxn ang="0">
                  <a:pos x="45" y="59"/>
                </a:cxn>
                <a:cxn ang="0">
                  <a:pos x="50" y="86"/>
                </a:cxn>
                <a:cxn ang="0">
                  <a:pos x="52" y="96"/>
                </a:cxn>
                <a:cxn ang="0">
                  <a:pos x="54" y="104"/>
                </a:cxn>
                <a:cxn ang="0">
                  <a:pos x="56" y="110"/>
                </a:cxn>
                <a:cxn ang="0">
                  <a:pos x="57" y="113"/>
                </a:cxn>
                <a:cxn ang="0">
                  <a:pos x="58" y="115"/>
                </a:cxn>
                <a:cxn ang="0">
                  <a:pos x="59" y="115"/>
                </a:cxn>
                <a:cxn ang="0">
                  <a:pos x="60" y="116"/>
                </a:cxn>
                <a:cxn ang="0">
                  <a:pos x="60" y="116"/>
                </a:cxn>
                <a:cxn ang="0">
                  <a:pos x="61" y="115"/>
                </a:cxn>
                <a:cxn ang="0">
                  <a:pos x="62" y="114"/>
                </a:cxn>
                <a:cxn ang="0">
                  <a:pos x="64" y="112"/>
                </a:cxn>
                <a:cxn ang="0">
                  <a:pos x="65" y="108"/>
                </a:cxn>
                <a:cxn ang="0">
                  <a:pos x="67" y="101"/>
                </a:cxn>
                <a:cxn ang="0">
                  <a:pos x="71" y="84"/>
                </a:cxn>
                <a:cxn ang="0">
                  <a:pos x="76" y="54"/>
                </a:cxn>
                <a:cxn ang="0">
                  <a:pos x="79" y="37"/>
                </a:cxn>
                <a:cxn ang="0">
                  <a:pos x="82" y="22"/>
                </a:cxn>
                <a:cxn ang="0">
                  <a:pos x="83" y="14"/>
                </a:cxn>
                <a:cxn ang="0">
                  <a:pos x="86" y="7"/>
                </a:cxn>
                <a:cxn ang="0">
                  <a:pos x="87" y="3"/>
                </a:cxn>
                <a:cxn ang="0">
                  <a:pos x="88" y="1"/>
                </a:cxn>
                <a:cxn ang="0">
                  <a:pos x="89" y="0"/>
                </a:cxn>
                <a:cxn ang="0">
                  <a:pos x="90" y="0"/>
                </a:cxn>
                <a:cxn ang="0">
                  <a:pos x="91" y="0"/>
                </a:cxn>
                <a:cxn ang="0">
                  <a:pos x="91" y="0"/>
                </a:cxn>
                <a:cxn ang="0">
                  <a:pos x="92" y="0"/>
                </a:cxn>
                <a:cxn ang="0">
                  <a:pos x="93" y="2"/>
                </a:cxn>
                <a:cxn ang="0">
                  <a:pos x="95" y="5"/>
                </a:cxn>
                <a:cxn ang="0">
                  <a:pos x="97" y="12"/>
                </a:cxn>
                <a:cxn ang="0">
                  <a:pos x="99" y="22"/>
                </a:cxn>
                <a:cxn ang="0">
                  <a:pos x="103" y="41"/>
                </a:cxn>
                <a:cxn ang="0">
                  <a:pos x="109" y="80"/>
                </a:cxn>
                <a:cxn ang="0">
                  <a:pos x="112" y="97"/>
                </a:cxn>
                <a:cxn ang="0">
                  <a:pos x="114" y="106"/>
                </a:cxn>
                <a:cxn ang="0">
                  <a:pos x="116" y="110"/>
                </a:cxn>
                <a:cxn ang="0">
                  <a:pos x="117" y="113"/>
                </a:cxn>
                <a:cxn ang="0">
                  <a:pos x="118" y="114"/>
                </a:cxn>
                <a:cxn ang="0">
                  <a:pos x="119" y="115"/>
                </a:cxn>
                <a:cxn ang="0">
                  <a:pos x="120" y="116"/>
                </a:cxn>
                <a:cxn ang="0">
                  <a:pos x="120" y="116"/>
                </a:cxn>
                <a:cxn ang="0">
                  <a:pos x="121" y="115"/>
                </a:cxn>
              </a:cxnLst>
              <a:rect l="0" t="0" r="r" b="b"/>
              <a:pathLst>
                <a:path w="121" h="116">
                  <a:moveTo>
                    <a:pt x="0" y="114"/>
                  </a:moveTo>
                  <a:lnTo>
                    <a:pt x="0" y="114"/>
                  </a:lnTo>
                  <a:lnTo>
                    <a:pt x="0" y="114"/>
                  </a:lnTo>
                  <a:lnTo>
                    <a:pt x="0" y="114"/>
                  </a:lnTo>
                  <a:lnTo>
                    <a:pt x="0" y="114"/>
                  </a:lnTo>
                  <a:lnTo>
                    <a:pt x="1" y="113"/>
                  </a:lnTo>
                  <a:lnTo>
                    <a:pt x="1" y="113"/>
                  </a:lnTo>
                  <a:lnTo>
                    <a:pt x="1" y="113"/>
                  </a:lnTo>
                  <a:lnTo>
                    <a:pt x="1" y="112"/>
                  </a:lnTo>
                  <a:lnTo>
                    <a:pt x="1" y="112"/>
                  </a:lnTo>
                  <a:lnTo>
                    <a:pt x="1" y="112"/>
                  </a:lnTo>
                  <a:lnTo>
                    <a:pt x="1" y="111"/>
                  </a:lnTo>
                  <a:lnTo>
                    <a:pt x="1" y="111"/>
                  </a:lnTo>
                  <a:lnTo>
                    <a:pt x="2" y="110"/>
                  </a:lnTo>
                  <a:lnTo>
                    <a:pt x="2" y="110"/>
                  </a:lnTo>
                  <a:lnTo>
                    <a:pt x="2" y="110"/>
                  </a:lnTo>
                  <a:lnTo>
                    <a:pt x="2" y="109"/>
                  </a:lnTo>
                  <a:lnTo>
                    <a:pt x="3" y="108"/>
                  </a:lnTo>
                  <a:lnTo>
                    <a:pt x="3" y="106"/>
                  </a:lnTo>
                  <a:lnTo>
                    <a:pt x="3" y="106"/>
                  </a:lnTo>
                  <a:lnTo>
                    <a:pt x="3" y="106"/>
                  </a:lnTo>
                  <a:lnTo>
                    <a:pt x="4" y="105"/>
                  </a:lnTo>
                  <a:lnTo>
                    <a:pt x="4" y="104"/>
                  </a:lnTo>
                  <a:lnTo>
                    <a:pt x="5" y="101"/>
                  </a:lnTo>
                  <a:lnTo>
                    <a:pt x="6" y="95"/>
                  </a:lnTo>
                  <a:lnTo>
                    <a:pt x="6" y="94"/>
                  </a:lnTo>
                  <a:lnTo>
                    <a:pt x="7" y="94"/>
                  </a:lnTo>
                  <a:lnTo>
                    <a:pt x="7" y="93"/>
                  </a:lnTo>
                  <a:lnTo>
                    <a:pt x="7" y="92"/>
                  </a:lnTo>
                  <a:lnTo>
                    <a:pt x="8" y="88"/>
                  </a:lnTo>
                  <a:lnTo>
                    <a:pt x="9" y="80"/>
                  </a:lnTo>
                  <a:lnTo>
                    <a:pt x="9" y="80"/>
                  </a:lnTo>
                  <a:lnTo>
                    <a:pt x="9" y="79"/>
                  </a:lnTo>
                  <a:lnTo>
                    <a:pt x="10" y="78"/>
                  </a:lnTo>
                  <a:lnTo>
                    <a:pt x="10" y="76"/>
                  </a:lnTo>
                  <a:lnTo>
                    <a:pt x="11" y="72"/>
                  </a:lnTo>
                  <a:lnTo>
                    <a:pt x="12" y="64"/>
                  </a:lnTo>
                  <a:lnTo>
                    <a:pt x="15" y="48"/>
                  </a:lnTo>
                  <a:lnTo>
                    <a:pt x="15" y="48"/>
                  </a:lnTo>
                  <a:lnTo>
                    <a:pt x="15" y="47"/>
                  </a:lnTo>
                  <a:lnTo>
                    <a:pt x="15" y="46"/>
                  </a:lnTo>
                  <a:lnTo>
                    <a:pt x="16" y="44"/>
                  </a:lnTo>
                  <a:lnTo>
                    <a:pt x="16" y="40"/>
                  </a:lnTo>
                  <a:lnTo>
                    <a:pt x="18" y="33"/>
                  </a:lnTo>
                  <a:lnTo>
                    <a:pt x="18" y="33"/>
                  </a:lnTo>
                  <a:lnTo>
                    <a:pt x="18" y="32"/>
                  </a:lnTo>
                  <a:lnTo>
                    <a:pt x="18" y="31"/>
                  </a:lnTo>
                  <a:lnTo>
                    <a:pt x="18" y="30"/>
                  </a:lnTo>
                  <a:lnTo>
                    <a:pt x="19" y="26"/>
                  </a:lnTo>
                  <a:lnTo>
                    <a:pt x="21" y="20"/>
                  </a:lnTo>
                  <a:lnTo>
                    <a:pt x="21" y="19"/>
                  </a:lnTo>
                  <a:lnTo>
                    <a:pt x="21" y="19"/>
                  </a:lnTo>
                  <a:lnTo>
                    <a:pt x="21" y="18"/>
                  </a:lnTo>
                  <a:lnTo>
                    <a:pt x="21" y="16"/>
                  </a:lnTo>
                  <a:lnTo>
                    <a:pt x="22" y="14"/>
                  </a:lnTo>
                  <a:lnTo>
                    <a:pt x="22" y="13"/>
                  </a:lnTo>
                  <a:lnTo>
                    <a:pt x="22" y="13"/>
                  </a:lnTo>
                  <a:lnTo>
                    <a:pt x="22" y="12"/>
                  </a:lnTo>
                  <a:lnTo>
                    <a:pt x="23" y="11"/>
                  </a:lnTo>
                  <a:lnTo>
                    <a:pt x="24" y="8"/>
                  </a:lnTo>
                  <a:lnTo>
                    <a:pt x="24" y="8"/>
                  </a:lnTo>
                  <a:lnTo>
                    <a:pt x="24" y="8"/>
                  </a:lnTo>
                  <a:lnTo>
                    <a:pt x="24" y="7"/>
                  </a:lnTo>
                  <a:lnTo>
                    <a:pt x="24" y="6"/>
                  </a:lnTo>
                  <a:lnTo>
                    <a:pt x="24" y="6"/>
                  </a:lnTo>
                  <a:lnTo>
                    <a:pt x="24" y="6"/>
                  </a:lnTo>
                  <a:lnTo>
                    <a:pt x="25" y="5"/>
                  </a:lnTo>
                  <a:lnTo>
                    <a:pt x="25" y="4"/>
                  </a:lnTo>
                  <a:lnTo>
                    <a:pt x="25" y="4"/>
                  </a:lnTo>
                  <a:lnTo>
                    <a:pt x="25" y="4"/>
                  </a:lnTo>
                  <a:lnTo>
                    <a:pt x="26" y="4"/>
                  </a:lnTo>
                  <a:lnTo>
                    <a:pt x="26" y="3"/>
                  </a:lnTo>
                  <a:lnTo>
                    <a:pt x="26" y="3"/>
                  </a:lnTo>
                  <a:lnTo>
                    <a:pt x="26" y="2"/>
                  </a:lnTo>
                  <a:lnTo>
                    <a:pt x="26" y="2"/>
                  </a:lnTo>
                  <a:lnTo>
                    <a:pt x="27" y="2"/>
                  </a:lnTo>
                  <a:lnTo>
                    <a:pt x="27" y="1"/>
                  </a:lnTo>
                  <a:lnTo>
                    <a:pt x="27" y="1"/>
                  </a:lnTo>
                  <a:lnTo>
                    <a:pt x="27" y="1"/>
                  </a:lnTo>
                  <a:lnTo>
                    <a:pt x="27" y="1"/>
                  </a:lnTo>
                  <a:lnTo>
                    <a:pt x="27" y="1"/>
                  </a:lnTo>
                  <a:lnTo>
                    <a:pt x="27" y="1"/>
                  </a:lnTo>
                  <a:lnTo>
                    <a:pt x="27"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0"/>
                  </a:lnTo>
                  <a:lnTo>
                    <a:pt x="29" y="0"/>
                  </a:lnTo>
                  <a:lnTo>
                    <a:pt x="29" y="0"/>
                  </a:lnTo>
                  <a:lnTo>
                    <a:pt x="29" y="0"/>
                  </a:lnTo>
                  <a:lnTo>
                    <a:pt x="29"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1" y="0"/>
                  </a:lnTo>
                  <a:lnTo>
                    <a:pt x="31" y="0"/>
                  </a:lnTo>
                  <a:lnTo>
                    <a:pt x="31" y="0"/>
                  </a:lnTo>
                  <a:lnTo>
                    <a:pt x="31" y="1"/>
                  </a:lnTo>
                  <a:lnTo>
                    <a:pt x="31" y="1"/>
                  </a:lnTo>
                  <a:lnTo>
                    <a:pt x="31" y="1"/>
                  </a:lnTo>
                  <a:lnTo>
                    <a:pt x="31" y="1"/>
                  </a:lnTo>
                  <a:lnTo>
                    <a:pt x="32" y="1"/>
                  </a:lnTo>
                  <a:lnTo>
                    <a:pt x="32" y="1"/>
                  </a:lnTo>
                  <a:lnTo>
                    <a:pt x="32" y="2"/>
                  </a:lnTo>
                  <a:lnTo>
                    <a:pt x="32" y="2"/>
                  </a:lnTo>
                  <a:lnTo>
                    <a:pt x="32" y="2"/>
                  </a:lnTo>
                  <a:lnTo>
                    <a:pt x="32" y="2"/>
                  </a:lnTo>
                  <a:lnTo>
                    <a:pt x="32" y="3"/>
                  </a:lnTo>
                  <a:lnTo>
                    <a:pt x="33" y="3"/>
                  </a:lnTo>
                  <a:lnTo>
                    <a:pt x="33" y="4"/>
                  </a:lnTo>
                  <a:lnTo>
                    <a:pt x="33" y="4"/>
                  </a:lnTo>
                  <a:lnTo>
                    <a:pt x="33" y="4"/>
                  </a:lnTo>
                  <a:lnTo>
                    <a:pt x="33" y="5"/>
                  </a:lnTo>
                  <a:lnTo>
                    <a:pt x="34" y="6"/>
                  </a:lnTo>
                  <a:lnTo>
                    <a:pt x="34" y="6"/>
                  </a:lnTo>
                  <a:lnTo>
                    <a:pt x="34" y="6"/>
                  </a:lnTo>
                  <a:lnTo>
                    <a:pt x="34" y="7"/>
                  </a:lnTo>
                  <a:lnTo>
                    <a:pt x="34" y="8"/>
                  </a:lnTo>
                  <a:lnTo>
                    <a:pt x="35" y="10"/>
                  </a:lnTo>
                  <a:lnTo>
                    <a:pt x="35" y="10"/>
                  </a:lnTo>
                  <a:lnTo>
                    <a:pt x="35" y="11"/>
                  </a:lnTo>
                  <a:lnTo>
                    <a:pt x="36" y="12"/>
                  </a:lnTo>
                  <a:lnTo>
                    <a:pt x="36" y="13"/>
                  </a:lnTo>
                  <a:lnTo>
                    <a:pt x="37" y="16"/>
                  </a:lnTo>
                  <a:lnTo>
                    <a:pt x="38" y="22"/>
                  </a:lnTo>
                  <a:lnTo>
                    <a:pt x="38" y="23"/>
                  </a:lnTo>
                  <a:lnTo>
                    <a:pt x="38" y="23"/>
                  </a:lnTo>
                  <a:lnTo>
                    <a:pt x="39" y="24"/>
                  </a:lnTo>
                  <a:lnTo>
                    <a:pt x="39" y="26"/>
                  </a:lnTo>
                  <a:lnTo>
                    <a:pt x="40" y="30"/>
                  </a:lnTo>
                  <a:lnTo>
                    <a:pt x="41" y="38"/>
                  </a:lnTo>
                  <a:lnTo>
                    <a:pt x="44" y="55"/>
                  </a:lnTo>
                  <a:lnTo>
                    <a:pt x="44" y="56"/>
                  </a:lnTo>
                  <a:lnTo>
                    <a:pt x="44" y="56"/>
                  </a:lnTo>
                  <a:lnTo>
                    <a:pt x="45" y="57"/>
                  </a:lnTo>
                  <a:lnTo>
                    <a:pt x="45" y="59"/>
                  </a:lnTo>
                  <a:lnTo>
                    <a:pt x="46" y="63"/>
                  </a:lnTo>
                  <a:lnTo>
                    <a:pt x="47" y="71"/>
                  </a:lnTo>
                  <a:lnTo>
                    <a:pt x="47" y="72"/>
                  </a:lnTo>
                  <a:lnTo>
                    <a:pt x="47" y="72"/>
                  </a:lnTo>
                  <a:lnTo>
                    <a:pt x="47" y="73"/>
                  </a:lnTo>
                  <a:lnTo>
                    <a:pt x="48" y="75"/>
                  </a:lnTo>
                  <a:lnTo>
                    <a:pt x="48" y="79"/>
                  </a:lnTo>
                  <a:lnTo>
                    <a:pt x="50" y="86"/>
                  </a:lnTo>
                  <a:lnTo>
                    <a:pt x="50" y="87"/>
                  </a:lnTo>
                  <a:lnTo>
                    <a:pt x="50" y="87"/>
                  </a:lnTo>
                  <a:lnTo>
                    <a:pt x="50" y="88"/>
                  </a:lnTo>
                  <a:lnTo>
                    <a:pt x="50" y="90"/>
                  </a:lnTo>
                  <a:lnTo>
                    <a:pt x="51" y="94"/>
                  </a:lnTo>
                  <a:lnTo>
                    <a:pt x="51" y="94"/>
                  </a:lnTo>
                  <a:lnTo>
                    <a:pt x="52" y="95"/>
                  </a:lnTo>
                  <a:lnTo>
                    <a:pt x="52" y="96"/>
                  </a:lnTo>
                  <a:lnTo>
                    <a:pt x="52" y="97"/>
                  </a:lnTo>
                  <a:lnTo>
                    <a:pt x="53" y="100"/>
                  </a:lnTo>
                  <a:lnTo>
                    <a:pt x="53" y="101"/>
                  </a:lnTo>
                  <a:lnTo>
                    <a:pt x="53" y="101"/>
                  </a:lnTo>
                  <a:lnTo>
                    <a:pt x="53" y="102"/>
                  </a:lnTo>
                  <a:lnTo>
                    <a:pt x="54" y="103"/>
                  </a:lnTo>
                  <a:lnTo>
                    <a:pt x="54" y="104"/>
                  </a:lnTo>
                  <a:lnTo>
                    <a:pt x="54" y="104"/>
                  </a:lnTo>
                  <a:lnTo>
                    <a:pt x="54" y="105"/>
                  </a:lnTo>
                  <a:lnTo>
                    <a:pt x="54" y="106"/>
                  </a:lnTo>
                  <a:lnTo>
                    <a:pt x="54" y="106"/>
                  </a:lnTo>
                  <a:lnTo>
                    <a:pt x="54" y="106"/>
                  </a:lnTo>
                  <a:lnTo>
                    <a:pt x="55" y="107"/>
                  </a:lnTo>
                  <a:lnTo>
                    <a:pt x="55" y="108"/>
                  </a:lnTo>
                  <a:lnTo>
                    <a:pt x="56" y="110"/>
                  </a:lnTo>
                  <a:lnTo>
                    <a:pt x="56" y="110"/>
                  </a:lnTo>
                  <a:lnTo>
                    <a:pt x="56" y="111"/>
                  </a:lnTo>
                  <a:lnTo>
                    <a:pt x="56" y="111"/>
                  </a:lnTo>
                  <a:lnTo>
                    <a:pt x="56" y="112"/>
                  </a:lnTo>
                  <a:lnTo>
                    <a:pt x="57" y="112"/>
                  </a:lnTo>
                  <a:lnTo>
                    <a:pt x="57" y="112"/>
                  </a:lnTo>
                  <a:lnTo>
                    <a:pt x="57" y="112"/>
                  </a:lnTo>
                  <a:lnTo>
                    <a:pt x="57" y="113"/>
                  </a:lnTo>
                  <a:lnTo>
                    <a:pt x="57" y="113"/>
                  </a:lnTo>
                  <a:lnTo>
                    <a:pt x="57" y="113"/>
                  </a:lnTo>
                  <a:lnTo>
                    <a:pt x="58" y="114"/>
                  </a:lnTo>
                  <a:lnTo>
                    <a:pt x="58" y="114"/>
                  </a:lnTo>
                  <a:lnTo>
                    <a:pt x="58" y="114"/>
                  </a:lnTo>
                  <a:lnTo>
                    <a:pt x="58" y="114"/>
                  </a:lnTo>
                  <a:lnTo>
                    <a:pt x="58" y="114"/>
                  </a:lnTo>
                  <a:lnTo>
                    <a:pt x="58" y="114"/>
                  </a:lnTo>
                  <a:lnTo>
                    <a:pt x="58" y="115"/>
                  </a:lnTo>
                  <a:lnTo>
                    <a:pt x="58" y="115"/>
                  </a:lnTo>
                  <a:lnTo>
                    <a:pt x="58" y="115"/>
                  </a:lnTo>
                  <a:lnTo>
                    <a:pt x="59" y="115"/>
                  </a:lnTo>
                  <a:lnTo>
                    <a:pt x="59" y="115"/>
                  </a:lnTo>
                  <a:lnTo>
                    <a:pt x="59" y="115"/>
                  </a:lnTo>
                  <a:lnTo>
                    <a:pt x="59" y="115"/>
                  </a:lnTo>
                  <a:lnTo>
                    <a:pt x="59" y="115"/>
                  </a:lnTo>
                  <a:lnTo>
                    <a:pt x="59" y="115"/>
                  </a:lnTo>
                  <a:lnTo>
                    <a:pt x="59" y="115"/>
                  </a:lnTo>
                  <a:lnTo>
                    <a:pt x="59" y="115"/>
                  </a:lnTo>
                  <a:lnTo>
                    <a:pt x="59" y="115"/>
                  </a:lnTo>
                  <a:lnTo>
                    <a:pt x="59" y="115"/>
                  </a:lnTo>
                  <a:lnTo>
                    <a:pt x="60" y="116"/>
                  </a:lnTo>
                  <a:lnTo>
                    <a:pt x="60" y="116"/>
                  </a:lnTo>
                  <a:lnTo>
                    <a:pt x="60" y="116"/>
                  </a:lnTo>
                  <a:lnTo>
                    <a:pt x="60" y="116"/>
                  </a:lnTo>
                  <a:lnTo>
                    <a:pt x="60" y="116"/>
                  </a:lnTo>
                  <a:lnTo>
                    <a:pt x="60" y="116"/>
                  </a:lnTo>
                  <a:lnTo>
                    <a:pt x="60" y="116"/>
                  </a:lnTo>
                  <a:lnTo>
                    <a:pt x="60" y="116"/>
                  </a:lnTo>
                  <a:lnTo>
                    <a:pt x="60" y="116"/>
                  </a:lnTo>
                  <a:lnTo>
                    <a:pt x="60" y="116"/>
                  </a:lnTo>
                  <a:lnTo>
                    <a:pt x="60" y="116"/>
                  </a:lnTo>
                  <a:lnTo>
                    <a:pt x="60" y="116"/>
                  </a:lnTo>
                  <a:lnTo>
                    <a:pt x="61" y="116"/>
                  </a:lnTo>
                  <a:lnTo>
                    <a:pt x="61" y="115"/>
                  </a:lnTo>
                  <a:lnTo>
                    <a:pt x="61" y="115"/>
                  </a:lnTo>
                  <a:lnTo>
                    <a:pt x="61" y="115"/>
                  </a:lnTo>
                  <a:lnTo>
                    <a:pt x="61" y="115"/>
                  </a:lnTo>
                  <a:lnTo>
                    <a:pt x="61" y="115"/>
                  </a:lnTo>
                  <a:lnTo>
                    <a:pt x="61" y="115"/>
                  </a:lnTo>
                  <a:lnTo>
                    <a:pt x="61" y="115"/>
                  </a:lnTo>
                  <a:lnTo>
                    <a:pt x="61" y="115"/>
                  </a:lnTo>
                  <a:lnTo>
                    <a:pt x="61" y="115"/>
                  </a:lnTo>
                  <a:lnTo>
                    <a:pt x="62" y="115"/>
                  </a:lnTo>
                  <a:lnTo>
                    <a:pt x="62" y="115"/>
                  </a:lnTo>
                  <a:lnTo>
                    <a:pt x="62" y="115"/>
                  </a:lnTo>
                  <a:lnTo>
                    <a:pt x="62" y="114"/>
                  </a:lnTo>
                  <a:lnTo>
                    <a:pt x="62" y="114"/>
                  </a:lnTo>
                  <a:lnTo>
                    <a:pt x="62" y="114"/>
                  </a:lnTo>
                  <a:lnTo>
                    <a:pt x="62" y="114"/>
                  </a:lnTo>
                  <a:lnTo>
                    <a:pt x="62" y="114"/>
                  </a:lnTo>
                  <a:lnTo>
                    <a:pt x="62" y="114"/>
                  </a:lnTo>
                  <a:lnTo>
                    <a:pt x="63" y="113"/>
                  </a:lnTo>
                  <a:lnTo>
                    <a:pt x="63" y="113"/>
                  </a:lnTo>
                  <a:lnTo>
                    <a:pt x="63" y="113"/>
                  </a:lnTo>
                  <a:lnTo>
                    <a:pt x="63" y="112"/>
                  </a:lnTo>
                  <a:lnTo>
                    <a:pt x="64" y="112"/>
                  </a:lnTo>
                  <a:lnTo>
                    <a:pt x="64" y="112"/>
                  </a:lnTo>
                  <a:lnTo>
                    <a:pt x="64" y="112"/>
                  </a:lnTo>
                  <a:lnTo>
                    <a:pt x="64" y="111"/>
                  </a:lnTo>
                  <a:lnTo>
                    <a:pt x="64" y="110"/>
                  </a:lnTo>
                  <a:lnTo>
                    <a:pt x="64" y="110"/>
                  </a:lnTo>
                  <a:lnTo>
                    <a:pt x="64" y="110"/>
                  </a:lnTo>
                  <a:lnTo>
                    <a:pt x="64" y="109"/>
                  </a:lnTo>
                  <a:lnTo>
                    <a:pt x="65" y="108"/>
                  </a:lnTo>
                  <a:lnTo>
                    <a:pt x="66" y="106"/>
                  </a:lnTo>
                  <a:lnTo>
                    <a:pt x="66" y="106"/>
                  </a:lnTo>
                  <a:lnTo>
                    <a:pt x="66" y="106"/>
                  </a:lnTo>
                  <a:lnTo>
                    <a:pt x="66" y="105"/>
                  </a:lnTo>
                  <a:lnTo>
                    <a:pt x="66" y="104"/>
                  </a:lnTo>
                  <a:lnTo>
                    <a:pt x="67" y="101"/>
                  </a:lnTo>
                  <a:lnTo>
                    <a:pt x="67" y="101"/>
                  </a:lnTo>
                  <a:lnTo>
                    <a:pt x="67" y="101"/>
                  </a:lnTo>
                  <a:lnTo>
                    <a:pt x="67" y="100"/>
                  </a:lnTo>
                  <a:lnTo>
                    <a:pt x="68" y="98"/>
                  </a:lnTo>
                  <a:lnTo>
                    <a:pt x="68" y="95"/>
                  </a:lnTo>
                  <a:lnTo>
                    <a:pt x="70" y="88"/>
                  </a:lnTo>
                  <a:lnTo>
                    <a:pt x="70" y="87"/>
                  </a:lnTo>
                  <a:lnTo>
                    <a:pt x="70" y="87"/>
                  </a:lnTo>
                  <a:lnTo>
                    <a:pt x="70" y="86"/>
                  </a:lnTo>
                  <a:lnTo>
                    <a:pt x="71" y="84"/>
                  </a:lnTo>
                  <a:lnTo>
                    <a:pt x="71" y="80"/>
                  </a:lnTo>
                  <a:lnTo>
                    <a:pt x="73" y="71"/>
                  </a:lnTo>
                  <a:lnTo>
                    <a:pt x="73" y="71"/>
                  </a:lnTo>
                  <a:lnTo>
                    <a:pt x="73" y="70"/>
                  </a:lnTo>
                  <a:lnTo>
                    <a:pt x="73" y="69"/>
                  </a:lnTo>
                  <a:lnTo>
                    <a:pt x="74" y="67"/>
                  </a:lnTo>
                  <a:lnTo>
                    <a:pt x="75" y="63"/>
                  </a:lnTo>
                  <a:lnTo>
                    <a:pt x="76" y="54"/>
                  </a:lnTo>
                  <a:lnTo>
                    <a:pt x="76" y="54"/>
                  </a:lnTo>
                  <a:lnTo>
                    <a:pt x="76" y="54"/>
                  </a:lnTo>
                  <a:lnTo>
                    <a:pt x="76" y="52"/>
                  </a:lnTo>
                  <a:lnTo>
                    <a:pt x="77" y="50"/>
                  </a:lnTo>
                  <a:lnTo>
                    <a:pt x="77" y="46"/>
                  </a:lnTo>
                  <a:lnTo>
                    <a:pt x="79" y="38"/>
                  </a:lnTo>
                  <a:lnTo>
                    <a:pt x="79" y="38"/>
                  </a:lnTo>
                  <a:lnTo>
                    <a:pt x="79" y="37"/>
                  </a:lnTo>
                  <a:lnTo>
                    <a:pt x="79" y="36"/>
                  </a:lnTo>
                  <a:lnTo>
                    <a:pt x="79" y="34"/>
                  </a:lnTo>
                  <a:lnTo>
                    <a:pt x="80" y="30"/>
                  </a:lnTo>
                  <a:lnTo>
                    <a:pt x="80" y="29"/>
                  </a:lnTo>
                  <a:lnTo>
                    <a:pt x="80" y="29"/>
                  </a:lnTo>
                  <a:lnTo>
                    <a:pt x="81" y="28"/>
                  </a:lnTo>
                  <a:lnTo>
                    <a:pt x="81" y="26"/>
                  </a:lnTo>
                  <a:lnTo>
                    <a:pt x="82" y="22"/>
                  </a:lnTo>
                  <a:lnTo>
                    <a:pt x="82" y="22"/>
                  </a:lnTo>
                  <a:lnTo>
                    <a:pt x="82" y="21"/>
                  </a:lnTo>
                  <a:lnTo>
                    <a:pt x="82" y="20"/>
                  </a:lnTo>
                  <a:lnTo>
                    <a:pt x="82" y="19"/>
                  </a:lnTo>
                  <a:lnTo>
                    <a:pt x="83" y="15"/>
                  </a:lnTo>
                  <a:lnTo>
                    <a:pt x="83" y="15"/>
                  </a:lnTo>
                  <a:lnTo>
                    <a:pt x="83" y="15"/>
                  </a:lnTo>
                  <a:lnTo>
                    <a:pt x="83" y="14"/>
                  </a:lnTo>
                  <a:lnTo>
                    <a:pt x="84" y="12"/>
                  </a:lnTo>
                  <a:lnTo>
                    <a:pt x="85" y="10"/>
                  </a:lnTo>
                  <a:lnTo>
                    <a:pt x="85" y="9"/>
                  </a:lnTo>
                  <a:lnTo>
                    <a:pt x="85" y="9"/>
                  </a:lnTo>
                  <a:lnTo>
                    <a:pt x="85" y="8"/>
                  </a:lnTo>
                  <a:lnTo>
                    <a:pt x="85" y="7"/>
                  </a:lnTo>
                  <a:lnTo>
                    <a:pt x="85" y="7"/>
                  </a:lnTo>
                  <a:lnTo>
                    <a:pt x="86" y="7"/>
                  </a:lnTo>
                  <a:lnTo>
                    <a:pt x="86" y="6"/>
                  </a:lnTo>
                  <a:lnTo>
                    <a:pt x="86" y="5"/>
                  </a:lnTo>
                  <a:lnTo>
                    <a:pt x="86" y="5"/>
                  </a:lnTo>
                  <a:lnTo>
                    <a:pt x="86" y="5"/>
                  </a:lnTo>
                  <a:lnTo>
                    <a:pt x="87" y="4"/>
                  </a:lnTo>
                  <a:lnTo>
                    <a:pt x="87" y="4"/>
                  </a:lnTo>
                  <a:lnTo>
                    <a:pt x="87" y="3"/>
                  </a:lnTo>
                  <a:lnTo>
                    <a:pt x="87" y="3"/>
                  </a:lnTo>
                  <a:lnTo>
                    <a:pt x="87" y="3"/>
                  </a:lnTo>
                  <a:lnTo>
                    <a:pt x="87" y="2"/>
                  </a:lnTo>
                  <a:lnTo>
                    <a:pt x="88" y="2"/>
                  </a:lnTo>
                  <a:lnTo>
                    <a:pt x="88" y="2"/>
                  </a:lnTo>
                  <a:lnTo>
                    <a:pt x="88" y="2"/>
                  </a:lnTo>
                  <a:lnTo>
                    <a:pt x="88" y="2"/>
                  </a:lnTo>
                  <a:lnTo>
                    <a:pt x="88" y="1"/>
                  </a:lnTo>
                  <a:lnTo>
                    <a:pt x="88" y="1"/>
                  </a:lnTo>
                  <a:lnTo>
                    <a:pt x="88" y="1"/>
                  </a:lnTo>
                  <a:lnTo>
                    <a:pt x="88" y="1"/>
                  </a:lnTo>
                  <a:lnTo>
                    <a:pt x="89" y="1"/>
                  </a:lnTo>
                  <a:lnTo>
                    <a:pt x="89" y="1"/>
                  </a:lnTo>
                  <a:lnTo>
                    <a:pt x="89" y="0"/>
                  </a:lnTo>
                  <a:lnTo>
                    <a:pt x="89" y="0"/>
                  </a:lnTo>
                  <a:lnTo>
                    <a:pt x="89" y="0"/>
                  </a:lnTo>
                  <a:lnTo>
                    <a:pt x="89" y="0"/>
                  </a:lnTo>
                  <a:lnTo>
                    <a:pt x="89" y="0"/>
                  </a:lnTo>
                  <a:lnTo>
                    <a:pt x="89" y="0"/>
                  </a:lnTo>
                  <a:lnTo>
                    <a:pt x="89" y="0"/>
                  </a:lnTo>
                  <a:lnTo>
                    <a:pt x="89" y="0"/>
                  </a:lnTo>
                  <a:lnTo>
                    <a:pt x="89" y="0"/>
                  </a:lnTo>
                  <a:lnTo>
                    <a:pt x="90" y="0"/>
                  </a:lnTo>
                  <a:lnTo>
                    <a:pt x="90" y="0"/>
                  </a:lnTo>
                  <a:lnTo>
                    <a:pt x="90" y="0"/>
                  </a:lnTo>
                  <a:lnTo>
                    <a:pt x="90" y="0"/>
                  </a:lnTo>
                  <a:lnTo>
                    <a:pt x="90" y="0"/>
                  </a:lnTo>
                  <a:lnTo>
                    <a:pt x="90" y="0"/>
                  </a:lnTo>
                  <a:lnTo>
                    <a:pt x="90" y="0"/>
                  </a:lnTo>
                  <a:lnTo>
                    <a:pt x="90" y="0"/>
                  </a:lnTo>
                  <a:lnTo>
                    <a:pt x="90" y="0"/>
                  </a:lnTo>
                  <a:lnTo>
                    <a:pt x="90" y="0"/>
                  </a:lnTo>
                  <a:lnTo>
                    <a:pt x="91" y="0"/>
                  </a:lnTo>
                  <a:lnTo>
                    <a:pt x="91" y="0"/>
                  </a:lnTo>
                  <a:lnTo>
                    <a:pt x="91" y="0"/>
                  </a:lnTo>
                  <a:lnTo>
                    <a:pt x="91" y="0"/>
                  </a:lnTo>
                  <a:lnTo>
                    <a:pt x="91" y="0"/>
                  </a:lnTo>
                  <a:lnTo>
                    <a:pt x="91" y="0"/>
                  </a:lnTo>
                  <a:lnTo>
                    <a:pt x="91" y="0"/>
                  </a:lnTo>
                  <a:lnTo>
                    <a:pt x="91" y="0"/>
                  </a:lnTo>
                  <a:lnTo>
                    <a:pt x="91" y="0"/>
                  </a:lnTo>
                  <a:lnTo>
                    <a:pt x="91" y="0"/>
                  </a:lnTo>
                  <a:lnTo>
                    <a:pt x="91" y="0"/>
                  </a:lnTo>
                  <a:lnTo>
                    <a:pt x="91" y="0"/>
                  </a:lnTo>
                  <a:lnTo>
                    <a:pt x="92" y="0"/>
                  </a:lnTo>
                  <a:lnTo>
                    <a:pt x="92" y="0"/>
                  </a:lnTo>
                  <a:lnTo>
                    <a:pt x="92" y="0"/>
                  </a:lnTo>
                  <a:lnTo>
                    <a:pt x="92" y="0"/>
                  </a:lnTo>
                  <a:lnTo>
                    <a:pt x="92" y="0"/>
                  </a:lnTo>
                  <a:lnTo>
                    <a:pt x="92" y="1"/>
                  </a:lnTo>
                  <a:lnTo>
                    <a:pt x="92" y="1"/>
                  </a:lnTo>
                  <a:lnTo>
                    <a:pt x="92" y="1"/>
                  </a:lnTo>
                  <a:lnTo>
                    <a:pt x="93" y="1"/>
                  </a:lnTo>
                  <a:lnTo>
                    <a:pt x="93" y="1"/>
                  </a:lnTo>
                  <a:lnTo>
                    <a:pt x="93" y="2"/>
                  </a:lnTo>
                  <a:lnTo>
                    <a:pt x="93" y="2"/>
                  </a:lnTo>
                  <a:lnTo>
                    <a:pt x="93" y="2"/>
                  </a:lnTo>
                  <a:lnTo>
                    <a:pt x="93" y="2"/>
                  </a:lnTo>
                  <a:lnTo>
                    <a:pt x="93" y="3"/>
                  </a:lnTo>
                  <a:lnTo>
                    <a:pt x="94" y="3"/>
                  </a:lnTo>
                  <a:lnTo>
                    <a:pt x="94" y="4"/>
                  </a:lnTo>
                  <a:lnTo>
                    <a:pt x="94" y="4"/>
                  </a:lnTo>
                  <a:lnTo>
                    <a:pt x="94" y="4"/>
                  </a:lnTo>
                  <a:lnTo>
                    <a:pt x="95" y="5"/>
                  </a:lnTo>
                  <a:lnTo>
                    <a:pt x="95" y="5"/>
                  </a:lnTo>
                  <a:lnTo>
                    <a:pt x="95" y="5"/>
                  </a:lnTo>
                  <a:lnTo>
                    <a:pt x="95" y="6"/>
                  </a:lnTo>
                  <a:lnTo>
                    <a:pt x="95" y="7"/>
                  </a:lnTo>
                  <a:lnTo>
                    <a:pt x="96" y="9"/>
                  </a:lnTo>
                  <a:lnTo>
                    <a:pt x="96" y="9"/>
                  </a:lnTo>
                  <a:lnTo>
                    <a:pt x="96" y="10"/>
                  </a:lnTo>
                  <a:lnTo>
                    <a:pt x="96" y="10"/>
                  </a:lnTo>
                  <a:lnTo>
                    <a:pt x="97" y="12"/>
                  </a:lnTo>
                  <a:lnTo>
                    <a:pt x="97" y="15"/>
                  </a:lnTo>
                  <a:lnTo>
                    <a:pt x="97" y="15"/>
                  </a:lnTo>
                  <a:lnTo>
                    <a:pt x="98" y="16"/>
                  </a:lnTo>
                  <a:lnTo>
                    <a:pt x="98" y="16"/>
                  </a:lnTo>
                  <a:lnTo>
                    <a:pt x="98" y="18"/>
                  </a:lnTo>
                  <a:lnTo>
                    <a:pt x="99" y="21"/>
                  </a:lnTo>
                  <a:lnTo>
                    <a:pt x="99" y="22"/>
                  </a:lnTo>
                  <a:lnTo>
                    <a:pt x="99" y="22"/>
                  </a:lnTo>
                  <a:lnTo>
                    <a:pt x="99" y="23"/>
                  </a:lnTo>
                  <a:lnTo>
                    <a:pt x="100" y="25"/>
                  </a:lnTo>
                  <a:lnTo>
                    <a:pt x="100" y="29"/>
                  </a:lnTo>
                  <a:lnTo>
                    <a:pt x="102" y="37"/>
                  </a:lnTo>
                  <a:lnTo>
                    <a:pt x="102" y="38"/>
                  </a:lnTo>
                  <a:lnTo>
                    <a:pt x="102" y="38"/>
                  </a:lnTo>
                  <a:lnTo>
                    <a:pt x="102" y="39"/>
                  </a:lnTo>
                  <a:lnTo>
                    <a:pt x="103" y="41"/>
                  </a:lnTo>
                  <a:lnTo>
                    <a:pt x="103" y="46"/>
                  </a:lnTo>
                  <a:lnTo>
                    <a:pt x="105" y="54"/>
                  </a:lnTo>
                  <a:lnTo>
                    <a:pt x="107" y="71"/>
                  </a:lnTo>
                  <a:lnTo>
                    <a:pt x="108" y="72"/>
                  </a:lnTo>
                  <a:lnTo>
                    <a:pt x="108" y="72"/>
                  </a:lnTo>
                  <a:lnTo>
                    <a:pt x="108" y="74"/>
                  </a:lnTo>
                  <a:lnTo>
                    <a:pt x="108" y="76"/>
                  </a:lnTo>
                  <a:lnTo>
                    <a:pt x="109" y="80"/>
                  </a:lnTo>
                  <a:lnTo>
                    <a:pt x="111" y="88"/>
                  </a:lnTo>
                  <a:lnTo>
                    <a:pt x="111" y="89"/>
                  </a:lnTo>
                  <a:lnTo>
                    <a:pt x="111" y="89"/>
                  </a:lnTo>
                  <a:lnTo>
                    <a:pt x="111" y="90"/>
                  </a:lnTo>
                  <a:lnTo>
                    <a:pt x="111" y="92"/>
                  </a:lnTo>
                  <a:lnTo>
                    <a:pt x="112" y="96"/>
                  </a:lnTo>
                  <a:lnTo>
                    <a:pt x="112" y="96"/>
                  </a:lnTo>
                  <a:lnTo>
                    <a:pt x="112" y="97"/>
                  </a:lnTo>
                  <a:lnTo>
                    <a:pt x="113" y="98"/>
                  </a:lnTo>
                  <a:lnTo>
                    <a:pt x="113" y="99"/>
                  </a:lnTo>
                  <a:lnTo>
                    <a:pt x="114" y="102"/>
                  </a:lnTo>
                  <a:lnTo>
                    <a:pt x="114" y="103"/>
                  </a:lnTo>
                  <a:lnTo>
                    <a:pt x="114" y="103"/>
                  </a:lnTo>
                  <a:lnTo>
                    <a:pt x="114" y="104"/>
                  </a:lnTo>
                  <a:lnTo>
                    <a:pt x="114" y="105"/>
                  </a:lnTo>
                  <a:lnTo>
                    <a:pt x="114" y="106"/>
                  </a:lnTo>
                  <a:lnTo>
                    <a:pt x="115" y="106"/>
                  </a:lnTo>
                  <a:lnTo>
                    <a:pt x="115" y="106"/>
                  </a:lnTo>
                  <a:lnTo>
                    <a:pt x="115" y="108"/>
                  </a:lnTo>
                  <a:lnTo>
                    <a:pt x="115" y="108"/>
                  </a:lnTo>
                  <a:lnTo>
                    <a:pt x="115" y="108"/>
                  </a:lnTo>
                  <a:lnTo>
                    <a:pt x="115" y="109"/>
                  </a:lnTo>
                  <a:lnTo>
                    <a:pt x="116" y="110"/>
                  </a:lnTo>
                  <a:lnTo>
                    <a:pt x="116" y="110"/>
                  </a:lnTo>
                  <a:lnTo>
                    <a:pt x="116" y="110"/>
                  </a:lnTo>
                  <a:lnTo>
                    <a:pt x="116" y="111"/>
                  </a:lnTo>
                  <a:lnTo>
                    <a:pt x="117" y="112"/>
                  </a:lnTo>
                  <a:lnTo>
                    <a:pt x="117" y="112"/>
                  </a:lnTo>
                  <a:lnTo>
                    <a:pt x="117" y="112"/>
                  </a:lnTo>
                  <a:lnTo>
                    <a:pt x="117" y="112"/>
                  </a:lnTo>
                  <a:lnTo>
                    <a:pt x="117" y="113"/>
                  </a:lnTo>
                  <a:lnTo>
                    <a:pt x="117" y="113"/>
                  </a:lnTo>
                  <a:lnTo>
                    <a:pt x="117" y="113"/>
                  </a:lnTo>
                  <a:lnTo>
                    <a:pt x="117" y="113"/>
                  </a:lnTo>
                  <a:lnTo>
                    <a:pt x="117" y="114"/>
                  </a:lnTo>
                  <a:lnTo>
                    <a:pt x="118" y="114"/>
                  </a:lnTo>
                  <a:lnTo>
                    <a:pt x="118" y="114"/>
                  </a:lnTo>
                  <a:lnTo>
                    <a:pt x="118" y="114"/>
                  </a:lnTo>
                  <a:lnTo>
                    <a:pt x="118" y="114"/>
                  </a:lnTo>
                  <a:lnTo>
                    <a:pt x="118" y="114"/>
                  </a:lnTo>
                  <a:lnTo>
                    <a:pt x="118" y="114"/>
                  </a:lnTo>
                  <a:lnTo>
                    <a:pt x="118" y="115"/>
                  </a:lnTo>
                  <a:lnTo>
                    <a:pt x="118" y="115"/>
                  </a:lnTo>
                  <a:lnTo>
                    <a:pt x="119" y="115"/>
                  </a:lnTo>
                  <a:lnTo>
                    <a:pt x="119" y="115"/>
                  </a:lnTo>
                  <a:lnTo>
                    <a:pt x="119" y="115"/>
                  </a:lnTo>
                  <a:lnTo>
                    <a:pt x="119" y="115"/>
                  </a:lnTo>
                  <a:lnTo>
                    <a:pt x="119" y="115"/>
                  </a:lnTo>
                  <a:lnTo>
                    <a:pt x="119" y="115"/>
                  </a:lnTo>
                  <a:lnTo>
                    <a:pt x="119" y="115"/>
                  </a:lnTo>
                  <a:lnTo>
                    <a:pt x="119" y="115"/>
                  </a:lnTo>
                  <a:lnTo>
                    <a:pt x="119" y="115"/>
                  </a:lnTo>
                  <a:lnTo>
                    <a:pt x="119" y="116"/>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1" y="116"/>
                  </a:lnTo>
                  <a:lnTo>
                    <a:pt x="121" y="115"/>
                  </a:lnTo>
                  <a:lnTo>
                    <a:pt x="121" y="115"/>
                  </a:lnTo>
                  <a:lnTo>
                    <a:pt x="121" y="115"/>
                  </a:lnTo>
                  <a:lnTo>
                    <a:pt x="121" y="115"/>
                  </a:lnTo>
                  <a:lnTo>
                    <a:pt x="121" y="115"/>
                  </a:lnTo>
                  <a:lnTo>
                    <a:pt x="121" y="115"/>
                  </a:lnTo>
                  <a:lnTo>
                    <a:pt x="121" y="115"/>
                  </a:lnTo>
                  <a:lnTo>
                    <a:pt x="121" y="115"/>
                  </a:lnTo>
                  <a:lnTo>
                    <a:pt x="121" y="115"/>
                  </a:lnTo>
                  <a:lnTo>
                    <a:pt x="121" y="115"/>
                  </a:lnTo>
                  <a:lnTo>
                    <a:pt x="121" y="115"/>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9" name="Freeform 66"/>
            <p:cNvSpPr>
              <a:spLocks/>
            </p:cNvSpPr>
            <p:nvPr/>
          </p:nvSpPr>
          <p:spPr bwMode="auto">
            <a:xfrm>
              <a:off x="2931" y="2186"/>
              <a:ext cx="118" cy="116"/>
            </a:xfrm>
            <a:custGeom>
              <a:avLst/>
              <a:gdLst/>
              <a:ahLst/>
              <a:cxnLst>
                <a:cxn ang="0">
                  <a:pos x="2" y="114"/>
                </a:cxn>
                <a:cxn ang="0">
                  <a:pos x="3" y="110"/>
                </a:cxn>
                <a:cxn ang="0">
                  <a:pos x="6" y="102"/>
                </a:cxn>
                <a:cxn ang="0">
                  <a:pos x="8" y="93"/>
                </a:cxn>
                <a:cxn ang="0">
                  <a:pos x="12" y="70"/>
                </a:cxn>
                <a:cxn ang="0">
                  <a:pos x="19" y="28"/>
                </a:cxn>
                <a:cxn ang="0">
                  <a:pos x="22" y="14"/>
                </a:cxn>
                <a:cxn ang="0">
                  <a:pos x="23" y="8"/>
                </a:cxn>
                <a:cxn ang="0">
                  <a:pos x="25" y="4"/>
                </a:cxn>
                <a:cxn ang="0">
                  <a:pos x="26" y="1"/>
                </a:cxn>
                <a:cxn ang="0">
                  <a:pos x="27" y="0"/>
                </a:cxn>
                <a:cxn ang="0">
                  <a:pos x="28" y="0"/>
                </a:cxn>
                <a:cxn ang="0">
                  <a:pos x="28" y="0"/>
                </a:cxn>
                <a:cxn ang="0">
                  <a:pos x="29" y="0"/>
                </a:cxn>
                <a:cxn ang="0">
                  <a:pos x="30" y="1"/>
                </a:cxn>
                <a:cxn ang="0">
                  <a:pos x="31" y="2"/>
                </a:cxn>
                <a:cxn ang="0">
                  <a:pos x="32" y="5"/>
                </a:cxn>
                <a:cxn ang="0">
                  <a:pos x="35" y="14"/>
                </a:cxn>
                <a:cxn ang="0">
                  <a:pos x="37" y="24"/>
                </a:cxn>
                <a:cxn ang="0">
                  <a:pos x="42" y="55"/>
                </a:cxn>
                <a:cxn ang="0">
                  <a:pos x="45" y="75"/>
                </a:cxn>
                <a:cxn ang="0">
                  <a:pos x="49" y="94"/>
                </a:cxn>
                <a:cxn ang="0">
                  <a:pos x="51" y="104"/>
                </a:cxn>
                <a:cxn ang="0">
                  <a:pos x="52" y="109"/>
                </a:cxn>
                <a:cxn ang="0">
                  <a:pos x="54" y="113"/>
                </a:cxn>
                <a:cxn ang="0">
                  <a:pos x="55" y="114"/>
                </a:cxn>
                <a:cxn ang="0">
                  <a:pos x="56" y="115"/>
                </a:cxn>
                <a:cxn ang="0">
                  <a:pos x="56" y="116"/>
                </a:cxn>
                <a:cxn ang="0">
                  <a:pos x="57" y="116"/>
                </a:cxn>
                <a:cxn ang="0">
                  <a:pos x="58" y="115"/>
                </a:cxn>
                <a:cxn ang="0">
                  <a:pos x="59" y="114"/>
                </a:cxn>
                <a:cxn ang="0">
                  <a:pos x="60" y="111"/>
                </a:cxn>
                <a:cxn ang="0">
                  <a:pos x="62" y="105"/>
                </a:cxn>
                <a:cxn ang="0">
                  <a:pos x="65" y="90"/>
                </a:cxn>
                <a:cxn ang="0">
                  <a:pos x="69" y="68"/>
                </a:cxn>
                <a:cxn ang="0">
                  <a:pos x="74" y="35"/>
                </a:cxn>
                <a:cxn ang="0">
                  <a:pos x="76" y="25"/>
                </a:cxn>
                <a:cxn ang="0">
                  <a:pos x="79" y="13"/>
                </a:cxn>
                <a:cxn ang="0">
                  <a:pos x="81" y="5"/>
                </a:cxn>
                <a:cxn ang="0">
                  <a:pos x="82" y="2"/>
                </a:cxn>
                <a:cxn ang="0">
                  <a:pos x="83" y="1"/>
                </a:cxn>
                <a:cxn ang="0">
                  <a:pos x="84" y="0"/>
                </a:cxn>
                <a:cxn ang="0">
                  <a:pos x="84" y="0"/>
                </a:cxn>
                <a:cxn ang="0">
                  <a:pos x="85" y="0"/>
                </a:cxn>
                <a:cxn ang="0">
                  <a:pos x="86" y="0"/>
                </a:cxn>
                <a:cxn ang="0">
                  <a:pos x="87" y="2"/>
                </a:cxn>
                <a:cxn ang="0">
                  <a:pos x="88" y="5"/>
                </a:cxn>
                <a:cxn ang="0">
                  <a:pos x="90" y="12"/>
                </a:cxn>
                <a:cxn ang="0">
                  <a:pos x="93" y="24"/>
                </a:cxn>
                <a:cxn ang="0">
                  <a:pos x="100" y="69"/>
                </a:cxn>
                <a:cxn ang="0">
                  <a:pos x="103" y="88"/>
                </a:cxn>
                <a:cxn ang="0">
                  <a:pos x="106" y="102"/>
                </a:cxn>
                <a:cxn ang="0">
                  <a:pos x="108" y="107"/>
                </a:cxn>
                <a:cxn ang="0">
                  <a:pos x="109" y="111"/>
                </a:cxn>
                <a:cxn ang="0">
                  <a:pos x="110" y="113"/>
                </a:cxn>
                <a:cxn ang="0">
                  <a:pos x="111" y="115"/>
                </a:cxn>
                <a:cxn ang="0">
                  <a:pos x="112" y="115"/>
                </a:cxn>
                <a:cxn ang="0">
                  <a:pos x="112" y="116"/>
                </a:cxn>
                <a:cxn ang="0">
                  <a:pos x="113" y="115"/>
                </a:cxn>
                <a:cxn ang="0">
                  <a:pos x="114" y="114"/>
                </a:cxn>
                <a:cxn ang="0">
                  <a:pos x="115" y="112"/>
                </a:cxn>
                <a:cxn ang="0">
                  <a:pos x="117" y="108"/>
                </a:cxn>
              </a:cxnLst>
              <a:rect l="0" t="0" r="r" b="b"/>
              <a:pathLst>
                <a:path w="118" h="116">
                  <a:moveTo>
                    <a:pt x="0" y="115"/>
                  </a:moveTo>
                  <a:lnTo>
                    <a:pt x="1" y="115"/>
                  </a:lnTo>
                  <a:lnTo>
                    <a:pt x="1" y="114"/>
                  </a:lnTo>
                  <a:lnTo>
                    <a:pt x="1" y="114"/>
                  </a:lnTo>
                  <a:lnTo>
                    <a:pt x="1" y="114"/>
                  </a:lnTo>
                  <a:lnTo>
                    <a:pt x="1" y="114"/>
                  </a:lnTo>
                  <a:lnTo>
                    <a:pt x="1" y="114"/>
                  </a:lnTo>
                  <a:lnTo>
                    <a:pt x="2" y="114"/>
                  </a:lnTo>
                  <a:lnTo>
                    <a:pt x="2" y="113"/>
                  </a:lnTo>
                  <a:lnTo>
                    <a:pt x="2" y="112"/>
                  </a:lnTo>
                  <a:lnTo>
                    <a:pt x="2" y="112"/>
                  </a:lnTo>
                  <a:lnTo>
                    <a:pt x="2" y="112"/>
                  </a:lnTo>
                  <a:lnTo>
                    <a:pt x="2" y="112"/>
                  </a:lnTo>
                  <a:lnTo>
                    <a:pt x="3" y="111"/>
                  </a:lnTo>
                  <a:lnTo>
                    <a:pt x="3" y="111"/>
                  </a:lnTo>
                  <a:lnTo>
                    <a:pt x="3" y="110"/>
                  </a:lnTo>
                  <a:lnTo>
                    <a:pt x="3" y="110"/>
                  </a:lnTo>
                  <a:lnTo>
                    <a:pt x="3" y="109"/>
                  </a:lnTo>
                  <a:lnTo>
                    <a:pt x="4" y="107"/>
                  </a:lnTo>
                  <a:lnTo>
                    <a:pt x="4" y="107"/>
                  </a:lnTo>
                  <a:lnTo>
                    <a:pt x="4" y="106"/>
                  </a:lnTo>
                  <a:lnTo>
                    <a:pt x="4" y="106"/>
                  </a:lnTo>
                  <a:lnTo>
                    <a:pt x="5" y="104"/>
                  </a:lnTo>
                  <a:lnTo>
                    <a:pt x="6" y="102"/>
                  </a:lnTo>
                  <a:lnTo>
                    <a:pt x="6" y="101"/>
                  </a:lnTo>
                  <a:lnTo>
                    <a:pt x="6" y="101"/>
                  </a:lnTo>
                  <a:lnTo>
                    <a:pt x="6" y="100"/>
                  </a:lnTo>
                  <a:lnTo>
                    <a:pt x="6" y="98"/>
                  </a:lnTo>
                  <a:lnTo>
                    <a:pt x="7" y="95"/>
                  </a:lnTo>
                  <a:lnTo>
                    <a:pt x="7" y="94"/>
                  </a:lnTo>
                  <a:lnTo>
                    <a:pt x="7" y="94"/>
                  </a:lnTo>
                  <a:lnTo>
                    <a:pt x="8" y="93"/>
                  </a:lnTo>
                  <a:lnTo>
                    <a:pt x="8" y="91"/>
                  </a:lnTo>
                  <a:lnTo>
                    <a:pt x="9" y="87"/>
                  </a:lnTo>
                  <a:lnTo>
                    <a:pt x="10" y="79"/>
                  </a:lnTo>
                  <a:lnTo>
                    <a:pt x="10" y="78"/>
                  </a:lnTo>
                  <a:lnTo>
                    <a:pt x="10" y="78"/>
                  </a:lnTo>
                  <a:lnTo>
                    <a:pt x="10" y="76"/>
                  </a:lnTo>
                  <a:lnTo>
                    <a:pt x="11" y="74"/>
                  </a:lnTo>
                  <a:lnTo>
                    <a:pt x="12" y="70"/>
                  </a:lnTo>
                  <a:lnTo>
                    <a:pt x="13" y="61"/>
                  </a:lnTo>
                  <a:lnTo>
                    <a:pt x="16" y="44"/>
                  </a:lnTo>
                  <a:lnTo>
                    <a:pt x="16" y="43"/>
                  </a:lnTo>
                  <a:lnTo>
                    <a:pt x="16" y="43"/>
                  </a:lnTo>
                  <a:lnTo>
                    <a:pt x="16" y="42"/>
                  </a:lnTo>
                  <a:lnTo>
                    <a:pt x="17" y="40"/>
                  </a:lnTo>
                  <a:lnTo>
                    <a:pt x="17" y="36"/>
                  </a:lnTo>
                  <a:lnTo>
                    <a:pt x="19" y="28"/>
                  </a:lnTo>
                  <a:lnTo>
                    <a:pt x="19" y="27"/>
                  </a:lnTo>
                  <a:lnTo>
                    <a:pt x="19" y="27"/>
                  </a:lnTo>
                  <a:lnTo>
                    <a:pt x="19" y="26"/>
                  </a:lnTo>
                  <a:lnTo>
                    <a:pt x="19" y="24"/>
                  </a:lnTo>
                  <a:lnTo>
                    <a:pt x="20" y="21"/>
                  </a:lnTo>
                  <a:lnTo>
                    <a:pt x="21" y="14"/>
                  </a:lnTo>
                  <a:lnTo>
                    <a:pt x="21" y="14"/>
                  </a:lnTo>
                  <a:lnTo>
                    <a:pt x="22" y="14"/>
                  </a:lnTo>
                  <a:lnTo>
                    <a:pt x="22" y="13"/>
                  </a:lnTo>
                  <a:lnTo>
                    <a:pt x="22" y="12"/>
                  </a:lnTo>
                  <a:lnTo>
                    <a:pt x="22" y="11"/>
                  </a:lnTo>
                  <a:lnTo>
                    <a:pt x="22" y="11"/>
                  </a:lnTo>
                  <a:lnTo>
                    <a:pt x="23" y="10"/>
                  </a:lnTo>
                  <a:lnTo>
                    <a:pt x="23" y="9"/>
                  </a:lnTo>
                  <a:lnTo>
                    <a:pt x="23" y="8"/>
                  </a:lnTo>
                  <a:lnTo>
                    <a:pt x="23" y="8"/>
                  </a:lnTo>
                  <a:lnTo>
                    <a:pt x="23" y="8"/>
                  </a:lnTo>
                  <a:lnTo>
                    <a:pt x="24" y="6"/>
                  </a:lnTo>
                  <a:lnTo>
                    <a:pt x="24" y="6"/>
                  </a:lnTo>
                  <a:lnTo>
                    <a:pt x="24" y="6"/>
                  </a:lnTo>
                  <a:lnTo>
                    <a:pt x="24" y="5"/>
                  </a:lnTo>
                  <a:lnTo>
                    <a:pt x="24" y="4"/>
                  </a:lnTo>
                  <a:lnTo>
                    <a:pt x="25" y="4"/>
                  </a:lnTo>
                  <a:lnTo>
                    <a:pt x="25" y="4"/>
                  </a:lnTo>
                  <a:lnTo>
                    <a:pt x="25" y="4"/>
                  </a:lnTo>
                  <a:lnTo>
                    <a:pt x="25" y="3"/>
                  </a:lnTo>
                  <a:lnTo>
                    <a:pt x="25" y="3"/>
                  </a:lnTo>
                  <a:lnTo>
                    <a:pt x="25" y="3"/>
                  </a:lnTo>
                  <a:lnTo>
                    <a:pt x="25" y="2"/>
                  </a:lnTo>
                  <a:lnTo>
                    <a:pt x="25" y="2"/>
                  </a:lnTo>
                  <a:lnTo>
                    <a:pt x="26" y="2"/>
                  </a:lnTo>
                  <a:lnTo>
                    <a:pt x="26" y="1"/>
                  </a:lnTo>
                  <a:lnTo>
                    <a:pt x="26" y="1"/>
                  </a:lnTo>
                  <a:lnTo>
                    <a:pt x="26" y="1"/>
                  </a:lnTo>
                  <a:lnTo>
                    <a:pt x="26" y="1"/>
                  </a:lnTo>
                  <a:lnTo>
                    <a:pt x="26" y="1"/>
                  </a:lnTo>
                  <a:lnTo>
                    <a:pt x="27" y="1"/>
                  </a:lnTo>
                  <a:lnTo>
                    <a:pt x="27" y="0"/>
                  </a:lnTo>
                  <a:lnTo>
                    <a:pt x="27" y="0"/>
                  </a:lnTo>
                  <a:lnTo>
                    <a:pt x="27" y="0"/>
                  </a:lnTo>
                  <a:lnTo>
                    <a:pt x="27" y="0"/>
                  </a:lnTo>
                  <a:lnTo>
                    <a:pt x="27" y="0"/>
                  </a:lnTo>
                  <a:lnTo>
                    <a:pt x="27" y="0"/>
                  </a:lnTo>
                  <a:lnTo>
                    <a:pt x="27" y="0"/>
                  </a:lnTo>
                  <a:lnTo>
                    <a:pt x="27" y="0"/>
                  </a:lnTo>
                  <a:lnTo>
                    <a:pt x="27" y="0"/>
                  </a:lnTo>
                  <a:lnTo>
                    <a:pt x="27" y="0"/>
                  </a:lnTo>
                  <a:lnTo>
                    <a:pt x="28" y="0"/>
                  </a:lnTo>
                  <a:lnTo>
                    <a:pt x="28" y="0"/>
                  </a:lnTo>
                  <a:lnTo>
                    <a:pt x="28" y="0"/>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0"/>
                  </a:lnTo>
                  <a:lnTo>
                    <a:pt x="29" y="0"/>
                  </a:lnTo>
                  <a:lnTo>
                    <a:pt x="29" y="0"/>
                  </a:lnTo>
                  <a:lnTo>
                    <a:pt x="29" y="0"/>
                  </a:lnTo>
                  <a:lnTo>
                    <a:pt x="29" y="0"/>
                  </a:lnTo>
                  <a:lnTo>
                    <a:pt x="29" y="0"/>
                  </a:lnTo>
                  <a:lnTo>
                    <a:pt x="29" y="0"/>
                  </a:lnTo>
                  <a:lnTo>
                    <a:pt x="30" y="0"/>
                  </a:lnTo>
                  <a:lnTo>
                    <a:pt x="30" y="0"/>
                  </a:lnTo>
                  <a:lnTo>
                    <a:pt x="30" y="1"/>
                  </a:lnTo>
                  <a:lnTo>
                    <a:pt x="30" y="1"/>
                  </a:lnTo>
                  <a:lnTo>
                    <a:pt x="30" y="1"/>
                  </a:lnTo>
                  <a:lnTo>
                    <a:pt x="30" y="1"/>
                  </a:lnTo>
                  <a:lnTo>
                    <a:pt x="30" y="1"/>
                  </a:lnTo>
                  <a:lnTo>
                    <a:pt x="30" y="1"/>
                  </a:lnTo>
                  <a:lnTo>
                    <a:pt x="31" y="2"/>
                  </a:lnTo>
                  <a:lnTo>
                    <a:pt x="31" y="2"/>
                  </a:lnTo>
                  <a:lnTo>
                    <a:pt x="31" y="2"/>
                  </a:lnTo>
                  <a:lnTo>
                    <a:pt x="31" y="2"/>
                  </a:lnTo>
                  <a:lnTo>
                    <a:pt x="31" y="2"/>
                  </a:lnTo>
                  <a:lnTo>
                    <a:pt x="31" y="3"/>
                  </a:lnTo>
                  <a:lnTo>
                    <a:pt x="31" y="3"/>
                  </a:lnTo>
                  <a:lnTo>
                    <a:pt x="32" y="4"/>
                  </a:lnTo>
                  <a:lnTo>
                    <a:pt x="32" y="4"/>
                  </a:lnTo>
                  <a:lnTo>
                    <a:pt x="32" y="4"/>
                  </a:lnTo>
                  <a:lnTo>
                    <a:pt x="32" y="5"/>
                  </a:lnTo>
                  <a:lnTo>
                    <a:pt x="32" y="6"/>
                  </a:lnTo>
                  <a:lnTo>
                    <a:pt x="33" y="8"/>
                  </a:lnTo>
                  <a:lnTo>
                    <a:pt x="33" y="8"/>
                  </a:lnTo>
                  <a:lnTo>
                    <a:pt x="33" y="8"/>
                  </a:lnTo>
                  <a:lnTo>
                    <a:pt x="33" y="9"/>
                  </a:lnTo>
                  <a:lnTo>
                    <a:pt x="34" y="10"/>
                  </a:lnTo>
                  <a:lnTo>
                    <a:pt x="35" y="13"/>
                  </a:lnTo>
                  <a:lnTo>
                    <a:pt x="35" y="14"/>
                  </a:lnTo>
                  <a:lnTo>
                    <a:pt x="35" y="14"/>
                  </a:lnTo>
                  <a:lnTo>
                    <a:pt x="35" y="15"/>
                  </a:lnTo>
                  <a:lnTo>
                    <a:pt x="35" y="16"/>
                  </a:lnTo>
                  <a:lnTo>
                    <a:pt x="36" y="20"/>
                  </a:lnTo>
                  <a:lnTo>
                    <a:pt x="36" y="20"/>
                  </a:lnTo>
                  <a:lnTo>
                    <a:pt x="36" y="21"/>
                  </a:lnTo>
                  <a:lnTo>
                    <a:pt x="36" y="22"/>
                  </a:lnTo>
                  <a:lnTo>
                    <a:pt x="37" y="24"/>
                  </a:lnTo>
                  <a:lnTo>
                    <a:pt x="38" y="28"/>
                  </a:lnTo>
                  <a:lnTo>
                    <a:pt x="39" y="36"/>
                  </a:lnTo>
                  <a:lnTo>
                    <a:pt x="39" y="37"/>
                  </a:lnTo>
                  <a:lnTo>
                    <a:pt x="39" y="38"/>
                  </a:lnTo>
                  <a:lnTo>
                    <a:pt x="39" y="39"/>
                  </a:lnTo>
                  <a:lnTo>
                    <a:pt x="40" y="41"/>
                  </a:lnTo>
                  <a:lnTo>
                    <a:pt x="41" y="46"/>
                  </a:lnTo>
                  <a:lnTo>
                    <a:pt x="42" y="55"/>
                  </a:lnTo>
                  <a:lnTo>
                    <a:pt x="42" y="56"/>
                  </a:lnTo>
                  <a:lnTo>
                    <a:pt x="42" y="56"/>
                  </a:lnTo>
                  <a:lnTo>
                    <a:pt x="43" y="57"/>
                  </a:lnTo>
                  <a:lnTo>
                    <a:pt x="43" y="60"/>
                  </a:lnTo>
                  <a:lnTo>
                    <a:pt x="44" y="64"/>
                  </a:lnTo>
                  <a:lnTo>
                    <a:pt x="45" y="74"/>
                  </a:lnTo>
                  <a:lnTo>
                    <a:pt x="45" y="74"/>
                  </a:lnTo>
                  <a:lnTo>
                    <a:pt x="45" y="75"/>
                  </a:lnTo>
                  <a:lnTo>
                    <a:pt x="45" y="76"/>
                  </a:lnTo>
                  <a:lnTo>
                    <a:pt x="46" y="78"/>
                  </a:lnTo>
                  <a:lnTo>
                    <a:pt x="46" y="82"/>
                  </a:lnTo>
                  <a:lnTo>
                    <a:pt x="48" y="90"/>
                  </a:lnTo>
                  <a:lnTo>
                    <a:pt x="48" y="90"/>
                  </a:lnTo>
                  <a:lnTo>
                    <a:pt x="48" y="91"/>
                  </a:lnTo>
                  <a:lnTo>
                    <a:pt x="48" y="92"/>
                  </a:lnTo>
                  <a:lnTo>
                    <a:pt x="49" y="94"/>
                  </a:lnTo>
                  <a:lnTo>
                    <a:pt x="49" y="97"/>
                  </a:lnTo>
                  <a:lnTo>
                    <a:pt x="49" y="97"/>
                  </a:lnTo>
                  <a:lnTo>
                    <a:pt x="49" y="98"/>
                  </a:lnTo>
                  <a:lnTo>
                    <a:pt x="50" y="98"/>
                  </a:lnTo>
                  <a:lnTo>
                    <a:pt x="50" y="100"/>
                  </a:lnTo>
                  <a:lnTo>
                    <a:pt x="51" y="103"/>
                  </a:lnTo>
                  <a:lnTo>
                    <a:pt x="51" y="103"/>
                  </a:lnTo>
                  <a:lnTo>
                    <a:pt x="51" y="104"/>
                  </a:lnTo>
                  <a:lnTo>
                    <a:pt x="51" y="104"/>
                  </a:lnTo>
                  <a:lnTo>
                    <a:pt x="51" y="106"/>
                  </a:lnTo>
                  <a:lnTo>
                    <a:pt x="51" y="106"/>
                  </a:lnTo>
                  <a:lnTo>
                    <a:pt x="51" y="106"/>
                  </a:lnTo>
                  <a:lnTo>
                    <a:pt x="52" y="107"/>
                  </a:lnTo>
                  <a:lnTo>
                    <a:pt x="52" y="108"/>
                  </a:lnTo>
                  <a:lnTo>
                    <a:pt x="52" y="109"/>
                  </a:lnTo>
                  <a:lnTo>
                    <a:pt x="52" y="109"/>
                  </a:lnTo>
                  <a:lnTo>
                    <a:pt x="53" y="110"/>
                  </a:lnTo>
                  <a:lnTo>
                    <a:pt x="53" y="110"/>
                  </a:lnTo>
                  <a:lnTo>
                    <a:pt x="53" y="111"/>
                  </a:lnTo>
                  <a:lnTo>
                    <a:pt x="53" y="111"/>
                  </a:lnTo>
                  <a:lnTo>
                    <a:pt x="53" y="111"/>
                  </a:lnTo>
                  <a:lnTo>
                    <a:pt x="54" y="112"/>
                  </a:lnTo>
                  <a:lnTo>
                    <a:pt x="54" y="112"/>
                  </a:lnTo>
                  <a:lnTo>
                    <a:pt x="54" y="113"/>
                  </a:lnTo>
                  <a:lnTo>
                    <a:pt x="54" y="113"/>
                  </a:lnTo>
                  <a:lnTo>
                    <a:pt x="54" y="113"/>
                  </a:lnTo>
                  <a:lnTo>
                    <a:pt x="54" y="113"/>
                  </a:lnTo>
                  <a:lnTo>
                    <a:pt x="54" y="114"/>
                  </a:lnTo>
                  <a:lnTo>
                    <a:pt x="55" y="114"/>
                  </a:lnTo>
                  <a:lnTo>
                    <a:pt x="55" y="114"/>
                  </a:lnTo>
                  <a:lnTo>
                    <a:pt x="55" y="114"/>
                  </a:lnTo>
                  <a:lnTo>
                    <a:pt x="55" y="114"/>
                  </a:lnTo>
                  <a:lnTo>
                    <a:pt x="55" y="114"/>
                  </a:lnTo>
                  <a:lnTo>
                    <a:pt x="55" y="115"/>
                  </a:lnTo>
                  <a:lnTo>
                    <a:pt x="55" y="115"/>
                  </a:lnTo>
                  <a:lnTo>
                    <a:pt x="55" y="115"/>
                  </a:lnTo>
                  <a:lnTo>
                    <a:pt x="55" y="115"/>
                  </a:lnTo>
                  <a:lnTo>
                    <a:pt x="55" y="115"/>
                  </a:lnTo>
                  <a:lnTo>
                    <a:pt x="56" y="115"/>
                  </a:lnTo>
                  <a:lnTo>
                    <a:pt x="56" y="115"/>
                  </a:lnTo>
                  <a:lnTo>
                    <a:pt x="56" y="115"/>
                  </a:lnTo>
                  <a:lnTo>
                    <a:pt x="56" y="115"/>
                  </a:lnTo>
                  <a:lnTo>
                    <a:pt x="56" y="115"/>
                  </a:lnTo>
                  <a:lnTo>
                    <a:pt x="56" y="115"/>
                  </a:lnTo>
                  <a:lnTo>
                    <a:pt x="56" y="116"/>
                  </a:lnTo>
                  <a:lnTo>
                    <a:pt x="56" y="116"/>
                  </a:lnTo>
                  <a:lnTo>
                    <a:pt x="56" y="116"/>
                  </a:lnTo>
                  <a:lnTo>
                    <a:pt x="56" y="116"/>
                  </a:lnTo>
                  <a:lnTo>
                    <a:pt x="57" y="116"/>
                  </a:lnTo>
                  <a:lnTo>
                    <a:pt x="57" y="116"/>
                  </a:lnTo>
                  <a:lnTo>
                    <a:pt x="57" y="116"/>
                  </a:lnTo>
                  <a:lnTo>
                    <a:pt x="57" y="116"/>
                  </a:lnTo>
                  <a:lnTo>
                    <a:pt x="57" y="116"/>
                  </a:lnTo>
                  <a:lnTo>
                    <a:pt x="57" y="116"/>
                  </a:lnTo>
                  <a:lnTo>
                    <a:pt x="57" y="116"/>
                  </a:lnTo>
                  <a:lnTo>
                    <a:pt x="57" y="116"/>
                  </a:lnTo>
                  <a:lnTo>
                    <a:pt x="57" y="115"/>
                  </a:lnTo>
                  <a:lnTo>
                    <a:pt x="57" y="115"/>
                  </a:lnTo>
                  <a:lnTo>
                    <a:pt x="57" y="115"/>
                  </a:lnTo>
                  <a:lnTo>
                    <a:pt x="57" y="115"/>
                  </a:lnTo>
                  <a:lnTo>
                    <a:pt x="58" y="115"/>
                  </a:lnTo>
                  <a:lnTo>
                    <a:pt x="58" y="115"/>
                  </a:lnTo>
                  <a:lnTo>
                    <a:pt x="58" y="115"/>
                  </a:lnTo>
                  <a:lnTo>
                    <a:pt x="58" y="115"/>
                  </a:lnTo>
                  <a:lnTo>
                    <a:pt x="58" y="115"/>
                  </a:lnTo>
                  <a:lnTo>
                    <a:pt x="58" y="115"/>
                  </a:lnTo>
                  <a:lnTo>
                    <a:pt x="58" y="115"/>
                  </a:lnTo>
                  <a:lnTo>
                    <a:pt x="58" y="114"/>
                  </a:lnTo>
                  <a:lnTo>
                    <a:pt x="59" y="114"/>
                  </a:lnTo>
                  <a:lnTo>
                    <a:pt x="59" y="114"/>
                  </a:lnTo>
                  <a:lnTo>
                    <a:pt x="59" y="114"/>
                  </a:lnTo>
                  <a:lnTo>
                    <a:pt x="59" y="114"/>
                  </a:lnTo>
                  <a:lnTo>
                    <a:pt x="59" y="114"/>
                  </a:lnTo>
                  <a:lnTo>
                    <a:pt x="59" y="113"/>
                  </a:lnTo>
                  <a:lnTo>
                    <a:pt x="59" y="113"/>
                  </a:lnTo>
                  <a:lnTo>
                    <a:pt x="59" y="113"/>
                  </a:lnTo>
                  <a:lnTo>
                    <a:pt x="60" y="112"/>
                  </a:lnTo>
                  <a:lnTo>
                    <a:pt x="60" y="112"/>
                  </a:lnTo>
                  <a:lnTo>
                    <a:pt x="60" y="111"/>
                  </a:lnTo>
                  <a:lnTo>
                    <a:pt x="60" y="111"/>
                  </a:lnTo>
                  <a:lnTo>
                    <a:pt x="60" y="111"/>
                  </a:lnTo>
                  <a:lnTo>
                    <a:pt x="61" y="110"/>
                  </a:lnTo>
                  <a:lnTo>
                    <a:pt x="61" y="109"/>
                  </a:lnTo>
                  <a:lnTo>
                    <a:pt x="61" y="109"/>
                  </a:lnTo>
                  <a:lnTo>
                    <a:pt x="61" y="109"/>
                  </a:lnTo>
                  <a:lnTo>
                    <a:pt x="61" y="108"/>
                  </a:lnTo>
                  <a:lnTo>
                    <a:pt x="61" y="107"/>
                  </a:lnTo>
                  <a:lnTo>
                    <a:pt x="62" y="105"/>
                  </a:lnTo>
                  <a:lnTo>
                    <a:pt x="62" y="104"/>
                  </a:lnTo>
                  <a:lnTo>
                    <a:pt x="62" y="104"/>
                  </a:lnTo>
                  <a:lnTo>
                    <a:pt x="63" y="103"/>
                  </a:lnTo>
                  <a:lnTo>
                    <a:pt x="63" y="102"/>
                  </a:lnTo>
                  <a:lnTo>
                    <a:pt x="64" y="98"/>
                  </a:lnTo>
                  <a:lnTo>
                    <a:pt x="65" y="91"/>
                  </a:lnTo>
                  <a:lnTo>
                    <a:pt x="65" y="90"/>
                  </a:lnTo>
                  <a:lnTo>
                    <a:pt x="65" y="90"/>
                  </a:lnTo>
                  <a:lnTo>
                    <a:pt x="66" y="88"/>
                  </a:lnTo>
                  <a:lnTo>
                    <a:pt x="66" y="86"/>
                  </a:lnTo>
                  <a:lnTo>
                    <a:pt x="67" y="82"/>
                  </a:lnTo>
                  <a:lnTo>
                    <a:pt x="68" y="73"/>
                  </a:lnTo>
                  <a:lnTo>
                    <a:pt x="68" y="72"/>
                  </a:lnTo>
                  <a:lnTo>
                    <a:pt x="69" y="72"/>
                  </a:lnTo>
                  <a:lnTo>
                    <a:pt x="69" y="70"/>
                  </a:lnTo>
                  <a:lnTo>
                    <a:pt x="69" y="68"/>
                  </a:lnTo>
                  <a:lnTo>
                    <a:pt x="70" y="63"/>
                  </a:lnTo>
                  <a:lnTo>
                    <a:pt x="71" y="54"/>
                  </a:lnTo>
                  <a:lnTo>
                    <a:pt x="71" y="53"/>
                  </a:lnTo>
                  <a:lnTo>
                    <a:pt x="71" y="52"/>
                  </a:lnTo>
                  <a:lnTo>
                    <a:pt x="72" y="51"/>
                  </a:lnTo>
                  <a:lnTo>
                    <a:pt x="72" y="49"/>
                  </a:lnTo>
                  <a:lnTo>
                    <a:pt x="73" y="44"/>
                  </a:lnTo>
                  <a:lnTo>
                    <a:pt x="74" y="35"/>
                  </a:lnTo>
                  <a:lnTo>
                    <a:pt x="74" y="34"/>
                  </a:lnTo>
                  <a:lnTo>
                    <a:pt x="75" y="34"/>
                  </a:lnTo>
                  <a:lnTo>
                    <a:pt x="75" y="32"/>
                  </a:lnTo>
                  <a:lnTo>
                    <a:pt x="75" y="30"/>
                  </a:lnTo>
                  <a:lnTo>
                    <a:pt x="76" y="26"/>
                  </a:lnTo>
                  <a:lnTo>
                    <a:pt x="76" y="26"/>
                  </a:lnTo>
                  <a:lnTo>
                    <a:pt x="76" y="26"/>
                  </a:lnTo>
                  <a:lnTo>
                    <a:pt x="76" y="25"/>
                  </a:lnTo>
                  <a:lnTo>
                    <a:pt x="76" y="23"/>
                  </a:lnTo>
                  <a:lnTo>
                    <a:pt x="77" y="19"/>
                  </a:lnTo>
                  <a:lnTo>
                    <a:pt x="77" y="19"/>
                  </a:lnTo>
                  <a:lnTo>
                    <a:pt x="77" y="18"/>
                  </a:lnTo>
                  <a:lnTo>
                    <a:pt x="77" y="18"/>
                  </a:lnTo>
                  <a:lnTo>
                    <a:pt x="78" y="16"/>
                  </a:lnTo>
                  <a:lnTo>
                    <a:pt x="79" y="13"/>
                  </a:lnTo>
                  <a:lnTo>
                    <a:pt x="79" y="13"/>
                  </a:lnTo>
                  <a:lnTo>
                    <a:pt x="79" y="12"/>
                  </a:lnTo>
                  <a:lnTo>
                    <a:pt x="79" y="12"/>
                  </a:lnTo>
                  <a:lnTo>
                    <a:pt x="79" y="10"/>
                  </a:lnTo>
                  <a:lnTo>
                    <a:pt x="80" y="8"/>
                  </a:lnTo>
                  <a:lnTo>
                    <a:pt x="80" y="7"/>
                  </a:lnTo>
                  <a:lnTo>
                    <a:pt x="80" y="7"/>
                  </a:lnTo>
                  <a:lnTo>
                    <a:pt x="80" y="6"/>
                  </a:lnTo>
                  <a:lnTo>
                    <a:pt x="81" y="5"/>
                  </a:lnTo>
                  <a:lnTo>
                    <a:pt x="81" y="5"/>
                  </a:lnTo>
                  <a:lnTo>
                    <a:pt x="81" y="5"/>
                  </a:lnTo>
                  <a:lnTo>
                    <a:pt x="81" y="4"/>
                  </a:lnTo>
                  <a:lnTo>
                    <a:pt x="82" y="3"/>
                  </a:lnTo>
                  <a:lnTo>
                    <a:pt x="82" y="3"/>
                  </a:lnTo>
                  <a:lnTo>
                    <a:pt x="82" y="3"/>
                  </a:lnTo>
                  <a:lnTo>
                    <a:pt x="82" y="3"/>
                  </a:lnTo>
                  <a:lnTo>
                    <a:pt x="82" y="2"/>
                  </a:lnTo>
                  <a:lnTo>
                    <a:pt x="82" y="2"/>
                  </a:lnTo>
                  <a:lnTo>
                    <a:pt x="82" y="2"/>
                  </a:lnTo>
                  <a:lnTo>
                    <a:pt x="82" y="2"/>
                  </a:lnTo>
                  <a:lnTo>
                    <a:pt x="82" y="2"/>
                  </a:lnTo>
                  <a:lnTo>
                    <a:pt x="83" y="1"/>
                  </a:lnTo>
                  <a:lnTo>
                    <a:pt x="83" y="1"/>
                  </a:lnTo>
                  <a:lnTo>
                    <a:pt x="83" y="1"/>
                  </a:lnTo>
                  <a:lnTo>
                    <a:pt x="83" y="1"/>
                  </a:lnTo>
                  <a:lnTo>
                    <a:pt x="83" y="1"/>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1"/>
                  </a:lnTo>
                  <a:lnTo>
                    <a:pt x="86" y="1"/>
                  </a:lnTo>
                  <a:lnTo>
                    <a:pt x="87" y="1"/>
                  </a:lnTo>
                  <a:lnTo>
                    <a:pt x="87" y="1"/>
                  </a:lnTo>
                  <a:lnTo>
                    <a:pt x="87" y="1"/>
                  </a:lnTo>
                  <a:lnTo>
                    <a:pt x="87" y="2"/>
                  </a:lnTo>
                  <a:lnTo>
                    <a:pt x="87" y="2"/>
                  </a:lnTo>
                  <a:lnTo>
                    <a:pt x="88" y="2"/>
                  </a:lnTo>
                  <a:lnTo>
                    <a:pt x="88" y="3"/>
                  </a:lnTo>
                  <a:lnTo>
                    <a:pt x="88" y="3"/>
                  </a:lnTo>
                  <a:lnTo>
                    <a:pt x="88" y="3"/>
                  </a:lnTo>
                  <a:lnTo>
                    <a:pt x="88" y="4"/>
                  </a:lnTo>
                  <a:lnTo>
                    <a:pt x="88" y="4"/>
                  </a:lnTo>
                  <a:lnTo>
                    <a:pt x="88" y="4"/>
                  </a:lnTo>
                  <a:lnTo>
                    <a:pt x="88" y="5"/>
                  </a:lnTo>
                  <a:lnTo>
                    <a:pt x="89" y="6"/>
                  </a:lnTo>
                  <a:lnTo>
                    <a:pt x="89" y="6"/>
                  </a:lnTo>
                  <a:lnTo>
                    <a:pt x="89" y="6"/>
                  </a:lnTo>
                  <a:lnTo>
                    <a:pt x="89" y="7"/>
                  </a:lnTo>
                  <a:lnTo>
                    <a:pt x="90" y="8"/>
                  </a:lnTo>
                  <a:lnTo>
                    <a:pt x="90" y="11"/>
                  </a:lnTo>
                  <a:lnTo>
                    <a:pt x="90" y="11"/>
                  </a:lnTo>
                  <a:lnTo>
                    <a:pt x="90" y="12"/>
                  </a:lnTo>
                  <a:lnTo>
                    <a:pt x="91" y="12"/>
                  </a:lnTo>
                  <a:lnTo>
                    <a:pt x="91" y="14"/>
                  </a:lnTo>
                  <a:lnTo>
                    <a:pt x="92" y="17"/>
                  </a:lnTo>
                  <a:lnTo>
                    <a:pt x="92" y="17"/>
                  </a:lnTo>
                  <a:lnTo>
                    <a:pt x="92" y="18"/>
                  </a:lnTo>
                  <a:lnTo>
                    <a:pt x="92" y="19"/>
                  </a:lnTo>
                  <a:lnTo>
                    <a:pt x="92" y="20"/>
                  </a:lnTo>
                  <a:lnTo>
                    <a:pt x="93" y="24"/>
                  </a:lnTo>
                  <a:lnTo>
                    <a:pt x="94" y="32"/>
                  </a:lnTo>
                  <a:lnTo>
                    <a:pt x="97" y="49"/>
                  </a:lnTo>
                  <a:lnTo>
                    <a:pt x="97" y="50"/>
                  </a:lnTo>
                  <a:lnTo>
                    <a:pt x="97" y="50"/>
                  </a:lnTo>
                  <a:lnTo>
                    <a:pt x="98" y="52"/>
                  </a:lnTo>
                  <a:lnTo>
                    <a:pt x="98" y="54"/>
                  </a:lnTo>
                  <a:lnTo>
                    <a:pt x="99" y="59"/>
                  </a:lnTo>
                  <a:lnTo>
                    <a:pt x="100" y="69"/>
                  </a:lnTo>
                  <a:lnTo>
                    <a:pt x="100" y="70"/>
                  </a:lnTo>
                  <a:lnTo>
                    <a:pt x="100" y="70"/>
                  </a:lnTo>
                  <a:lnTo>
                    <a:pt x="101" y="72"/>
                  </a:lnTo>
                  <a:lnTo>
                    <a:pt x="101" y="74"/>
                  </a:lnTo>
                  <a:lnTo>
                    <a:pt x="102" y="79"/>
                  </a:lnTo>
                  <a:lnTo>
                    <a:pt x="103" y="88"/>
                  </a:lnTo>
                  <a:lnTo>
                    <a:pt x="103" y="88"/>
                  </a:lnTo>
                  <a:lnTo>
                    <a:pt x="103" y="88"/>
                  </a:lnTo>
                  <a:lnTo>
                    <a:pt x="104" y="90"/>
                  </a:lnTo>
                  <a:lnTo>
                    <a:pt x="104" y="92"/>
                  </a:lnTo>
                  <a:lnTo>
                    <a:pt x="105" y="95"/>
                  </a:lnTo>
                  <a:lnTo>
                    <a:pt x="105" y="96"/>
                  </a:lnTo>
                  <a:lnTo>
                    <a:pt x="105" y="96"/>
                  </a:lnTo>
                  <a:lnTo>
                    <a:pt x="105" y="97"/>
                  </a:lnTo>
                  <a:lnTo>
                    <a:pt x="105" y="98"/>
                  </a:lnTo>
                  <a:lnTo>
                    <a:pt x="106" y="102"/>
                  </a:lnTo>
                  <a:lnTo>
                    <a:pt x="106" y="102"/>
                  </a:lnTo>
                  <a:lnTo>
                    <a:pt x="106" y="102"/>
                  </a:lnTo>
                  <a:lnTo>
                    <a:pt x="106" y="103"/>
                  </a:lnTo>
                  <a:lnTo>
                    <a:pt x="107" y="105"/>
                  </a:lnTo>
                  <a:lnTo>
                    <a:pt x="107" y="105"/>
                  </a:lnTo>
                  <a:lnTo>
                    <a:pt x="107" y="105"/>
                  </a:lnTo>
                  <a:lnTo>
                    <a:pt x="107" y="106"/>
                  </a:lnTo>
                  <a:lnTo>
                    <a:pt x="108" y="107"/>
                  </a:lnTo>
                  <a:lnTo>
                    <a:pt x="108" y="108"/>
                  </a:lnTo>
                  <a:lnTo>
                    <a:pt x="108" y="108"/>
                  </a:lnTo>
                  <a:lnTo>
                    <a:pt x="108" y="108"/>
                  </a:lnTo>
                  <a:lnTo>
                    <a:pt x="108" y="109"/>
                  </a:lnTo>
                  <a:lnTo>
                    <a:pt x="108" y="110"/>
                  </a:lnTo>
                  <a:lnTo>
                    <a:pt x="108" y="110"/>
                  </a:lnTo>
                  <a:lnTo>
                    <a:pt x="108" y="110"/>
                  </a:lnTo>
                  <a:lnTo>
                    <a:pt x="109" y="111"/>
                  </a:lnTo>
                  <a:lnTo>
                    <a:pt x="109" y="112"/>
                  </a:lnTo>
                  <a:lnTo>
                    <a:pt x="109" y="112"/>
                  </a:lnTo>
                  <a:lnTo>
                    <a:pt x="109" y="112"/>
                  </a:lnTo>
                  <a:lnTo>
                    <a:pt x="109" y="112"/>
                  </a:lnTo>
                  <a:lnTo>
                    <a:pt x="109" y="113"/>
                  </a:lnTo>
                  <a:lnTo>
                    <a:pt x="110" y="113"/>
                  </a:lnTo>
                  <a:lnTo>
                    <a:pt x="110" y="113"/>
                  </a:lnTo>
                  <a:lnTo>
                    <a:pt x="110" y="113"/>
                  </a:lnTo>
                  <a:lnTo>
                    <a:pt x="110" y="114"/>
                  </a:lnTo>
                  <a:lnTo>
                    <a:pt x="110" y="114"/>
                  </a:lnTo>
                  <a:lnTo>
                    <a:pt x="110" y="114"/>
                  </a:lnTo>
                  <a:lnTo>
                    <a:pt x="110" y="114"/>
                  </a:lnTo>
                  <a:lnTo>
                    <a:pt x="110" y="114"/>
                  </a:lnTo>
                  <a:lnTo>
                    <a:pt x="111" y="114"/>
                  </a:lnTo>
                  <a:lnTo>
                    <a:pt x="111" y="115"/>
                  </a:lnTo>
                  <a:lnTo>
                    <a:pt x="111" y="115"/>
                  </a:lnTo>
                  <a:lnTo>
                    <a:pt x="111" y="115"/>
                  </a:lnTo>
                  <a:lnTo>
                    <a:pt x="111" y="115"/>
                  </a:lnTo>
                  <a:lnTo>
                    <a:pt x="111" y="115"/>
                  </a:lnTo>
                  <a:lnTo>
                    <a:pt x="111" y="115"/>
                  </a:lnTo>
                  <a:lnTo>
                    <a:pt x="111" y="115"/>
                  </a:lnTo>
                  <a:lnTo>
                    <a:pt x="111" y="115"/>
                  </a:lnTo>
                  <a:lnTo>
                    <a:pt x="111" y="115"/>
                  </a:lnTo>
                  <a:lnTo>
                    <a:pt x="112" y="115"/>
                  </a:lnTo>
                  <a:lnTo>
                    <a:pt x="112" y="115"/>
                  </a:lnTo>
                  <a:lnTo>
                    <a:pt x="112" y="116"/>
                  </a:lnTo>
                  <a:lnTo>
                    <a:pt x="112" y="116"/>
                  </a:lnTo>
                  <a:lnTo>
                    <a:pt x="112" y="116"/>
                  </a:lnTo>
                  <a:lnTo>
                    <a:pt x="112" y="116"/>
                  </a:lnTo>
                  <a:lnTo>
                    <a:pt x="112" y="116"/>
                  </a:lnTo>
                  <a:lnTo>
                    <a:pt x="112" y="116"/>
                  </a:lnTo>
                  <a:lnTo>
                    <a:pt x="112" y="116"/>
                  </a:lnTo>
                  <a:lnTo>
                    <a:pt x="112" y="116"/>
                  </a:lnTo>
                  <a:lnTo>
                    <a:pt x="112" y="116"/>
                  </a:lnTo>
                  <a:lnTo>
                    <a:pt x="112" y="116"/>
                  </a:lnTo>
                  <a:lnTo>
                    <a:pt x="113" y="116"/>
                  </a:lnTo>
                  <a:lnTo>
                    <a:pt x="113" y="115"/>
                  </a:lnTo>
                  <a:lnTo>
                    <a:pt x="113" y="115"/>
                  </a:lnTo>
                  <a:lnTo>
                    <a:pt x="113" y="115"/>
                  </a:lnTo>
                  <a:lnTo>
                    <a:pt x="113" y="115"/>
                  </a:lnTo>
                  <a:lnTo>
                    <a:pt x="113" y="115"/>
                  </a:lnTo>
                  <a:lnTo>
                    <a:pt x="113" y="115"/>
                  </a:lnTo>
                  <a:lnTo>
                    <a:pt x="113" y="115"/>
                  </a:lnTo>
                  <a:lnTo>
                    <a:pt x="113" y="115"/>
                  </a:lnTo>
                  <a:lnTo>
                    <a:pt x="114" y="115"/>
                  </a:lnTo>
                  <a:lnTo>
                    <a:pt x="114" y="115"/>
                  </a:lnTo>
                  <a:lnTo>
                    <a:pt x="114" y="114"/>
                  </a:lnTo>
                  <a:lnTo>
                    <a:pt x="114" y="114"/>
                  </a:lnTo>
                  <a:lnTo>
                    <a:pt x="114" y="114"/>
                  </a:lnTo>
                  <a:lnTo>
                    <a:pt x="114" y="114"/>
                  </a:lnTo>
                  <a:lnTo>
                    <a:pt x="114" y="114"/>
                  </a:lnTo>
                  <a:lnTo>
                    <a:pt x="114" y="114"/>
                  </a:lnTo>
                  <a:lnTo>
                    <a:pt x="114" y="113"/>
                  </a:lnTo>
                  <a:lnTo>
                    <a:pt x="115" y="113"/>
                  </a:lnTo>
                  <a:lnTo>
                    <a:pt x="115" y="112"/>
                  </a:lnTo>
                  <a:lnTo>
                    <a:pt x="115" y="112"/>
                  </a:lnTo>
                  <a:lnTo>
                    <a:pt x="115" y="112"/>
                  </a:lnTo>
                  <a:lnTo>
                    <a:pt x="116" y="111"/>
                  </a:lnTo>
                  <a:lnTo>
                    <a:pt x="116" y="111"/>
                  </a:lnTo>
                  <a:lnTo>
                    <a:pt x="116" y="110"/>
                  </a:lnTo>
                  <a:lnTo>
                    <a:pt x="116" y="110"/>
                  </a:lnTo>
                  <a:lnTo>
                    <a:pt x="116" y="109"/>
                  </a:lnTo>
                  <a:lnTo>
                    <a:pt x="116" y="108"/>
                  </a:lnTo>
                  <a:lnTo>
                    <a:pt x="117" y="108"/>
                  </a:lnTo>
                  <a:lnTo>
                    <a:pt x="117" y="108"/>
                  </a:lnTo>
                  <a:lnTo>
                    <a:pt x="117" y="106"/>
                  </a:lnTo>
                  <a:lnTo>
                    <a:pt x="118" y="103"/>
                  </a:lnTo>
                  <a:lnTo>
                    <a:pt x="118" y="103"/>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0" name="Freeform 67"/>
            <p:cNvSpPr>
              <a:spLocks/>
            </p:cNvSpPr>
            <p:nvPr/>
          </p:nvSpPr>
          <p:spPr bwMode="auto">
            <a:xfrm>
              <a:off x="3049" y="2186"/>
              <a:ext cx="122" cy="116"/>
            </a:xfrm>
            <a:custGeom>
              <a:avLst/>
              <a:gdLst/>
              <a:ahLst/>
              <a:cxnLst>
                <a:cxn ang="0">
                  <a:pos x="3" y="87"/>
                </a:cxn>
                <a:cxn ang="0">
                  <a:pos x="9" y="50"/>
                </a:cxn>
                <a:cxn ang="0">
                  <a:pos x="13" y="24"/>
                </a:cxn>
                <a:cxn ang="0">
                  <a:pos x="16" y="12"/>
                </a:cxn>
                <a:cxn ang="0">
                  <a:pos x="18" y="5"/>
                </a:cxn>
                <a:cxn ang="0">
                  <a:pos x="19" y="2"/>
                </a:cxn>
                <a:cxn ang="0">
                  <a:pos x="20" y="0"/>
                </a:cxn>
                <a:cxn ang="0">
                  <a:pos x="20" y="0"/>
                </a:cxn>
                <a:cxn ang="0">
                  <a:pos x="21" y="0"/>
                </a:cxn>
                <a:cxn ang="0">
                  <a:pos x="22" y="0"/>
                </a:cxn>
                <a:cxn ang="0">
                  <a:pos x="23" y="0"/>
                </a:cxn>
                <a:cxn ang="0">
                  <a:pos x="24" y="2"/>
                </a:cxn>
                <a:cxn ang="0">
                  <a:pos x="25" y="5"/>
                </a:cxn>
                <a:cxn ang="0">
                  <a:pos x="27" y="14"/>
                </a:cxn>
                <a:cxn ang="0">
                  <a:pos x="30" y="29"/>
                </a:cxn>
                <a:cxn ang="0">
                  <a:pos x="35" y="58"/>
                </a:cxn>
                <a:cxn ang="0">
                  <a:pos x="38" y="79"/>
                </a:cxn>
                <a:cxn ang="0">
                  <a:pos x="41" y="95"/>
                </a:cxn>
                <a:cxn ang="0">
                  <a:pos x="43" y="105"/>
                </a:cxn>
                <a:cxn ang="0">
                  <a:pos x="45" y="111"/>
                </a:cxn>
                <a:cxn ang="0">
                  <a:pos x="46" y="114"/>
                </a:cxn>
                <a:cxn ang="0">
                  <a:pos x="47" y="115"/>
                </a:cxn>
                <a:cxn ang="0">
                  <a:pos x="47" y="116"/>
                </a:cxn>
                <a:cxn ang="0">
                  <a:pos x="48" y="116"/>
                </a:cxn>
                <a:cxn ang="0">
                  <a:pos x="49" y="115"/>
                </a:cxn>
                <a:cxn ang="0">
                  <a:pos x="50" y="114"/>
                </a:cxn>
                <a:cxn ang="0">
                  <a:pos x="51" y="112"/>
                </a:cxn>
                <a:cxn ang="0">
                  <a:pos x="52" y="107"/>
                </a:cxn>
                <a:cxn ang="0">
                  <a:pos x="55" y="96"/>
                </a:cxn>
                <a:cxn ang="0">
                  <a:pos x="61" y="57"/>
                </a:cxn>
                <a:cxn ang="0">
                  <a:pos x="64" y="36"/>
                </a:cxn>
                <a:cxn ang="0">
                  <a:pos x="68" y="13"/>
                </a:cxn>
                <a:cxn ang="0">
                  <a:pos x="70" y="6"/>
                </a:cxn>
                <a:cxn ang="0">
                  <a:pos x="71" y="2"/>
                </a:cxn>
                <a:cxn ang="0">
                  <a:pos x="72" y="1"/>
                </a:cxn>
                <a:cxn ang="0">
                  <a:pos x="73" y="0"/>
                </a:cxn>
                <a:cxn ang="0">
                  <a:pos x="74" y="0"/>
                </a:cxn>
                <a:cxn ang="0">
                  <a:pos x="75" y="0"/>
                </a:cxn>
                <a:cxn ang="0">
                  <a:pos x="75" y="1"/>
                </a:cxn>
                <a:cxn ang="0">
                  <a:pos x="76" y="2"/>
                </a:cxn>
                <a:cxn ang="0">
                  <a:pos x="79" y="9"/>
                </a:cxn>
                <a:cxn ang="0">
                  <a:pos x="80" y="17"/>
                </a:cxn>
                <a:cxn ang="0">
                  <a:pos x="84" y="40"/>
                </a:cxn>
                <a:cxn ang="0">
                  <a:pos x="88" y="62"/>
                </a:cxn>
                <a:cxn ang="0">
                  <a:pos x="91" y="86"/>
                </a:cxn>
                <a:cxn ang="0">
                  <a:pos x="93" y="99"/>
                </a:cxn>
                <a:cxn ang="0">
                  <a:pos x="95" y="105"/>
                </a:cxn>
                <a:cxn ang="0">
                  <a:pos x="96" y="110"/>
                </a:cxn>
                <a:cxn ang="0">
                  <a:pos x="98" y="114"/>
                </a:cxn>
                <a:cxn ang="0">
                  <a:pos x="98" y="115"/>
                </a:cxn>
                <a:cxn ang="0">
                  <a:pos x="99" y="115"/>
                </a:cxn>
                <a:cxn ang="0">
                  <a:pos x="100" y="116"/>
                </a:cxn>
                <a:cxn ang="0">
                  <a:pos x="100" y="115"/>
                </a:cxn>
                <a:cxn ang="0">
                  <a:pos x="101" y="114"/>
                </a:cxn>
                <a:cxn ang="0">
                  <a:pos x="102" y="112"/>
                </a:cxn>
                <a:cxn ang="0">
                  <a:pos x="104" y="105"/>
                </a:cxn>
                <a:cxn ang="0">
                  <a:pos x="106" y="96"/>
                </a:cxn>
                <a:cxn ang="0">
                  <a:pos x="110" y="72"/>
                </a:cxn>
                <a:cxn ang="0">
                  <a:pos x="116" y="30"/>
                </a:cxn>
                <a:cxn ang="0">
                  <a:pos x="118" y="17"/>
                </a:cxn>
                <a:cxn ang="0">
                  <a:pos x="120" y="9"/>
                </a:cxn>
                <a:cxn ang="0">
                  <a:pos x="122" y="4"/>
                </a:cxn>
              </a:cxnLst>
              <a:rect l="0" t="0" r="r" b="b"/>
              <a:pathLst>
                <a:path w="122" h="116">
                  <a:moveTo>
                    <a:pt x="0" y="103"/>
                  </a:moveTo>
                  <a:lnTo>
                    <a:pt x="0" y="102"/>
                  </a:lnTo>
                  <a:lnTo>
                    <a:pt x="0" y="102"/>
                  </a:lnTo>
                  <a:lnTo>
                    <a:pt x="1" y="100"/>
                  </a:lnTo>
                  <a:lnTo>
                    <a:pt x="1" y="96"/>
                  </a:lnTo>
                  <a:lnTo>
                    <a:pt x="3" y="88"/>
                  </a:lnTo>
                  <a:lnTo>
                    <a:pt x="3" y="88"/>
                  </a:lnTo>
                  <a:lnTo>
                    <a:pt x="3" y="87"/>
                  </a:lnTo>
                  <a:lnTo>
                    <a:pt x="3" y="86"/>
                  </a:lnTo>
                  <a:lnTo>
                    <a:pt x="4" y="84"/>
                  </a:lnTo>
                  <a:lnTo>
                    <a:pt x="4" y="80"/>
                  </a:lnTo>
                  <a:lnTo>
                    <a:pt x="6" y="71"/>
                  </a:lnTo>
                  <a:lnTo>
                    <a:pt x="8" y="53"/>
                  </a:lnTo>
                  <a:lnTo>
                    <a:pt x="8" y="52"/>
                  </a:lnTo>
                  <a:lnTo>
                    <a:pt x="9" y="51"/>
                  </a:lnTo>
                  <a:lnTo>
                    <a:pt x="9" y="50"/>
                  </a:lnTo>
                  <a:lnTo>
                    <a:pt x="9" y="48"/>
                  </a:lnTo>
                  <a:lnTo>
                    <a:pt x="10" y="43"/>
                  </a:lnTo>
                  <a:lnTo>
                    <a:pt x="12" y="33"/>
                  </a:lnTo>
                  <a:lnTo>
                    <a:pt x="12" y="32"/>
                  </a:lnTo>
                  <a:lnTo>
                    <a:pt x="12" y="32"/>
                  </a:lnTo>
                  <a:lnTo>
                    <a:pt x="12" y="31"/>
                  </a:lnTo>
                  <a:lnTo>
                    <a:pt x="12" y="28"/>
                  </a:lnTo>
                  <a:lnTo>
                    <a:pt x="13" y="24"/>
                  </a:lnTo>
                  <a:lnTo>
                    <a:pt x="14" y="16"/>
                  </a:lnTo>
                  <a:lnTo>
                    <a:pt x="15" y="16"/>
                  </a:lnTo>
                  <a:lnTo>
                    <a:pt x="15" y="16"/>
                  </a:lnTo>
                  <a:lnTo>
                    <a:pt x="15" y="15"/>
                  </a:lnTo>
                  <a:lnTo>
                    <a:pt x="15" y="13"/>
                  </a:lnTo>
                  <a:lnTo>
                    <a:pt x="15" y="13"/>
                  </a:lnTo>
                  <a:lnTo>
                    <a:pt x="15" y="12"/>
                  </a:lnTo>
                  <a:lnTo>
                    <a:pt x="16" y="12"/>
                  </a:lnTo>
                  <a:lnTo>
                    <a:pt x="16" y="10"/>
                  </a:lnTo>
                  <a:lnTo>
                    <a:pt x="16" y="10"/>
                  </a:lnTo>
                  <a:lnTo>
                    <a:pt x="16" y="10"/>
                  </a:lnTo>
                  <a:lnTo>
                    <a:pt x="16" y="9"/>
                  </a:lnTo>
                  <a:lnTo>
                    <a:pt x="17" y="8"/>
                  </a:lnTo>
                  <a:lnTo>
                    <a:pt x="17" y="5"/>
                  </a:lnTo>
                  <a:lnTo>
                    <a:pt x="17" y="5"/>
                  </a:lnTo>
                  <a:lnTo>
                    <a:pt x="18" y="5"/>
                  </a:lnTo>
                  <a:lnTo>
                    <a:pt x="18" y="4"/>
                  </a:lnTo>
                  <a:lnTo>
                    <a:pt x="18" y="4"/>
                  </a:lnTo>
                  <a:lnTo>
                    <a:pt x="18" y="3"/>
                  </a:lnTo>
                  <a:lnTo>
                    <a:pt x="18" y="3"/>
                  </a:lnTo>
                  <a:lnTo>
                    <a:pt x="18" y="3"/>
                  </a:lnTo>
                  <a:lnTo>
                    <a:pt x="19" y="2"/>
                  </a:lnTo>
                  <a:lnTo>
                    <a:pt x="19" y="2"/>
                  </a:lnTo>
                  <a:lnTo>
                    <a:pt x="19" y="2"/>
                  </a:lnTo>
                  <a:lnTo>
                    <a:pt x="19" y="1"/>
                  </a:lnTo>
                  <a:lnTo>
                    <a:pt x="19" y="1"/>
                  </a:lnTo>
                  <a:lnTo>
                    <a:pt x="19" y="1"/>
                  </a:lnTo>
                  <a:lnTo>
                    <a:pt x="19" y="1"/>
                  </a:lnTo>
                  <a:lnTo>
                    <a:pt x="20" y="1"/>
                  </a:lnTo>
                  <a:lnTo>
                    <a:pt x="20" y="1"/>
                  </a:lnTo>
                  <a:lnTo>
                    <a:pt x="20" y="0"/>
                  </a:lnTo>
                  <a:lnTo>
                    <a:pt x="20" y="0"/>
                  </a:lnTo>
                  <a:lnTo>
                    <a:pt x="20" y="0"/>
                  </a:lnTo>
                  <a:lnTo>
                    <a:pt x="20" y="0"/>
                  </a:lnTo>
                  <a:lnTo>
                    <a:pt x="20" y="0"/>
                  </a:lnTo>
                  <a:lnTo>
                    <a:pt x="20" y="0"/>
                  </a:lnTo>
                  <a:lnTo>
                    <a:pt x="20" y="0"/>
                  </a:lnTo>
                  <a:lnTo>
                    <a:pt x="20" y="0"/>
                  </a:lnTo>
                  <a:lnTo>
                    <a:pt x="20" y="0"/>
                  </a:lnTo>
                  <a:lnTo>
                    <a:pt x="20" y="0"/>
                  </a:lnTo>
                  <a:lnTo>
                    <a:pt x="21" y="0"/>
                  </a:lnTo>
                  <a:lnTo>
                    <a:pt x="21" y="0"/>
                  </a:lnTo>
                  <a:lnTo>
                    <a:pt x="21" y="0"/>
                  </a:lnTo>
                  <a:lnTo>
                    <a:pt x="21" y="0"/>
                  </a:lnTo>
                  <a:lnTo>
                    <a:pt x="21" y="0"/>
                  </a:lnTo>
                  <a:lnTo>
                    <a:pt x="21" y="0"/>
                  </a:lnTo>
                  <a:lnTo>
                    <a:pt x="21" y="0"/>
                  </a:lnTo>
                  <a:lnTo>
                    <a:pt x="21" y="0"/>
                  </a:lnTo>
                  <a:lnTo>
                    <a:pt x="21" y="0"/>
                  </a:lnTo>
                  <a:lnTo>
                    <a:pt x="21" y="0"/>
                  </a:lnTo>
                  <a:lnTo>
                    <a:pt x="22" y="0"/>
                  </a:lnTo>
                  <a:lnTo>
                    <a:pt x="22" y="0"/>
                  </a:lnTo>
                  <a:lnTo>
                    <a:pt x="22" y="0"/>
                  </a:lnTo>
                  <a:lnTo>
                    <a:pt x="22" y="0"/>
                  </a:lnTo>
                  <a:lnTo>
                    <a:pt x="22" y="0"/>
                  </a:lnTo>
                  <a:lnTo>
                    <a:pt x="22" y="0"/>
                  </a:lnTo>
                  <a:lnTo>
                    <a:pt x="22" y="0"/>
                  </a:lnTo>
                  <a:lnTo>
                    <a:pt x="22" y="0"/>
                  </a:lnTo>
                  <a:lnTo>
                    <a:pt x="22" y="0"/>
                  </a:lnTo>
                  <a:lnTo>
                    <a:pt x="22" y="0"/>
                  </a:lnTo>
                  <a:lnTo>
                    <a:pt x="22" y="0"/>
                  </a:lnTo>
                  <a:lnTo>
                    <a:pt x="22" y="0"/>
                  </a:lnTo>
                  <a:lnTo>
                    <a:pt x="22" y="0"/>
                  </a:lnTo>
                  <a:lnTo>
                    <a:pt x="23" y="0"/>
                  </a:lnTo>
                  <a:lnTo>
                    <a:pt x="23" y="1"/>
                  </a:lnTo>
                  <a:lnTo>
                    <a:pt x="23" y="1"/>
                  </a:lnTo>
                  <a:lnTo>
                    <a:pt x="23" y="1"/>
                  </a:lnTo>
                  <a:lnTo>
                    <a:pt x="23" y="1"/>
                  </a:lnTo>
                  <a:lnTo>
                    <a:pt x="23" y="1"/>
                  </a:lnTo>
                  <a:lnTo>
                    <a:pt x="23" y="2"/>
                  </a:lnTo>
                  <a:lnTo>
                    <a:pt x="23" y="2"/>
                  </a:lnTo>
                  <a:lnTo>
                    <a:pt x="24" y="2"/>
                  </a:lnTo>
                  <a:lnTo>
                    <a:pt x="24" y="2"/>
                  </a:lnTo>
                  <a:lnTo>
                    <a:pt x="24" y="2"/>
                  </a:lnTo>
                  <a:lnTo>
                    <a:pt x="24" y="3"/>
                  </a:lnTo>
                  <a:lnTo>
                    <a:pt x="24" y="4"/>
                  </a:lnTo>
                  <a:lnTo>
                    <a:pt x="25" y="4"/>
                  </a:lnTo>
                  <a:lnTo>
                    <a:pt x="25" y="4"/>
                  </a:lnTo>
                  <a:lnTo>
                    <a:pt x="25" y="4"/>
                  </a:lnTo>
                  <a:lnTo>
                    <a:pt x="25" y="5"/>
                  </a:lnTo>
                  <a:lnTo>
                    <a:pt x="26" y="8"/>
                  </a:lnTo>
                  <a:lnTo>
                    <a:pt x="26" y="8"/>
                  </a:lnTo>
                  <a:lnTo>
                    <a:pt x="26" y="8"/>
                  </a:lnTo>
                  <a:lnTo>
                    <a:pt x="26" y="9"/>
                  </a:lnTo>
                  <a:lnTo>
                    <a:pt x="27" y="10"/>
                  </a:lnTo>
                  <a:lnTo>
                    <a:pt x="27" y="14"/>
                  </a:lnTo>
                  <a:lnTo>
                    <a:pt x="27" y="14"/>
                  </a:lnTo>
                  <a:lnTo>
                    <a:pt x="27" y="14"/>
                  </a:lnTo>
                  <a:lnTo>
                    <a:pt x="28" y="15"/>
                  </a:lnTo>
                  <a:lnTo>
                    <a:pt x="28" y="17"/>
                  </a:lnTo>
                  <a:lnTo>
                    <a:pt x="29" y="21"/>
                  </a:lnTo>
                  <a:lnTo>
                    <a:pt x="29" y="21"/>
                  </a:lnTo>
                  <a:lnTo>
                    <a:pt x="29" y="22"/>
                  </a:lnTo>
                  <a:lnTo>
                    <a:pt x="29" y="23"/>
                  </a:lnTo>
                  <a:lnTo>
                    <a:pt x="29" y="25"/>
                  </a:lnTo>
                  <a:lnTo>
                    <a:pt x="30" y="29"/>
                  </a:lnTo>
                  <a:lnTo>
                    <a:pt x="32" y="39"/>
                  </a:lnTo>
                  <a:lnTo>
                    <a:pt x="32" y="39"/>
                  </a:lnTo>
                  <a:lnTo>
                    <a:pt x="32" y="40"/>
                  </a:lnTo>
                  <a:lnTo>
                    <a:pt x="32" y="41"/>
                  </a:lnTo>
                  <a:lnTo>
                    <a:pt x="32" y="43"/>
                  </a:lnTo>
                  <a:lnTo>
                    <a:pt x="33" y="48"/>
                  </a:lnTo>
                  <a:lnTo>
                    <a:pt x="35" y="57"/>
                  </a:lnTo>
                  <a:lnTo>
                    <a:pt x="35" y="58"/>
                  </a:lnTo>
                  <a:lnTo>
                    <a:pt x="35" y="59"/>
                  </a:lnTo>
                  <a:lnTo>
                    <a:pt x="35" y="60"/>
                  </a:lnTo>
                  <a:lnTo>
                    <a:pt x="35" y="62"/>
                  </a:lnTo>
                  <a:lnTo>
                    <a:pt x="36" y="67"/>
                  </a:lnTo>
                  <a:lnTo>
                    <a:pt x="37" y="76"/>
                  </a:lnTo>
                  <a:lnTo>
                    <a:pt x="37" y="77"/>
                  </a:lnTo>
                  <a:lnTo>
                    <a:pt x="37" y="78"/>
                  </a:lnTo>
                  <a:lnTo>
                    <a:pt x="38" y="79"/>
                  </a:lnTo>
                  <a:lnTo>
                    <a:pt x="38" y="81"/>
                  </a:lnTo>
                  <a:lnTo>
                    <a:pt x="39" y="86"/>
                  </a:lnTo>
                  <a:lnTo>
                    <a:pt x="39" y="86"/>
                  </a:lnTo>
                  <a:lnTo>
                    <a:pt x="39" y="87"/>
                  </a:lnTo>
                  <a:lnTo>
                    <a:pt x="39" y="88"/>
                  </a:lnTo>
                  <a:lnTo>
                    <a:pt x="40" y="90"/>
                  </a:lnTo>
                  <a:lnTo>
                    <a:pt x="40" y="94"/>
                  </a:lnTo>
                  <a:lnTo>
                    <a:pt x="41" y="95"/>
                  </a:lnTo>
                  <a:lnTo>
                    <a:pt x="41" y="95"/>
                  </a:lnTo>
                  <a:lnTo>
                    <a:pt x="41" y="96"/>
                  </a:lnTo>
                  <a:lnTo>
                    <a:pt x="41" y="98"/>
                  </a:lnTo>
                  <a:lnTo>
                    <a:pt x="42" y="102"/>
                  </a:lnTo>
                  <a:lnTo>
                    <a:pt x="42" y="102"/>
                  </a:lnTo>
                  <a:lnTo>
                    <a:pt x="42" y="103"/>
                  </a:lnTo>
                  <a:lnTo>
                    <a:pt x="42" y="104"/>
                  </a:lnTo>
                  <a:lnTo>
                    <a:pt x="43" y="105"/>
                  </a:lnTo>
                  <a:lnTo>
                    <a:pt x="43" y="108"/>
                  </a:lnTo>
                  <a:lnTo>
                    <a:pt x="43" y="108"/>
                  </a:lnTo>
                  <a:lnTo>
                    <a:pt x="44" y="108"/>
                  </a:lnTo>
                  <a:lnTo>
                    <a:pt x="44" y="109"/>
                  </a:lnTo>
                  <a:lnTo>
                    <a:pt x="44" y="110"/>
                  </a:lnTo>
                  <a:lnTo>
                    <a:pt x="44" y="110"/>
                  </a:lnTo>
                  <a:lnTo>
                    <a:pt x="44" y="111"/>
                  </a:lnTo>
                  <a:lnTo>
                    <a:pt x="45" y="111"/>
                  </a:lnTo>
                  <a:lnTo>
                    <a:pt x="45" y="112"/>
                  </a:lnTo>
                  <a:lnTo>
                    <a:pt x="45" y="112"/>
                  </a:lnTo>
                  <a:lnTo>
                    <a:pt x="45" y="113"/>
                  </a:lnTo>
                  <a:lnTo>
                    <a:pt x="45" y="113"/>
                  </a:lnTo>
                  <a:lnTo>
                    <a:pt x="45" y="113"/>
                  </a:lnTo>
                  <a:lnTo>
                    <a:pt x="45" y="113"/>
                  </a:lnTo>
                  <a:lnTo>
                    <a:pt x="46" y="114"/>
                  </a:lnTo>
                  <a:lnTo>
                    <a:pt x="46" y="114"/>
                  </a:lnTo>
                  <a:lnTo>
                    <a:pt x="46" y="114"/>
                  </a:lnTo>
                  <a:lnTo>
                    <a:pt x="46" y="114"/>
                  </a:lnTo>
                  <a:lnTo>
                    <a:pt x="46" y="114"/>
                  </a:lnTo>
                  <a:lnTo>
                    <a:pt x="46" y="114"/>
                  </a:lnTo>
                  <a:lnTo>
                    <a:pt x="46" y="115"/>
                  </a:lnTo>
                  <a:lnTo>
                    <a:pt x="47" y="115"/>
                  </a:lnTo>
                  <a:lnTo>
                    <a:pt x="47" y="115"/>
                  </a:lnTo>
                  <a:lnTo>
                    <a:pt x="47" y="115"/>
                  </a:lnTo>
                  <a:lnTo>
                    <a:pt x="47" y="115"/>
                  </a:lnTo>
                  <a:lnTo>
                    <a:pt x="47" y="115"/>
                  </a:lnTo>
                  <a:lnTo>
                    <a:pt x="47" y="115"/>
                  </a:lnTo>
                  <a:lnTo>
                    <a:pt x="47" y="115"/>
                  </a:lnTo>
                  <a:lnTo>
                    <a:pt x="47" y="115"/>
                  </a:lnTo>
                  <a:lnTo>
                    <a:pt x="47" y="115"/>
                  </a:lnTo>
                  <a:lnTo>
                    <a:pt x="47" y="116"/>
                  </a:lnTo>
                  <a:lnTo>
                    <a:pt x="47" y="116"/>
                  </a:lnTo>
                  <a:lnTo>
                    <a:pt x="47" y="116"/>
                  </a:lnTo>
                  <a:lnTo>
                    <a:pt x="48" y="116"/>
                  </a:lnTo>
                  <a:lnTo>
                    <a:pt x="48" y="116"/>
                  </a:lnTo>
                  <a:lnTo>
                    <a:pt x="48" y="116"/>
                  </a:lnTo>
                  <a:lnTo>
                    <a:pt x="48" y="116"/>
                  </a:lnTo>
                  <a:lnTo>
                    <a:pt x="48" y="116"/>
                  </a:lnTo>
                  <a:lnTo>
                    <a:pt x="48" y="116"/>
                  </a:lnTo>
                  <a:lnTo>
                    <a:pt x="48" y="116"/>
                  </a:lnTo>
                  <a:lnTo>
                    <a:pt x="48" y="116"/>
                  </a:lnTo>
                  <a:lnTo>
                    <a:pt x="48" y="115"/>
                  </a:lnTo>
                  <a:lnTo>
                    <a:pt x="48" y="115"/>
                  </a:lnTo>
                  <a:lnTo>
                    <a:pt x="49" y="115"/>
                  </a:lnTo>
                  <a:lnTo>
                    <a:pt x="49" y="115"/>
                  </a:lnTo>
                  <a:lnTo>
                    <a:pt x="49" y="115"/>
                  </a:lnTo>
                  <a:lnTo>
                    <a:pt x="49" y="115"/>
                  </a:lnTo>
                  <a:lnTo>
                    <a:pt x="49" y="115"/>
                  </a:lnTo>
                  <a:lnTo>
                    <a:pt x="49" y="115"/>
                  </a:lnTo>
                  <a:lnTo>
                    <a:pt x="49" y="115"/>
                  </a:lnTo>
                  <a:lnTo>
                    <a:pt x="49" y="115"/>
                  </a:lnTo>
                  <a:lnTo>
                    <a:pt x="49" y="114"/>
                  </a:lnTo>
                  <a:lnTo>
                    <a:pt x="49" y="114"/>
                  </a:lnTo>
                  <a:lnTo>
                    <a:pt x="49" y="114"/>
                  </a:lnTo>
                  <a:lnTo>
                    <a:pt x="50" y="114"/>
                  </a:lnTo>
                  <a:lnTo>
                    <a:pt x="50" y="114"/>
                  </a:lnTo>
                  <a:lnTo>
                    <a:pt x="50" y="114"/>
                  </a:lnTo>
                  <a:lnTo>
                    <a:pt x="50" y="113"/>
                  </a:lnTo>
                  <a:lnTo>
                    <a:pt x="50" y="113"/>
                  </a:lnTo>
                  <a:lnTo>
                    <a:pt x="50" y="113"/>
                  </a:lnTo>
                  <a:lnTo>
                    <a:pt x="50" y="113"/>
                  </a:lnTo>
                  <a:lnTo>
                    <a:pt x="51" y="112"/>
                  </a:lnTo>
                  <a:lnTo>
                    <a:pt x="51" y="112"/>
                  </a:lnTo>
                  <a:lnTo>
                    <a:pt x="51" y="112"/>
                  </a:lnTo>
                  <a:lnTo>
                    <a:pt x="51" y="111"/>
                  </a:lnTo>
                  <a:lnTo>
                    <a:pt x="51" y="110"/>
                  </a:lnTo>
                  <a:lnTo>
                    <a:pt x="51" y="110"/>
                  </a:lnTo>
                  <a:lnTo>
                    <a:pt x="52" y="110"/>
                  </a:lnTo>
                  <a:lnTo>
                    <a:pt x="52" y="109"/>
                  </a:lnTo>
                  <a:lnTo>
                    <a:pt x="52" y="108"/>
                  </a:lnTo>
                  <a:lnTo>
                    <a:pt x="52" y="108"/>
                  </a:lnTo>
                  <a:lnTo>
                    <a:pt x="52" y="107"/>
                  </a:lnTo>
                  <a:lnTo>
                    <a:pt x="53" y="107"/>
                  </a:lnTo>
                  <a:lnTo>
                    <a:pt x="53" y="105"/>
                  </a:lnTo>
                  <a:lnTo>
                    <a:pt x="53" y="102"/>
                  </a:lnTo>
                  <a:lnTo>
                    <a:pt x="54" y="102"/>
                  </a:lnTo>
                  <a:lnTo>
                    <a:pt x="54" y="102"/>
                  </a:lnTo>
                  <a:lnTo>
                    <a:pt x="54" y="101"/>
                  </a:lnTo>
                  <a:lnTo>
                    <a:pt x="54" y="99"/>
                  </a:lnTo>
                  <a:lnTo>
                    <a:pt x="55" y="96"/>
                  </a:lnTo>
                  <a:lnTo>
                    <a:pt x="55" y="95"/>
                  </a:lnTo>
                  <a:lnTo>
                    <a:pt x="55" y="95"/>
                  </a:lnTo>
                  <a:lnTo>
                    <a:pt x="55" y="94"/>
                  </a:lnTo>
                  <a:lnTo>
                    <a:pt x="56" y="92"/>
                  </a:lnTo>
                  <a:lnTo>
                    <a:pt x="56" y="87"/>
                  </a:lnTo>
                  <a:lnTo>
                    <a:pt x="58" y="78"/>
                  </a:lnTo>
                  <a:lnTo>
                    <a:pt x="61" y="57"/>
                  </a:lnTo>
                  <a:lnTo>
                    <a:pt x="61" y="57"/>
                  </a:lnTo>
                  <a:lnTo>
                    <a:pt x="61" y="56"/>
                  </a:lnTo>
                  <a:lnTo>
                    <a:pt x="61" y="55"/>
                  </a:lnTo>
                  <a:lnTo>
                    <a:pt x="62" y="52"/>
                  </a:lnTo>
                  <a:lnTo>
                    <a:pt x="62" y="47"/>
                  </a:lnTo>
                  <a:lnTo>
                    <a:pt x="64" y="38"/>
                  </a:lnTo>
                  <a:lnTo>
                    <a:pt x="64" y="37"/>
                  </a:lnTo>
                  <a:lnTo>
                    <a:pt x="64" y="37"/>
                  </a:lnTo>
                  <a:lnTo>
                    <a:pt x="64" y="36"/>
                  </a:lnTo>
                  <a:lnTo>
                    <a:pt x="64" y="33"/>
                  </a:lnTo>
                  <a:lnTo>
                    <a:pt x="65" y="29"/>
                  </a:lnTo>
                  <a:lnTo>
                    <a:pt x="67" y="21"/>
                  </a:lnTo>
                  <a:lnTo>
                    <a:pt x="67" y="20"/>
                  </a:lnTo>
                  <a:lnTo>
                    <a:pt x="67" y="20"/>
                  </a:lnTo>
                  <a:lnTo>
                    <a:pt x="67" y="19"/>
                  </a:lnTo>
                  <a:lnTo>
                    <a:pt x="67" y="17"/>
                  </a:lnTo>
                  <a:lnTo>
                    <a:pt x="68" y="13"/>
                  </a:lnTo>
                  <a:lnTo>
                    <a:pt x="68" y="13"/>
                  </a:lnTo>
                  <a:lnTo>
                    <a:pt x="68" y="12"/>
                  </a:lnTo>
                  <a:lnTo>
                    <a:pt x="68" y="12"/>
                  </a:lnTo>
                  <a:lnTo>
                    <a:pt x="69" y="10"/>
                  </a:lnTo>
                  <a:lnTo>
                    <a:pt x="69" y="7"/>
                  </a:lnTo>
                  <a:lnTo>
                    <a:pt x="70" y="7"/>
                  </a:lnTo>
                  <a:lnTo>
                    <a:pt x="70" y="7"/>
                  </a:lnTo>
                  <a:lnTo>
                    <a:pt x="70" y="6"/>
                  </a:lnTo>
                  <a:lnTo>
                    <a:pt x="70" y="5"/>
                  </a:lnTo>
                  <a:lnTo>
                    <a:pt x="70" y="4"/>
                  </a:lnTo>
                  <a:lnTo>
                    <a:pt x="71" y="4"/>
                  </a:lnTo>
                  <a:lnTo>
                    <a:pt x="71" y="4"/>
                  </a:lnTo>
                  <a:lnTo>
                    <a:pt x="71" y="3"/>
                  </a:lnTo>
                  <a:lnTo>
                    <a:pt x="71" y="3"/>
                  </a:lnTo>
                  <a:lnTo>
                    <a:pt x="71" y="2"/>
                  </a:lnTo>
                  <a:lnTo>
                    <a:pt x="71" y="2"/>
                  </a:lnTo>
                  <a:lnTo>
                    <a:pt x="71" y="2"/>
                  </a:lnTo>
                  <a:lnTo>
                    <a:pt x="72" y="2"/>
                  </a:lnTo>
                  <a:lnTo>
                    <a:pt x="72" y="1"/>
                  </a:lnTo>
                  <a:lnTo>
                    <a:pt x="72" y="1"/>
                  </a:lnTo>
                  <a:lnTo>
                    <a:pt x="72" y="1"/>
                  </a:lnTo>
                  <a:lnTo>
                    <a:pt x="72" y="1"/>
                  </a:lnTo>
                  <a:lnTo>
                    <a:pt x="72" y="1"/>
                  </a:lnTo>
                  <a:lnTo>
                    <a:pt x="72" y="1"/>
                  </a:lnTo>
                  <a:lnTo>
                    <a:pt x="72" y="0"/>
                  </a:lnTo>
                  <a:lnTo>
                    <a:pt x="73" y="0"/>
                  </a:lnTo>
                  <a:lnTo>
                    <a:pt x="73" y="0"/>
                  </a:lnTo>
                  <a:lnTo>
                    <a:pt x="73" y="0"/>
                  </a:lnTo>
                  <a:lnTo>
                    <a:pt x="73" y="0"/>
                  </a:lnTo>
                  <a:lnTo>
                    <a:pt x="73" y="0"/>
                  </a:lnTo>
                  <a:lnTo>
                    <a:pt x="73" y="0"/>
                  </a:lnTo>
                  <a:lnTo>
                    <a:pt x="73" y="0"/>
                  </a:lnTo>
                  <a:lnTo>
                    <a:pt x="73" y="0"/>
                  </a:lnTo>
                  <a:lnTo>
                    <a:pt x="73" y="0"/>
                  </a:lnTo>
                  <a:lnTo>
                    <a:pt x="73" y="0"/>
                  </a:lnTo>
                  <a:lnTo>
                    <a:pt x="73" y="0"/>
                  </a:lnTo>
                  <a:lnTo>
                    <a:pt x="74" y="0"/>
                  </a:lnTo>
                  <a:lnTo>
                    <a:pt x="74" y="0"/>
                  </a:lnTo>
                  <a:lnTo>
                    <a:pt x="74" y="0"/>
                  </a:lnTo>
                  <a:lnTo>
                    <a:pt x="74" y="0"/>
                  </a:lnTo>
                  <a:lnTo>
                    <a:pt x="74" y="0"/>
                  </a:lnTo>
                  <a:lnTo>
                    <a:pt x="74" y="0"/>
                  </a:lnTo>
                  <a:lnTo>
                    <a:pt x="74" y="0"/>
                  </a:lnTo>
                  <a:lnTo>
                    <a:pt x="74" y="0"/>
                  </a:lnTo>
                  <a:lnTo>
                    <a:pt x="74" y="0"/>
                  </a:lnTo>
                  <a:lnTo>
                    <a:pt x="75" y="0"/>
                  </a:lnTo>
                  <a:lnTo>
                    <a:pt x="75" y="0"/>
                  </a:lnTo>
                  <a:lnTo>
                    <a:pt x="75" y="0"/>
                  </a:lnTo>
                  <a:lnTo>
                    <a:pt x="75" y="0"/>
                  </a:lnTo>
                  <a:lnTo>
                    <a:pt x="75" y="0"/>
                  </a:lnTo>
                  <a:lnTo>
                    <a:pt x="75" y="0"/>
                  </a:lnTo>
                  <a:lnTo>
                    <a:pt x="75" y="0"/>
                  </a:lnTo>
                  <a:lnTo>
                    <a:pt x="75" y="0"/>
                  </a:lnTo>
                  <a:lnTo>
                    <a:pt x="75" y="0"/>
                  </a:lnTo>
                  <a:lnTo>
                    <a:pt x="75" y="1"/>
                  </a:lnTo>
                  <a:lnTo>
                    <a:pt x="75" y="1"/>
                  </a:lnTo>
                  <a:lnTo>
                    <a:pt x="76" y="1"/>
                  </a:lnTo>
                  <a:lnTo>
                    <a:pt x="76" y="1"/>
                  </a:lnTo>
                  <a:lnTo>
                    <a:pt x="76" y="1"/>
                  </a:lnTo>
                  <a:lnTo>
                    <a:pt x="76" y="2"/>
                  </a:lnTo>
                  <a:lnTo>
                    <a:pt x="76" y="2"/>
                  </a:lnTo>
                  <a:lnTo>
                    <a:pt x="76" y="2"/>
                  </a:lnTo>
                  <a:lnTo>
                    <a:pt x="76" y="2"/>
                  </a:lnTo>
                  <a:lnTo>
                    <a:pt x="76" y="2"/>
                  </a:lnTo>
                  <a:lnTo>
                    <a:pt x="77" y="3"/>
                  </a:lnTo>
                  <a:lnTo>
                    <a:pt x="77" y="3"/>
                  </a:lnTo>
                  <a:lnTo>
                    <a:pt x="77" y="4"/>
                  </a:lnTo>
                  <a:lnTo>
                    <a:pt x="77" y="4"/>
                  </a:lnTo>
                  <a:lnTo>
                    <a:pt x="77" y="5"/>
                  </a:lnTo>
                  <a:lnTo>
                    <a:pt x="77" y="5"/>
                  </a:lnTo>
                  <a:lnTo>
                    <a:pt x="78" y="6"/>
                  </a:lnTo>
                  <a:lnTo>
                    <a:pt x="79" y="9"/>
                  </a:lnTo>
                  <a:lnTo>
                    <a:pt x="79" y="9"/>
                  </a:lnTo>
                  <a:lnTo>
                    <a:pt x="79" y="10"/>
                  </a:lnTo>
                  <a:lnTo>
                    <a:pt x="79" y="10"/>
                  </a:lnTo>
                  <a:lnTo>
                    <a:pt x="79" y="12"/>
                  </a:lnTo>
                  <a:lnTo>
                    <a:pt x="80" y="15"/>
                  </a:lnTo>
                  <a:lnTo>
                    <a:pt x="80" y="16"/>
                  </a:lnTo>
                  <a:lnTo>
                    <a:pt x="80" y="16"/>
                  </a:lnTo>
                  <a:lnTo>
                    <a:pt x="80" y="17"/>
                  </a:lnTo>
                  <a:lnTo>
                    <a:pt x="81" y="19"/>
                  </a:lnTo>
                  <a:lnTo>
                    <a:pt x="81" y="22"/>
                  </a:lnTo>
                  <a:lnTo>
                    <a:pt x="81" y="23"/>
                  </a:lnTo>
                  <a:lnTo>
                    <a:pt x="81" y="23"/>
                  </a:lnTo>
                  <a:lnTo>
                    <a:pt x="82" y="24"/>
                  </a:lnTo>
                  <a:lnTo>
                    <a:pt x="82" y="26"/>
                  </a:lnTo>
                  <a:lnTo>
                    <a:pt x="83" y="31"/>
                  </a:lnTo>
                  <a:lnTo>
                    <a:pt x="84" y="40"/>
                  </a:lnTo>
                  <a:lnTo>
                    <a:pt x="84" y="40"/>
                  </a:lnTo>
                  <a:lnTo>
                    <a:pt x="84" y="41"/>
                  </a:lnTo>
                  <a:lnTo>
                    <a:pt x="85" y="42"/>
                  </a:lnTo>
                  <a:lnTo>
                    <a:pt x="85" y="45"/>
                  </a:lnTo>
                  <a:lnTo>
                    <a:pt x="86" y="50"/>
                  </a:lnTo>
                  <a:lnTo>
                    <a:pt x="87" y="61"/>
                  </a:lnTo>
                  <a:lnTo>
                    <a:pt x="87" y="62"/>
                  </a:lnTo>
                  <a:lnTo>
                    <a:pt x="88" y="62"/>
                  </a:lnTo>
                  <a:lnTo>
                    <a:pt x="88" y="64"/>
                  </a:lnTo>
                  <a:lnTo>
                    <a:pt x="88" y="66"/>
                  </a:lnTo>
                  <a:lnTo>
                    <a:pt x="89" y="72"/>
                  </a:lnTo>
                  <a:lnTo>
                    <a:pt x="90" y="82"/>
                  </a:lnTo>
                  <a:lnTo>
                    <a:pt x="90" y="82"/>
                  </a:lnTo>
                  <a:lnTo>
                    <a:pt x="90" y="83"/>
                  </a:lnTo>
                  <a:lnTo>
                    <a:pt x="91" y="84"/>
                  </a:lnTo>
                  <a:lnTo>
                    <a:pt x="91" y="86"/>
                  </a:lnTo>
                  <a:lnTo>
                    <a:pt x="92" y="90"/>
                  </a:lnTo>
                  <a:lnTo>
                    <a:pt x="92" y="91"/>
                  </a:lnTo>
                  <a:lnTo>
                    <a:pt x="92" y="92"/>
                  </a:lnTo>
                  <a:lnTo>
                    <a:pt x="92" y="92"/>
                  </a:lnTo>
                  <a:lnTo>
                    <a:pt x="92" y="94"/>
                  </a:lnTo>
                  <a:lnTo>
                    <a:pt x="93" y="98"/>
                  </a:lnTo>
                  <a:lnTo>
                    <a:pt x="93" y="99"/>
                  </a:lnTo>
                  <a:lnTo>
                    <a:pt x="93" y="99"/>
                  </a:lnTo>
                  <a:lnTo>
                    <a:pt x="94" y="100"/>
                  </a:lnTo>
                  <a:lnTo>
                    <a:pt x="94" y="102"/>
                  </a:lnTo>
                  <a:lnTo>
                    <a:pt x="94" y="102"/>
                  </a:lnTo>
                  <a:lnTo>
                    <a:pt x="94" y="102"/>
                  </a:lnTo>
                  <a:lnTo>
                    <a:pt x="94" y="103"/>
                  </a:lnTo>
                  <a:lnTo>
                    <a:pt x="94" y="105"/>
                  </a:lnTo>
                  <a:lnTo>
                    <a:pt x="95" y="105"/>
                  </a:lnTo>
                  <a:lnTo>
                    <a:pt x="95" y="105"/>
                  </a:lnTo>
                  <a:lnTo>
                    <a:pt x="95" y="106"/>
                  </a:lnTo>
                  <a:lnTo>
                    <a:pt x="95" y="108"/>
                  </a:lnTo>
                  <a:lnTo>
                    <a:pt x="95" y="108"/>
                  </a:lnTo>
                  <a:lnTo>
                    <a:pt x="95" y="108"/>
                  </a:lnTo>
                  <a:lnTo>
                    <a:pt x="96" y="109"/>
                  </a:lnTo>
                  <a:lnTo>
                    <a:pt x="96" y="110"/>
                  </a:lnTo>
                  <a:lnTo>
                    <a:pt x="96" y="110"/>
                  </a:lnTo>
                  <a:lnTo>
                    <a:pt x="96" y="110"/>
                  </a:lnTo>
                  <a:lnTo>
                    <a:pt x="96" y="111"/>
                  </a:lnTo>
                  <a:lnTo>
                    <a:pt x="97" y="112"/>
                  </a:lnTo>
                  <a:lnTo>
                    <a:pt x="97" y="112"/>
                  </a:lnTo>
                  <a:lnTo>
                    <a:pt x="97" y="112"/>
                  </a:lnTo>
                  <a:lnTo>
                    <a:pt x="97" y="113"/>
                  </a:lnTo>
                  <a:lnTo>
                    <a:pt x="97" y="113"/>
                  </a:lnTo>
                  <a:lnTo>
                    <a:pt x="97" y="114"/>
                  </a:lnTo>
                  <a:lnTo>
                    <a:pt x="98" y="114"/>
                  </a:lnTo>
                  <a:lnTo>
                    <a:pt x="98" y="114"/>
                  </a:lnTo>
                  <a:lnTo>
                    <a:pt x="98" y="114"/>
                  </a:lnTo>
                  <a:lnTo>
                    <a:pt x="98" y="114"/>
                  </a:lnTo>
                  <a:lnTo>
                    <a:pt x="98" y="114"/>
                  </a:lnTo>
                  <a:lnTo>
                    <a:pt x="98" y="115"/>
                  </a:lnTo>
                  <a:lnTo>
                    <a:pt x="98" y="115"/>
                  </a:lnTo>
                  <a:lnTo>
                    <a:pt x="98" y="115"/>
                  </a:lnTo>
                  <a:lnTo>
                    <a:pt x="98" y="115"/>
                  </a:lnTo>
                  <a:lnTo>
                    <a:pt x="98" y="115"/>
                  </a:lnTo>
                  <a:lnTo>
                    <a:pt x="98" y="115"/>
                  </a:lnTo>
                  <a:lnTo>
                    <a:pt x="99" y="115"/>
                  </a:lnTo>
                  <a:lnTo>
                    <a:pt x="99" y="115"/>
                  </a:lnTo>
                  <a:lnTo>
                    <a:pt x="99" y="115"/>
                  </a:lnTo>
                  <a:lnTo>
                    <a:pt x="99" y="115"/>
                  </a:lnTo>
                  <a:lnTo>
                    <a:pt x="99" y="115"/>
                  </a:lnTo>
                  <a:lnTo>
                    <a:pt x="99" y="115"/>
                  </a:lnTo>
                  <a:lnTo>
                    <a:pt x="99" y="116"/>
                  </a:lnTo>
                  <a:lnTo>
                    <a:pt x="99" y="116"/>
                  </a:lnTo>
                  <a:lnTo>
                    <a:pt x="99" y="116"/>
                  </a:lnTo>
                  <a:lnTo>
                    <a:pt x="99" y="116"/>
                  </a:lnTo>
                  <a:lnTo>
                    <a:pt x="100" y="116"/>
                  </a:lnTo>
                  <a:lnTo>
                    <a:pt x="100" y="116"/>
                  </a:lnTo>
                  <a:lnTo>
                    <a:pt x="100" y="116"/>
                  </a:lnTo>
                  <a:lnTo>
                    <a:pt x="100" y="116"/>
                  </a:lnTo>
                  <a:lnTo>
                    <a:pt x="100" y="116"/>
                  </a:lnTo>
                  <a:lnTo>
                    <a:pt x="100" y="116"/>
                  </a:lnTo>
                  <a:lnTo>
                    <a:pt x="100" y="116"/>
                  </a:lnTo>
                  <a:lnTo>
                    <a:pt x="100" y="115"/>
                  </a:lnTo>
                  <a:lnTo>
                    <a:pt x="100" y="115"/>
                  </a:lnTo>
                  <a:lnTo>
                    <a:pt x="100" y="115"/>
                  </a:lnTo>
                  <a:lnTo>
                    <a:pt x="100" y="115"/>
                  </a:lnTo>
                  <a:lnTo>
                    <a:pt x="100" y="115"/>
                  </a:lnTo>
                  <a:lnTo>
                    <a:pt x="100" y="115"/>
                  </a:lnTo>
                  <a:lnTo>
                    <a:pt x="101" y="115"/>
                  </a:lnTo>
                  <a:lnTo>
                    <a:pt x="101" y="115"/>
                  </a:lnTo>
                  <a:lnTo>
                    <a:pt x="101" y="115"/>
                  </a:lnTo>
                  <a:lnTo>
                    <a:pt x="101" y="115"/>
                  </a:lnTo>
                  <a:lnTo>
                    <a:pt x="101" y="114"/>
                  </a:lnTo>
                  <a:lnTo>
                    <a:pt x="101" y="114"/>
                  </a:lnTo>
                  <a:lnTo>
                    <a:pt x="101" y="114"/>
                  </a:lnTo>
                  <a:lnTo>
                    <a:pt x="102" y="114"/>
                  </a:lnTo>
                  <a:lnTo>
                    <a:pt x="102" y="114"/>
                  </a:lnTo>
                  <a:lnTo>
                    <a:pt x="102" y="114"/>
                  </a:lnTo>
                  <a:lnTo>
                    <a:pt x="102" y="113"/>
                  </a:lnTo>
                  <a:lnTo>
                    <a:pt x="102" y="113"/>
                  </a:lnTo>
                  <a:lnTo>
                    <a:pt x="102" y="113"/>
                  </a:lnTo>
                  <a:lnTo>
                    <a:pt x="102" y="112"/>
                  </a:lnTo>
                  <a:lnTo>
                    <a:pt x="102" y="112"/>
                  </a:lnTo>
                  <a:lnTo>
                    <a:pt x="102" y="112"/>
                  </a:lnTo>
                  <a:lnTo>
                    <a:pt x="103" y="112"/>
                  </a:lnTo>
                  <a:lnTo>
                    <a:pt x="103" y="110"/>
                  </a:lnTo>
                  <a:lnTo>
                    <a:pt x="103" y="110"/>
                  </a:lnTo>
                  <a:lnTo>
                    <a:pt x="103" y="110"/>
                  </a:lnTo>
                  <a:lnTo>
                    <a:pt x="103" y="109"/>
                  </a:lnTo>
                  <a:lnTo>
                    <a:pt x="104" y="108"/>
                  </a:lnTo>
                  <a:lnTo>
                    <a:pt x="104" y="105"/>
                  </a:lnTo>
                  <a:lnTo>
                    <a:pt x="104" y="105"/>
                  </a:lnTo>
                  <a:lnTo>
                    <a:pt x="105" y="104"/>
                  </a:lnTo>
                  <a:lnTo>
                    <a:pt x="105" y="104"/>
                  </a:lnTo>
                  <a:lnTo>
                    <a:pt x="105" y="102"/>
                  </a:lnTo>
                  <a:lnTo>
                    <a:pt x="106" y="98"/>
                  </a:lnTo>
                  <a:lnTo>
                    <a:pt x="106" y="98"/>
                  </a:lnTo>
                  <a:lnTo>
                    <a:pt x="106" y="97"/>
                  </a:lnTo>
                  <a:lnTo>
                    <a:pt x="106" y="96"/>
                  </a:lnTo>
                  <a:lnTo>
                    <a:pt x="107" y="94"/>
                  </a:lnTo>
                  <a:lnTo>
                    <a:pt x="108" y="90"/>
                  </a:lnTo>
                  <a:lnTo>
                    <a:pt x="108" y="89"/>
                  </a:lnTo>
                  <a:lnTo>
                    <a:pt x="108" y="89"/>
                  </a:lnTo>
                  <a:lnTo>
                    <a:pt x="108" y="88"/>
                  </a:lnTo>
                  <a:lnTo>
                    <a:pt x="108" y="86"/>
                  </a:lnTo>
                  <a:lnTo>
                    <a:pt x="109" y="81"/>
                  </a:lnTo>
                  <a:lnTo>
                    <a:pt x="110" y="72"/>
                  </a:lnTo>
                  <a:lnTo>
                    <a:pt x="113" y="52"/>
                  </a:lnTo>
                  <a:lnTo>
                    <a:pt x="113" y="51"/>
                  </a:lnTo>
                  <a:lnTo>
                    <a:pt x="113" y="50"/>
                  </a:lnTo>
                  <a:lnTo>
                    <a:pt x="113" y="49"/>
                  </a:lnTo>
                  <a:lnTo>
                    <a:pt x="114" y="46"/>
                  </a:lnTo>
                  <a:lnTo>
                    <a:pt x="115" y="41"/>
                  </a:lnTo>
                  <a:lnTo>
                    <a:pt x="116" y="31"/>
                  </a:lnTo>
                  <a:lnTo>
                    <a:pt x="116" y="30"/>
                  </a:lnTo>
                  <a:lnTo>
                    <a:pt x="116" y="30"/>
                  </a:lnTo>
                  <a:lnTo>
                    <a:pt x="116" y="28"/>
                  </a:lnTo>
                  <a:lnTo>
                    <a:pt x="117" y="26"/>
                  </a:lnTo>
                  <a:lnTo>
                    <a:pt x="118" y="22"/>
                  </a:lnTo>
                  <a:lnTo>
                    <a:pt x="118" y="21"/>
                  </a:lnTo>
                  <a:lnTo>
                    <a:pt x="118" y="20"/>
                  </a:lnTo>
                  <a:lnTo>
                    <a:pt x="118" y="19"/>
                  </a:lnTo>
                  <a:lnTo>
                    <a:pt x="118" y="17"/>
                  </a:lnTo>
                  <a:lnTo>
                    <a:pt x="119" y="14"/>
                  </a:lnTo>
                  <a:lnTo>
                    <a:pt x="119" y="13"/>
                  </a:lnTo>
                  <a:lnTo>
                    <a:pt x="119" y="13"/>
                  </a:lnTo>
                  <a:lnTo>
                    <a:pt x="120" y="12"/>
                  </a:lnTo>
                  <a:lnTo>
                    <a:pt x="120" y="10"/>
                  </a:lnTo>
                  <a:lnTo>
                    <a:pt x="120" y="10"/>
                  </a:lnTo>
                  <a:lnTo>
                    <a:pt x="120" y="10"/>
                  </a:lnTo>
                  <a:lnTo>
                    <a:pt x="120" y="9"/>
                  </a:lnTo>
                  <a:lnTo>
                    <a:pt x="121" y="7"/>
                  </a:lnTo>
                  <a:lnTo>
                    <a:pt x="121" y="7"/>
                  </a:lnTo>
                  <a:lnTo>
                    <a:pt x="121" y="7"/>
                  </a:lnTo>
                  <a:lnTo>
                    <a:pt x="121" y="6"/>
                  </a:lnTo>
                  <a:lnTo>
                    <a:pt x="121" y="5"/>
                  </a:lnTo>
                  <a:lnTo>
                    <a:pt x="122" y="5"/>
                  </a:lnTo>
                  <a:lnTo>
                    <a:pt x="122" y="4"/>
                  </a:lnTo>
                  <a:lnTo>
                    <a:pt x="122" y="4"/>
                  </a:lnTo>
                  <a:lnTo>
                    <a:pt x="122" y="3"/>
                  </a:lnTo>
                  <a:lnTo>
                    <a:pt x="122" y="3"/>
                  </a:lnTo>
                  <a:lnTo>
                    <a:pt x="122" y="2"/>
                  </a:lnTo>
                  <a:lnTo>
                    <a:pt x="122" y="2"/>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1" name="Freeform 68"/>
            <p:cNvSpPr>
              <a:spLocks/>
            </p:cNvSpPr>
            <p:nvPr/>
          </p:nvSpPr>
          <p:spPr bwMode="auto">
            <a:xfrm>
              <a:off x="3171" y="2186"/>
              <a:ext cx="103" cy="116"/>
            </a:xfrm>
            <a:custGeom>
              <a:avLst/>
              <a:gdLst/>
              <a:ahLst/>
              <a:cxnLst>
                <a:cxn ang="0">
                  <a:pos x="1" y="1"/>
                </a:cxn>
                <a:cxn ang="0">
                  <a:pos x="2" y="0"/>
                </a:cxn>
                <a:cxn ang="0">
                  <a:pos x="3" y="0"/>
                </a:cxn>
                <a:cxn ang="0">
                  <a:pos x="4" y="0"/>
                </a:cxn>
                <a:cxn ang="0">
                  <a:pos x="4" y="1"/>
                </a:cxn>
                <a:cxn ang="0">
                  <a:pos x="5" y="2"/>
                </a:cxn>
                <a:cxn ang="0">
                  <a:pos x="7" y="6"/>
                </a:cxn>
                <a:cxn ang="0">
                  <a:pos x="8" y="11"/>
                </a:cxn>
                <a:cxn ang="0">
                  <a:pos x="12" y="33"/>
                </a:cxn>
                <a:cxn ang="0">
                  <a:pos x="15" y="56"/>
                </a:cxn>
                <a:cxn ang="0">
                  <a:pos x="19" y="83"/>
                </a:cxn>
                <a:cxn ang="0">
                  <a:pos x="22" y="101"/>
                </a:cxn>
                <a:cxn ang="0">
                  <a:pos x="24" y="109"/>
                </a:cxn>
                <a:cxn ang="0">
                  <a:pos x="25" y="112"/>
                </a:cxn>
                <a:cxn ang="0">
                  <a:pos x="26" y="114"/>
                </a:cxn>
                <a:cxn ang="0">
                  <a:pos x="27" y="115"/>
                </a:cxn>
                <a:cxn ang="0">
                  <a:pos x="28" y="116"/>
                </a:cxn>
                <a:cxn ang="0">
                  <a:pos x="28" y="115"/>
                </a:cxn>
                <a:cxn ang="0">
                  <a:pos x="29" y="115"/>
                </a:cxn>
                <a:cxn ang="0">
                  <a:pos x="30" y="112"/>
                </a:cxn>
                <a:cxn ang="0">
                  <a:pos x="32" y="108"/>
                </a:cxn>
                <a:cxn ang="0">
                  <a:pos x="34" y="100"/>
                </a:cxn>
                <a:cxn ang="0">
                  <a:pos x="37" y="76"/>
                </a:cxn>
                <a:cxn ang="0">
                  <a:pos x="41" y="52"/>
                </a:cxn>
                <a:cxn ang="0">
                  <a:pos x="44" y="28"/>
                </a:cxn>
                <a:cxn ang="0">
                  <a:pos x="47" y="14"/>
                </a:cxn>
                <a:cxn ang="0">
                  <a:pos x="48" y="8"/>
                </a:cxn>
                <a:cxn ang="0">
                  <a:pos x="49" y="4"/>
                </a:cxn>
                <a:cxn ang="0">
                  <a:pos x="50" y="1"/>
                </a:cxn>
                <a:cxn ang="0">
                  <a:pos x="51" y="0"/>
                </a:cxn>
                <a:cxn ang="0">
                  <a:pos x="52" y="0"/>
                </a:cxn>
                <a:cxn ang="0">
                  <a:pos x="53" y="0"/>
                </a:cxn>
                <a:cxn ang="0">
                  <a:pos x="53" y="0"/>
                </a:cxn>
                <a:cxn ang="0">
                  <a:pos x="54" y="1"/>
                </a:cxn>
                <a:cxn ang="0">
                  <a:pos x="55" y="5"/>
                </a:cxn>
                <a:cxn ang="0">
                  <a:pos x="57" y="10"/>
                </a:cxn>
                <a:cxn ang="0">
                  <a:pos x="61" y="32"/>
                </a:cxn>
                <a:cxn ang="0">
                  <a:pos x="64" y="55"/>
                </a:cxn>
                <a:cxn ang="0">
                  <a:pos x="68" y="84"/>
                </a:cxn>
                <a:cxn ang="0">
                  <a:pos x="70" y="96"/>
                </a:cxn>
                <a:cxn ang="0">
                  <a:pos x="71" y="104"/>
                </a:cxn>
                <a:cxn ang="0">
                  <a:pos x="73" y="110"/>
                </a:cxn>
                <a:cxn ang="0">
                  <a:pos x="74" y="114"/>
                </a:cxn>
                <a:cxn ang="0">
                  <a:pos x="75" y="115"/>
                </a:cxn>
                <a:cxn ang="0">
                  <a:pos x="76" y="116"/>
                </a:cxn>
                <a:cxn ang="0">
                  <a:pos x="77" y="116"/>
                </a:cxn>
                <a:cxn ang="0">
                  <a:pos x="77" y="115"/>
                </a:cxn>
                <a:cxn ang="0">
                  <a:pos x="78" y="113"/>
                </a:cxn>
                <a:cxn ang="0">
                  <a:pos x="80" y="110"/>
                </a:cxn>
                <a:cxn ang="0">
                  <a:pos x="81" y="102"/>
                </a:cxn>
                <a:cxn ang="0">
                  <a:pos x="85" y="78"/>
                </a:cxn>
                <a:cxn ang="0">
                  <a:pos x="90" y="43"/>
                </a:cxn>
                <a:cxn ang="0">
                  <a:pos x="92" y="29"/>
                </a:cxn>
                <a:cxn ang="0">
                  <a:pos x="94" y="15"/>
                </a:cxn>
                <a:cxn ang="0">
                  <a:pos x="96" y="6"/>
                </a:cxn>
                <a:cxn ang="0">
                  <a:pos x="98" y="3"/>
                </a:cxn>
                <a:cxn ang="0">
                  <a:pos x="99" y="1"/>
                </a:cxn>
                <a:cxn ang="0">
                  <a:pos x="99" y="0"/>
                </a:cxn>
                <a:cxn ang="0">
                  <a:pos x="100" y="0"/>
                </a:cxn>
                <a:cxn ang="0">
                  <a:pos x="101" y="0"/>
                </a:cxn>
                <a:cxn ang="0">
                  <a:pos x="101" y="0"/>
                </a:cxn>
                <a:cxn ang="0">
                  <a:pos x="102" y="2"/>
                </a:cxn>
              </a:cxnLst>
              <a:rect l="0" t="0" r="r" b="b"/>
              <a:pathLst>
                <a:path w="103" h="116">
                  <a:moveTo>
                    <a:pt x="0" y="2"/>
                  </a:moveTo>
                  <a:lnTo>
                    <a:pt x="1" y="2"/>
                  </a:lnTo>
                  <a:lnTo>
                    <a:pt x="1" y="2"/>
                  </a:lnTo>
                  <a:lnTo>
                    <a:pt x="1" y="1"/>
                  </a:lnTo>
                  <a:lnTo>
                    <a:pt x="1" y="1"/>
                  </a:lnTo>
                  <a:lnTo>
                    <a:pt x="1" y="1"/>
                  </a:lnTo>
                  <a:lnTo>
                    <a:pt x="1" y="1"/>
                  </a:lnTo>
                  <a:lnTo>
                    <a:pt x="1" y="1"/>
                  </a:lnTo>
                  <a:lnTo>
                    <a:pt x="1" y="1"/>
                  </a:lnTo>
                  <a:lnTo>
                    <a:pt x="1" y="0"/>
                  </a:lnTo>
                  <a:lnTo>
                    <a:pt x="2" y="0"/>
                  </a:lnTo>
                  <a:lnTo>
                    <a:pt x="2" y="0"/>
                  </a:lnTo>
                  <a:lnTo>
                    <a:pt x="2" y="0"/>
                  </a:lnTo>
                  <a:lnTo>
                    <a:pt x="2" y="0"/>
                  </a:lnTo>
                  <a:lnTo>
                    <a:pt x="2" y="0"/>
                  </a:lnTo>
                  <a:lnTo>
                    <a:pt x="2" y="0"/>
                  </a:lnTo>
                  <a:lnTo>
                    <a:pt x="2" y="0"/>
                  </a:lnTo>
                  <a:lnTo>
                    <a:pt x="2" y="0"/>
                  </a:lnTo>
                  <a:lnTo>
                    <a:pt x="2" y="0"/>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0"/>
                  </a:lnTo>
                  <a:lnTo>
                    <a:pt x="4" y="1"/>
                  </a:lnTo>
                  <a:lnTo>
                    <a:pt x="4" y="1"/>
                  </a:lnTo>
                  <a:lnTo>
                    <a:pt x="4" y="1"/>
                  </a:lnTo>
                  <a:lnTo>
                    <a:pt x="5" y="1"/>
                  </a:lnTo>
                  <a:lnTo>
                    <a:pt x="5" y="1"/>
                  </a:lnTo>
                  <a:lnTo>
                    <a:pt x="5" y="2"/>
                  </a:lnTo>
                  <a:lnTo>
                    <a:pt x="5" y="2"/>
                  </a:lnTo>
                  <a:lnTo>
                    <a:pt x="5" y="2"/>
                  </a:lnTo>
                  <a:lnTo>
                    <a:pt x="5" y="2"/>
                  </a:lnTo>
                  <a:lnTo>
                    <a:pt x="5" y="2"/>
                  </a:lnTo>
                  <a:lnTo>
                    <a:pt x="5" y="3"/>
                  </a:lnTo>
                  <a:lnTo>
                    <a:pt x="6" y="3"/>
                  </a:lnTo>
                  <a:lnTo>
                    <a:pt x="6" y="4"/>
                  </a:lnTo>
                  <a:lnTo>
                    <a:pt x="6" y="4"/>
                  </a:lnTo>
                  <a:lnTo>
                    <a:pt x="6" y="4"/>
                  </a:lnTo>
                  <a:lnTo>
                    <a:pt x="6" y="5"/>
                  </a:lnTo>
                  <a:lnTo>
                    <a:pt x="7" y="6"/>
                  </a:lnTo>
                  <a:lnTo>
                    <a:pt x="7" y="6"/>
                  </a:lnTo>
                  <a:lnTo>
                    <a:pt x="7" y="7"/>
                  </a:lnTo>
                  <a:lnTo>
                    <a:pt x="7" y="7"/>
                  </a:lnTo>
                  <a:lnTo>
                    <a:pt x="7" y="8"/>
                  </a:lnTo>
                  <a:lnTo>
                    <a:pt x="7" y="9"/>
                  </a:lnTo>
                  <a:lnTo>
                    <a:pt x="7" y="9"/>
                  </a:lnTo>
                  <a:lnTo>
                    <a:pt x="8" y="10"/>
                  </a:lnTo>
                  <a:lnTo>
                    <a:pt x="8" y="11"/>
                  </a:lnTo>
                  <a:lnTo>
                    <a:pt x="9" y="15"/>
                  </a:lnTo>
                  <a:lnTo>
                    <a:pt x="9" y="15"/>
                  </a:lnTo>
                  <a:lnTo>
                    <a:pt x="9" y="16"/>
                  </a:lnTo>
                  <a:lnTo>
                    <a:pt x="9" y="16"/>
                  </a:lnTo>
                  <a:lnTo>
                    <a:pt x="9" y="18"/>
                  </a:lnTo>
                  <a:lnTo>
                    <a:pt x="10" y="23"/>
                  </a:lnTo>
                  <a:lnTo>
                    <a:pt x="12" y="32"/>
                  </a:lnTo>
                  <a:lnTo>
                    <a:pt x="12" y="33"/>
                  </a:lnTo>
                  <a:lnTo>
                    <a:pt x="12" y="33"/>
                  </a:lnTo>
                  <a:lnTo>
                    <a:pt x="12" y="35"/>
                  </a:lnTo>
                  <a:lnTo>
                    <a:pt x="12" y="37"/>
                  </a:lnTo>
                  <a:lnTo>
                    <a:pt x="13" y="42"/>
                  </a:lnTo>
                  <a:lnTo>
                    <a:pt x="15" y="53"/>
                  </a:lnTo>
                  <a:lnTo>
                    <a:pt x="15" y="54"/>
                  </a:lnTo>
                  <a:lnTo>
                    <a:pt x="15" y="55"/>
                  </a:lnTo>
                  <a:lnTo>
                    <a:pt x="15" y="56"/>
                  </a:lnTo>
                  <a:lnTo>
                    <a:pt x="15" y="58"/>
                  </a:lnTo>
                  <a:lnTo>
                    <a:pt x="16" y="64"/>
                  </a:lnTo>
                  <a:lnTo>
                    <a:pt x="18" y="74"/>
                  </a:lnTo>
                  <a:lnTo>
                    <a:pt x="18" y="74"/>
                  </a:lnTo>
                  <a:lnTo>
                    <a:pt x="18" y="75"/>
                  </a:lnTo>
                  <a:lnTo>
                    <a:pt x="18" y="76"/>
                  </a:lnTo>
                  <a:lnTo>
                    <a:pt x="18" y="79"/>
                  </a:lnTo>
                  <a:lnTo>
                    <a:pt x="19" y="83"/>
                  </a:lnTo>
                  <a:lnTo>
                    <a:pt x="20" y="92"/>
                  </a:lnTo>
                  <a:lnTo>
                    <a:pt x="20" y="93"/>
                  </a:lnTo>
                  <a:lnTo>
                    <a:pt x="20" y="93"/>
                  </a:lnTo>
                  <a:lnTo>
                    <a:pt x="21" y="94"/>
                  </a:lnTo>
                  <a:lnTo>
                    <a:pt x="21" y="96"/>
                  </a:lnTo>
                  <a:lnTo>
                    <a:pt x="22" y="100"/>
                  </a:lnTo>
                  <a:lnTo>
                    <a:pt x="22" y="100"/>
                  </a:lnTo>
                  <a:lnTo>
                    <a:pt x="22" y="101"/>
                  </a:lnTo>
                  <a:lnTo>
                    <a:pt x="22" y="101"/>
                  </a:lnTo>
                  <a:lnTo>
                    <a:pt x="22" y="103"/>
                  </a:lnTo>
                  <a:lnTo>
                    <a:pt x="23" y="106"/>
                  </a:lnTo>
                  <a:lnTo>
                    <a:pt x="23" y="106"/>
                  </a:lnTo>
                  <a:lnTo>
                    <a:pt x="23" y="107"/>
                  </a:lnTo>
                  <a:lnTo>
                    <a:pt x="23" y="107"/>
                  </a:lnTo>
                  <a:lnTo>
                    <a:pt x="24" y="109"/>
                  </a:lnTo>
                  <a:lnTo>
                    <a:pt x="24" y="109"/>
                  </a:lnTo>
                  <a:lnTo>
                    <a:pt x="24" y="109"/>
                  </a:lnTo>
                  <a:lnTo>
                    <a:pt x="24" y="110"/>
                  </a:lnTo>
                  <a:lnTo>
                    <a:pt x="24" y="111"/>
                  </a:lnTo>
                  <a:lnTo>
                    <a:pt x="24" y="111"/>
                  </a:lnTo>
                  <a:lnTo>
                    <a:pt x="25" y="111"/>
                  </a:lnTo>
                  <a:lnTo>
                    <a:pt x="25" y="112"/>
                  </a:lnTo>
                  <a:lnTo>
                    <a:pt x="25" y="112"/>
                  </a:lnTo>
                  <a:lnTo>
                    <a:pt x="25" y="112"/>
                  </a:lnTo>
                  <a:lnTo>
                    <a:pt x="25" y="113"/>
                  </a:lnTo>
                  <a:lnTo>
                    <a:pt x="25" y="113"/>
                  </a:lnTo>
                  <a:lnTo>
                    <a:pt x="25" y="113"/>
                  </a:lnTo>
                  <a:lnTo>
                    <a:pt x="26" y="113"/>
                  </a:lnTo>
                  <a:lnTo>
                    <a:pt x="26" y="114"/>
                  </a:lnTo>
                  <a:lnTo>
                    <a:pt x="26" y="114"/>
                  </a:lnTo>
                  <a:lnTo>
                    <a:pt x="26" y="114"/>
                  </a:lnTo>
                  <a:lnTo>
                    <a:pt x="26" y="114"/>
                  </a:lnTo>
                  <a:lnTo>
                    <a:pt x="26" y="114"/>
                  </a:lnTo>
                  <a:lnTo>
                    <a:pt x="26" y="114"/>
                  </a:lnTo>
                  <a:lnTo>
                    <a:pt x="26" y="115"/>
                  </a:lnTo>
                  <a:lnTo>
                    <a:pt x="26" y="115"/>
                  </a:lnTo>
                  <a:lnTo>
                    <a:pt x="26" y="115"/>
                  </a:lnTo>
                  <a:lnTo>
                    <a:pt x="26" y="115"/>
                  </a:lnTo>
                  <a:lnTo>
                    <a:pt x="27" y="115"/>
                  </a:lnTo>
                  <a:lnTo>
                    <a:pt x="27" y="115"/>
                  </a:lnTo>
                  <a:lnTo>
                    <a:pt x="27" y="115"/>
                  </a:lnTo>
                  <a:lnTo>
                    <a:pt x="27" y="115"/>
                  </a:lnTo>
                  <a:lnTo>
                    <a:pt x="27" y="115"/>
                  </a:lnTo>
                  <a:lnTo>
                    <a:pt x="27" y="115"/>
                  </a:lnTo>
                  <a:lnTo>
                    <a:pt x="27" y="116"/>
                  </a:lnTo>
                  <a:lnTo>
                    <a:pt x="27" y="116"/>
                  </a:lnTo>
                  <a:lnTo>
                    <a:pt x="27" y="116"/>
                  </a:lnTo>
                  <a:lnTo>
                    <a:pt x="28" y="116"/>
                  </a:lnTo>
                  <a:lnTo>
                    <a:pt x="28" y="116"/>
                  </a:lnTo>
                  <a:lnTo>
                    <a:pt x="28" y="116"/>
                  </a:lnTo>
                  <a:lnTo>
                    <a:pt x="28" y="116"/>
                  </a:lnTo>
                  <a:lnTo>
                    <a:pt x="28" y="116"/>
                  </a:lnTo>
                  <a:lnTo>
                    <a:pt x="28" y="116"/>
                  </a:lnTo>
                  <a:lnTo>
                    <a:pt x="28" y="116"/>
                  </a:lnTo>
                  <a:lnTo>
                    <a:pt x="28" y="115"/>
                  </a:lnTo>
                  <a:lnTo>
                    <a:pt x="28" y="115"/>
                  </a:lnTo>
                  <a:lnTo>
                    <a:pt x="28" y="115"/>
                  </a:lnTo>
                  <a:lnTo>
                    <a:pt x="29" y="115"/>
                  </a:lnTo>
                  <a:lnTo>
                    <a:pt x="29" y="115"/>
                  </a:lnTo>
                  <a:lnTo>
                    <a:pt x="29" y="115"/>
                  </a:lnTo>
                  <a:lnTo>
                    <a:pt x="29" y="115"/>
                  </a:lnTo>
                  <a:lnTo>
                    <a:pt x="29" y="115"/>
                  </a:lnTo>
                  <a:lnTo>
                    <a:pt x="29" y="115"/>
                  </a:lnTo>
                  <a:lnTo>
                    <a:pt x="29" y="115"/>
                  </a:lnTo>
                  <a:lnTo>
                    <a:pt x="29" y="114"/>
                  </a:lnTo>
                  <a:lnTo>
                    <a:pt x="29" y="114"/>
                  </a:lnTo>
                  <a:lnTo>
                    <a:pt x="29" y="114"/>
                  </a:lnTo>
                  <a:lnTo>
                    <a:pt x="30" y="114"/>
                  </a:lnTo>
                  <a:lnTo>
                    <a:pt x="30" y="114"/>
                  </a:lnTo>
                  <a:lnTo>
                    <a:pt x="30" y="114"/>
                  </a:lnTo>
                  <a:lnTo>
                    <a:pt x="30" y="113"/>
                  </a:lnTo>
                  <a:lnTo>
                    <a:pt x="30" y="112"/>
                  </a:lnTo>
                  <a:lnTo>
                    <a:pt x="31" y="112"/>
                  </a:lnTo>
                  <a:lnTo>
                    <a:pt x="31" y="112"/>
                  </a:lnTo>
                  <a:lnTo>
                    <a:pt x="31" y="111"/>
                  </a:lnTo>
                  <a:lnTo>
                    <a:pt x="31" y="110"/>
                  </a:lnTo>
                  <a:lnTo>
                    <a:pt x="31" y="110"/>
                  </a:lnTo>
                  <a:lnTo>
                    <a:pt x="31" y="110"/>
                  </a:lnTo>
                  <a:lnTo>
                    <a:pt x="31" y="109"/>
                  </a:lnTo>
                  <a:lnTo>
                    <a:pt x="32" y="108"/>
                  </a:lnTo>
                  <a:lnTo>
                    <a:pt x="32" y="107"/>
                  </a:lnTo>
                  <a:lnTo>
                    <a:pt x="32" y="107"/>
                  </a:lnTo>
                  <a:lnTo>
                    <a:pt x="32" y="106"/>
                  </a:lnTo>
                  <a:lnTo>
                    <a:pt x="33" y="105"/>
                  </a:lnTo>
                  <a:lnTo>
                    <a:pt x="33" y="102"/>
                  </a:lnTo>
                  <a:lnTo>
                    <a:pt x="33" y="101"/>
                  </a:lnTo>
                  <a:lnTo>
                    <a:pt x="33" y="101"/>
                  </a:lnTo>
                  <a:lnTo>
                    <a:pt x="34" y="100"/>
                  </a:lnTo>
                  <a:lnTo>
                    <a:pt x="34" y="98"/>
                  </a:lnTo>
                  <a:lnTo>
                    <a:pt x="35" y="94"/>
                  </a:lnTo>
                  <a:lnTo>
                    <a:pt x="35" y="94"/>
                  </a:lnTo>
                  <a:lnTo>
                    <a:pt x="35" y="93"/>
                  </a:lnTo>
                  <a:lnTo>
                    <a:pt x="35" y="92"/>
                  </a:lnTo>
                  <a:lnTo>
                    <a:pt x="35" y="90"/>
                  </a:lnTo>
                  <a:lnTo>
                    <a:pt x="36" y="86"/>
                  </a:lnTo>
                  <a:lnTo>
                    <a:pt x="37" y="76"/>
                  </a:lnTo>
                  <a:lnTo>
                    <a:pt x="38" y="75"/>
                  </a:lnTo>
                  <a:lnTo>
                    <a:pt x="38" y="75"/>
                  </a:lnTo>
                  <a:lnTo>
                    <a:pt x="38" y="73"/>
                  </a:lnTo>
                  <a:lnTo>
                    <a:pt x="38" y="71"/>
                  </a:lnTo>
                  <a:lnTo>
                    <a:pt x="39" y="65"/>
                  </a:lnTo>
                  <a:lnTo>
                    <a:pt x="41" y="54"/>
                  </a:lnTo>
                  <a:lnTo>
                    <a:pt x="41" y="53"/>
                  </a:lnTo>
                  <a:lnTo>
                    <a:pt x="41" y="52"/>
                  </a:lnTo>
                  <a:lnTo>
                    <a:pt x="41" y="51"/>
                  </a:lnTo>
                  <a:lnTo>
                    <a:pt x="41" y="48"/>
                  </a:lnTo>
                  <a:lnTo>
                    <a:pt x="42" y="43"/>
                  </a:lnTo>
                  <a:lnTo>
                    <a:pt x="43" y="32"/>
                  </a:lnTo>
                  <a:lnTo>
                    <a:pt x="44" y="32"/>
                  </a:lnTo>
                  <a:lnTo>
                    <a:pt x="44" y="31"/>
                  </a:lnTo>
                  <a:lnTo>
                    <a:pt x="44" y="30"/>
                  </a:lnTo>
                  <a:lnTo>
                    <a:pt x="44" y="28"/>
                  </a:lnTo>
                  <a:lnTo>
                    <a:pt x="45" y="23"/>
                  </a:lnTo>
                  <a:lnTo>
                    <a:pt x="45" y="23"/>
                  </a:lnTo>
                  <a:lnTo>
                    <a:pt x="45" y="22"/>
                  </a:lnTo>
                  <a:lnTo>
                    <a:pt x="45" y="21"/>
                  </a:lnTo>
                  <a:lnTo>
                    <a:pt x="46" y="19"/>
                  </a:lnTo>
                  <a:lnTo>
                    <a:pt x="46" y="15"/>
                  </a:lnTo>
                  <a:lnTo>
                    <a:pt x="47" y="15"/>
                  </a:lnTo>
                  <a:lnTo>
                    <a:pt x="47" y="14"/>
                  </a:lnTo>
                  <a:lnTo>
                    <a:pt x="47" y="14"/>
                  </a:lnTo>
                  <a:lnTo>
                    <a:pt x="47" y="12"/>
                  </a:lnTo>
                  <a:lnTo>
                    <a:pt x="47" y="12"/>
                  </a:lnTo>
                  <a:lnTo>
                    <a:pt x="47" y="11"/>
                  </a:lnTo>
                  <a:lnTo>
                    <a:pt x="47" y="10"/>
                  </a:lnTo>
                  <a:lnTo>
                    <a:pt x="48" y="9"/>
                  </a:lnTo>
                  <a:lnTo>
                    <a:pt x="48" y="8"/>
                  </a:lnTo>
                  <a:lnTo>
                    <a:pt x="48" y="8"/>
                  </a:lnTo>
                  <a:lnTo>
                    <a:pt x="48" y="7"/>
                  </a:lnTo>
                  <a:lnTo>
                    <a:pt x="49" y="6"/>
                  </a:lnTo>
                  <a:lnTo>
                    <a:pt x="49" y="6"/>
                  </a:lnTo>
                  <a:lnTo>
                    <a:pt x="49" y="6"/>
                  </a:lnTo>
                  <a:lnTo>
                    <a:pt x="49" y="5"/>
                  </a:lnTo>
                  <a:lnTo>
                    <a:pt x="49" y="4"/>
                  </a:lnTo>
                  <a:lnTo>
                    <a:pt x="49" y="4"/>
                  </a:lnTo>
                  <a:lnTo>
                    <a:pt x="49" y="4"/>
                  </a:lnTo>
                  <a:lnTo>
                    <a:pt x="49" y="3"/>
                  </a:lnTo>
                  <a:lnTo>
                    <a:pt x="50" y="3"/>
                  </a:lnTo>
                  <a:lnTo>
                    <a:pt x="50" y="3"/>
                  </a:lnTo>
                  <a:lnTo>
                    <a:pt x="50" y="2"/>
                  </a:lnTo>
                  <a:lnTo>
                    <a:pt x="50" y="2"/>
                  </a:lnTo>
                  <a:lnTo>
                    <a:pt x="50" y="2"/>
                  </a:lnTo>
                  <a:lnTo>
                    <a:pt x="50" y="2"/>
                  </a:lnTo>
                  <a:lnTo>
                    <a:pt x="50" y="1"/>
                  </a:lnTo>
                  <a:lnTo>
                    <a:pt x="50" y="1"/>
                  </a:lnTo>
                  <a:lnTo>
                    <a:pt x="51" y="1"/>
                  </a:lnTo>
                  <a:lnTo>
                    <a:pt x="51" y="1"/>
                  </a:lnTo>
                  <a:lnTo>
                    <a:pt x="51" y="1"/>
                  </a:lnTo>
                  <a:lnTo>
                    <a:pt x="51" y="0"/>
                  </a:lnTo>
                  <a:lnTo>
                    <a:pt x="51" y="0"/>
                  </a:lnTo>
                  <a:lnTo>
                    <a:pt x="51" y="0"/>
                  </a:lnTo>
                  <a:lnTo>
                    <a:pt x="51" y="0"/>
                  </a:lnTo>
                  <a:lnTo>
                    <a:pt x="51" y="0"/>
                  </a:lnTo>
                  <a:lnTo>
                    <a:pt x="51" y="0"/>
                  </a:lnTo>
                  <a:lnTo>
                    <a:pt x="51" y="0"/>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3" y="0"/>
                  </a:lnTo>
                  <a:lnTo>
                    <a:pt x="53" y="0"/>
                  </a:lnTo>
                  <a:lnTo>
                    <a:pt x="53" y="0"/>
                  </a:lnTo>
                  <a:lnTo>
                    <a:pt x="53" y="0"/>
                  </a:lnTo>
                  <a:lnTo>
                    <a:pt x="54" y="1"/>
                  </a:lnTo>
                  <a:lnTo>
                    <a:pt x="54" y="1"/>
                  </a:lnTo>
                  <a:lnTo>
                    <a:pt x="54" y="1"/>
                  </a:lnTo>
                  <a:lnTo>
                    <a:pt x="54" y="1"/>
                  </a:lnTo>
                  <a:lnTo>
                    <a:pt x="54" y="1"/>
                  </a:lnTo>
                  <a:lnTo>
                    <a:pt x="54" y="2"/>
                  </a:lnTo>
                  <a:lnTo>
                    <a:pt x="54" y="2"/>
                  </a:lnTo>
                  <a:lnTo>
                    <a:pt x="55" y="3"/>
                  </a:lnTo>
                  <a:lnTo>
                    <a:pt x="55" y="3"/>
                  </a:lnTo>
                  <a:lnTo>
                    <a:pt x="55" y="3"/>
                  </a:lnTo>
                  <a:lnTo>
                    <a:pt x="55" y="4"/>
                  </a:lnTo>
                  <a:lnTo>
                    <a:pt x="55" y="5"/>
                  </a:lnTo>
                  <a:lnTo>
                    <a:pt x="56" y="5"/>
                  </a:lnTo>
                  <a:lnTo>
                    <a:pt x="56" y="5"/>
                  </a:lnTo>
                  <a:lnTo>
                    <a:pt x="56" y="6"/>
                  </a:lnTo>
                  <a:lnTo>
                    <a:pt x="56" y="7"/>
                  </a:lnTo>
                  <a:lnTo>
                    <a:pt x="56" y="8"/>
                  </a:lnTo>
                  <a:lnTo>
                    <a:pt x="56" y="8"/>
                  </a:lnTo>
                  <a:lnTo>
                    <a:pt x="57" y="9"/>
                  </a:lnTo>
                  <a:lnTo>
                    <a:pt x="57" y="10"/>
                  </a:lnTo>
                  <a:lnTo>
                    <a:pt x="58" y="14"/>
                  </a:lnTo>
                  <a:lnTo>
                    <a:pt x="58" y="14"/>
                  </a:lnTo>
                  <a:lnTo>
                    <a:pt x="58" y="15"/>
                  </a:lnTo>
                  <a:lnTo>
                    <a:pt x="58" y="16"/>
                  </a:lnTo>
                  <a:lnTo>
                    <a:pt x="59" y="18"/>
                  </a:lnTo>
                  <a:lnTo>
                    <a:pt x="59" y="22"/>
                  </a:lnTo>
                  <a:lnTo>
                    <a:pt x="61" y="32"/>
                  </a:lnTo>
                  <a:lnTo>
                    <a:pt x="61" y="32"/>
                  </a:lnTo>
                  <a:lnTo>
                    <a:pt x="61" y="33"/>
                  </a:lnTo>
                  <a:lnTo>
                    <a:pt x="61" y="34"/>
                  </a:lnTo>
                  <a:lnTo>
                    <a:pt x="61" y="37"/>
                  </a:lnTo>
                  <a:lnTo>
                    <a:pt x="62" y="42"/>
                  </a:lnTo>
                  <a:lnTo>
                    <a:pt x="63" y="52"/>
                  </a:lnTo>
                  <a:lnTo>
                    <a:pt x="64" y="53"/>
                  </a:lnTo>
                  <a:lnTo>
                    <a:pt x="64" y="53"/>
                  </a:lnTo>
                  <a:lnTo>
                    <a:pt x="64" y="55"/>
                  </a:lnTo>
                  <a:lnTo>
                    <a:pt x="64" y="57"/>
                  </a:lnTo>
                  <a:lnTo>
                    <a:pt x="65" y="63"/>
                  </a:lnTo>
                  <a:lnTo>
                    <a:pt x="66" y="73"/>
                  </a:lnTo>
                  <a:lnTo>
                    <a:pt x="66" y="74"/>
                  </a:lnTo>
                  <a:lnTo>
                    <a:pt x="67" y="74"/>
                  </a:lnTo>
                  <a:lnTo>
                    <a:pt x="67" y="76"/>
                  </a:lnTo>
                  <a:lnTo>
                    <a:pt x="67" y="78"/>
                  </a:lnTo>
                  <a:lnTo>
                    <a:pt x="68" y="84"/>
                  </a:lnTo>
                  <a:lnTo>
                    <a:pt x="68" y="84"/>
                  </a:lnTo>
                  <a:lnTo>
                    <a:pt x="68" y="85"/>
                  </a:lnTo>
                  <a:lnTo>
                    <a:pt x="68" y="86"/>
                  </a:lnTo>
                  <a:lnTo>
                    <a:pt x="69" y="89"/>
                  </a:lnTo>
                  <a:lnTo>
                    <a:pt x="69" y="94"/>
                  </a:lnTo>
                  <a:lnTo>
                    <a:pt x="69" y="94"/>
                  </a:lnTo>
                  <a:lnTo>
                    <a:pt x="70" y="95"/>
                  </a:lnTo>
                  <a:lnTo>
                    <a:pt x="70" y="96"/>
                  </a:lnTo>
                  <a:lnTo>
                    <a:pt x="70" y="98"/>
                  </a:lnTo>
                  <a:lnTo>
                    <a:pt x="70" y="98"/>
                  </a:lnTo>
                  <a:lnTo>
                    <a:pt x="70" y="99"/>
                  </a:lnTo>
                  <a:lnTo>
                    <a:pt x="71" y="100"/>
                  </a:lnTo>
                  <a:lnTo>
                    <a:pt x="71" y="102"/>
                  </a:lnTo>
                  <a:lnTo>
                    <a:pt x="71" y="102"/>
                  </a:lnTo>
                  <a:lnTo>
                    <a:pt x="71" y="103"/>
                  </a:lnTo>
                  <a:lnTo>
                    <a:pt x="71" y="104"/>
                  </a:lnTo>
                  <a:lnTo>
                    <a:pt x="72" y="105"/>
                  </a:lnTo>
                  <a:lnTo>
                    <a:pt x="72" y="106"/>
                  </a:lnTo>
                  <a:lnTo>
                    <a:pt x="72" y="106"/>
                  </a:lnTo>
                  <a:lnTo>
                    <a:pt x="72" y="107"/>
                  </a:lnTo>
                  <a:lnTo>
                    <a:pt x="72" y="108"/>
                  </a:lnTo>
                  <a:lnTo>
                    <a:pt x="73" y="109"/>
                  </a:lnTo>
                  <a:lnTo>
                    <a:pt x="73" y="109"/>
                  </a:lnTo>
                  <a:lnTo>
                    <a:pt x="73" y="110"/>
                  </a:lnTo>
                  <a:lnTo>
                    <a:pt x="73" y="111"/>
                  </a:lnTo>
                  <a:lnTo>
                    <a:pt x="73" y="111"/>
                  </a:lnTo>
                  <a:lnTo>
                    <a:pt x="73" y="111"/>
                  </a:lnTo>
                  <a:lnTo>
                    <a:pt x="73" y="112"/>
                  </a:lnTo>
                  <a:lnTo>
                    <a:pt x="74" y="113"/>
                  </a:lnTo>
                  <a:lnTo>
                    <a:pt x="74" y="113"/>
                  </a:lnTo>
                  <a:lnTo>
                    <a:pt x="74" y="113"/>
                  </a:lnTo>
                  <a:lnTo>
                    <a:pt x="74" y="114"/>
                  </a:lnTo>
                  <a:lnTo>
                    <a:pt x="74" y="114"/>
                  </a:lnTo>
                  <a:lnTo>
                    <a:pt x="75" y="114"/>
                  </a:lnTo>
                  <a:lnTo>
                    <a:pt x="75" y="114"/>
                  </a:lnTo>
                  <a:lnTo>
                    <a:pt x="75" y="114"/>
                  </a:lnTo>
                  <a:lnTo>
                    <a:pt x="75" y="114"/>
                  </a:lnTo>
                  <a:lnTo>
                    <a:pt x="75" y="115"/>
                  </a:lnTo>
                  <a:lnTo>
                    <a:pt x="75" y="115"/>
                  </a:lnTo>
                  <a:lnTo>
                    <a:pt x="75" y="115"/>
                  </a:lnTo>
                  <a:lnTo>
                    <a:pt x="75" y="115"/>
                  </a:lnTo>
                  <a:lnTo>
                    <a:pt x="75" y="115"/>
                  </a:lnTo>
                  <a:lnTo>
                    <a:pt x="75" y="115"/>
                  </a:lnTo>
                  <a:lnTo>
                    <a:pt x="75" y="115"/>
                  </a:lnTo>
                  <a:lnTo>
                    <a:pt x="76" y="115"/>
                  </a:lnTo>
                  <a:lnTo>
                    <a:pt x="76" y="115"/>
                  </a:lnTo>
                  <a:lnTo>
                    <a:pt x="76" y="115"/>
                  </a:lnTo>
                  <a:lnTo>
                    <a:pt x="76" y="116"/>
                  </a:lnTo>
                  <a:lnTo>
                    <a:pt x="76" y="116"/>
                  </a:lnTo>
                  <a:lnTo>
                    <a:pt x="76" y="116"/>
                  </a:lnTo>
                  <a:lnTo>
                    <a:pt x="76" y="116"/>
                  </a:lnTo>
                  <a:lnTo>
                    <a:pt x="76" y="116"/>
                  </a:lnTo>
                  <a:lnTo>
                    <a:pt x="76" y="116"/>
                  </a:lnTo>
                  <a:lnTo>
                    <a:pt x="76" y="116"/>
                  </a:lnTo>
                  <a:lnTo>
                    <a:pt x="77" y="116"/>
                  </a:lnTo>
                  <a:lnTo>
                    <a:pt x="77" y="116"/>
                  </a:lnTo>
                  <a:lnTo>
                    <a:pt x="77" y="116"/>
                  </a:lnTo>
                  <a:lnTo>
                    <a:pt x="77" y="115"/>
                  </a:lnTo>
                  <a:lnTo>
                    <a:pt x="77" y="115"/>
                  </a:lnTo>
                  <a:lnTo>
                    <a:pt x="77" y="115"/>
                  </a:lnTo>
                  <a:lnTo>
                    <a:pt x="77" y="115"/>
                  </a:lnTo>
                  <a:lnTo>
                    <a:pt x="77" y="115"/>
                  </a:lnTo>
                  <a:lnTo>
                    <a:pt x="77" y="115"/>
                  </a:lnTo>
                  <a:lnTo>
                    <a:pt x="77" y="115"/>
                  </a:lnTo>
                  <a:lnTo>
                    <a:pt x="77" y="115"/>
                  </a:lnTo>
                  <a:lnTo>
                    <a:pt x="78" y="115"/>
                  </a:lnTo>
                  <a:lnTo>
                    <a:pt x="78" y="114"/>
                  </a:lnTo>
                  <a:lnTo>
                    <a:pt x="78" y="114"/>
                  </a:lnTo>
                  <a:lnTo>
                    <a:pt x="78" y="114"/>
                  </a:lnTo>
                  <a:lnTo>
                    <a:pt x="78" y="114"/>
                  </a:lnTo>
                  <a:lnTo>
                    <a:pt x="78" y="114"/>
                  </a:lnTo>
                  <a:lnTo>
                    <a:pt x="78" y="113"/>
                  </a:lnTo>
                  <a:lnTo>
                    <a:pt x="79" y="113"/>
                  </a:lnTo>
                  <a:lnTo>
                    <a:pt x="79" y="113"/>
                  </a:lnTo>
                  <a:lnTo>
                    <a:pt x="79" y="112"/>
                  </a:lnTo>
                  <a:lnTo>
                    <a:pt x="79" y="112"/>
                  </a:lnTo>
                  <a:lnTo>
                    <a:pt x="79" y="111"/>
                  </a:lnTo>
                  <a:lnTo>
                    <a:pt x="79" y="111"/>
                  </a:lnTo>
                  <a:lnTo>
                    <a:pt x="79" y="111"/>
                  </a:lnTo>
                  <a:lnTo>
                    <a:pt x="80" y="110"/>
                  </a:lnTo>
                  <a:lnTo>
                    <a:pt x="80" y="109"/>
                  </a:lnTo>
                  <a:lnTo>
                    <a:pt x="80" y="109"/>
                  </a:lnTo>
                  <a:lnTo>
                    <a:pt x="80" y="108"/>
                  </a:lnTo>
                  <a:lnTo>
                    <a:pt x="81" y="107"/>
                  </a:lnTo>
                  <a:lnTo>
                    <a:pt x="81" y="104"/>
                  </a:lnTo>
                  <a:lnTo>
                    <a:pt x="81" y="104"/>
                  </a:lnTo>
                  <a:lnTo>
                    <a:pt x="81" y="103"/>
                  </a:lnTo>
                  <a:lnTo>
                    <a:pt x="81" y="102"/>
                  </a:lnTo>
                  <a:lnTo>
                    <a:pt x="82" y="100"/>
                  </a:lnTo>
                  <a:lnTo>
                    <a:pt x="83" y="97"/>
                  </a:lnTo>
                  <a:lnTo>
                    <a:pt x="84" y="88"/>
                  </a:lnTo>
                  <a:lnTo>
                    <a:pt x="84" y="88"/>
                  </a:lnTo>
                  <a:lnTo>
                    <a:pt x="84" y="87"/>
                  </a:lnTo>
                  <a:lnTo>
                    <a:pt x="84" y="86"/>
                  </a:lnTo>
                  <a:lnTo>
                    <a:pt x="85" y="83"/>
                  </a:lnTo>
                  <a:lnTo>
                    <a:pt x="85" y="78"/>
                  </a:lnTo>
                  <a:lnTo>
                    <a:pt x="87" y="67"/>
                  </a:lnTo>
                  <a:lnTo>
                    <a:pt x="87" y="66"/>
                  </a:lnTo>
                  <a:lnTo>
                    <a:pt x="87" y="66"/>
                  </a:lnTo>
                  <a:lnTo>
                    <a:pt x="87" y="64"/>
                  </a:lnTo>
                  <a:lnTo>
                    <a:pt x="88" y="61"/>
                  </a:lnTo>
                  <a:lnTo>
                    <a:pt x="89" y="55"/>
                  </a:lnTo>
                  <a:lnTo>
                    <a:pt x="90" y="44"/>
                  </a:lnTo>
                  <a:lnTo>
                    <a:pt x="90" y="43"/>
                  </a:lnTo>
                  <a:lnTo>
                    <a:pt x="90" y="43"/>
                  </a:lnTo>
                  <a:lnTo>
                    <a:pt x="90" y="41"/>
                  </a:lnTo>
                  <a:lnTo>
                    <a:pt x="91" y="39"/>
                  </a:lnTo>
                  <a:lnTo>
                    <a:pt x="92" y="34"/>
                  </a:lnTo>
                  <a:lnTo>
                    <a:pt x="92" y="33"/>
                  </a:lnTo>
                  <a:lnTo>
                    <a:pt x="92" y="32"/>
                  </a:lnTo>
                  <a:lnTo>
                    <a:pt x="92" y="31"/>
                  </a:lnTo>
                  <a:lnTo>
                    <a:pt x="92" y="29"/>
                  </a:lnTo>
                  <a:lnTo>
                    <a:pt x="93" y="24"/>
                  </a:lnTo>
                  <a:lnTo>
                    <a:pt x="93" y="24"/>
                  </a:lnTo>
                  <a:lnTo>
                    <a:pt x="93" y="23"/>
                  </a:lnTo>
                  <a:lnTo>
                    <a:pt x="93" y="22"/>
                  </a:lnTo>
                  <a:lnTo>
                    <a:pt x="94" y="20"/>
                  </a:lnTo>
                  <a:lnTo>
                    <a:pt x="94" y="16"/>
                  </a:lnTo>
                  <a:lnTo>
                    <a:pt x="94" y="16"/>
                  </a:lnTo>
                  <a:lnTo>
                    <a:pt x="94" y="15"/>
                  </a:lnTo>
                  <a:lnTo>
                    <a:pt x="95" y="14"/>
                  </a:lnTo>
                  <a:lnTo>
                    <a:pt x="95" y="12"/>
                  </a:lnTo>
                  <a:lnTo>
                    <a:pt x="96" y="9"/>
                  </a:lnTo>
                  <a:lnTo>
                    <a:pt x="96" y="9"/>
                  </a:lnTo>
                  <a:lnTo>
                    <a:pt x="96" y="8"/>
                  </a:lnTo>
                  <a:lnTo>
                    <a:pt x="96" y="8"/>
                  </a:lnTo>
                  <a:lnTo>
                    <a:pt x="96" y="6"/>
                  </a:lnTo>
                  <a:lnTo>
                    <a:pt x="96" y="6"/>
                  </a:lnTo>
                  <a:lnTo>
                    <a:pt x="97" y="6"/>
                  </a:lnTo>
                  <a:lnTo>
                    <a:pt x="97" y="5"/>
                  </a:lnTo>
                  <a:lnTo>
                    <a:pt x="97" y="4"/>
                  </a:lnTo>
                  <a:lnTo>
                    <a:pt x="97" y="4"/>
                  </a:lnTo>
                  <a:lnTo>
                    <a:pt x="97" y="4"/>
                  </a:lnTo>
                  <a:lnTo>
                    <a:pt x="98" y="3"/>
                  </a:lnTo>
                  <a:lnTo>
                    <a:pt x="98" y="3"/>
                  </a:lnTo>
                  <a:lnTo>
                    <a:pt x="98" y="3"/>
                  </a:lnTo>
                  <a:lnTo>
                    <a:pt x="98" y="2"/>
                  </a:lnTo>
                  <a:lnTo>
                    <a:pt x="98" y="2"/>
                  </a:lnTo>
                  <a:lnTo>
                    <a:pt x="98" y="2"/>
                  </a:lnTo>
                  <a:lnTo>
                    <a:pt x="98" y="2"/>
                  </a:lnTo>
                  <a:lnTo>
                    <a:pt x="98" y="2"/>
                  </a:lnTo>
                  <a:lnTo>
                    <a:pt x="98" y="1"/>
                  </a:lnTo>
                  <a:lnTo>
                    <a:pt x="98" y="1"/>
                  </a:lnTo>
                  <a:lnTo>
                    <a:pt x="99" y="1"/>
                  </a:lnTo>
                  <a:lnTo>
                    <a:pt x="99" y="1"/>
                  </a:lnTo>
                  <a:lnTo>
                    <a:pt x="99" y="1"/>
                  </a:lnTo>
                  <a:lnTo>
                    <a:pt x="99" y="0"/>
                  </a:lnTo>
                  <a:lnTo>
                    <a:pt x="99" y="0"/>
                  </a:lnTo>
                  <a:lnTo>
                    <a:pt x="99" y="0"/>
                  </a:lnTo>
                  <a:lnTo>
                    <a:pt x="99" y="0"/>
                  </a:lnTo>
                  <a:lnTo>
                    <a:pt x="99" y="0"/>
                  </a:lnTo>
                  <a:lnTo>
                    <a:pt x="99" y="0"/>
                  </a:lnTo>
                  <a:lnTo>
                    <a:pt x="99" y="0"/>
                  </a:lnTo>
                  <a:lnTo>
                    <a:pt x="100" y="0"/>
                  </a:lnTo>
                  <a:lnTo>
                    <a:pt x="100" y="0"/>
                  </a:lnTo>
                  <a:lnTo>
                    <a:pt x="100" y="0"/>
                  </a:lnTo>
                  <a:lnTo>
                    <a:pt x="100" y="0"/>
                  </a:lnTo>
                  <a:lnTo>
                    <a:pt x="100" y="0"/>
                  </a:lnTo>
                  <a:lnTo>
                    <a:pt x="100" y="0"/>
                  </a:lnTo>
                  <a:lnTo>
                    <a:pt x="100" y="0"/>
                  </a:lnTo>
                  <a:lnTo>
                    <a:pt x="100" y="0"/>
                  </a:lnTo>
                  <a:lnTo>
                    <a:pt x="100" y="0"/>
                  </a:lnTo>
                  <a:lnTo>
                    <a:pt x="100" y="0"/>
                  </a:lnTo>
                  <a:lnTo>
                    <a:pt x="100" y="0"/>
                  </a:lnTo>
                  <a:lnTo>
                    <a:pt x="100" y="0"/>
                  </a:lnTo>
                  <a:lnTo>
                    <a:pt x="100" y="0"/>
                  </a:lnTo>
                  <a:lnTo>
                    <a:pt x="101" y="0"/>
                  </a:lnTo>
                  <a:lnTo>
                    <a:pt x="101" y="0"/>
                  </a:lnTo>
                  <a:lnTo>
                    <a:pt x="101" y="0"/>
                  </a:lnTo>
                  <a:lnTo>
                    <a:pt x="101" y="0"/>
                  </a:lnTo>
                  <a:lnTo>
                    <a:pt x="101" y="0"/>
                  </a:lnTo>
                  <a:lnTo>
                    <a:pt x="101" y="0"/>
                  </a:lnTo>
                  <a:lnTo>
                    <a:pt x="101" y="0"/>
                  </a:lnTo>
                  <a:lnTo>
                    <a:pt x="101" y="0"/>
                  </a:lnTo>
                  <a:lnTo>
                    <a:pt x="101" y="0"/>
                  </a:lnTo>
                  <a:lnTo>
                    <a:pt x="101" y="0"/>
                  </a:lnTo>
                  <a:lnTo>
                    <a:pt x="102" y="0"/>
                  </a:lnTo>
                  <a:lnTo>
                    <a:pt x="102" y="1"/>
                  </a:lnTo>
                  <a:lnTo>
                    <a:pt x="102" y="1"/>
                  </a:lnTo>
                  <a:lnTo>
                    <a:pt x="102" y="1"/>
                  </a:lnTo>
                  <a:lnTo>
                    <a:pt x="102" y="1"/>
                  </a:lnTo>
                  <a:lnTo>
                    <a:pt x="102" y="1"/>
                  </a:lnTo>
                  <a:lnTo>
                    <a:pt x="102" y="2"/>
                  </a:lnTo>
                  <a:lnTo>
                    <a:pt x="102" y="2"/>
                  </a:lnTo>
                  <a:lnTo>
                    <a:pt x="102" y="2"/>
                  </a:lnTo>
                  <a:lnTo>
                    <a:pt x="103" y="3"/>
                  </a:lnTo>
                  <a:lnTo>
                    <a:pt x="103" y="3"/>
                  </a:lnTo>
                  <a:lnTo>
                    <a:pt x="103" y="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2" name="Freeform 69"/>
            <p:cNvSpPr>
              <a:spLocks/>
            </p:cNvSpPr>
            <p:nvPr/>
          </p:nvSpPr>
          <p:spPr bwMode="auto">
            <a:xfrm>
              <a:off x="3274" y="2186"/>
              <a:ext cx="109" cy="116"/>
            </a:xfrm>
            <a:custGeom>
              <a:avLst/>
              <a:gdLst/>
              <a:ahLst/>
              <a:cxnLst>
                <a:cxn ang="0">
                  <a:pos x="1" y="9"/>
                </a:cxn>
                <a:cxn ang="0">
                  <a:pos x="3" y="19"/>
                </a:cxn>
                <a:cxn ang="0">
                  <a:pos x="10" y="65"/>
                </a:cxn>
                <a:cxn ang="0">
                  <a:pos x="12" y="79"/>
                </a:cxn>
                <a:cxn ang="0">
                  <a:pos x="15" y="97"/>
                </a:cxn>
                <a:cxn ang="0">
                  <a:pos x="17" y="108"/>
                </a:cxn>
                <a:cxn ang="0">
                  <a:pos x="18" y="112"/>
                </a:cxn>
                <a:cxn ang="0">
                  <a:pos x="19" y="114"/>
                </a:cxn>
                <a:cxn ang="0">
                  <a:pos x="20" y="115"/>
                </a:cxn>
                <a:cxn ang="0">
                  <a:pos x="20" y="116"/>
                </a:cxn>
                <a:cxn ang="0">
                  <a:pos x="21" y="115"/>
                </a:cxn>
                <a:cxn ang="0">
                  <a:pos x="22" y="114"/>
                </a:cxn>
                <a:cxn ang="0">
                  <a:pos x="23" y="113"/>
                </a:cxn>
                <a:cxn ang="0">
                  <a:pos x="24" y="108"/>
                </a:cxn>
                <a:cxn ang="0">
                  <a:pos x="26" y="99"/>
                </a:cxn>
                <a:cxn ang="0">
                  <a:pos x="29" y="82"/>
                </a:cxn>
                <a:cxn ang="0">
                  <a:pos x="33" y="47"/>
                </a:cxn>
                <a:cxn ang="0">
                  <a:pos x="35" y="32"/>
                </a:cxn>
                <a:cxn ang="0">
                  <a:pos x="38" y="17"/>
                </a:cxn>
                <a:cxn ang="0">
                  <a:pos x="40" y="7"/>
                </a:cxn>
                <a:cxn ang="0">
                  <a:pos x="41" y="3"/>
                </a:cxn>
                <a:cxn ang="0">
                  <a:pos x="42" y="1"/>
                </a:cxn>
                <a:cxn ang="0">
                  <a:pos x="43" y="0"/>
                </a:cxn>
                <a:cxn ang="0">
                  <a:pos x="44" y="0"/>
                </a:cxn>
                <a:cxn ang="0">
                  <a:pos x="45" y="0"/>
                </a:cxn>
                <a:cxn ang="0">
                  <a:pos x="45" y="1"/>
                </a:cxn>
                <a:cxn ang="0">
                  <a:pos x="47" y="4"/>
                </a:cxn>
                <a:cxn ang="0">
                  <a:pos x="48" y="10"/>
                </a:cxn>
                <a:cxn ang="0">
                  <a:pos x="50" y="20"/>
                </a:cxn>
                <a:cxn ang="0">
                  <a:pos x="54" y="49"/>
                </a:cxn>
                <a:cxn ang="0">
                  <a:pos x="57" y="72"/>
                </a:cxn>
                <a:cxn ang="0">
                  <a:pos x="60" y="92"/>
                </a:cxn>
                <a:cxn ang="0">
                  <a:pos x="61" y="101"/>
                </a:cxn>
                <a:cxn ang="0">
                  <a:pos x="63" y="108"/>
                </a:cxn>
                <a:cxn ang="0">
                  <a:pos x="64" y="111"/>
                </a:cxn>
                <a:cxn ang="0">
                  <a:pos x="65" y="114"/>
                </a:cxn>
                <a:cxn ang="0">
                  <a:pos x="66" y="115"/>
                </a:cxn>
                <a:cxn ang="0">
                  <a:pos x="66" y="116"/>
                </a:cxn>
                <a:cxn ang="0">
                  <a:pos x="67" y="115"/>
                </a:cxn>
                <a:cxn ang="0">
                  <a:pos x="68" y="114"/>
                </a:cxn>
                <a:cxn ang="0">
                  <a:pos x="69" y="112"/>
                </a:cxn>
                <a:cxn ang="0">
                  <a:pos x="70" y="109"/>
                </a:cxn>
                <a:cxn ang="0">
                  <a:pos x="72" y="100"/>
                </a:cxn>
                <a:cxn ang="0">
                  <a:pos x="77" y="64"/>
                </a:cxn>
                <a:cxn ang="0">
                  <a:pos x="80" y="38"/>
                </a:cxn>
                <a:cxn ang="0">
                  <a:pos x="83" y="20"/>
                </a:cxn>
                <a:cxn ang="0">
                  <a:pos x="84" y="12"/>
                </a:cxn>
                <a:cxn ang="0">
                  <a:pos x="86" y="6"/>
                </a:cxn>
                <a:cxn ang="0">
                  <a:pos x="87" y="3"/>
                </a:cxn>
                <a:cxn ang="0">
                  <a:pos x="88" y="1"/>
                </a:cxn>
                <a:cxn ang="0">
                  <a:pos x="88" y="0"/>
                </a:cxn>
                <a:cxn ang="0">
                  <a:pos x="89" y="0"/>
                </a:cxn>
                <a:cxn ang="0">
                  <a:pos x="90" y="0"/>
                </a:cxn>
                <a:cxn ang="0">
                  <a:pos x="91" y="1"/>
                </a:cxn>
                <a:cxn ang="0">
                  <a:pos x="92" y="5"/>
                </a:cxn>
                <a:cxn ang="0">
                  <a:pos x="93" y="11"/>
                </a:cxn>
                <a:cxn ang="0">
                  <a:pos x="96" y="27"/>
                </a:cxn>
                <a:cxn ang="0">
                  <a:pos x="100" y="62"/>
                </a:cxn>
                <a:cxn ang="0">
                  <a:pos x="104" y="86"/>
                </a:cxn>
                <a:cxn ang="0">
                  <a:pos x="106" y="103"/>
                </a:cxn>
                <a:cxn ang="0">
                  <a:pos x="108" y="109"/>
                </a:cxn>
                <a:cxn ang="0">
                  <a:pos x="109" y="113"/>
                </a:cxn>
              </a:cxnLst>
              <a:rect l="0" t="0" r="r" b="b"/>
              <a:pathLst>
                <a:path w="109" h="116">
                  <a:moveTo>
                    <a:pt x="0" y="4"/>
                  </a:moveTo>
                  <a:lnTo>
                    <a:pt x="0" y="4"/>
                  </a:lnTo>
                  <a:lnTo>
                    <a:pt x="1" y="5"/>
                  </a:lnTo>
                  <a:lnTo>
                    <a:pt x="1" y="6"/>
                  </a:lnTo>
                  <a:lnTo>
                    <a:pt x="1" y="6"/>
                  </a:lnTo>
                  <a:lnTo>
                    <a:pt x="1" y="7"/>
                  </a:lnTo>
                  <a:lnTo>
                    <a:pt x="1" y="8"/>
                  </a:lnTo>
                  <a:lnTo>
                    <a:pt x="1" y="9"/>
                  </a:lnTo>
                  <a:lnTo>
                    <a:pt x="1" y="9"/>
                  </a:lnTo>
                  <a:lnTo>
                    <a:pt x="2" y="10"/>
                  </a:lnTo>
                  <a:lnTo>
                    <a:pt x="2" y="12"/>
                  </a:lnTo>
                  <a:lnTo>
                    <a:pt x="3" y="15"/>
                  </a:lnTo>
                  <a:lnTo>
                    <a:pt x="3" y="16"/>
                  </a:lnTo>
                  <a:lnTo>
                    <a:pt x="3" y="16"/>
                  </a:lnTo>
                  <a:lnTo>
                    <a:pt x="3" y="17"/>
                  </a:lnTo>
                  <a:lnTo>
                    <a:pt x="3" y="19"/>
                  </a:lnTo>
                  <a:lnTo>
                    <a:pt x="4" y="24"/>
                  </a:lnTo>
                  <a:lnTo>
                    <a:pt x="4" y="24"/>
                  </a:lnTo>
                  <a:lnTo>
                    <a:pt x="4" y="25"/>
                  </a:lnTo>
                  <a:lnTo>
                    <a:pt x="5" y="26"/>
                  </a:lnTo>
                  <a:lnTo>
                    <a:pt x="5" y="28"/>
                  </a:lnTo>
                  <a:lnTo>
                    <a:pt x="6" y="33"/>
                  </a:lnTo>
                  <a:lnTo>
                    <a:pt x="7" y="44"/>
                  </a:lnTo>
                  <a:lnTo>
                    <a:pt x="10" y="65"/>
                  </a:lnTo>
                  <a:lnTo>
                    <a:pt x="10" y="66"/>
                  </a:lnTo>
                  <a:lnTo>
                    <a:pt x="10" y="67"/>
                  </a:lnTo>
                  <a:lnTo>
                    <a:pt x="10" y="68"/>
                  </a:lnTo>
                  <a:lnTo>
                    <a:pt x="11" y="71"/>
                  </a:lnTo>
                  <a:lnTo>
                    <a:pt x="11" y="77"/>
                  </a:lnTo>
                  <a:lnTo>
                    <a:pt x="11" y="77"/>
                  </a:lnTo>
                  <a:lnTo>
                    <a:pt x="11" y="78"/>
                  </a:lnTo>
                  <a:lnTo>
                    <a:pt x="12" y="79"/>
                  </a:lnTo>
                  <a:lnTo>
                    <a:pt x="12" y="82"/>
                  </a:lnTo>
                  <a:lnTo>
                    <a:pt x="13" y="87"/>
                  </a:lnTo>
                  <a:lnTo>
                    <a:pt x="13" y="88"/>
                  </a:lnTo>
                  <a:lnTo>
                    <a:pt x="13" y="89"/>
                  </a:lnTo>
                  <a:lnTo>
                    <a:pt x="13" y="90"/>
                  </a:lnTo>
                  <a:lnTo>
                    <a:pt x="14" y="92"/>
                  </a:lnTo>
                  <a:lnTo>
                    <a:pt x="14" y="97"/>
                  </a:lnTo>
                  <a:lnTo>
                    <a:pt x="15" y="97"/>
                  </a:lnTo>
                  <a:lnTo>
                    <a:pt x="15" y="98"/>
                  </a:lnTo>
                  <a:lnTo>
                    <a:pt x="15" y="99"/>
                  </a:lnTo>
                  <a:lnTo>
                    <a:pt x="15" y="101"/>
                  </a:lnTo>
                  <a:lnTo>
                    <a:pt x="16" y="105"/>
                  </a:lnTo>
                  <a:lnTo>
                    <a:pt x="16" y="105"/>
                  </a:lnTo>
                  <a:lnTo>
                    <a:pt x="16" y="106"/>
                  </a:lnTo>
                  <a:lnTo>
                    <a:pt x="16" y="106"/>
                  </a:lnTo>
                  <a:lnTo>
                    <a:pt x="17" y="108"/>
                  </a:lnTo>
                  <a:lnTo>
                    <a:pt x="17" y="108"/>
                  </a:lnTo>
                  <a:lnTo>
                    <a:pt x="17" y="108"/>
                  </a:lnTo>
                  <a:lnTo>
                    <a:pt x="17" y="109"/>
                  </a:lnTo>
                  <a:lnTo>
                    <a:pt x="17" y="110"/>
                  </a:lnTo>
                  <a:lnTo>
                    <a:pt x="17" y="111"/>
                  </a:lnTo>
                  <a:lnTo>
                    <a:pt x="18" y="111"/>
                  </a:lnTo>
                  <a:lnTo>
                    <a:pt x="18" y="112"/>
                  </a:lnTo>
                  <a:lnTo>
                    <a:pt x="18" y="112"/>
                  </a:lnTo>
                  <a:lnTo>
                    <a:pt x="18" y="112"/>
                  </a:lnTo>
                  <a:lnTo>
                    <a:pt x="18" y="112"/>
                  </a:lnTo>
                  <a:lnTo>
                    <a:pt x="18" y="113"/>
                  </a:lnTo>
                  <a:lnTo>
                    <a:pt x="18" y="113"/>
                  </a:lnTo>
                  <a:lnTo>
                    <a:pt x="19" y="113"/>
                  </a:lnTo>
                  <a:lnTo>
                    <a:pt x="19" y="114"/>
                  </a:lnTo>
                  <a:lnTo>
                    <a:pt x="19" y="114"/>
                  </a:lnTo>
                  <a:lnTo>
                    <a:pt x="19" y="114"/>
                  </a:lnTo>
                  <a:lnTo>
                    <a:pt x="19" y="114"/>
                  </a:lnTo>
                  <a:lnTo>
                    <a:pt x="19" y="114"/>
                  </a:lnTo>
                  <a:lnTo>
                    <a:pt x="19" y="115"/>
                  </a:lnTo>
                  <a:lnTo>
                    <a:pt x="19" y="115"/>
                  </a:lnTo>
                  <a:lnTo>
                    <a:pt x="19" y="115"/>
                  </a:lnTo>
                  <a:lnTo>
                    <a:pt x="19" y="115"/>
                  </a:lnTo>
                  <a:lnTo>
                    <a:pt x="19" y="115"/>
                  </a:lnTo>
                  <a:lnTo>
                    <a:pt x="20" y="115"/>
                  </a:lnTo>
                  <a:lnTo>
                    <a:pt x="20" y="115"/>
                  </a:lnTo>
                  <a:lnTo>
                    <a:pt x="20" y="115"/>
                  </a:lnTo>
                  <a:lnTo>
                    <a:pt x="20" y="115"/>
                  </a:lnTo>
                  <a:lnTo>
                    <a:pt x="20" y="115"/>
                  </a:lnTo>
                  <a:lnTo>
                    <a:pt x="20" y="115"/>
                  </a:lnTo>
                  <a:lnTo>
                    <a:pt x="20" y="116"/>
                  </a:lnTo>
                  <a:lnTo>
                    <a:pt x="20" y="116"/>
                  </a:lnTo>
                  <a:lnTo>
                    <a:pt x="20" y="116"/>
                  </a:lnTo>
                  <a:lnTo>
                    <a:pt x="21" y="116"/>
                  </a:lnTo>
                  <a:lnTo>
                    <a:pt x="21" y="116"/>
                  </a:lnTo>
                  <a:lnTo>
                    <a:pt x="21" y="116"/>
                  </a:lnTo>
                  <a:lnTo>
                    <a:pt x="21" y="116"/>
                  </a:lnTo>
                  <a:lnTo>
                    <a:pt x="21" y="116"/>
                  </a:lnTo>
                  <a:lnTo>
                    <a:pt x="21" y="116"/>
                  </a:lnTo>
                  <a:lnTo>
                    <a:pt x="21" y="115"/>
                  </a:lnTo>
                  <a:lnTo>
                    <a:pt x="21" y="115"/>
                  </a:lnTo>
                  <a:lnTo>
                    <a:pt x="21" y="115"/>
                  </a:lnTo>
                  <a:lnTo>
                    <a:pt x="21" y="115"/>
                  </a:lnTo>
                  <a:lnTo>
                    <a:pt x="21" y="115"/>
                  </a:lnTo>
                  <a:lnTo>
                    <a:pt x="21" y="115"/>
                  </a:lnTo>
                  <a:lnTo>
                    <a:pt x="22" y="115"/>
                  </a:lnTo>
                  <a:lnTo>
                    <a:pt x="22" y="115"/>
                  </a:lnTo>
                  <a:lnTo>
                    <a:pt x="22" y="115"/>
                  </a:lnTo>
                  <a:lnTo>
                    <a:pt x="22" y="114"/>
                  </a:lnTo>
                  <a:lnTo>
                    <a:pt x="22" y="114"/>
                  </a:lnTo>
                  <a:lnTo>
                    <a:pt x="22" y="114"/>
                  </a:lnTo>
                  <a:lnTo>
                    <a:pt x="22" y="114"/>
                  </a:lnTo>
                  <a:lnTo>
                    <a:pt x="22" y="114"/>
                  </a:lnTo>
                  <a:lnTo>
                    <a:pt x="23" y="113"/>
                  </a:lnTo>
                  <a:lnTo>
                    <a:pt x="23" y="113"/>
                  </a:lnTo>
                  <a:lnTo>
                    <a:pt x="23" y="113"/>
                  </a:lnTo>
                  <a:lnTo>
                    <a:pt x="23" y="113"/>
                  </a:lnTo>
                  <a:lnTo>
                    <a:pt x="23" y="112"/>
                  </a:lnTo>
                  <a:lnTo>
                    <a:pt x="23" y="111"/>
                  </a:lnTo>
                  <a:lnTo>
                    <a:pt x="23" y="111"/>
                  </a:lnTo>
                  <a:lnTo>
                    <a:pt x="24" y="111"/>
                  </a:lnTo>
                  <a:lnTo>
                    <a:pt x="24" y="110"/>
                  </a:lnTo>
                  <a:lnTo>
                    <a:pt x="24" y="109"/>
                  </a:lnTo>
                  <a:lnTo>
                    <a:pt x="24" y="109"/>
                  </a:lnTo>
                  <a:lnTo>
                    <a:pt x="24" y="108"/>
                  </a:lnTo>
                  <a:lnTo>
                    <a:pt x="25" y="107"/>
                  </a:lnTo>
                  <a:lnTo>
                    <a:pt x="25" y="106"/>
                  </a:lnTo>
                  <a:lnTo>
                    <a:pt x="25" y="106"/>
                  </a:lnTo>
                  <a:lnTo>
                    <a:pt x="25" y="105"/>
                  </a:lnTo>
                  <a:lnTo>
                    <a:pt x="25" y="104"/>
                  </a:lnTo>
                  <a:lnTo>
                    <a:pt x="26" y="100"/>
                  </a:lnTo>
                  <a:lnTo>
                    <a:pt x="26" y="100"/>
                  </a:lnTo>
                  <a:lnTo>
                    <a:pt x="26" y="99"/>
                  </a:lnTo>
                  <a:lnTo>
                    <a:pt x="26" y="98"/>
                  </a:lnTo>
                  <a:lnTo>
                    <a:pt x="27" y="96"/>
                  </a:lnTo>
                  <a:lnTo>
                    <a:pt x="27" y="92"/>
                  </a:lnTo>
                  <a:lnTo>
                    <a:pt x="27" y="92"/>
                  </a:lnTo>
                  <a:lnTo>
                    <a:pt x="28" y="91"/>
                  </a:lnTo>
                  <a:lnTo>
                    <a:pt x="28" y="90"/>
                  </a:lnTo>
                  <a:lnTo>
                    <a:pt x="28" y="87"/>
                  </a:lnTo>
                  <a:lnTo>
                    <a:pt x="29" y="82"/>
                  </a:lnTo>
                  <a:lnTo>
                    <a:pt x="30" y="71"/>
                  </a:lnTo>
                  <a:lnTo>
                    <a:pt x="31" y="70"/>
                  </a:lnTo>
                  <a:lnTo>
                    <a:pt x="31" y="69"/>
                  </a:lnTo>
                  <a:lnTo>
                    <a:pt x="31" y="68"/>
                  </a:lnTo>
                  <a:lnTo>
                    <a:pt x="31" y="65"/>
                  </a:lnTo>
                  <a:lnTo>
                    <a:pt x="32" y="59"/>
                  </a:lnTo>
                  <a:lnTo>
                    <a:pt x="33" y="47"/>
                  </a:lnTo>
                  <a:lnTo>
                    <a:pt x="33" y="47"/>
                  </a:lnTo>
                  <a:lnTo>
                    <a:pt x="34" y="46"/>
                  </a:lnTo>
                  <a:lnTo>
                    <a:pt x="34" y="44"/>
                  </a:lnTo>
                  <a:lnTo>
                    <a:pt x="34" y="42"/>
                  </a:lnTo>
                  <a:lnTo>
                    <a:pt x="35" y="37"/>
                  </a:lnTo>
                  <a:lnTo>
                    <a:pt x="35" y="36"/>
                  </a:lnTo>
                  <a:lnTo>
                    <a:pt x="35" y="35"/>
                  </a:lnTo>
                  <a:lnTo>
                    <a:pt x="35" y="34"/>
                  </a:lnTo>
                  <a:lnTo>
                    <a:pt x="35" y="32"/>
                  </a:lnTo>
                  <a:lnTo>
                    <a:pt x="36" y="27"/>
                  </a:lnTo>
                  <a:lnTo>
                    <a:pt x="36" y="26"/>
                  </a:lnTo>
                  <a:lnTo>
                    <a:pt x="36" y="26"/>
                  </a:lnTo>
                  <a:lnTo>
                    <a:pt x="37" y="24"/>
                  </a:lnTo>
                  <a:lnTo>
                    <a:pt x="37" y="22"/>
                  </a:lnTo>
                  <a:lnTo>
                    <a:pt x="38" y="18"/>
                  </a:lnTo>
                  <a:lnTo>
                    <a:pt x="38" y="17"/>
                  </a:lnTo>
                  <a:lnTo>
                    <a:pt x="38" y="17"/>
                  </a:lnTo>
                  <a:lnTo>
                    <a:pt x="38" y="16"/>
                  </a:lnTo>
                  <a:lnTo>
                    <a:pt x="38" y="14"/>
                  </a:lnTo>
                  <a:lnTo>
                    <a:pt x="39" y="11"/>
                  </a:lnTo>
                  <a:lnTo>
                    <a:pt x="39" y="10"/>
                  </a:lnTo>
                  <a:lnTo>
                    <a:pt x="39" y="10"/>
                  </a:lnTo>
                  <a:lnTo>
                    <a:pt x="39" y="9"/>
                  </a:lnTo>
                  <a:lnTo>
                    <a:pt x="40" y="7"/>
                  </a:lnTo>
                  <a:lnTo>
                    <a:pt x="40" y="7"/>
                  </a:lnTo>
                  <a:lnTo>
                    <a:pt x="40" y="7"/>
                  </a:lnTo>
                  <a:lnTo>
                    <a:pt x="40" y="6"/>
                  </a:lnTo>
                  <a:lnTo>
                    <a:pt x="41" y="5"/>
                  </a:lnTo>
                  <a:lnTo>
                    <a:pt x="41" y="4"/>
                  </a:lnTo>
                  <a:lnTo>
                    <a:pt x="41" y="4"/>
                  </a:lnTo>
                  <a:lnTo>
                    <a:pt x="41" y="3"/>
                  </a:lnTo>
                  <a:lnTo>
                    <a:pt x="41" y="3"/>
                  </a:lnTo>
                  <a:lnTo>
                    <a:pt x="41" y="3"/>
                  </a:lnTo>
                  <a:lnTo>
                    <a:pt x="41" y="2"/>
                  </a:lnTo>
                  <a:lnTo>
                    <a:pt x="41" y="2"/>
                  </a:lnTo>
                  <a:lnTo>
                    <a:pt x="41" y="2"/>
                  </a:lnTo>
                  <a:lnTo>
                    <a:pt x="42" y="2"/>
                  </a:lnTo>
                  <a:lnTo>
                    <a:pt x="42" y="1"/>
                  </a:lnTo>
                  <a:lnTo>
                    <a:pt x="42" y="1"/>
                  </a:lnTo>
                  <a:lnTo>
                    <a:pt x="42" y="1"/>
                  </a:lnTo>
                  <a:lnTo>
                    <a:pt x="42" y="1"/>
                  </a:lnTo>
                  <a:lnTo>
                    <a:pt x="42" y="1"/>
                  </a:lnTo>
                  <a:lnTo>
                    <a:pt x="42" y="0"/>
                  </a:lnTo>
                  <a:lnTo>
                    <a:pt x="43" y="0"/>
                  </a:lnTo>
                  <a:lnTo>
                    <a:pt x="43" y="0"/>
                  </a:lnTo>
                  <a:lnTo>
                    <a:pt x="43" y="0"/>
                  </a:lnTo>
                  <a:lnTo>
                    <a:pt x="43" y="0"/>
                  </a:lnTo>
                  <a:lnTo>
                    <a:pt x="43" y="0"/>
                  </a:lnTo>
                  <a:lnTo>
                    <a:pt x="43" y="0"/>
                  </a:lnTo>
                  <a:lnTo>
                    <a:pt x="43" y="0"/>
                  </a:lnTo>
                  <a:lnTo>
                    <a:pt x="43" y="0"/>
                  </a:lnTo>
                  <a:lnTo>
                    <a:pt x="43" y="0"/>
                  </a:lnTo>
                  <a:lnTo>
                    <a:pt x="43" y="0"/>
                  </a:lnTo>
                  <a:lnTo>
                    <a:pt x="43" y="0"/>
                  </a:lnTo>
                  <a:lnTo>
                    <a:pt x="43" y="0"/>
                  </a:lnTo>
                  <a:lnTo>
                    <a:pt x="44" y="0"/>
                  </a:lnTo>
                  <a:lnTo>
                    <a:pt x="44" y="0"/>
                  </a:lnTo>
                  <a:lnTo>
                    <a:pt x="44" y="0"/>
                  </a:lnTo>
                  <a:lnTo>
                    <a:pt x="44" y="0"/>
                  </a:lnTo>
                  <a:lnTo>
                    <a:pt x="44" y="0"/>
                  </a:lnTo>
                  <a:lnTo>
                    <a:pt x="44" y="0"/>
                  </a:lnTo>
                  <a:lnTo>
                    <a:pt x="44" y="0"/>
                  </a:lnTo>
                  <a:lnTo>
                    <a:pt x="44" y="0"/>
                  </a:lnTo>
                  <a:lnTo>
                    <a:pt x="44" y="0"/>
                  </a:lnTo>
                  <a:lnTo>
                    <a:pt x="45" y="0"/>
                  </a:lnTo>
                  <a:lnTo>
                    <a:pt x="45" y="0"/>
                  </a:lnTo>
                  <a:lnTo>
                    <a:pt x="45" y="0"/>
                  </a:lnTo>
                  <a:lnTo>
                    <a:pt x="45" y="0"/>
                  </a:lnTo>
                  <a:lnTo>
                    <a:pt x="45" y="0"/>
                  </a:lnTo>
                  <a:lnTo>
                    <a:pt x="45" y="1"/>
                  </a:lnTo>
                  <a:lnTo>
                    <a:pt x="45" y="1"/>
                  </a:lnTo>
                  <a:lnTo>
                    <a:pt x="45" y="1"/>
                  </a:lnTo>
                  <a:lnTo>
                    <a:pt x="45" y="1"/>
                  </a:lnTo>
                  <a:lnTo>
                    <a:pt x="45" y="2"/>
                  </a:lnTo>
                  <a:lnTo>
                    <a:pt x="46" y="2"/>
                  </a:lnTo>
                  <a:lnTo>
                    <a:pt x="46" y="2"/>
                  </a:lnTo>
                  <a:lnTo>
                    <a:pt x="46" y="2"/>
                  </a:lnTo>
                  <a:lnTo>
                    <a:pt x="46" y="3"/>
                  </a:lnTo>
                  <a:lnTo>
                    <a:pt x="46" y="3"/>
                  </a:lnTo>
                  <a:lnTo>
                    <a:pt x="46" y="3"/>
                  </a:lnTo>
                  <a:lnTo>
                    <a:pt x="47" y="4"/>
                  </a:lnTo>
                  <a:lnTo>
                    <a:pt x="47" y="5"/>
                  </a:lnTo>
                  <a:lnTo>
                    <a:pt x="47" y="5"/>
                  </a:lnTo>
                  <a:lnTo>
                    <a:pt x="47" y="6"/>
                  </a:lnTo>
                  <a:lnTo>
                    <a:pt x="47" y="7"/>
                  </a:lnTo>
                  <a:lnTo>
                    <a:pt x="47" y="8"/>
                  </a:lnTo>
                  <a:lnTo>
                    <a:pt x="48" y="8"/>
                  </a:lnTo>
                  <a:lnTo>
                    <a:pt x="48" y="9"/>
                  </a:lnTo>
                  <a:lnTo>
                    <a:pt x="48" y="10"/>
                  </a:lnTo>
                  <a:lnTo>
                    <a:pt x="48" y="11"/>
                  </a:lnTo>
                  <a:lnTo>
                    <a:pt x="48" y="11"/>
                  </a:lnTo>
                  <a:lnTo>
                    <a:pt x="49" y="12"/>
                  </a:lnTo>
                  <a:lnTo>
                    <a:pt x="49" y="14"/>
                  </a:lnTo>
                  <a:lnTo>
                    <a:pt x="50" y="18"/>
                  </a:lnTo>
                  <a:lnTo>
                    <a:pt x="50" y="19"/>
                  </a:lnTo>
                  <a:lnTo>
                    <a:pt x="50" y="19"/>
                  </a:lnTo>
                  <a:lnTo>
                    <a:pt x="50" y="20"/>
                  </a:lnTo>
                  <a:lnTo>
                    <a:pt x="50" y="23"/>
                  </a:lnTo>
                  <a:lnTo>
                    <a:pt x="51" y="28"/>
                  </a:lnTo>
                  <a:lnTo>
                    <a:pt x="51" y="28"/>
                  </a:lnTo>
                  <a:lnTo>
                    <a:pt x="51" y="29"/>
                  </a:lnTo>
                  <a:lnTo>
                    <a:pt x="52" y="30"/>
                  </a:lnTo>
                  <a:lnTo>
                    <a:pt x="52" y="33"/>
                  </a:lnTo>
                  <a:lnTo>
                    <a:pt x="53" y="38"/>
                  </a:lnTo>
                  <a:lnTo>
                    <a:pt x="54" y="49"/>
                  </a:lnTo>
                  <a:lnTo>
                    <a:pt x="54" y="49"/>
                  </a:lnTo>
                  <a:lnTo>
                    <a:pt x="54" y="50"/>
                  </a:lnTo>
                  <a:lnTo>
                    <a:pt x="54" y="51"/>
                  </a:lnTo>
                  <a:lnTo>
                    <a:pt x="55" y="54"/>
                  </a:lnTo>
                  <a:lnTo>
                    <a:pt x="55" y="60"/>
                  </a:lnTo>
                  <a:lnTo>
                    <a:pt x="57" y="71"/>
                  </a:lnTo>
                  <a:lnTo>
                    <a:pt x="57" y="72"/>
                  </a:lnTo>
                  <a:lnTo>
                    <a:pt x="57" y="72"/>
                  </a:lnTo>
                  <a:lnTo>
                    <a:pt x="57" y="74"/>
                  </a:lnTo>
                  <a:lnTo>
                    <a:pt x="58" y="77"/>
                  </a:lnTo>
                  <a:lnTo>
                    <a:pt x="58" y="82"/>
                  </a:lnTo>
                  <a:lnTo>
                    <a:pt x="58" y="83"/>
                  </a:lnTo>
                  <a:lnTo>
                    <a:pt x="58" y="84"/>
                  </a:lnTo>
                  <a:lnTo>
                    <a:pt x="59" y="85"/>
                  </a:lnTo>
                  <a:lnTo>
                    <a:pt x="59" y="88"/>
                  </a:lnTo>
                  <a:lnTo>
                    <a:pt x="60" y="92"/>
                  </a:lnTo>
                  <a:lnTo>
                    <a:pt x="60" y="93"/>
                  </a:lnTo>
                  <a:lnTo>
                    <a:pt x="60" y="94"/>
                  </a:lnTo>
                  <a:lnTo>
                    <a:pt x="60" y="95"/>
                  </a:lnTo>
                  <a:lnTo>
                    <a:pt x="61" y="97"/>
                  </a:lnTo>
                  <a:lnTo>
                    <a:pt x="61" y="98"/>
                  </a:lnTo>
                  <a:lnTo>
                    <a:pt x="61" y="98"/>
                  </a:lnTo>
                  <a:lnTo>
                    <a:pt x="61" y="99"/>
                  </a:lnTo>
                  <a:lnTo>
                    <a:pt x="61" y="101"/>
                  </a:lnTo>
                  <a:lnTo>
                    <a:pt x="61" y="102"/>
                  </a:lnTo>
                  <a:lnTo>
                    <a:pt x="62" y="102"/>
                  </a:lnTo>
                  <a:lnTo>
                    <a:pt x="62" y="103"/>
                  </a:lnTo>
                  <a:lnTo>
                    <a:pt x="62" y="105"/>
                  </a:lnTo>
                  <a:lnTo>
                    <a:pt x="62" y="106"/>
                  </a:lnTo>
                  <a:lnTo>
                    <a:pt x="62" y="106"/>
                  </a:lnTo>
                  <a:lnTo>
                    <a:pt x="62" y="107"/>
                  </a:lnTo>
                  <a:lnTo>
                    <a:pt x="63" y="108"/>
                  </a:lnTo>
                  <a:lnTo>
                    <a:pt x="63" y="109"/>
                  </a:lnTo>
                  <a:lnTo>
                    <a:pt x="63" y="109"/>
                  </a:lnTo>
                  <a:lnTo>
                    <a:pt x="63" y="110"/>
                  </a:lnTo>
                  <a:lnTo>
                    <a:pt x="63" y="110"/>
                  </a:lnTo>
                  <a:lnTo>
                    <a:pt x="63" y="110"/>
                  </a:lnTo>
                  <a:lnTo>
                    <a:pt x="64" y="111"/>
                  </a:lnTo>
                  <a:lnTo>
                    <a:pt x="64" y="111"/>
                  </a:lnTo>
                  <a:lnTo>
                    <a:pt x="64" y="111"/>
                  </a:lnTo>
                  <a:lnTo>
                    <a:pt x="64" y="112"/>
                  </a:lnTo>
                  <a:lnTo>
                    <a:pt x="64" y="113"/>
                  </a:lnTo>
                  <a:lnTo>
                    <a:pt x="64" y="113"/>
                  </a:lnTo>
                  <a:lnTo>
                    <a:pt x="64" y="113"/>
                  </a:lnTo>
                  <a:lnTo>
                    <a:pt x="65" y="114"/>
                  </a:lnTo>
                  <a:lnTo>
                    <a:pt x="65" y="114"/>
                  </a:lnTo>
                  <a:lnTo>
                    <a:pt x="65" y="114"/>
                  </a:lnTo>
                  <a:lnTo>
                    <a:pt x="65" y="114"/>
                  </a:lnTo>
                  <a:lnTo>
                    <a:pt x="65" y="114"/>
                  </a:lnTo>
                  <a:lnTo>
                    <a:pt x="65" y="114"/>
                  </a:lnTo>
                  <a:lnTo>
                    <a:pt x="65" y="115"/>
                  </a:lnTo>
                  <a:lnTo>
                    <a:pt x="65" y="115"/>
                  </a:lnTo>
                  <a:lnTo>
                    <a:pt x="65" y="115"/>
                  </a:lnTo>
                  <a:lnTo>
                    <a:pt x="66" y="115"/>
                  </a:lnTo>
                  <a:lnTo>
                    <a:pt x="66" y="115"/>
                  </a:lnTo>
                  <a:lnTo>
                    <a:pt x="66" y="115"/>
                  </a:lnTo>
                  <a:lnTo>
                    <a:pt x="66" y="115"/>
                  </a:lnTo>
                  <a:lnTo>
                    <a:pt x="66" y="115"/>
                  </a:lnTo>
                  <a:lnTo>
                    <a:pt x="66" y="115"/>
                  </a:lnTo>
                  <a:lnTo>
                    <a:pt x="66" y="115"/>
                  </a:lnTo>
                  <a:lnTo>
                    <a:pt x="66" y="116"/>
                  </a:lnTo>
                  <a:lnTo>
                    <a:pt x="66" y="116"/>
                  </a:lnTo>
                  <a:lnTo>
                    <a:pt x="66" y="116"/>
                  </a:lnTo>
                  <a:lnTo>
                    <a:pt x="66" y="116"/>
                  </a:lnTo>
                  <a:lnTo>
                    <a:pt x="66" y="116"/>
                  </a:lnTo>
                  <a:lnTo>
                    <a:pt x="66" y="116"/>
                  </a:lnTo>
                  <a:lnTo>
                    <a:pt x="67" y="116"/>
                  </a:lnTo>
                  <a:lnTo>
                    <a:pt x="67" y="116"/>
                  </a:lnTo>
                  <a:lnTo>
                    <a:pt x="67" y="116"/>
                  </a:lnTo>
                  <a:lnTo>
                    <a:pt x="67" y="116"/>
                  </a:lnTo>
                  <a:lnTo>
                    <a:pt x="67" y="115"/>
                  </a:lnTo>
                  <a:lnTo>
                    <a:pt x="67" y="115"/>
                  </a:lnTo>
                  <a:lnTo>
                    <a:pt x="67" y="115"/>
                  </a:lnTo>
                  <a:lnTo>
                    <a:pt x="67" y="115"/>
                  </a:lnTo>
                  <a:lnTo>
                    <a:pt x="67" y="115"/>
                  </a:lnTo>
                  <a:lnTo>
                    <a:pt x="67" y="115"/>
                  </a:lnTo>
                  <a:lnTo>
                    <a:pt x="68" y="115"/>
                  </a:lnTo>
                  <a:lnTo>
                    <a:pt x="68" y="115"/>
                  </a:lnTo>
                  <a:lnTo>
                    <a:pt x="68" y="115"/>
                  </a:lnTo>
                  <a:lnTo>
                    <a:pt x="68" y="114"/>
                  </a:lnTo>
                  <a:lnTo>
                    <a:pt x="68" y="114"/>
                  </a:lnTo>
                  <a:lnTo>
                    <a:pt x="68" y="114"/>
                  </a:lnTo>
                  <a:lnTo>
                    <a:pt x="68" y="114"/>
                  </a:lnTo>
                  <a:lnTo>
                    <a:pt x="68" y="114"/>
                  </a:lnTo>
                  <a:lnTo>
                    <a:pt x="68" y="113"/>
                  </a:lnTo>
                  <a:lnTo>
                    <a:pt x="69" y="113"/>
                  </a:lnTo>
                  <a:lnTo>
                    <a:pt x="69" y="113"/>
                  </a:lnTo>
                  <a:lnTo>
                    <a:pt x="69" y="112"/>
                  </a:lnTo>
                  <a:lnTo>
                    <a:pt x="69" y="112"/>
                  </a:lnTo>
                  <a:lnTo>
                    <a:pt x="69" y="112"/>
                  </a:lnTo>
                  <a:lnTo>
                    <a:pt x="69" y="112"/>
                  </a:lnTo>
                  <a:lnTo>
                    <a:pt x="69" y="111"/>
                  </a:lnTo>
                  <a:lnTo>
                    <a:pt x="69" y="111"/>
                  </a:lnTo>
                  <a:lnTo>
                    <a:pt x="70" y="110"/>
                  </a:lnTo>
                  <a:lnTo>
                    <a:pt x="70" y="109"/>
                  </a:lnTo>
                  <a:lnTo>
                    <a:pt x="70" y="109"/>
                  </a:lnTo>
                  <a:lnTo>
                    <a:pt x="70" y="109"/>
                  </a:lnTo>
                  <a:lnTo>
                    <a:pt x="70" y="108"/>
                  </a:lnTo>
                  <a:lnTo>
                    <a:pt x="71" y="106"/>
                  </a:lnTo>
                  <a:lnTo>
                    <a:pt x="71" y="103"/>
                  </a:lnTo>
                  <a:lnTo>
                    <a:pt x="71" y="103"/>
                  </a:lnTo>
                  <a:lnTo>
                    <a:pt x="71" y="102"/>
                  </a:lnTo>
                  <a:lnTo>
                    <a:pt x="72" y="102"/>
                  </a:lnTo>
                  <a:lnTo>
                    <a:pt x="72" y="100"/>
                  </a:lnTo>
                  <a:lnTo>
                    <a:pt x="73" y="96"/>
                  </a:lnTo>
                  <a:lnTo>
                    <a:pt x="74" y="86"/>
                  </a:lnTo>
                  <a:lnTo>
                    <a:pt x="74" y="86"/>
                  </a:lnTo>
                  <a:lnTo>
                    <a:pt x="74" y="85"/>
                  </a:lnTo>
                  <a:lnTo>
                    <a:pt x="74" y="84"/>
                  </a:lnTo>
                  <a:lnTo>
                    <a:pt x="75" y="81"/>
                  </a:lnTo>
                  <a:lnTo>
                    <a:pt x="76" y="75"/>
                  </a:lnTo>
                  <a:lnTo>
                    <a:pt x="77" y="64"/>
                  </a:lnTo>
                  <a:lnTo>
                    <a:pt x="77" y="63"/>
                  </a:lnTo>
                  <a:lnTo>
                    <a:pt x="77" y="62"/>
                  </a:lnTo>
                  <a:lnTo>
                    <a:pt x="77" y="60"/>
                  </a:lnTo>
                  <a:lnTo>
                    <a:pt x="78" y="57"/>
                  </a:lnTo>
                  <a:lnTo>
                    <a:pt x="78" y="51"/>
                  </a:lnTo>
                  <a:lnTo>
                    <a:pt x="80" y="39"/>
                  </a:lnTo>
                  <a:lnTo>
                    <a:pt x="80" y="39"/>
                  </a:lnTo>
                  <a:lnTo>
                    <a:pt x="80" y="38"/>
                  </a:lnTo>
                  <a:lnTo>
                    <a:pt x="80" y="37"/>
                  </a:lnTo>
                  <a:lnTo>
                    <a:pt x="81" y="34"/>
                  </a:lnTo>
                  <a:lnTo>
                    <a:pt x="81" y="29"/>
                  </a:lnTo>
                  <a:lnTo>
                    <a:pt x="82" y="28"/>
                  </a:lnTo>
                  <a:lnTo>
                    <a:pt x="82" y="28"/>
                  </a:lnTo>
                  <a:lnTo>
                    <a:pt x="82" y="27"/>
                  </a:lnTo>
                  <a:lnTo>
                    <a:pt x="82" y="24"/>
                  </a:lnTo>
                  <a:lnTo>
                    <a:pt x="83" y="20"/>
                  </a:lnTo>
                  <a:lnTo>
                    <a:pt x="83" y="19"/>
                  </a:lnTo>
                  <a:lnTo>
                    <a:pt x="83" y="19"/>
                  </a:lnTo>
                  <a:lnTo>
                    <a:pt x="83" y="18"/>
                  </a:lnTo>
                  <a:lnTo>
                    <a:pt x="84" y="16"/>
                  </a:lnTo>
                  <a:lnTo>
                    <a:pt x="84" y="15"/>
                  </a:lnTo>
                  <a:lnTo>
                    <a:pt x="84" y="15"/>
                  </a:lnTo>
                  <a:lnTo>
                    <a:pt x="84" y="14"/>
                  </a:lnTo>
                  <a:lnTo>
                    <a:pt x="84" y="12"/>
                  </a:lnTo>
                  <a:lnTo>
                    <a:pt x="84" y="12"/>
                  </a:lnTo>
                  <a:lnTo>
                    <a:pt x="84" y="11"/>
                  </a:lnTo>
                  <a:lnTo>
                    <a:pt x="85" y="10"/>
                  </a:lnTo>
                  <a:lnTo>
                    <a:pt x="85" y="9"/>
                  </a:lnTo>
                  <a:lnTo>
                    <a:pt x="85" y="8"/>
                  </a:lnTo>
                  <a:lnTo>
                    <a:pt x="85" y="8"/>
                  </a:lnTo>
                  <a:lnTo>
                    <a:pt x="85" y="7"/>
                  </a:lnTo>
                  <a:lnTo>
                    <a:pt x="86" y="6"/>
                  </a:lnTo>
                  <a:lnTo>
                    <a:pt x="86" y="6"/>
                  </a:lnTo>
                  <a:lnTo>
                    <a:pt x="86" y="5"/>
                  </a:lnTo>
                  <a:lnTo>
                    <a:pt x="86" y="4"/>
                  </a:lnTo>
                  <a:lnTo>
                    <a:pt x="86" y="4"/>
                  </a:lnTo>
                  <a:lnTo>
                    <a:pt x="86" y="4"/>
                  </a:lnTo>
                  <a:lnTo>
                    <a:pt x="86" y="3"/>
                  </a:lnTo>
                  <a:lnTo>
                    <a:pt x="86" y="3"/>
                  </a:lnTo>
                  <a:lnTo>
                    <a:pt x="87" y="3"/>
                  </a:lnTo>
                  <a:lnTo>
                    <a:pt x="87" y="2"/>
                  </a:lnTo>
                  <a:lnTo>
                    <a:pt x="87" y="2"/>
                  </a:lnTo>
                  <a:lnTo>
                    <a:pt x="87" y="2"/>
                  </a:lnTo>
                  <a:lnTo>
                    <a:pt x="87" y="2"/>
                  </a:lnTo>
                  <a:lnTo>
                    <a:pt x="87" y="1"/>
                  </a:lnTo>
                  <a:lnTo>
                    <a:pt x="87" y="1"/>
                  </a:lnTo>
                  <a:lnTo>
                    <a:pt x="87" y="1"/>
                  </a:lnTo>
                  <a:lnTo>
                    <a:pt x="88" y="1"/>
                  </a:lnTo>
                  <a:lnTo>
                    <a:pt x="88" y="1"/>
                  </a:lnTo>
                  <a:lnTo>
                    <a:pt x="88" y="0"/>
                  </a:lnTo>
                  <a:lnTo>
                    <a:pt x="88" y="0"/>
                  </a:lnTo>
                  <a:lnTo>
                    <a:pt x="88" y="0"/>
                  </a:lnTo>
                  <a:lnTo>
                    <a:pt x="88" y="0"/>
                  </a:lnTo>
                  <a:lnTo>
                    <a:pt x="88" y="0"/>
                  </a:lnTo>
                  <a:lnTo>
                    <a:pt x="88" y="0"/>
                  </a:lnTo>
                  <a:lnTo>
                    <a:pt x="88" y="0"/>
                  </a:lnTo>
                  <a:lnTo>
                    <a:pt x="88" y="0"/>
                  </a:lnTo>
                  <a:lnTo>
                    <a:pt x="88" y="0"/>
                  </a:lnTo>
                  <a:lnTo>
                    <a:pt x="89" y="0"/>
                  </a:lnTo>
                  <a:lnTo>
                    <a:pt x="89" y="0"/>
                  </a:lnTo>
                  <a:lnTo>
                    <a:pt x="89" y="0"/>
                  </a:lnTo>
                  <a:lnTo>
                    <a:pt x="89" y="0"/>
                  </a:lnTo>
                  <a:lnTo>
                    <a:pt x="89" y="0"/>
                  </a:lnTo>
                  <a:lnTo>
                    <a:pt x="89" y="0"/>
                  </a:lnTo>
                  <a:lnTo>
                    <a:pt x="89" y="0"/>
                  </a:lnTo>
                  <a:lnTo>
                    <a:pt x="89" y="0"/>
                  </a:lnTo>
                  <a:lnTo>
                    <a:pt x="89" y="0"/>
                  </a:lnTo>
                  <a:lnTo>
                    <a:pt x="89" y="0"/>
                  </a:lnTo>
                  <a:lnTo>
                    <a:pt x="90" y="0"/>
                  </a:lnTo>
                  <a:lnTo>
                    <a:pt x="90" y="0"/>
                  </a:lnTo>
                  <a:lnTo>
                    <a:pt x="90" y="0"/>
                  </a:lnTo>
                  <a:lnTo>
                    <a:pt x="90" y="0"/>
                  </a:lnTo>
                  <a:lnTo>
                    <a:pt x="90" y="0"/>
                  </a:lnTo>
                  <a:lnTo>
                    <a:pt x="90" y="0"/>
                  </a:lnTo>
                  <a:lnTo>
                    <a:pt x="90" y="0"/>
                  </a:lnTo>
                  <a:lnTo>
                    <a:pt x="90" y="0"/>
                  </a:lnTo>
                  <a:lnTo>
                    <a:pt x="90" y="1"/>
                  </a:lnTo>
                  <a:lnTo>
                    <a:pt x="90" y="1"/>
                  </a:lnTo>
                  <a:lnTo>
                    <a:pt x="91" y="1"/>
                  </a:lnTo>
                  <a:lnTo>
                    <a:pt x="91" y="1"/>
                  </a:lnTo>
                  <a:lnTo>
                    <a:pt x="91" y="2"/>
                  </a:lnTo>
                  <a:lnTo>
                    <a:pt x="91" y="2"/>
                  </a:lnTo>
                  <a:lnTo>
                    <a:pt x="91" y="2"/>
                  </a:lnTo>
                  <a:lnTo>
                    <a:pt x="91" y="2"/>
                  </a:lnTo>
                  <a:lnTo>
                    <a:pt x="91" y="3"/>
                  </a:lnTo>
                  <a:lnTo>
                    <a:pt x="92" y="4"/>
                  </a:lnTo>
                  <a:lnTo>
                    <a:pt x="92" y="4"/>
                  </a:lnTo>
                  <a:lnTo>
                    <a:pt x="92" y="5"/>
                  </a:lnTo>
                  <a:lnTo>
                    <a:pt x="92" y="5"/>
                  </a:lnTo>
                  <a:lnTo>
                    <a:pt x="92" y="7"/>
                  </a:lnTo>
                  <a:lnTo>
                    <a:pt x="92" y="7"/>
                  </a:lnTo>
                  <a:lnTo>
                    <a:pt x="93" y="7"/>
                  </a:lnTo>
                  <a:lnTo>
                    <a:pt x="93" y="8"/>
                  </a:lnTo>
                  <a:lnTo>
                    <a:pt x="93" y="10"/>
                  </a:lnTo>
                  <a:lnTo>
                    <a:pt x="93" y="10"/>
                  </a:lnTo>
                  <a:lnTo>
                    <a:pt x="93" y="11"/>
                  </a:lnTo>
                  <a:lnTo>
                    <a:pt x="94" y="12"/>
                  </a:lnTo>
                  <a:lnTo>
                    <a:pt x="94" y="13"/>
                  </a:lnTo>
                  <a:lnTo>
                    <a:pt x="95" y="18"/>
                  </a:lnTo>
                  <a:lnTo>
                    <a:pt x="95" y="18"/>
                  </a:lnTo>
                  <a:lnTo>
                    <a:pt x="95" y="19"/>
                  </a:lnTo>
                  <a:lnTo>
                    <a:pt x="95" y="20"/>
                  </a:lnTo>
                  <a:lnTo>
                    <a:pt x="95" y="22"/>
                  </a:lnTo>
                  <a:lnTo>
                    <a:pt x="96" y="27"/>
                  </a:lnTo>
                  <a:lnTo>
                    <a:pt x="98" y="38"/>
                  </a:lnTo>
                  <a:lnTo>
                    <a:pt x="98" y="39"/>
                  </a:lnTo>
                  <a:lnTo>
                    <a:pt x="98" y="40"/>
                  </a:lnTo>
                  <a:lnTo>
                    <a:pt x="98" y="41"/>
                  </a:lnTo>
                  <a:lnTo>
                    <a:pt x="98" y="44"/>
                  </a:lnTo>
                  <a:lnTo>
                    <a:pt x="99" y="49"/>
                  </a:lnTo>
                  <a:lnTo>
                    <a:pt x="100" y="61"/>
                  </a:lnTo>
                  <a:lnTo>
                    <a:pt x="100" y="62"/>
                  </a:lnTo>
                  <a:lnTo>
                    <a:pt x="101" y="62"/>
                  </a:lnTo>
                  <a:lnTo>
                    <a:pt x="101" y="64"/>
                  </a:lnTo>
                  <a:lnTo>
                    <a:pt x="101" y="66"/>
                  </a:lnTo>
                  <a:lnTo>
                    <a:pt x="102" y="72"/>
                  </a:lnTo>
                  <a:lnTo>
                    <a:pt x="103" y="83"/>
                  </a:lnTo>
                  <a:lnTo>
                    <a:pt x="103" y="83"/>
                  </a:lnTo>
                  <a:lnTo>
                    <a:pt x="103" y="84"/>
                  </a:lnTo>
                  <a:lnTo>
                    <a:pt x="104" y="86"/>
                  </a:lnTo>
                  <a:lnTo>
                    <a:pt x="104" y="88"/>
                  </a:lnTo>
                  <a:lnTo>
                    <a:pt x="105" y="93"/>
                  </a:lnTo>
                  <a:lnTo>
                    <a:pt x="105" y="94"/>
                  </a:lnTo>
                  <a:lnTo>
                    <a:pt x="105" y="94"/>
                  </a:lnTo>
                  <a:lnTo>
                    <a:pt x="105" y="96"/>
                  </a:lnTo>
                  <a:lnTo>
                    <a:pt x="106" y="98"/>
                  </a:lnTo>
                  <a:lnTo>
                    <a:pt x="106" y="102"/>
                  </a:lnTo>
                  <a:lnTo>
                    <a:pt x="106" y="103"/>
                  </a:lnTo>
                  <a:lnTo>
                    <a:pt x="106" y="103"/>
                  </a:lnTo>
                  <a:lnTo>
                    <a:pt x="107" y="104"/>
                  </a:lnTo>
                  <a:lnTo>
                    <a:pt x="107" y="106"/>
                  </a:lnTo>
                  <a:lnTo>
                    <a:pt x="107" y="106"/>
                  </a:lnTo>
                  <a:lnTo>
                    <a:pt x="107" y="107"/>
                  </a:lnTo>
                  <a:lnTo>
                    <a:pt x="107" y="108"/>
                  </a:lnTo>
                  <a:lnTo>
                    <a:pt x="108" y="109"/>
                  </a:lnTo>
                  <a:lnTo>
                    <a:pt x="108" y="109"/>
                  </a:lnTo>
                  <a:lnTo>
                    <a:pt x="108" y="110"/>
                  </a:lnTo>
                  <a:lnTo>
                    <a:pt x="108" y="110"/>
                  </a:lnTo>
                  <a:lnTo>
                    <a:pt x="108" y="111"/>
                  </a:lnTo>
                  <a:lnTo>
                    <a:pt x="108" y="111"/>
                  </a:lnTo>
                  <a:lnTo>
                    <a:pt x="108" y="112"/>
                  </a:lnTo>
                  <a:lnTo>
                    <a:pt x="109" y="112"/>
                  </a:lnTo>
                  <a:lnTo>
                    <a:pt x="109" y="112"/>
                  </a:lnTo>
                  <a:lnTo>
                    <a:pt x="109" y="113"/>
                  </a:lnTo>
                  <a:lnTo>
                    <a:pt x="109" y="113"/>
                  </a:lnTo>
                  <a:lnTo>
                    <a:pt x="109" y="113"/>
                  </a:lnTo>
                  <a:lnTo>
                    <a:pt x="109" y="114"/>
                  </a:lnTo>
                  <a:lnTo>
                    <a:pt x="109"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3" name="Freeform 70"/>
            <p:cNvSpPr>
              <a:spLocks/>
            </p:cNvSpPr>
            <p:nvPr/>
          </p:nvSpPr>
          <p:spPr bwMode="auto">
            <a:xfrm>
              <a:off x="3383" y="2186"/>
              <a:ext cx="106" cy="116"/>
            </a:xfrm>
            <a:custGeom>
              <a:avLst/>
              <a:gdLst/>
              <a:ahLst/>
              <a:cxnLst>
                <a:cxn ang="0">
                  <a:pos x="1" y="115"/>
                </a:cxn>
                <a:cxn ang="0">
                  <a:pos x="2" y="116"/>
                </a:cxn>
                <a:cxn ang="0">
                  <a:pos x="3" y="116"/>
                </a:cxn>
                <a:cxn ang="0">
                  <a:pos x="3" y="115"/>
                </a:cxn>
                <a:cxn ang="0">
                  <a:pos x="4" y="114"/>
                </a:cxn>
                <a:cxn ang="0">
                  <a:pos x="6" y="109"/>
                </a:cxn>
                <a:cxn ang="0">
                  <a:pos x="8" y="100"/>
                </a:cxn>
                <a:cxn ang="0">
                  <a:pos x="10" y="87"/>
                </a:cxn>
                <a:cxn ang="0">
                  <a:pos x="14" y="47"/>
                </a:cxn>
                <a:cxn ang="0">
                  <a:pos x="18" y="23"/>
                </a:cxn>
                <a:cxn ang="0">
                  <a:pos x="20" y="8"/>
                </a:cxn>
                <a:cxn ang="0">
                  <a:pos x="22" y="3"/>
                </a:cxn>
                <a:cxn ang="0">
                  <a:pos x="23" y="1"/>
                </a:cxn>
                <a:cxn ang="0">
                  <a:pos x="23" y="0"/>
                </a:cxn>
                <a:cxn ang="0">
                  <a:pos x="24" y="0"/>
                </a:cxn>
                <a:cxn ang="0">
                  <a:pos x="25" y="0"/>
                </a:cxn>
                <a:cxn ang="0">
                  <a:pos x="26" y="1"/>
                </a:cxn>
                <a:cxn ang="0">
                  <a:pos x="27" y="3"/>
                </a:cxn>
                <a:cxn ang="0">
                  <a:pos x="28" y="8"/>
                </a:cxn>
                <a:cxn ang="0">
                  <a:pos x="31" y="23"/>
                </a:cxn>
                <a:cxn ang="0">
                  <a:pos x="35" y="57"/>
                </a:cxn>
                <a:cxn ang="0">
                  <a:pos x="38" y="82"/>
                </a:cxn>
                <a:cxn ang="0">
                  <a:pos x="40" y="99"/>
                </a:cxn>
                <a:cxn ang="0">
                  <a:pos x="42" y="107"/>
                </a:cxn>
                <a:cxn ang="0">
                  <a:pos x="43" y="112"/>
                </a:cxn>
                <a:cxn ang="0">
                  <a:pos x="44" y="114"/>
                </a:cxn>
                <a:cxn ang="0">
                  <a:pos x="45" y="115"/>
                </a:cxn>
                <a:cxn ang="0">
                  <a:pos x="46" y="116"/>
                </a:cxn>
                <a:cxn ang="0">
                  <a:pos x="47" y="115"/>
                </a:cxn>
                <a:cxn ang="0">
                  <a:pos x="48" y="114"/>
                </a:cxn>
                <a:cxn ang="0">
                  <a:pos x="49" y="110"/>
                </a:cxn>
                <a:cxn ang="0">
                  <a:pos x="51" y="101"/>
                </a:cxn>
                <a:cxn ang="0">
                  <a:pos x="53" y="87"/>
                </a:cxn>
                <a:cxn ang="0">
                  <a:pos x="58" y="44"/>
                </a:cxn>
                <a:cxn ang="0">
                  <a:pos x="60" y="29"/>
                </a:cxn>
                <a:cxn ang="0">
                  <a:pos x="62" y="15"/>
                </a:cxn>
                <a:cxn ang="0">
                  <a:pos x="64" y="8"/>
                </a:cxn>
                <a:cxn ang="0">
                  <a:pos x="65" y="3"/>
                </a:cxn>
                <a:cxn ang="0">
                  <a:pos x="66" y="1"/>
                </a:cxn>
                <a:cxn ang="0">
                  <a:pos x="66" y="0"/>
                </a:cxn>
                <a:cxn ang="0">
                  <a:pos x="67" y="0"/>
                </a:cxn>
                <a:cxn ang="0">
                  <a:pos x="68" y="0"/>
                </a:cxn>
                <a:cxn ang="0">
                  <a:pos x="69" y="1"/>
                </a:cxn>
                <a:cxn ang="0">
                  <a:pos x="70" y="4"/>
                </a:cxn>
                <a:cxn ang="0">
                  <a:pos x="71" y="10"/>
                </a:cxn>
                <a:cxn ang="0">
                  <a:pos x="73" y="21"/>
                </a:cxn>
                <a:cxn ang="0">
                  <a:pos x="77" y="53"/>
                </a:cxn>
                <a:cxn ang="0">
                  <a:pos x="81" y="88"/>
                </a:cxn>
                <a:cxn ang="0">
                  <a:pos x="83" y="101"/>
                </a:cxn>
                <a:cxn ang="0">
                  <a:pos x="85" y="110"/>
                </a:cxn>
                <a:cxn ang="0">
                  <a:pos x="86" y="113"/>
                </a:cxn>
                <a:cxn ang="0">
                  <a:pos x="87" y="115"/>
                </a:cxn>
                <a:cxn ang="0">
                  <a:pos x="88" y="116"/>
                </a:cxn>
                <a:cxn ang="0">
                  <a:pos x="89" y="115"/>
                </a:cxn>
                <a:cxn ang="0">
                  <a:pos x="89" y="115"/>
                </a:cxn>
                <a:cxn ang="0">
                  <a:pos x="90" y="112"/>
                </a:cxn>
                <a:cxn ang="0">
                  <a:pos x="92" y="108"/>
                </a:cxn>
                <a:cxn ang="0">
                  <a:pos x="94" y="93"/>
                </a:cxn>
                <a:cxn ang="0">
                  <a:pos x="99" y="58"/>
                </a:cxn>
                <a:cxn ang="0">
                  <a:pos x="101" y="39"/>
                </a:cxn>
                <a:cxn ang="0">
                  <a:pos x="103" y="21"/>
                </a:cxn>
                <a:cxn ang="0">
                  <a:pos x="105" y="8"/>
                </a:cxn>
              </a:cxnLst>
              <a:rect l="0" t="0" r="r" b="b"/>
              <a:pathLst>
                <a:path w="106" h="116">
                  <a:moveTo>
                    <a:pt x="0" y="114"/>
                  </a:moveTo>
                  <a:lnTo>
                    <a:pt x="0" y="114"/>
                  </a:lnTo>
                  <a:lnTo>
                    <a:pt x="1" y="114"/>
                  </a:lnTo>
                  <a:lnTo>
                    <a:pt x="1" y="114"/>
                  </a:lnTo>
                  <a:lnTo>
                    <a:pt x="1" y="114"/>
                  </a:lnTo>
                  <a:lnTo>
                    <a:pt x="1" y="114"/>
                  </a:lnTo>
                  <a:lnTo>
                    <a:pt x="1" y="115"/>
                  </a:lnTo>
                  <a:lnTo>
                    <a:pt x="1" y="115"/>
                  </a:lnTo>
                  <a:lnTo>
                    <a:pt x="1" y="115"/>
                  </a:lnTo>
                  <a:lnTo>
                    <a:pt x="1" y="115"/>
                  </a:lnTo>
                  <a:lnTo>
                    <a:pt x="1" y="115"/>
                  </a:lnTo>
                  <a:lnTo>
                    <a:pt x="1" y="115"/>
                  </a:lnTo>
                  <a:lnTo>
                    <a:pt x="1" y="115"/>
                  </a:lnTo>
                  <a:lnTo>
                    <a:pt x="2" y="115"/>
                  </a:lnTo>
                  <a:lnTo>
                    <a:pt x="2" y="115"/>
                  </a:lnTo>
                  <a:lnTo>
                    <a:pt x="2" y="116"/>
                  </a:lnTo>
                  <a:lnTo>
                    <a:pt x="2" y="116"/>
                  </a:lnTo>
                  <a:lnTo>
                    <a:pt x="2" y="116"/>
                  </a:lnTo>
                  <a:lnTo>
                    <a:pt x="2" y="116"/>
                  </a:lnTo>
                  <a:lnTo>
                    <a:pt x="2" y="116"/>
                  </a:lnTo>
                  <a:lnTo>
                    <a:pt x="2" y="116"/>
                  </a:lnTo>
                  <a:lnTo>
                    <a:pt x="2" y="116"/>
                  </a:lnTo>
                  <a:lnTo>
                    <a:pt x="2" y="116"/>
                  </a:lnTo>
                  <a:lnTo>
                    <a:pt x="3" y="116"/>
                  </a:lnTo>
                  <a:lnTo>
                    <a:pt x="3" y="115"/>
                  </a:lnTo>
                  <a:lnTo>
                    <a:pt x="3" y="115"/>
                  </a:lnTo>
                  <a:lnTo>
                    <a:pt x="3" y="115"/>
                  </a:lnTo>
                  <a:lnTo>
                    <a:pt x="3" y="115"/>
                  </a:lnTo>
                  <a:lnTo>
                    <a:pt x="3" y="115"/>
                  </a:lnTo>
                  <a:lnTo>
                    <a:pt x="3" y="115"/>
                  </a:lnTo>
                  <a:lnTo>
                    <a:pt x="3" y="115"/>
                  </a:lnTo>
                  <a:lnTo>
                    <a:pt x="3" y="115"/>
                  </a:lnTo>
                  <a:lnTo>
                    <a:pt x="3" y="115"/>
                  </a:lnTo>
                  <a:lnTo>
                    <a:pt x="3" y="115"/>
                  </a:lnTo>
                  <a:lnTo>
                    <a:pt x="3" y="114"/>
                  </a:lnTo>
                  <a:lnTo>
                    <a:pt x="3" y="114"/>
                  </a:lnTo>
                  <a:lnTo>
                    <a:pt x="4" y="114"/>
                  </a:lnTo>
                  <a:lnTo>
                    <a:pt x="4" y="114"/>
                  </a:lnTo>
                  <a:lnTo>
                    <a:pt x="4" y="114"/>
                  </a:lnTo>
                  <a:lnTo>
                    <a:pt x="4" y="114"/>
                  </a:lnTo>
                  <a:lnTo>
                    <a:pt x="4" y="113"/>
                  </a:lnTo>
                  <a:lnTo>
                    <a:pt x="5" y="112"/>
                  </a:lnTo>
                  <a:lnTo>
                    <a:pt x="5" y="112"/>
                  </a:lnTo>
                  <a:lnTo>
                    <a:pt x="5" y="112"/>
                  </a:lnTo>
                  <a:lnTo>
                    <a:pt x="5" y="111"/>
                  </a:lnTo>
                  <a:lnTo>
                    <a:pt x="5" y="110"/>
                  </a:lnTo>
                  <a:lnTo>
                    <a:pt x="5" y="110"/>
                  </a:lnTo>
                  <a:lnTo>
                    <a:pt x="6" y="109"/>
                  </a:lnTo>
                  <a:lnTo>
                    <a:pt x="6" y="109"/>
                  </a:lnTo>
                  <a:lnTo>
                    <a:pt x="6" y="107"/>
                  </a:lnTo>
                  <a:lnTo>
                    <a:pt x="6" y="107"/>
                  </a:lnTo>
                  <a:lnTo>
                    <a:pt x="6" y="107"/>
                  </a:lnTo>
                  <a:lnTo>
                    <a:pt x="6" y="106"/>
                  </a:lnTo>
                  <a:lnTo>
                    <a:pt x="7" y="104"/>
                  </a:lnTo>
                  <a:lnTo>
                    <a:pt x="7" y="100"/>
                  </a:lnTo>
                  <a:lnTo>
                    <a:pt x="8" y="100"/>
                  </a:lnTo>
                  <a:lnTo>
                    <a:pt x="8" y="100"/>
                  </a:lnTo>
                  <a:lnTo>
                    <a:pt x="8" y="98"/>
                  </a:lnTo>
                  <a:lnTo>
                    <a:pt x="8" y="96"/>
                  </a:lnTo>
                  <a:lnTo>
                    <a:pt x="9" y="92"/>
                  </a:lnTo>
                  <a:lnTo>
                    <a:pt x="9" y="92"/>
                  </a:lnTo>
                  <a:lnTo>
                    <a:pt x="9" y="91"/>
                  </a:lnTo>
                  <a:lnTo>
                    <a:pt x="9" y="90"/>
                  </a:lnTo>
                  <a:lnTo>
                    <a:pt x="10" y="87"/>
                  </a:lnTo>
                  <a:lnTo>
                    <a:pt x="10" y="82"/>
                  </a:lnTo>
                  <a:lnTo>
                    <a:pt x="12" y="71"/>
                  </a:lnTo>
                  <a:lnTo>
                    <a:pt x="12" y="71"/>
                  </a:lnTo>
                  <a:lnTo>
                    <a:pt x="12" y="70"/>
                  </a:lnTo>
                  <a:lnTo>
                    <a:pt x="12" y="68"/>
                  </a:lnTo>
                  <a:lnTo>
                    <a:pt x="12" y="65"/>
                  </a:lnTo>
                  <a:lnTo>
                    <a:pt x="13" y="59"/>
                  </a:lnTo>
                  <a:lnTo>
                    <a:pt x="14" y="47"/>
                  </a:lnTo>
                  <a:lnTo>
                    <a:pt x="15" y="46"/>
                  </a:lnTo>
                  <a:lnTo>
                    <a:pt x="15" y="45"/>
                  </a:lnTo>
                  <a:lnTo>
                    <a:pt x="15" y="44"/>
                  </a:lnTo>
                  <a:lnTo>
                    <a:pt x="15" y="41"/>
                  </a:lnTo>
                  <a:lnTo>
                    <a:pt x="16" y="35"/>
                  </a:lnTo>
                  <a:lnTo>
                    <a:pt x="18" y="24"/>
                  </a:lnTo>
                  <a:lnTo>
                    <a:pt x="18" y="23"/>
                  </a:lnTo>
                  <a:lnTo>
                    <a:pt x="18" y="23"/>
                  </a:lnTo>
                  <a:lnTo>
                    <a:pt x="18" y="22"/>
                  </a:lnTo>
                  <a:lnTo>
                    <a:pt x="18" y="19"/>
                  </a:lnTo>
                  <a:lnTo>
                    <a:pt x="19" y="15"/>
                  </a:lnTo>
                  <a:lnTo>
                    <a:pt x="19" y="15"/>
                  </a:lnTo>
                  <a:lnTo>
                    <a:pt x="19" y="14"/>
                  </a:lnTo>
                  <a:lnTo>
                    <a:pt x="19" y="13"/>
                  </a:lnTo>
                  <a:lnTo>
                    <a:pt x="20" y="11"/>
                  </a:lnTo>
                  <a:lnTo>
                    <a:pt x="20" y="8"/>
                  </a:lnTo>
                  <a:lnTo>
                    <a:pt x="20" y="8"/>
                  </a:lnTo>
                  <a:lnTo>
                    <a:pt x="20" y="7"/>
                  </a:lnTo>
                  <a:lnTo>
                    <a:pt x="21" y="7"/>
                  </a:lnTo>
                  <a:lnTo>
                    <a:pt x="21" y="5"/>
                  </a:lnTo>
                  <a:lnTo>
                    <a:pt x="21" y="5"/>
                  </a:lnTo>
                  <a:lnTo>
                    <a:pt x="21" y="5"/>
                  </a:lnTo>
                  <a:lnTo>
                    <a:pt x="21" y="4"/>
                  </a:lnTo>
                  <a:lnTo>
                    <a:pt x="22" y="3"/>
                  </a:lnTo>
                  <a:lnTo>
                    <a:pt x="22" y="3"/>
                  </a:lnTo>
                  <a:lnTo>
                    <a:pt x="22" y="3"/>
                  </a:lnTo>
                  <a:lnTo>
                    <a:pt x="22" y="2"/>
                  </a:lnTo>
                  <a:lnTo>
                    <a:pt x="22" y="2"/>
                  </a:lnTo>
                  <a:lnTo>
                    <a:pt x="22" y="2"/>
                  </a:lnTo>
                  <a:lnTo>
                    <a:pt x="22" y="1"/>
                  </a:lnTo>
                  <a:lnTo>
                    <a:pt x="22" y="1"/>
                  </a:lnTo>
                  <a:lnTo>
                    <a:pt x="23" y="1"/>
                  </a:lnTo>
                  <a:lnTo>
                    <a:pt x="23" y="1"/>
                  </a:lnTo>
                  <a:lnTo>
                    <a:pt x="23" y="1"/>
                  </a:lnTo>
                  <a:lnTo>
                    <a:pt x="23" y="1"/>
                  </a:lnTo>
                  <a:lnTo>
                    <a:pt x="23" y="0"/>
                  </a:lnTo>
                  <a:lnTo>
                    <a:pt x="23" y="0"/>
                  </a:lnTo>
                  <a:lnTo>
                    <a:pt x="23" y="0"/>
                  </a:lnTo>
                  <a:lnTo>
                    <a:pt x="23" y="0"/>
                  </a:lnTo>
                  <a:lnTo>
                    <a:pt x="23" y="0"/>
                  </a:lnTo>
                  <a:lnTo>
                    <a:pt x="23" y="0"/>
                  </a:lnTo>
                  <a:lnTo>
                    <a:pt x="24" y="0"/>
                  </a:lnTo>
                  <a:lnTo>
                    <a:pt x="24" y="0"/>
                  </a:lnTo>
                  <a:lnTo>
                    <a:pt x="24" y="0"/>
                  </a:lnTo>
                  <a:lnTo>
                    <a:pt x="24" y="0"/>
                  </a:lnTo>
                  <a:lnTo>
                    <a:pt x="24" y="0"/>
                  </a:lnTo>
                  <a:lnTo>
                    <a:pt x="24" y="0"/>
                  </a:lnTo>
                  <a:lnTo>
                    <a:pt x="24" y="0"/>
                  </a:lnTo>
                  <a:lnTo>
                    <a:pt x="24" y="0"/>
                  </a:lnTo>
                  <a:lnTo>
                    <a:pt x="24" y="0"/>
                  </a:lnTo>
                  <a:lnTo>
                    <a:pt x="24" y="0"/>
                  </a:lnTo>
                  <a:lnTo>
                    <a:pt x="24" y="0"/>
                  </a:lnTo>
                  <a:lnTo>
                    <a:pt x="24" y="0"/>
                  </a:lnTo>
                  <a:lnTo>
                    <a:pt x="25" y="0"/>
                  </a:lnTo>
                  <a:lnTo>
                    <a:pt x="25" y="0"/>
                  </a:lnTo>
                  <a:lnTo>
                    <a:pt x="25" y="0"/>
                  </a:lnTo>
                  <a:lnTo>
                    <a:pt x="25" y="0"/>
                  </a:lnTo>
                  <a:lnTo>
                    <a:pt x="25" y="0"/>
                  </a:lnTo>
                  <a:lnTo>
                    <a:pt x="25" y="0"/>
                  </a:lnTo>
                  <a:lnTo>
                    <a:pt x="25" y="0"/>
                  </a:lnTo>
                  <a:lnTo>
                    <a:pt x="25" y="0"/>
                  </a:lnTo>
                  <a:lnTo>
                    <a:pt x="25" y="1"/>
                  </a:lnTo>
                  <a:lnTo>
                    <a:pt x="26" y="1"/>
                  </a:lnTo>
                  <a:lnTo>
                    <a:pt x="26" y="1"/>
                  </a:lnTo>
                  <a:lnTo>
                    <a:pt x="26" y="1"/>
                  </a:lnTo>
                  <a:lnTo>
                    <a:pt x="26" y="1"/>
                  </a:lnTo>
                  <a:lnTo>
                    <a:pt x="26" y="2"/>
                  </a:lnTo>
                  <a:lnTo>
                    <a:pt x="26" y="2"/>
                  </a:lnTo>
                  <a:lnTo>
                    <a:pt x="26" y="2"/>
                  </a:lnTo>
                  <a:lnTo>
                    <a:pt x="26" y="3"/>
                  </a:lnTo>
                  <a:lnTo>
                    <a:pt x="26" y="3"/>
                  </a:lnTo>
                  <a:lnTo>
                    <a:pt x="27" y="3"/>
                  </a:lnTo>
                  <a:lnTo>
                    <a:pt x="27" y="4"/>
                  </a:lnTo>
                  <a:lnTo>
                    <a:pt x="27" y="4"/>
                  </a:lnTo>
                  <a:lnTo>
                    <a:pt x="27" y="4"/>
                  </a:lnTo>
                  <a:lnTo>
                    <a:pt x="27" y="5"/>
                  </a:lnTo>
                  <a:lnTo>
                    <a:pt x="27" y="6"/>
                  </a:lnTo>
                  <a:lnTo>
                    <a:pt x="28" y="7"/>
                  </a:lnTo>
                  <a:lnTo>
                    <a:pt x="28" y="7"/>
                  </a:lnTo>
                  <a:lnTo>
                    <a:pt x="28" y="8"/>
                  </a:lnTo>
                  <a:lnTo>
                    <a:pt x="28" y="9"/>
                  </a:lnTo>
                  <a:lnTo>
                    <a:pt x="28" y="10"/>
                  </a:lnTo>
                  <a:lnTo>
                    <a:pt x="29" y="14"/>
                  </a:lnTo>
                  <a:lnTo>
                    <a:pt x="29" y="15"/>
                  </a:lnTo>
                  <a:lnTo>
                    <a:pt x="29" y="15"/>
                  </a:lnTo>
                  <a:lnTo>
                    <a:pt x="30" y="16"/>
                  </a:lnTo>
                  <a:lnTo>
                    <a:pt x="30" y="19"/>
                  </a:lnTo>
                  <a:lnTo>
                    <a:pt x="31" y="23"/>
                  </a:lnTo>
                  <a:lnTo>
                    <a:pt x="32" y="33"/>
                  </a:lnTo>
                  <a:lnTo>
                    <a:pt x="32" y="34"/>
                  </a:lnTo>
                  <a:lnTo>
                    <a:pt x="32" y="35"/>
                  </a:lnTo>
                  <a:lnTo>
                    <a:pt x="32" y="36"/>
                  </a:lnTo>
                  <a:lnTo>
                    <a:pt x="33" y="39"/>
                  </a:lnTo>
                  <a:lnTo>
                    <a:pt x="33" y="45"/>
                  </a:lnTo>
                  <a:lnTo>
                    <a:pt x="35" y="56"/>
                  </a:lnTo>
                  <a:lnTo>
                    <a:pt x="35" y="57"/>
                  </a:lnTo>
                  <a:lnTo>
                    <a:pt x="35" y="58"/>
                  </a:lnTo>
                  <a:lnTo>
                    <a:pt x="35" y="59"/>
                  </a:lnTo>
                  <a:lnTo>
                    <a:pt x="36" y="62"/>
                  </a:lnTo>
                  <a:lnTo>
                    <a:pt x="36" y="68"/>
                  </a:lnTo>
                  <a:lnTo>
                    <a:pt x="38" y="79"/>
                  </a:lnTo>
                  <a:lnTo>
                    <a:pt x="38" y="80"/>
                  </a:lnTo>
                  <a:lnTo>
                    <a:pt x="38" y="81"/>
                  </a:lnTo>
                  <a:lnTo>
                    <a:pt x="38" y="82"/>
                  </a:lnTo>
                  <a:lnTo>
                    <a:pt x="38" y="85"/>
                  </a:lnTo>
                  <a:lnTo>
                    <a:pt x="39" y="90"/>
                  </a:lnTo>
                  <a:lnTo>
                    <a:pt x="39" y="90"/>
                  </a:lnTo>
                  <a:lnTo>
                    <a:pt x="39" y="91"/>
                  </a:lnTo>
                  <a:lnTo>
                    <a:pt x="39" y="92"/>
                  </a:lnTo>
                  <a:lnTo>
                    <a:pt x="40" y="94"/>
                  </a:lnTo>
                  <a:lnTo>
                    <a:pt x="40" y="99"/>
                  </a:lnTo>
                  <a:lnTo>
                    <a:pt x="40" y="99"/>
                  </a:lnTo>
                  <a:lnTo>
                    <a:pt x="40" y="100"/>
                  </a:lnTo>
                  <a:lnTo>
                    <a:pt x="41" y="101"/>
                  </a:lnTo>
                  <a:lnTo>
                    <a:pt x="41" y="103"/>
                  </a:lnTo>
                  <a:lnTo>
                    <a:pt x="41" y="103"/>
                  </a:lnTo>
                  <a:lnTo>
                    <a:pt x="41" y="104"/>
                  </a:lnTo>
                  <a:lnTo>
                    <a:pt x="42" y="105"/>
                  </a:lnTo>
                  <a:lnTo>
                    <a:pt x="42" y="107"/>
                  </a:lnTo>
                  <a:lnTo>
                    <a:pt x="42" y="107"/>
                  </a:lnTo>
                  <a:lnTo>
                    <a:pt x="42" y="107"/>
                  </a:lnTo>
                  <a:lnTo>
                    <a:pt x="42" y="108"/>
                  </a:lnTo>
                  <a:lnTo>
                    <a:pt x="43" y="110"/>
                  </a:lnTo>
                  <a:lnTo>
                    <a:pt x="43" y="110"/>
                  </a:lnTo>
                  <a:lnTo>
                    <a:pt x="43" y="110"/>
                  </a:lnTo>
                  <a:lnTo>
                    <a:pt x="43" y="111"/>
                  </a:lnTo>
                  <a:lnTo>
                    <a:pt x="43" y="112"/>
                  </a:lnTo>
                  <a:lnTo>
                    <a:pt x="43" y="112"/>
                  </a:lnTo>
                  <a:lnTo>
                    <a:pt x="44" y="113"/>
                  </a:lnTo>
                  <a:lnTo>
                    <a:pt x="44" y="113"/>
                  </a:lnTo>
                  <a:lnTo>
                    <a:pt x="44" y="113"/>
                  </a:lnTo>
                  <a:lnTo>
                    <a:pt x="44" y="114"/>
                  </a:lnTo>
                  <a:lnTo>
                    <a:pt x="44" y="114"/>
                  </a:lnTo>
                  <a:lnTo>
                    <a:pt x="44" y="114"/>
                  </a:lnTo>
                  <a:lnTo>
                    <a:pt x="44" y="114"/>
                  </a:lnTo>
                  <a:lnTo>
                    <a:pt x="44" y="114"/>
                  </a:lnTo>
                  <a:lnTo>
                    <a:pt x="44" y="115"/>
                  </a:lnTo>
                  <a:lnTo>
                    <a:pt x="45" y="115"/>
                  </a:lnTo>
                  <a:lnTo>
                    <a:pt x="45" y="115"/>
                  </a:lnTo>
                  <a:lnTo>
                    <a:pt x="45" y="115"/>
                  </a:lnTo>
                  <a:lnTo>
                    <a:pt x="45" y="115"/>
                  </a:lnTo>
                  <a:lnTo>
                    <a:pt x="45" y="115"/>
                  </a:lnTo>
                  <a:lnTo>
                    <a:pt x="45" y="115"/>
                  </a:lnTo>
                  <a:lnTo>
                    <a:pt x="45" y="115"/>
                  </a:lnTo>
                  <a:lnTo>
                    <a:pt x="45" y="115"/>
                  </a:lnTo>
                  <a:lnTo>
                    <a:pt x="45" y="116"/>
                  </a:lnTo>
                  <a:lnTo>
                    <a:pt x="45" y="116"/>
                  </a:lnTo>
                  <a:lnTo>
                    <a:pt x="46" y="116"/>
                  </a:lnTo>
                  <a:lnTo>
                    <a:pt x="46" y="116"/>
                  </a:lnTo>
                  <a:lnTo>
                    <a:pt x="46" y="116"/>
                  </a:lnTo>
                  <a:lnTo>
                    <a:pt x="46" y="116"/>
                  </a:lnTo>
                  <a:lnTo>
                    <a:pt x="46" y="116"/>
                  </a:lnTo>
                  <a:lnTo>
                    <a:pt x="46" y="116"/>
                  </a:lnTo>
                  <a:lnTo>
                    <a:pt x="46" y="116"/>
                  </a:lnTo>
                  <a:lnTo>
                    <a:pt x="46" y="115"/>
                  </a:lnTo>
                  <a:lnTo>
                    <a:pt x="46" y="115"/>
                  </a:lnTo>
                  <a:lnTo>
                    <a:pt x="46" y="115"/>
                  </a:lnTo>
                  <a:lnTo>
                    <a:pt x="46" y="115"/>
                  </a:lnTo>
                  <a:lnTo>
                    <a:pt x="46" y="115"/>
                  </a:lnTo>
                  <a:lnTo>
                    <a:pt x="47" y="115"/>
                  </a:lnTo>
                  <a:lnTo>
                    <a:pt x="47" y="115"/>
                  </a:lnTo>
                  <a:lnTo>
                    <a:pt x="47" y="115"/>
                  </a:lnTo>
                  <a:lnTo>
                    <a:pt x="47" y="115"/>
                  </a:lnTo>
                  <a:lnTo>
                    <a:pt x="47" y="114"/>
                  </a:lnTo>
                  <a:lnTo>
                    <a:pt x="47" y="114"/>
                  </a:lnTo>
                  <a:lnTo>
                    <a:pt x="47" y="114"/>
                  </a:lnTo>
                  <a:lnTo>
                    <a:pt x="47" y="114"/>
                  </a:lnTo>
                  <a:lnTo>
                    <a:pt x="48" y="114"/>
                  </a:lnTo>
                  <a:lnTo>
                    <a:pt x="48" y="113"/>
                  </a:lnTo>
                  <a:lnTo>
                    <a:pt x="48" y="113"/>
                  </a:lnTo>
                  <a:lnTo>
                    <a:pt x="48" y="113"/>
                  </a:lnTo>
                  <a:lnTo>
                    <a:pt x="48" y="112"/>
                  </a:lnTo>
                  <a:lnTo>
                    <a:pt x="48" y="112"/>
                  </a:lnTo>
                  <a:lnTo>
                    <a:pt x="48" y="111"/>
                  </a:lnTo>
                  <a:lnTo>
                    <a:pt x="48" y="111"/>
                  </a:lnTo>
                  <a:lnTo>
                    <a:pt x="49" y="110"/>
                  </a:lnTo>
                  <a:lnTo>
                    <a:pt x="49" y="110"/>
                  </a:lnTo>
                  <a:lnTo>
                    <a:pt x="49" y="108"/>
                  </a:lnTo>
                  <a:lnTo>
                    <a:pt x="49" y="108"/>
                  </a:lnTo>
                  <a:lnTo>
                    <a:pt x="49" y="108"/>
                  </a:lnTo>
                  <a:lnTo>
                    <a:pt x="50" y="107"/>
                  </a:lnTo>
                  <a:lnTo>
                    <a:pt x="50" y="105"/>
                  </a:lnTo>
                  <a:lnTo>
                    <a:pt x="51" y="101"/>
                  </a:lnTo>
                  <a:lnTo>
                    <a:pt x="51" y="101"/>
                  </a:lnTo>
                  <a:lnTo>
                    <a:pt x="51" y="100"/>
                  </a:lnTo>
                  <a:lnTo>
                    <a:pt x="51" y="99"/>
                  </a:lnTo>
                  <a:lnTo>
                    <a:pt x="51" y="97"/>
                  </a:lnTo>
                  <a:lnTo>
                    <a:pt x="52" y="93"/>
                  </a:lnTo>
                  <a:lnTo>
                    <a:pt x="52" y="92"/>
                  </a:lnTo>
                  <a:lnTo>
                    <a:pt x="52" y="92"/>
                  </a:lnTo>
                  <a:lnTo>
                    <a:pt x="52" y="90"/>
                  </a:lnTo>
                  <a:lnTo>
                    <a:pt x="53" y="87"/>
                  </a:lnTo>
                  <a:lnTo>
                    <a:pt x="54" y="82"/>
                  </a:lnTo>
                  <a:lnTo>
                    <a:pt x="55" y="69"/>
                  </a:lnTo>
                  <a:lnTo>
                    <a:pt x="55" y="69"/>
                  </a:lnTo>
                  <a:lnTo>
                    <a:pt x="55" y="68"/>
                  </a:lnTo>
                  <a:lnTo>
                    <a:pt x="55" y="66"/>
                  </a:lnTo>
                  <a:lnTo>
                    <a:pt x="56" y="63"/>
                  </a:lnTo>
                  <a:lnTo>
                    <a:pt x="56" y="56"/>
                  </a:lnTo>
                  <a:lnTo>
                    <a:pt x="58" y="44"/>
                  </a:lnTo>
                  <a:lnTo>
                    <a:pt x="58" y="43"/>
                  </a:lnTo>
                  <a:lnTo>
                    <a:pt x="58" y="42"/>
                  </a:lnTo>
                  <a:lnTo>
                    <a:pt x="58" y="41"/>
                  </a:lnTo>
                  <a:lnTo>
                    <a:pt x="59" y="38"/>
                  </a:lnTo>
                  <a:lnTo>
                    <a:pt x="60" y="32"/>
                  </a:lnTo>
                  <a:lnTo>
                    <a:pt x="60" y="31"/>
                  </a:lnTo>
                  <a:lnTo>
                    <a:pt x="60" y="30"/>
                  </a:lnTo>
                  <a:lnTo>
                    <a:pt x="60" y="29"/>
                  </a:lnTo>
                  <a:lnTo>
                    <a:pt x="60" y="26"/>
                  </a:lnTo>
                  <a:lnTo>
                    <a:pt x="61" y="21"/>
                  </a:lnTo>
                  <a:lnTo>
                    <a:pt x="61" y="20"/>
                  </a:lnTo>
                  <a:lnTo>
                    <a:pt x="61" y="20"/>
                  </a:lnTo>
                  <a:lnTo>
                    <a:pt x="61" y="19"/>
                  </a:lnTo>
                  <a:lnTo>
                    <a:pt x="62" y="16"/>
                  </a:lnTo>
                  <a:lnTo>
                    <a:pt x="62" y="16"/>
                  </a:lnTo>
                  <a:lnTo>
                    <a:pt x="62" y="15"/>
                  </a:lnTo>
                  <a:lnTo>
                    <a:pt x="62" y="14"/>
                  </a:lnTo>
                  <a:lnTo>
                    <a:pt x="62" y="12"/>
                  </a:lnTo>
                  <a:lnTo>
                    <a:pt x="63" y="12"/>
                  </a:lnTo>
                  <a:lnTo>
                    <a:pt x="63" y="11"/>
                  </a:lnTo>
                  <a:lnTo>
                    <a:pt x="63" y="10"/>
                  </a:lnTo>
                  <a:lnTo>
                    <a:pt x="63" y="8"/>
                  </a:lnTo>
                  <a:lnTo>
                    <a:pt x="63" y="8"/>
                  </a:lnTo>
                  <a:lnTo>
                    <a:pt x="64" y="8"/>
                  </a:lnTo>
                  <a:lnTo>
                    <a:pt x="64" y="7"/>
                  </a:lnTo>
                  <a:lnTo>
                    <a:pt x="64" y="5"/>
                  </a:lnTo>
                  <a:lnTo>
                    <a:pt x="64" y="5"/>
                  </a:lnTo>
                  <a:lnTo>
                    <a:pt x="64" y="5"/>
                  </a:lnTo>
                  <a:lnTo>
                    <a:pt x="64" y="4"/>
                  </a:lnTo>
                  <a:lnTo>
                    <a:pt x="64" y="4"/>
                  </a:lnTo>
                  <a:lnTo>
                    <a:pt x="64" y="4"/>
                  </a:lnTo>
                  <a:lnTo>
                    <a:pt x="65" y="3"/>
                  </a:lnTo>
                  <a:lnTo>
                    <a:pt x="65" y="3"/>
                  </a:lnTo>
                  <a:lnTo>
                    <a:pt x="65" y="2"/>
                  </a:lnTo>
                  <a:lnTo>
                    <a:pt x="65" y="2"/>
                  </a:lnTo>
                  <a:lnTo>
                    <a:pt x="65" y="2"/>
                  </a:lnTo>
                  <a:lnTo>
                    <a:pt x="65" y="2"/>
                  </a:lnTo>
                  <a:lnTo>
                    <a:pt x="65" y="1"/>
                  </a:lnTo>
                  <a:lnTo>
                    <a:pt x="66" y="1"/>
                  </a:lnTo>
                  <a:lnTo>
                    <a:pt x="66" y="1"/>
                  </a:lnTo>
                  <a:lnTo>
                    <a:pt x="66" y="1"/>
                  </a:lnTo>
                  <a:lnTo>
                    <a:pt x="66" y="1"/>
                  </a:lnTo>
                  <a:lnTo>
                    <a:pt x="66" y="0"/>
                  </a:lnTo>
                  <a:lnTo>
                    <a:pt x="66" y="0"/>
                  </a:lnTo>
                  <a:lnTo>
                    <a:pt x="66" y="0"/>
                  </a:lnTo>
                  <a:lnTo>
                    <a:pt x="66" y="0"/>
                  </a:lnTo>
                  <a:lnTo>
                    <a:pt x="66" y="0"/>
                  </a:lnTo>
                  <a:lnTo>
                    <a:pt x="66" y="0"/>
                  </a:lnTo>
                  <a:lnTo>
                    <a:pt x="66" y="0"/>
                  </a:lnTo>
                  <a:lnTo>
                    <a:pt x="66" y="0"/>
                  </a:lnTo>
                  <a:lnTo>
                    <a:pt x="66" y="0"/>
                  </a:lnTo>
                  <a:lnTo>
                    <a:pt x="67" y="0"/>
                  </a:lnTo>
                  <a:lnTo>
                    <a:pt x="67" y="0"/>
                  </a:lnTo>
                  <a:lnTo>
                    <a:pt x="67" y="0"/>
                  </a:lnTo>
                  <a:lnTo>
                    <a:pt x="67" y="0"/>
                  </a:lnTo>
                  <a:lnTo>
                    <a:pt x="67" y="0"/>
                  </a:lnTo>
                  <a:lnTo>
                    <a:pt x="67" y="0"/>
                  </a:lnTo>
                  <a:lnTo>
                    <a:pt x="67" y="0"/>
                  </a:lnTo>
                  <a:lnTo>
                    <a:pt x="67" y="0"/>
                  </a:lnTo>
                  <a:lnTo>
                    <a:pt x="67" y="0"/>
                  </a:lnTo>
                  <a:lnTo>
                    <a:pt x="67" y="0"/>
                  </a:lnTo>
                  <a:lnTo>
                    <a:pt x="68" y="0"/>
                  </a:lnTo>
                  <a:lnTo>
                    <a:pt x="68" y="0"/>
                  </a:lnTo>
                  <a:lnTo>
                    <a:pt x="68" y="0"/>
                  </a:lnTo>
                  <a:lnTo>
                    <a:pt x="68" y="0"/>
                  </a:lnTo>
                  <a:lnTo>
                    <a:pt x="68" y="0"/>
                  </a:lnTo>
                  <a:lnTo>
                    <a:pt x="68" y="0"/>
                  </a:lnTo>
                  <a:lnTo>
                    <a:pt x="68" y="0"/>
                  </a:lnTo>
                  <a:lnTo>
                    <a:pt x="68" y="0"/>
                  </a:lnTo>
                  <a:lnTo>
                    <a:pt x="68" y="0"/>
                  </a:lnTo>
                  <a:lnTo>
                    <a:pt x="68" y="1"/>
                  </a:lnTo>
                  <a:lnTo>
                    <a:pt x="69" y="1"/>
                  </a:lnTo>
                  <a:lnTo>
                    <a:pt x="69" y="1"/>
                  </a:lnTo>
                  <a:lnTo>
                    <a:pt x="69" y="1"/>
                  </a:lnTo>
                  <a:lnTo>
                    <a:pt x="69" y="1"/>
                  </a:lnTo>
                  <a:lnTo>
                    <a:pt x="69" y="2"/>
                  </a:lnTo>
                  <a:lnTo>
                    <a:pt x="69" y="2"/>
                  </a:lnTo>
                  <a:lnTo>
                    <a:pt x="69" y="2"/>
                  </a:lnTo>
                  <a:lnTo>
                    <a:pt x="69" y="3"/>
                  </a:lnTo>
                  <a:lnTo>
                    <a:pt x="70" y="4"/>
                  </a:lnTo>
                  <a:lnTo>
                    <a:pt x="70" y="4"/>
                  </a:lnTo>
                  <a:lnTo>
                    <a:pt x="70" y="4"/>
                  </a:lnTo>
                  <a:lnTo>
                    <a:pt x="70" y="5"/>
                  </a:lnTo>
                  <a:lnTo>
                    <a:pt x="71" y="6"/>
                  </a:lnTo>
                  <a:lnTo>
                    <a:pt x="71" y="7"/>
                  </a:lnTo>
                  <a:lnTo>
                    <a:pt x="71" y="7"/>
                  </a:lnTo>
                  <a:lnTo>
                    <a:pt x="71" y="8"/>
                  </a:lnTo>
                  <a:lnTo>
                    <a:pt x="71" y="10"/>
                  </a:lnTo>
                  <a:lnTo>
                    <a:pt x="71" y="10"/>
                  </a:lnTo>
                  <a:lnTo>
                    <a:pt x="71" y="11"/>
                  </a:lnTo>
                  <a:lnTo>
                    <a:pt x="72" y="12"/>
                  </a:lnTo>
                  <a:lnTo>
                    <a:pt x="72" y="14"/>
                  </a:lnTo>
                  <a:lnTo>
                    <a:pt x="73" y="18"/>
                  </a:lnTo>
                  <a:lnTo>
                    <a:pt x="73" y="19"/>
                  </a:lnTo>
                  <a:lnTo>
                    <a:pt x="73" y="20"/>
                  </a:lnTo>
                  <a:lnTo>
                    <a:pt x="73" y="21"/>
                  </a:lnTo>
                  <a:lnTo>
                    <a:pt x="73" y="23"/>
                  </a:lnTo>
                  <a:lnTo>
                    <a:pt x="74" y="29"/>
                  </a:lnTo>
                  <a:lnTo>
                    <a:pt x="76" y="41"/>
                  </a:lnTo>
                  <a:lnTo>
                    <a:pt x="76" y="42"/>
                  </a:lnTo>
                  <a:lnTo>
                    <a:pt x="76" y="42"/>
                  </a:lnTo>
                  <a:lnTo>
                    <a:pt x="76" y="44"/>
                  </a:lnTo>
                  <a:lnTo>
                    <a:pt x="77" y="47"/>
                  </a:lnTo>
                  <a:lnTo>
                    <a:pt x="77" y="53"/>
                  </a:lnTo>
                  <a:lnTo>
                    <a:pt x="79" y="65"/>
                  </a:lnTo>
                  <a:lnTo>
                    <a:pt x="79" y="66"/>
                  </a:lnTo>
                  <a:lnTo>
                    <a:pt x="79" y="66"/>
                  </a:lnTo>
                  <a:lnTo>
                    <a:pt x="79" y="68"/>
                  </a:lnTo>
                  <a:lnTo>
                    <a:pt x="79" y="71"/>
                  </a:lnTo>
                  <a:lnTo>
                    <a:pt x="80" y="77"/>
                  </a:lnTo>
                  <a:lnTo>
                    <a:pt x="81" y="88"/>
                  </a:lnTo>
                  <a:lnTo>
                    <a:pt x="81" y="88"/>
                  </a:lnTo>
                  <a:lnTo>
                    <a:pt x="81" y="89"/>
                  </a:lnTo>
                  <a:lnTo>
                    <a:pt x="82" y="90"/>
                  </a:lnTo>
                  <a:lnTo>
                    <a:pt x="82" y="93"/>
                  </a:lnTo>
                  <a:lnTo>
                    <a:pt x="83" y="97"/>
                  </a:lnTo>
                  <a:lnTo>
                    <a:pt x="83" y="98"/>
                  </a:lnTo>
                  <a:lnTo>
                    <a:pt x="83" y="98"/>
                  </a:lnTo>
                  <a:lnTo>
                    <a:pt x="83" y="99"/>
                  </a:lnTo>
                  <a:lnTo>
                    <a:pt x="83" y="101"/>
                  </a:lnTo>
                  <a:lnTo>
                    <a:pt x="84" y="105"/>
                  </a:lnTo>
                  <a:lnTo>
                    <a:pt x="84" y="106"/>
                  </a:lnTo>
                  <a:lnTo>
                    <a:pt x="84" y="106"/>
                  </a:lnTo>
                  <a:lnTo>
                    <a:pt x="85" y="107"/>
                  </a:lnTo>
                  <a:lnTo>
                    <a:pt x="85" y="108"/>
                  </a:lnTo>
                  <a:lnTo>
                    <a:pt x="85" y="109"/>
                  </a:lnTo>
                  <a:lnTo>
                    <a:pt x="85" y="109"/>
                  </a:lnTo>
                  <a:lnTo>
                    <a:pt x="85" y="110"/>
                  </a:lnTo>
                  <a:lnTo>
                    <a:pt x="85" y="111"/>
                  </a:lnTo>
                  <a:lnTo>
                    <a:pt x="86" y="111"/>
                  </a:lnTo>
                  <a:lnTo>
                    <a:pt x="86" y="112"/>
                  </a:lnTo>
                  <a:lnTo>
                    <a:pt x="86" y="112"/>
                  </a:lnTo>
                  <a:lnTo>
                    <a:pt x="86" y="112"/>
                  </a:lnTo>
                  <a:lnTo>
                    <a:pt x="86" y="112"/>
                  </a:lnTo>
                  <a:lnTo>
                    <a:pt x="86" y="113"/>
                  </a:lnTo>
                  <a:lnTo>
                    <a:pt x="86" y="113"/>
                  </a:lnTo>
                  <a:lnTo>
                    <a:pt x="86" y="113"/>
                  </a:lnTo>
                  <a:lnTo>
                    <a:pt x="87" y="114"/>
                  </a:lnTo>
                  <a:lnTo>
                    <a:pt x="87" y="114"/>
                  </a:lnTo>
                  <a:lnTo>
                    <a:pt x="87" y="114"/>
                  </a:lnTo>
                  <a:lnTo>
                    <a:pt x="87" y="114"/>
                  </a:lnTo>
                  <a:lnTo>
                    <a:pt x="87" y="115"/>
                  </a:lnTo>
                  <a:lnTo>
                    <a:pt x="87" y="115"/>
                  </a:lnTo>
                  <a:lnTo>
                    <a:pt x="87" y="115"/>
                  </a:lnTo>
                  <a:lnTo>
                    <a:pt x="87" y="115"/>
                  </a:lnTo>
                  <a:lnTo>
                    <a:pt x="87" y="115"/>
                  </a:lnTo>
                  <a:lnTo>
                    <a:pt x="87" y="115"/>
                  </a:lnTo>
                  <a:lnTo>
                    <a:pt x="88" y="115"/>
                  </a:lnTo>
                  <a:lnTo>
                    <a:pt x="88" y="115"/>
                  </a:lnTo>
                  <a:lnTo>
                    <a:pt x="88" y="115"/>
                  </a:lnTo>
                  <a:lnTo>
                    <a:pt x="88" y="116"/>
                  </a:lnTo>
                  <a:lnTo>
                    <a:pt x="88" y="116"/>
                  </a:lnTo>
                  <a:lnTo>
                    <a:pt x="88" y="116"/>
                  </a:lnTo>
                  <a:lnTo>
                    <a:pt x="88" y="116"/>
                  </a:lnTo>
                  <a:lnTo>
                    <a:pt x="88" y="116"/>
                  </a:lnTo>
                  <a:lnTo>
                    <a:pt x="88" y="116"/>
                  </a:lnTo>
                  <a:lnTo>
                    <a:pt x="88" y="116"/>
                  </a:lnTo>
                  <a:lnTo>
                    <a:pt x="89" y="116"/>
                  </a:lnTo>
                  <a:lnTo>
                    <a:pt x="89" y="116"/>
                  </a:lnTo>
                  <a:lnTo>
                    <a:pt x="89" y="115"/>
                  </a:lnTo>
                  <a:lnTo>
                    <a:pt x="89" y="115"/>
                  </a:lnTo>
                  <a:lnTo>
                    <a:pt x="89" y="115"/>
                  </a:lnTo>
                  <a:lnTo>
                    <a:pt x="89" y="115"/>
                  </a:lnTo>
                  <a:lnTo>
                    <a:pt x="89" y="115"/>
                  </a:lnTo>
                  <a:lnTo>
                    <a:pt x="89" y="115"/>
                  </a:lnTo>
                  <a:lnTo>
                    <a:pt x="89" y="115"/>
                  </a:lnTo>
                  <a:lnTo>
                    <a:pt x="89" y="115"/>
                  </a:lnTo>
                  <a:lnTo>
                    <a:pt x="89" y="115"/>
                  </a:lnTo>
                  <a:lnTo>
                    <a:pt x="89" y="114"/>
                  </a:lnTo>
                  <a:lnTo>
                    <a:pt x="90" y="114"/>
                  </a:lnTo>
                  <a:lnTo>
                    <a:pt x="90" y="114"/>
                  </a:lnTo>
                  <a:lnTo>
                    <a:pt x="90" y="114"/>
                  </a:lnTo>
                  <a:lnTo>
                    <a:pt x="90" y="114"/>
                  </a:lnTo>
                  <a:lnTo>
                    <a:pt x="90" y="113"/>
                  </a:lnTo>
                  <a:lnTo>
                    <a:pt x="90" y="113"/>
                  </a:lnTo>
                  <a:lnTo>
                    <a:pt x="90" y="112"/>
                  </a:lnTo>
                  <a:lnTo>
                    <a:pt x="91" y="112"/>
                  </a:lnTo>
                  <a:lnTo>
                    <a:pt x="91" y="112"/>
                  </a:lnTo>
                  <a:lnTo>
                    <a:pt x="91" y="111"/>
                  </a:lnTo>
                  <a:lnTo>
                    <a:pt x="91" y="111"/>
                  </a:lnTo>
                  <a:lnTo>
                    <a:pt x="91" y="110"/>
                  </a:lnTo>
                  <a:lnTo>
                    <a:pt x="91" y="109"/>
                  </a:lnTo>
                  <a:lnTo>
                    <a:pt x="91" y="109"/>
                  </a:lnTo>
                  <a:lnTo>
                    <a:pt x="92" y="108"/>
                  </a:lnTo>
                  <a:lnTo>
                    <a:pt x="92" y="108"/>
                  </a:lnTo>
                  <a:lnTo>
                    <a:pt x="92" y="106"/>
                  </a:lnTo>
                  <a:lnTo>
                    <a:pt x="93" y="102"/>
                  </a:lnTo>
                  <a:lnTo>
                    <a:pt x="93" y="101"/>
                  </a:lnTo>
                  <a:lnTo>
                    <a:pt x="93" y="101"/>
                  </a:lnTo>
                  <a:lnTo>
                    <a:pt x="93" y="100"/>
                  </a:lnTo>
                  <a:lnTo>
                    <a:pt x="94" y="98"/>
                  </a:lnTo>
                  <a:lnTo>
                    <a:pt x="94" y="93"/>
                  </a:lnTo>
                  <a:lnTo>
                    <a:pt x="96" y="83"/>
                  </a:lnTo>
                  <a:lnTo>
                    <a:pt x="96" y="82"/>
                  </a:lnTo>
                  <a:lnTo>
                    <a:pt x="96" y="81"/>
                  </a:lnTo>
                  <a:lnTo>
                    <a:pt x="96" y="80"/>
                  </a:lnTo>
                  <a:lnTo>
                    <a:pt x="96" y="77"/>
                  </a:lnTo>
                  <a:lnTo>
                    <a:pt x="97" y="71"/>
                  </a:lnTo>
                  <a:lnTo>
                    <a:pt x="99" y="59"/>
                  </a:lnTo>
                  <a:lnTo>
                    <a:pt x="99" y="58"/>
                  </a:lnTo>
                  <a:lnTo>
                    <a:pt x="99" y="57"/>
                  </a:lnTo>
                  <a:lnTo>
                    <a:pt x="99" y="56"/>
                  </a:lnTo>
                  <a:lnTo>
                    <a:pt x="99" y="52"/>
                  </a:lnTo>
                  <a:lnTo>
                    <a:pt x="100" y="46"/>
                  </a:lnTo>
                  <a:lnTo>
                    <a:pt x="100" y="45"/>
                  </a:lnTo>
                  <a:lnTo>
                    <a:pt x="100" y="44"/>
                  </a:lnTo>
                  <a:lnTo>
                    <a:pt x="100" y="43"/>
                  </a:lnTo>
                  <a:lnTo>
                    <a:pt x="101" y="39"/>
                  </a:lnTo>
                  <a:lnTo>
                    <a:pt x="101" y="33"/>
                  </a:lnTo>
                  <a:lnTo>
                    <a:pt x="102" y="32"/>
                  </a:lnTo>
                  <a:lnTo>
                    <a:pt x="102" y="32"/>
                  </a:lnTo>
                  <a:lnTo>
                    <a:pt x="102" y="30"/>
                  </a:lnTo>
                  <a:lnTo>
                    <a:pt x="102" y="27"/>
                  </a:lnTo>
                  <a:lnTo>
                    <a:pt x="103" y="22"/>
                  </a:lnTo>
                  <a:lnTo>
                    <a:pt x="103" y="21"/>
                  </a:lnTo>
                  <a:lnTo>
                    <a:pt x="103" y="21"/>
                  </a:lnTo>
                  <a:lnTo>
                    <a:pt x="103" y="19"/>
                  </a:lnTo>
                  <a:lnTo>
                    <a:pt x="104" y="17"/>
                  </a:lnTo>
                  <a:lnTo>
                    <a:pt x="105" y="12"/>
                  </a:lnTo>
                  <a:lnTo>
                    <a:pt x="105" y="12"/>
                  </a:lnTo>
                  <a:lnTo>
                    <a:pt x="105" y="12"/>
                  </a:lnTo>
                  <a:lnTo>
                    <a:pt x="105" y="10"/>
                  </a:lnTo>
                  <a:lnTo>
                    <a:pt x="105" y="9"/>
                  </a:lnTo>
                  <a:lnTo>
                    <a:pt x="105" y="8"/>
                  </a:lnTo>
                  <a:lnTo>
                    <a:pt x="105" y="8"/>
                  </a:lnTo>
                  <a:lnTo>
                    <a:pt x="106" y="7"/>
                  </a:lnTo>
                  <a:lnTo>
                    <a:pt x="106" y="6"/>
                  </a:lnTo>
                  <a:lnTo>
                    <a:pt x="106" y="5"/>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4" name="Freeform 71"/>
            <p:cNvSpPr>
              <a:spLocks/>
            </p:cNvSpPr>
            <p:nvPr/>
          </p:nvSpPr>
          <p:spPr bwMode="auto">
            <a:xfrm>
              <a:off x="3489" y="2186"/>
              <a:ext cx="99" cy="116"/>
            </a:xfrm>
            <a:custGeom>
              <a:avLst/>
              <a:gdLst/>
              <a:ahLst/>
              <a:cxnLst>
                <a:cxn ang="0">
                  <a:pos x="1" y="2"/>
                </a:cxn>
                <a:cxn ang="0">
                  <a:pos x="2" y="0"/>
                </a:cxn>
                <a:cxn ang="0">
                  <a:pos x="3" y="0"/>
                </a:cxn>
                <a:cxn ang="0">
                  <a:pos x="3" y="0"/>
                </a:cxn>
                <a:cxn ang="0">
                  <a:pos x="4" y="0"/>
                </a:cxn>
                <a:cxn ang="0">
                  <a:pos x="5" y="2"/>
                </a:cxn>
                <a:cxn ang="0">
                  <a:pos x="6" y="6"/>
                </a:cxn>
                <a:cxn ang="0">
                  <a:pos x="8" y="13"/>
                </a:cxn>
                <a:cxn ang="0">
                  <a:pos x="10" y="30"/>
                </a:cxn>
                <a:cxn ang="0">
                  <a:pos x="13" y="58"/>
                </a:cxn>
                <a:cxn ang="0">
                  <a:pos x="17" y="92"/>
                </a:cxn>
                <a:cxn ang="0">
                  <a:pos x="19" y="103"/>
                </a:cxn>
                <a:cxn ang="0">
                  <a:pos x="21" y="110"/>
                </a:cxn>
                <a:cxn ang="0">
                  <a:pos x="21" y="113"/>
                </a:cxn>
                <a:cxn ang="0">
                  <a:pos x="23" y="115"/>
                </a:cxn>
                <a:cxn ang="0">
                  <a:pos x="23" y="115"/>
                </a:cxn>
                <a:cxn ang="0">
                  <a:pos x="24" y="116"/>
                </a:cxn>
                <a:cxn ang="0">
                  <a:pos x="25" y="115"/>
                </a:cxn>
                <a:cxn ang="0">
                  <a:pos x="26" y="114"/>
                </a:cxn>
                <a:cxn ang="0">
                  <a:pos x="27" y="110"/>
                </a:cxn>
                <a:cxn ang="0">
                  <a:pos x="28" y="103"/>
                </a:cxn>
                <a:cxn ang="0">
                  <a:pos x="30" y="87"/>
                </a:cxn>
                <a:cxn ang="0">
                  <a:pos x="34" y="57"/>
                </a:cxn>
                <a:cxn ang="0">
                  <a:pos x="38" y="26"/>
                </a:cxn>
                <a:cxn ang="0">
                  <a:pos x="40" y="13"/>
                </a:cxn>
                <a:cxn ang="0">
                  <a:pos x="41" y="7"/>
                </a:cxn>
                <a:cxn ang="0">
                  <a:pos x="42" y="2"/>
                </a:cxn>
                <a:cxn ang="0">
                  <a:pos x="43" y="0"/>
                </a:cxn>
                <a:cxn ang="0">
                  <a:pos x="44" y="0"/>
                </a:cxn>
                <a:cxn ang="0">
                  <a:pos x="45" y="0"/>
                </a:cxn>
                <a:cxn ang="0">
                  <a:pos x="45" y="1"/>
                </a:cxn>
                <a:cxn ang="0">
                  <a:pos x="46" y="3"/>
                </a:cxn>
                <a:cxn ang="0">
                  <a:pos x="47" y="7"/>
                </a:cxn>
                <a:cxn ang="0">
                  <a:pos x="49" y="18"/>
                </a:cxn>
                <a:cxn ang="0">
                  <a:pos x="52" y="38"/>
                </a:cxn>
                <a:cxn ang="0">
                  <a:pos x="56" y="76"/>
                </a:cxn>
                <a:cxn ang="0">
                  <a:pos x="58" y="93"/>
                </a:cxn>
                <a:cxn ang="0">
                  <a:pos x="60" y="105"/>
                </a:cxn>
                <a:cxn ang="0">
                  <a:pos x="62" y="110"/>
                </a:cxn>
                <a:cxn ang="0">
                  <a:pos x="63" y="114"/>
                </a:cxn>
                <a:cxn ang="0">
                  <a:pos x="64" y="115"/>
                </a:cxn>
                <a:cxn ang="0">
                  <a:pos x="64" y="116"/>
                </a:cxn>
                <a:cxn ang="0">
                  <a:pos x="65" y="115"/>
                </a:cxn>
                <a:cxn ang="0">
                  <a:pos x="66" y="114"/>
                </a:cxn>
                <a:cxn ang="0">
                  <a:pos x="66" y="112"/>
                </a:cxn>
                <a:cxn ang="0">
                  <a:pos x="68" y="106"/>
                </a:cxn>
                <a:cxn ang="0">
                  <a:pos x="71" y="87"/>
                </a:cxn>
                <a:cxn ang="0">
                  <a:pos x="74" y="59"/>
                </a:cxn>
                <a:cxn ang="0">
                  <a:pos x="77" y="34"/>
                </a:cxn>
                <a:cxn ang="0">
                  <a:pos x="79" y="20"/>
                </a:cxn>
                <a:cxn ang="0">
                  <a:pos x="81" y="8"/>
                </a:cxn>
                <a:cxn ang="0">
                  <a:pos x="82" y="3"/>
                </a:cxn>
                <a:cxn ang="0">
                  <a:pos x="83" y="1"/>
                </a:cxn>
                <a:cxn ang="0">
                  <a:pos x="84" y="0"/>
                </a:cxn>
                <a:cxn ang="0">
                  <a:pos x="84" y="0"/>
                </a:cxn>
                <a:cxn ang="0">
                  <a:pos x="85" y="0"/>
                </a:cxn>
                <a:cxn ang="0">
                  <a:pos x="86" y="2"/>
                </a:cxn>
                <a:cxn ang="0">
                  <a:pos x="87" y="6"/>
                </a:cxn>
                <a:cxn ang="0">
                  <a:pos x="89" y="13"/>
                </a:cxn>
                <a:cxn ang="0">
                  <a:pos x="91" y="28"/>
                </a:cxn>
                <a:cxn ang="0">
                  <a:pos x="94" y="61"/>
                </a:cxn>
                <a:cxn ang="0">
                  <a:pos x="97" y="88"/>
                </a:cxn>
              </a:cxnLst>
              <a:rect l="0" t="0" r="r" b="b"/>
              <a:pathLst>
                <a:path w="99" h="116">
                  <a:moveTo>
                    <a:pt x="0" y="5"/>
                  </a:moveTo>
                  <a:lnTo>
                    <a:pt x="0" y="5"/>
                  </a:lnTo>
                  <a:lnTo>
                    <a:pt x="0" y="4"/>
                  </a:lnTo>
                  <a:lnTo>
                    <a:pt x="1" y="4"/>
                  </a:lnTo>
                  <a:lnTo>
                    <a:pt x="1" y="4"/>
                  </a:lnTo>
                  <a:lnTo>
                    <a:pt x="1" y="3"/>
                  </a:lnTo>
                  <a:lnTo>
                    <a:pt x="1" y="3"/>
                  </a:lnTo>
                  <a:lnTo>
                    <a:pt x="1" y="2"/>
                  </a:lnTo>
                  <a:lnTo>
                    <a:pt x="1" y="2"/>
                  </a:lnTo>
                  <a:lnTo>
                    <a:pt x="1" y="2"/>
                  </a:lnTo>
                  <a:lnTo>
                    <a:pt x="1" y="2"/>
                  </a:lnTo>
                  <a:lnTo>
                    <a:pt x="1" y="1"/>
                  </a:lnTo>
                  <a:lnTo>
                    <a:pt x="2" y="1"/>
                  </a:lnTo>
                  <a:lnTo>
                    <a:pt x="2" y="1"/>
                  </a:lnTo>
                  <a:lnTo>
                    <a:pt x="2" y="1"/>
                  </a:lnTo>
                  <a:lnTo>
                    <a:pt x="2" y="0"/>
                  </a:lnTo>
                  <a:lnTo>
                    <a:pt x="2" y="0"/>
                  </a:lnTo>
                  <a:lnTo>
                    <a:pt x="2" y="0"/>
                  </a:lnTo>
                  <a:lnTo>
                    <a:pt x="2" y="0"/>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1"/>
                  </a:lnTo>
                  <a:lnTo>
                    <a:pt x="4" y="1"/>
                  </a:lnTo>
                  <a:lnTo>
                    <a:pt x="5" y="1"/>
                  </a:lnTo>
                  <a:lnTo>
                    <a:pt x="5" y="1"/>
                  </a:lnTo>
                  <a:lnTo>
                    <a:pt x="5" y="1"/>
                  </a:lnTo>
                  <a:lnTo>
                    <a:pt x="5" y="2"/>
                  </a:lnTo>
                  <a:lnTo>
                    <a:pt x="5" y="2"/>
                  </a:lnTo>
                  <a:lnTo>
                    <a:pt x="5" y="2"/>
                  </a:lnTo>
                  <a:lnTo>
                    <a:pt x="5" y="3"/>
                  </a:lnTo>
                  <a:lnTo>
                    <a:pt x="5" y="3"/>
                  </a:lnTo>
                  <a:lnTo>
                    <a:pt x="5" y="3"/>
                  </a:lnTo>
                  <a:lnTo>
                    <a:pt x="6" y="4"/>
                  </a:lnTo>
                  <a:lnTo>
                    <a:pt x="6" y="5"/>
                  </a:lnTo>
                  <a:lnTo>
                    <a:pt x="6" y="5"/>
                  </a:lnTo>
                  <a:lnTo>
                    <a:pt x="6" y="6"/>
                  </a:lnTo>
                  <a:lnTo>
                    <a:pt x="6" y="6"/>
                  </a:lnTo>
                  <a:lnTo>
                    <a:pt x="7" y="8"/>
                  </a:lnTo>
                  <a:lnTo>
                    <a:pt x="7" y="8"/>
                  </a:lnTo>
                  <a:lnTo>
                    <a:pt x="7" y="9"/>
                  </a:lnTo>
                  <a:lnTo>
                    <a:pt x="7" y="10"/>
                  </a:lnTo>
                  <a:lnTo>
                    <a:pt x="7" y="11"/>
                  </a:lnTo>
                  <a:lnTo>
                    <a:pt x="7" y="12"/>
                  </a:lnTo>
                  <a:lnTo>
                    <a:pt x="7" y="12"/>
                  </a:lnTo>
                  <a:lnTo>
                    <a:pt x="8" y="13"/>
                  </a:lnTo>
                  <a:lnTo>
                    <a:pt x="8" y="15"/>
                  </a:lnTo>
                  <a:lnTo>
                    <a:pt x="9" y="20"/>
                  </a:lnTo>
                  <a:lnTo>
                    <a:pt x="9" y="20"/>
                  </a:lnTo>
                  <a:lnTo>
                    <a:pt x="9" y="21"/>
                  </a:lnTo>
                  <a:lnTo>
                    <a:pt x="9" y="22"/>
                  </a:lnTo>
                  <a:lnTo>
                    <a:pt x="9" y="24"/>
                  </a:lnTo>
                  <a:lnTo>
                    <a:pt x="10" y="30"/>
                  </a:lnTo>
                  <a:lnTo>
                    <a:pt x="10" y="30"/>
                  </a:lnTo>
                  <a:lnTo>
                    <a:pt x="10" y="31"/>
                  </a:lnTo>
                  <a:lnTo>
                    <a:pt x="11" y="33"/>
                  </a:lnTo>
                  <a:lnTo>
                    <a:pt x="11" y="36"/>
                  </a:lnTo>
                  <a:lnTo>
                    <a:pt x="12" y="42"/>
                  </a:lnTo>
                  <a:lnTo>
                    <a:pt x="13" y="55"/>
                  </a:lnTo>
                  <a:lnTo>
                    <a:pt x="13" y="56"/>
                  </a:lnTo>
                  <a:lnTo>
                    <a:pt x="13" y="57"/>
                  </a:lnTo>
                  <a:lnTo>
                    <a:pt x="13" y="58"/>
                  </a:lnTo>
                  <a:lnTo>
                    <a:pt x="14" y="62"/>
                  </a:lnTo>
                  <a:lnTo>
                    <a:pt x="15" y="68"/>
                  </a:lnTo>
                  <a:lnTo>
                    <a:pt x="16" y="81"/>
                  </a:lnTo>
                  <a:lnTo>
                    <a:pt x="16" y="82"/>
                  </a:lnTo>
                  <a:lnTo>
                    <a:pt x="16" y="82"/>
                  </a:lnTo>
                  <a:lnTo>
                    <a:pt x="17" y="84"/>
                  </a:lnTo>
                  <a:lnTo>
                    <a:pt x="17" y="87"/>
                  </a:lnTo>
                  <a:lnTo>
                    <a:pt x="17" y="92"/>
                  </a:lnTo>
                  <a:lnTo>
                    <a:pt x="18" y="92"/>
                  </a:lnTo>
                  <a:lnTo>
                    <a:pt x="18" y="93"/>
                  </a:lnTo>
                  <a:lnTo>
                    <a:pt x="18" y="94"/>
                  </a:lnTo>
                  <a:lnTo>
                    <a:pt x="18" y="97"/>
                  </a:lnTo>
                  <a:lnTo>
                    <a:pt x="19" y="101"/>
                  </a:lnTo>
                  <a:lnTo>
                    <a:pt x="19" y="102"/>
                  </a:lnTo>
                  <a:lnTo>
                    <a:pt x="19" y="102"/>
                  </a:lnTo>
                  <a:lnTo>
                    <a:pt x="19" y="103"/>
                  </a:lnTo>
                  <a:lnTo>
                    <a:pt x="20" y="105"/>
                  </a:lnTo>
                  <a:lnTo>
                    <a:pt x="20" y="105"/>
                  </a:lnTo>
                  <a:lnTo>
                    <a:pt x="20" y="106"/>
                  </a:lnTo>
                  <a:lnTo>
                    <a:pt x="20" y="107"/>
                  </a:lnTo>
                  <a:lnTo>
                    <a:pt x="20" y="108"/>
                  </a:lnTo>
                  <a:lnTo>
                    <a:pt x="20" y="109"/>
                  </a:lnTo>
                  <a:lnTo>
                    <a:pt x="21" y="109"/>
                  </a:lnTo>
                  <a:lnTo>
                    <a:pt x="21" y="110"/>
                  </a:lnTo>
                  <a:lnTo>
                    <a:pt x="21" y="110"/>
                  </a:lnTo>
                  <a:lnTo>
                    <a:pt x="21" y="110"/>
                  </a:lnTo>
                  <a:lnTo>
                    <a:pt x="21" y="111"/>
                  </a:lnTo>
                  <a:lnTo>
                    <a:pt x="21" y="111"/>
                  </a:lnTo>
                  <a:lnTo>
                    <a:pt x="21" y="112"/>
                  </a:lnTo>
                  <a:lnTo>
                    <a:pt x="21" y="112"/>
                  </a:lnTo>
                  <a:lnTo>
                    <a:pt x="21" y="112"/>
                  </a:lnTo>
                  <a:lnTo>
                    <a:pt x="21" y="113"/>
                  </a:lnTo>
                  <a:lnTo>
                    <a:pt x="22" y="113"/>
                  </a:lnTo>
                  <a:lnTo>
                    <a:pt x="22" y="113"/>
                  </a:lnTo>
                  <a:lnTo>
                    <a:pt x="22" y="114"/>
                  </a:lnTo>
                  <a:lnTo>
                    <a:pt x="22" y="114"/>
                  </a:lnTo>
                  <a:lnTo>
                    <a:pt x="22" y="114"/>
                  </a:lnTo>
                  <a:lnTo>
                    <a:pt x="22" y="114"/>
                  </a:lnTo>
                  <a:lnTo>
                    <a:pt x="22" y="114"/>
                  </a:lnTo>
                  <a:lnTo>
                    <a:pt x="23" y="115"/>
                  </a:lnTo>
                  <a:lnTo>
                    <a:pt x="23" y="115"/>
                  </a:lnTo>
                  <a:lnTo>
                    <a:pt x="23" y="115"/>
                  </a:lnTo>
                  <a:lnTo>
                    <a:pt x="23" y="115"/>
                  </a:lnTo>
                  <a:lnTo>
                    <a:pt x="23" y="115"/>
                  </a:lnTo>
                  <a:lnTo>
                    <a:pt x="23" y="115"/>
                  </a:lnTo>
                  <a:lnTo>
                    <a:pt x="23" y="115"/>
                  </a:lnTo>
                  <a:lnTo>
                    <a:pt x="23" y="115"/>
                  </a:lnTo>
                  <a:lnTo>
                    <a:pt x="23" y="115"/>
                  </a:lnTo>
                  <a:lnTo>
                    <a:pt x="23" y="116"/>
                  </a:lnTo>
                  <a:lnTo>
                    <a:pt x="23" y="116"/>
                  </a:lnTo>
                  <a:lnTo>
                    <a:pt x="23" y="116"/>
                  </a:lnTo>
                  <a:lnTo>
                    <a:pt x="23" y="116"/>
                  </a:lnTo>
                  <a:lnTo>
                    <a:pt x="24" y="116"/>
                  </a:lnTo>
                  <a:lnTo>
                    <a:pt x="24" y="116"/>
                  </a:lnTo>
                  <a:lnTo>
                    <a:pt x="24" y="116"/>
                  </a:lnTo>
                  <a:lnTo>
                    <a:pt x="24" y="116"/>
                  </a:lnTo>
                  <a:lnTo>
                    <a:pt x="24" y="116"/>
                  </a:lnTo>
                  <a:lnTo>
                    <a:pt x="24" y="115"/>
                  </a:lnTo>
                  <a:lnTo>
                    <a:pt x="24" y="115"/>
                  </a:lnTo>
                  <a:lnTo>
                    <a:pt x="24" y="115"/>
                  </a:lnTo>
                  <a:lnTo>
                    <a:pt x="24" y="115"/>
                  </a:lnTo>
                  <a:lnTo>
                    <a:pt x="24" y="115"/>
                  </a:lnTo>
                  <a:lnTo>
                    <a:pt x="25" y="115"/>
                  </a:lnTo>
                  <a:lnTo>
                    <a:pt x="25" y="115"/>
                  </a:lnTo>
                  <a:lnTo>
                    <a:pt x="25" y="115"/>
                  </a:lnTo>
                  <a:lnTo>
                    <a:pt x="25" y="115"/>
                  </a:lnTo>
                  <a:lnTo>
                    <a:pt x="25" y="115"/>
                  </a:lnTo>
                  <a:lnTo>
                    <a:pt x="25" y="114"/>
                  </a:lnTo>
                  <a:lnTo>
                    <a:pt x="25" y="114"/>
                  </a:lnTo>
                  <a:lnTo>
                    <a:pt x="25" y="114"/>
                  </a:lnTo>
                  <a:lnTo>
                    <a:pt x="25" y="114"/>
                  </a:lnTo>
                  <a:lnTo>
                    <a:pt x="26" y="114"/>
                  </a:lnTo>
                  <a:lnTo>
                    <a:pt x="26" y="113"/>
                  </a:lnTo>
                  <a:lnTo>
                    <a:pt x="26" y="113"/>
                  </a:lnTo>
                  <a:lnTo>
                    <a:pt x="26" y="113"/>
                  </a:lnTo>
                  <a:lnTo>
                    <a:pt x="26" y="112"/>
                  </a:lnTo>
                  <a:lnTo>
                    <a:pt x="26" y="112"/>
                  </a:lnTo>
                  <a:lnTo>
                    <a:pt x="26" y="112"/>
                  </a:lnTo>
                  <a:lnTo>
                    <a:pt x="26" y="111"/>
                  </a:lnTo>
                  <a:lnTo>
                    <a:pt x="27" y="110"/>
                  </a:lnTo>
                  <a:lnTo>
                    <a:pt x="27" y="110"/>
                  </a:lnTo>
                  <a:lnTo>
                    <a:pt x="27" y="109"/>
                  </a:lnTo>
                  <a:lnTo>
                    <a:pt x="27" y="108"/>
                  </a:lnTo>
                  <a:lnTo>
                    <a:pt x="27" y="107"/>
                  </a:lnTo>
                  <a:lnTo>
                    <a:pt x="27" y="106"/>
                  </a:lnTo>
                  <a:lnTo>
                    <a:pt x="28" y="106"/>
                  </a:lnTo>
                  <a:lnTo>
                    <a:pt x="28" y="105"/>
                  </a:lnTo>
                  <a:lnTo>
                    <a:pt x="28" y="103"/>
                  </a:lnTo>
                  <a:lnTo>
                    <a:pt x="29" y="99"/>
                  </a:lnTo>
                  <a:lnTo>
                    <a:pt x="29" y="98"/>
                  </a:lnTo>
                  <a:lnTo>
                    <a:pt x="29" y="97"/>
                  </a:lnTo>
                  <a:lnTo>
                    <a:pt x="29" y="96"/>
                  </a:lnTo>
                  <a:lnTo>
                    <a:pt x="30" y="94"/>
                  </a:lnTo>
                  <a:lnTo>
                    <a:pt x="30" y="88"/>
                  </a:lnTo>
                  <a:lnTo>
                    <a:pt x="30" y="87"/>
                  </a:lnTo>
                  <a:lnTo>
                    <a:pt x="30" y="87"/>
                  </a:lnTo>
                  <a:lnTo>
                    <a:pt x="31" y="85"/>
                  </a:lnTo>
                  <a:lnTo>
                    <a:pt x="31" y="82"/>
                  </a:lnTo>
                  <a:lnTo>
                    <a:pt x="32" y="76"/>
                  </a:lnTo>
                  <a:lnTo>
                    <a:pt x="33" y="63"/>
                  </a:lnTo>
                  <a:lnTo>
                    <a:pt x="33" y="62"/>
                  </a:lnTo>
                  <a:lnTo>
                    <a:pt x="34" y="62"/>
                  </a:lnTo>
                  <a:lnTo>
                    <a:pt x="34" y="60"/>
                  </a:lnTo>
                  <a:lnTo>
                    <a:pt x="34" y="57"/>
                  </a:lnTo>
                  <a:lnTo>
                    <a:pt x="35" y="51"/>
                  </a:lnTo>
                  <a:lnTo>
                    <a:pt x="36" y="38"/>
                  </a:lnTo>
                  <a:lnTo>
                    <a:pt x="36" y="38"/>
                  </a:lnTo>
                  <a:lnTo>
                    <a:pt x="36" y="37"/>
                  </a:lnTo>
                  <a:lnTo>
                    <a:pt x="36" y="36"/>
                  </a:lnTo>
                  <a:lnTo>
                    <a:pt x="37" y="33"/>
                  </a:lnTo>
                  <a:lnTo>
                    <a:pt x="38" y="27"/>
                  </a:lnTo>
                  <a:lnTo>
                    <a:pt x="38" y="26"/>
                  </a:lnTo>
                  <a:lnTo>
                    <a:pt x="38" y="26"/>
                  </a:lnTo>
                  <a:lnTo>
                    <a:pt x="38" y="24"/>
                  </a:lnTo>
                  <a:lnTo>
                    <a:pt x="38" y="22"/>
                  </a:lnTo>
                  <a:lnTo>
                    <a:pt x="39" y="17"/>
                  </a:lnTo>
                  <a:lnTo>
                    <a:pt x="39" y="17"/>
                  </a:lnTo>
                  <a:lnTo>
                    <a:pt x="39" y="16"/>
                  </a:lnTo>
                  <a:lnTo>
                    <a:pt x="39" y="15"/>
                  </a:lnTo>
                  <a:lnTo>
                    <a:pt x="40" y="13"/>
                  </a:lnTo>
                  <a:lnTo>
                    <a:pt x="40" y="12"/>
                  </a:lnTo>
                  <a:lnTo>
                    <a:pt x="40" y="12"/>
                  </a:lnTo>
                  <a:lnTo>
                    <a:pt x="40" y="11"/>
                  </a:lnTo>
                  <a:lnTo>
                    <a:pt x="40" y="9"/>
                  </a:lnTo>
                  <a:lnTo>
                    <a:pt x="40" y="8"/>
                  </a:lnTo>
                  <a:lnTo>
                    <a:pt x="41" y="8"/>
                  </a:lnTo>
                  <a:lnTo>
                    <a:pt x="41" y="7"/>
                  </a:lnTo>
                  <a:lnTo>
                    <a:pt x="41" y="7"/>
                  </a:lnTo>
                  <a:lnTo>
                    <a:pt x="41" y="6"/>
                  </a:lnTo>
                  <a:lnTo>
                    <a:pt x="41" y="5"/>
                  </a:lnTo>
                  <a:lnTo>
                    <a:pt x="41" y="5"/>
                  </a:lnTo>
                  <a:lnTo>
                    <a:pt x="41" y="5"/>
                  </a:lnTo>
                  <a:lnTo>
                    <a:pt x="42" y="4"/>
                  </a:lnTo>
                  <a:lnTo>
                    <a:pt x="42" y="3"/>
                  </a:lnTo>
                  <a:lnTo>
                    <a:pt x="42" y="2"/>
                  </a:lnTo>
                  <a:lnTo>
                    <a:pt x="42" y="2"/>
                  </a:lnTo>
                  <a:lnTo>
                    <a:pt x="42" y="2"/>
                  </a:lnTo>
                  <a:lnTo>
                    <a:pt x="42" y="2"/>
                  </a:lnTo>
                  <a:lnTo>
                    <a:pt x="42" y="1"/>
                  </a:lnTo>
                  <a:lnTo>
                    <a:pt x="43" y="1"/>
                  </a:lnTo>
                  <a:lnTo>
                    <a:pt x="43" y="1"/>
                  </a:lnTo>
                  <a:lnTo>
                    <a:pt x="43" y="1"/>
                  </a:lnTo>
                  <a:lnTo>
                    <a:pt x="43" y="0"/>
                  </a:lnTo>
                  <a:lnTo>
                    <a:pt x="43" y="0"/>
                  </a:lnTo>
                  <a:lnTo>
                    <a:pt x="43" y="0"/>
                  </a:lnTo>
                  <a:lnTo>
                    <a:pt x="43" y="0"/>
                  </a:lnTo>
                  <a:lnTo>
                    <a:pt x="43" y="0"/>
                  </a:lnTo>
                  <a:lnTo>
                    <a:pt x="44" y="0"/>
                  </a:lnTo>
                  <a:lnTo>
                    <a:pt x="44" y="0"/>
                  </a:lnTo>
                  <a:lnTo>
                    <a:pt x="44" y="0"/>
                  </a:lnTo>
                  <a:lnTo>
                    <a:pt x="44" y="0"/>
                  </a:lnTo>
                  <a:lnTo>
                    <a:pt x="44" y="0"/>
                  </a:lnTo>
                  <a:lnTo>
                    <a:pt x="44" y="0"/>
                  </a:lnTo>
                  <a:lnTo>
                    <a:pt x="44" y="0"/>
                  </a:lnTo>
                  <a:lnTo>
                    <a:pt x="44" y="0"/>
                  </a:lnTo>
                  <a:lnTo>
                    <a:pt x="44" y="0"/>
                  </a:lnTo>
                  <a:lnTo>
                    <a:pt x="44" y="0"/>
                  </a:lnTo>
                  <a:lnTo>
                    <a:pt x="44" y="0"/>
                  </a:lnTo>
                  <a:lnTo>
                    <a:pt x="44" y="0"/>
                  </a:lnTo>
                  <a:lnTo>
                    <a:pt x="45" y="0"/>
                  </a:lnTo>
                  <a:lnTo>
                    <a:pt x="45" y="0"/>
                  </a:lnTo>
                  <a:lnTo>
                    <a:pt x="45" y="0"/>
                  </a:lnTo>
                  <a:lnTo>
                    <a:pt x="45" y="0"/>
                  </a:lnTo>
                  <a:lnTo>
                    <a:pt x="45" y="0"/>
                  </a:lnTo>
                  <a:lnTo>
                    <a:pt x="45" y="0"/>
                  </a:lnTo>
                  <a:lnTo>
                    <a:pt x="45" y="0"/>
                  </a:lnTo>
                  <a:lnTo>
                    <a:pt x="45" y="0"/>
                  </a:lnTo>
                  <a:lnTo>
                    <a:pt x="45" y="1"/>
                  </a:lnTo>
                  <a:lnTo>
                    <a:pt x="45" y="1"/>
                  </a:lnTo>
                  <a:lnTo>
                    <a:pt x="46" y="1"/>
                  </a:lnTo>
                  <a:lnTo>
                    <a:pt x="46" y="1"/>
                  </a:lnTo>
                  <a:lnTo>
                    <a:pt x="46" y="2"/>
                  </a:lnTo>
                  <a:lnTo>
                    <a:pt x="46" y="2"/>
                  </a:lnTo>
                  <a:lnTo>
                    <a:pt x="46" y="2"/>
                  </a:lnTo>
                  <a:lnTo>
                    <a:pt x="46" y="2"/>
                  </a:lnTo>
                  <a:lnTo>
                    <a:pt x="46" y="3"/>
                  </a:lnTo>
                  <a:lnTo>
                    <a:pt x="46" y="3"/>
                  </a:lnTo>
                  <a:lnTo>
                    <a:pt x="46" y="4"/>
                  </a:lnTo>
                  <a:lnTo>
                    <a:pt x="46" y="4"/>
                  </a:lnTo>
                  <a:lnTo>
                    <a:pt x="47" y="4"/>
                  </a:lnTo>
                  <a:lnTo>
                    <a:pt x="47" y="6"/>
                  </a:lnTo>
                  <a:lnTo>
                    <a:pt x="47" y="6"/>
                  </a:lnTo>
                  <a:lnTo>
                    <a:pt x="47" y="6"/>
                  </a:lnTo>
                  <a:lnTo>
                    <a:pt x="47" y="7"/>
                  </a:lnTo>
                  <a:lnTo>
                    <a:pt x="48" y="9"/>
                  </a:lnTo>
                  <a:lnTo>
                    <a:pt x="48" y="9"/>
                  </a:lnTo>
                  <a:lnTo>
                    <a:pt x="48" y="10"/>
                  </a:lnTo>
                  <a:lnTo>
                    <a:pt x="48" y="11"/>
                  </a:lnTo>
                  <a:lnTo>
                    <a:pt x="48" y="13"/>
                  </a:lnTo>
                  <a:lnTo>
                    <a:pt x="49" y="17"/>
                  </a:lnTo>
                  <a:lnTo>
                    <a:pt x="49" y="18"/>
                  </a:lnTo>
                  <a:lnTo>
                    <a:pt x="49" y="18"/>
                  </a:lnTo>
                  <a:lnTo>
                    <a:pt x="50" y="19"/>
                  </a:lnTo>
                  <a:lnTo>
                    <a:pt x="50" y="22"/>
                  </a:lnTo>
                  <a:lnTo>
                    <a:pt x="51" y="27"/>
                  </a:lnTo>
                  <a:lnTo>
                    <a:pt x="51" y="28"/>
                  </a:lnTo>
                  <a:lnTo>
                    <a:pt x="51" y="28"/>
                  </a:lnTo>
                  <a:lnTo>
                    <a:pt x="51" y="30"/>
                  </a:lnTo>
                  <a:lnTo>
                    <a:pt x="51" y="32"/>
                  </a:lnTo>
                  <a:lnTo>
                    <a:pt x="52" y="38"/>
                  </a:lnTo>
                  <a:lnTo>
                    <a:pt x="53" y="50"/>
                  </a:lnTo>
                  <a:lnTo>
                    <a:pt x="54" y="51"/>
                  </a:lnTo>
                  <a:lnTo>
                    <a:pt x="54" y="52"/>
                  </a:lnTo>
                  <a:lnTo>
                    <a:pt x="54" y="54"/>
                  </a:lnTo>
                  <a:lnTo>
                    <a:pt x="54" y="57"/>
                  </a:lnTo>
                  <a:lnTo>
                    <a:pt x="55" y="63"/>
                  </a:lnTo>
                  <a:lnTo>
                    <a:pt x="56" y="75"/>
                  </a:lnTo>
                  <a:lnTo>
                    <a:pt x="56" y="76"/>
                  </a:lnTo>
                  <a:lnTo>
                    <a:pt x="56" y="77"/>
                  </a:lnTo>
                  <a:lnTo>
                    <a:pt x="56" y="78"/>
                  </a:lnTo>
                  <a:lnTo>
                    <a:pt x="57" y="82"/>
                  </a:lnTo>
                  <a:lnTo>
                    <a:pt x="58" y="88"/>
                  </a:lnTo>
                  <a:lnTo>
                    <a:pt x="58" y="88"/>
                  </a:lnTo>
                  <a:lnTo>
                    <a:pt x="58" y="89"/>
                  </a:lnTo>
                  <a:lnTo>
                    <a:pt x="58" y="90"/>
                  </a:lnTo>
                  <a:lnTo>
                    <a:pt x="58" y="93"/>
                  </a:lnTo>
                  <a:lnTo>
                    <a:pt x="59" y="98"/>
                  </a:lnTo>
                  <a:lnTo>
                    <a:pt x="59" y="99"/>
                  </a:lnTo>
                  <a:lnTo>
                    <a:pt x="59" y="100"/>
                  </a:lnTo>
                  <a:lnTo>
                    <a:pt x="60" y="101"/>
                  </a:lnTo>
                  <a:lnTo>
                    <a:pt x="60" y="103"/>
                  </a:lnTo>
                  <a:lnTo>
                    <a:pt x="60" y="103"/>
                  </a:lnTo>
                  <a:lnTo>
                    <a:pt x="60" y="104"/>
                  </a:lnTo>
                  <a:lnTo>
                    <a:pt x="60" y="105"/>
                  </a:lnTo>
                  <a:lnTo>
                    <a:pt x="61" y="107"/>
                  </a:lnTo>
                  <a:lnTo>
                    <a:pt x="61" y="107"/>
                  </a:lnTo>
                  <a:lnTo>
                    <a:pt x="61" y="108"/>
                  </a:lnTo>
                  <a:lnTo>
                    <a:pt x="61" y="108"/>
                  </a:lnTo>
                  <a:lnTo>
                    <a:pt x="61" y="109"/>
                  </a:lnTo>
                  <a:lnTo>
                    <a:pt x="61" y="109"/>
                  </a:lnTo>
                  <a:lnTo>
                    <a:pt x="61" y="110"/>
                  </a:lnTo>
                  <a:lnTo>
                    <a:pt x="62" y="110"/>
                  </a:lnTo>
                  <a:lnTo>
                    <a:pt x="62" y="111"/>
                  </a:lnTo>
                  <a:lnTo>
                    <a:pt x="62" y="111"/>
                  </a:lnTo>
                  <a:lnTo>
                    <a:pt x="62" y="113"/>
                  </a:lnTo>
                  <a:lnTo>
                    <a:pt x="62" y="113"/>
                  </a:lnTo>
                  <a:lnTo>
                    <a:pt x="62" y="113"/>
                  </a:lnTo>
                  <a:lnTo>
                    <a:pt x="62" y="114"/>
                  </a:lnTo>
                  <a:lnTo>
                    <a:pt x="63" y="114"/>
                  </a:lnTo>
                  <a:lnTo>
                    <a:pt x="63" y="114"/>
                  </a:lnTo>
                  <a:lnTo>
                    <a:pt x="63" y="114"/>
                  </a:lnTo>
                  <a:lnTo>
                    <a:pt x="63" y="114"/>
                  </a:lnTo>
                  <a:lnTo>
                    <a:pt x="63" y="115"/>
                  </a:lnTo>
                  <a:lnTo>
                    <a:pt x="63" y="115"/>
                  </a:lnTo>
                  <a:lnTo>
                    <a:pt x="63" y="115"/>
                  </a:lnTo>
                  <a:lnTo>
                    <a:pt x="63" y="115"/>
                  </a:lnTo>
                  <a:lnTo>
                    <a:pt x="63" y="115"/>
                  </a:lnTo>
                  <a:lnTo>
                    <a:pt x="64" y="115"/>
                  </a:lnTo>
                  <a:lnTo>
                    <a:pt x="64" y="115"/>
                  </a:lnTo>
                  <a:lnTo>
                    <a:pt x="64" y="115"/>
                  </a:lnTo>
                  <a:lnTo>
                    <a:pt x="64" y="115"/>
                  </a:lnTo>
                  <a:lnTo>
                    <a:pt x="64" y="116"/>
                  </a:lnTo>
                  <a:lnTo>
                    <a:pt x="64" y="116"/>
                  </a:lnTo>
                  <a:lnTo>
                    <a:pt x="64" y="116"/>
                  </a:lnTo>
                  <a:lnTo>
                    <a:pt x="64" y="116"/>
                  </a:lnTo>
                  <a:lnTo>
                    <a:pt x="64" y="116"/>
                  </a:lnTo>
                  <a:lnTo>
                    <a:pt x="64" y="116"/>
                  </a:lnTo>
                  <a:lnTo>
                    <a:pt x="64" y="116"/>
                  </a:lnTo>
                  <a:lnTo>
                    <a:pt x="64" y="116"/>
                  </a:lnTo>
                  <a:lnTo>
                    <a:pt x="64" y="116"/>
                  </a:lnTo>
                  <a:lnTo>
                    <a:pt x="65" y="115"/>
                  </a:lnTo>
                  <a:lnTo>
                    <a:pt x="65" y="115"/>
                  </a:lnTo>
                  <a:lnTo>
                    <a:pt x="65" y="115"/>
                  </a:lnTo>
                  <a:lnTo>
                    <a:pt x="65" y="115"/>
                  </a:lnTo>
                  <a:lnTo>
                    <a:pt x="65" y="115"/>
                  </a:lnTo>
                  <a:lnTo>
                    <a:pt x="65" y="115"/>
                  </a:lnTo>
                  <a:lnTo>
                    <a:pt x="65" y="115"/>
                  </a:lnTo>
                  <a:lnTo>
                    <a:pt x="65" y="115"/>
                  </a:lnTo>
                  <a:lnTo>
                    <a:pt x="65" y="115"/>
                  </a:lnTo>
                  <a:lnTo>
                    <a:pt x="65" y="114"/>
                  </a:lnTo>
                  <a:lnTo>
                    <a:pt x="66" y="114"/>
                  </a:lnTo>
                  <a:lnTo>
                    <a:pt x="66" y="114"/>
                  </a:lnTo>
                  <a:lnTo>
                    <a:pt x="66" y="114"/>
                  </a:lnTo>
                  <a:lnTo>
                    <a:pt x="66" y="114"/>
                  </a:lnTo>
                  <a:lnTo>
                    <a:pt x="66" y="113"/>
                  </a:lnTo>
                  <a:lnTo>
                    <a:pt x="66" y="113"/>
                  </a:lnTo>
                  <a:lnTo>
                    <a:pt x="66" y="113"/>
                  </a:lnTo>
                  <a:lnTo>
                    <a:pt x="66" y="112"/>
                  </a:lnTo>
                  <a:lnTo>
                    <a:pt x="66" y="112"/>
                  </a:lnTo>
                  <a:lnTo>
                    <a:pt x="66" y="112"/>
                  </a:lnTo>
                  <a:lnTo>
                    <a:pt x="67" y="111"/>
                  </a:lnTo>
                  <a:lnTo>
                    <a:pt x="67" y="110"/>
                  </a:lnTo>
                  <a:lnTo>
                    <a:pt x="67" y="109"/>
                  </a:lnTo>
                  <a:lnTo>
                    <a:pt x="67" y="109"/>
                  </a:lnTo>
                  <a:lnTo>
                    <a:pt x="67" y="108"/>
                  </a:lnTo>
                  <a:lnTo>
                    <a:pt x="68" y="107"/>
                  </a:lnTo>
                  <a:lnTo>
                    <a:pt x="68" y="106"/>
                  </a:lnTo>
                  <a:lnTo>
                    <a:pt x="68" y="106"/>
                  </a:lnTo>
                  <a:lnTo>
                    <a:pt x="68" y="105"/>
                  </a:lnTo>
                  <a:lnTo>
                    <a:pt x="68" y="103"/>
                  </a:lnTo>
                  <a:lnTo>
                    <a:pt x="69" y="98"/>
                  </a:lnTo>
                  <a:lnTo>
                    <a:pt x="69" y="97"/>
                  </a:lnTo>
                  <a:lnTo>
                    <a:pt x="70" y="97"/>
                  </a:lnTo>
                  <a:lnTo>
                    <a:pt x="70" y="95"/>
                  </a:lnTo>
                  <a:lnTo>
                    <a:pt x="70" y="93"/>
                  </a:lnTo>
                  <a:lnTo>
                    <a:pt x="71" y="87"/>
                  </a:lnTo>
                  <a:lnTo>
                    <a:pt x="71" y="86"/>
                  </a:lnTo>
                  <a:lnTo>
                    <a:pt x="71" y="85"/>
                  </a:lnTo>
                  <a:lnTo>
                    <a:pt x="71" y="84"/>
                  </a:lnTo>
                  <a:lnTo>
                    <a:pt x="72" y="81"/>
                  </a:lnTo>
                  <a:lnTo>
                    <a:pt x="72" y="74"/>
                  </a:lnTo>
                  <a:lnTo>
                    <a:pt x="74" y="61"/>
                  </a:lnTo>
                  <a:lnTo>
                    <a:pt x="74" y="60"/>
                  </a:lnTo>
                  <a:lnTo>
                    <a:pt x="74" y="59"/>
                  </a:lnTo>
                  <a:lnTo>
                    <a:pt x="74" y="57"/>
                  </a:lnTo>
                  <a:lnTo>
                    <a:pt x="75" y="54"/>
                  </a:lnTo>
                  <a:lnTo>
                    <a:pt x="75" y="47"/>
                  </a:lnTo>
                  <a:lnTo>
                    <a:pt x="75" y="46"/>
                  </a:lnTo>
                  <a:lnTo>
                    <a:pt x="76" y="45"/>
                  </a:lnTo>
                  <a:lnTo>
                    <a:pt x="76" y="44"/>
                  </a:lnTo>
                  <a:lnTo>
                    <a:pt x="76" y="40"/>
                  </a:lnTo>
                  <a:lnTo>
                    <a:pt x="77" y="34"/>
                  </a:lnTo>
                  <a:lnTo>
                    <a:pt x="77" y="33"/>
                  </a:lnTo>
                  <a:lnTo>
                    <a:pt x="77" y="32"/>
                  </a:lnTo>
                  <a:lnTo>
                    <a:pt x="77" y="31"/>
                  </a:lnTo>
                  <a:lnTo>
                    <a:pt x="78" y="28"/>
                  </a:lnTo>
                  <a:lnTo>
                    <a:pt x="78" y="22"/>
                  </a:lnTo>
                  <a:lnTo>
                    <a:pt x="78" y="22"/>
                  </a:lnTo>
                  <a:lnTo>
                    <a:pt x="78" y="21"/>
                  </a:lnTo>
                  <a:lnTo>
                    <a:pt x="79" y="20"/>
                  </a:lnTo>
                  <a:lnTo>
                    <a:pt x="79" y="17"/>
                  </a:lnTo>
                  <a:lnTo>
                    <a:pt x="80" y="12"/>
                  </a:lnTo>
                  <a:lnTo>
                    <a:pt x="80" y="12"/>
                  </a:lnTo>
                  <a:lnTo>
                    <a:pt x="80" y="12"/>
                  </a:lnTo>
                  <a:lnTo>
                    <a:pt x="80" y="10"/>
                  </a:lnTo>
                  <a:lnTo>
                    <a:pt x="80" y="9"/>
                  </a:lnTo>
                  <a:lnTo>
                    <a:pt x="81" y="8"/>
                  </a:lnTo>
                  <a:lnTo>
                    <a:pt x="81" y="8"/>
                  </a:lnTo>
                  <a:lnTo>
                    <a:pt x="81" y="7"/>
                  </a:lnTo>
                  <a:lnTo>
                    <a:pt x="81" y="6"/>
                  </a:lnTo>
                  <a:lnTo>
                    <a:pt x="81" y="5"/>
                  </a:lnTo>
                  <a:lnTo>
                    <a:pt x="81" y="5"/>
                  </a:lnTo>
                  <a:lnTo>
                    <a:pt x="82" y="4"/>
                  </a:lnTo>
                  <a:lnTo>
                    <a:pt x="82" y="4"/>
                  </a:lnTo>
                  <a:lnTo>
                    <a:pt x="82" y="4"/>
                  </a:lnTo>
                  <a:lnTo>
                    <a:pt x="82" y="3"/>
                  </a:lnTo>
                  <a:lnTo>
                    <a:pt x="82" y="3"/>
                  </a:lnTo>
                  <a:lnTo>
                    <a:pt x="82" y="3"/>
                  </a:lnTo>
                  <a:lnTo>
                    <a:pt x="82" y="2"/>
                  </a:lnTo>
                  <a:lnTo>
                    <a:pt x="82" y="2"/>
                  </a:lnTo>
                  <a:lnTo>
                    <a:pt x="82" y="2"/>
                  </a:lnTo>
                  <a:lnTo>
                    <a:pt x="83" y="1"/>
                  </a:lnTo>
                  <a:lnTo>
                    <a:pt x="83" y="1"/>
                  </a:lnTo>
                  <a:lnTo>
                    <a:pt x="83" y="1"/>
                  </a:lnTo>
                  <a:lnTo>
                    <a:pt x="83" y="1"/>
                  </a:lnTo>
                  <a:lnTo>
                    <a:pt x="83" y="1"/>
                  </a:lnTo>
                  <a:lnTo>
                    <a:pt x="83" y="0"/>
                  </a:lnTo>
                  <a:lnTo>
                    <a:pt x="83" y="0"/>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1"/>
                  </a:lnTo>
                  <a:lnTo>
                    <a:pt x="86" y="1"/>
                  </a:lnTo>
                  <a:lnTo>
                    <a:pt x="86" y="1"/>
                  </a:lnTo>
                  <a:lnTo>
                    <a:pt x="86" y="2"/>
                  </a:lnTo>
                  <a:lnTo>
                    <a:pt x="86" y="2"/>
                  </a:lnTo>
                  <a:lnTo>
                    <a:pt x="86" y="2"/>
                  </a:lnTo>
                  <a:lnTo>
                    <a:pt x="86" y="3"/>
                  </a:lnTo>
                  <a:lnTo>
                    <a:pt x="86" y="3"/>
                  </a:lnTo>
                  <a:lnTo>
                    <a:pt x="86" y="3"/>
                  </a:lnTo>
                  <a:lnTo>
                    <a:pt x="86" y="4"/>
                  </a:lnTo>
                  <a:lnTo>
                    <a:pt x="87" y="5"/>
                  </a:lnTo>
                  <a:lnTo>
                    <a:pt x="87" y="6"/>
                  </a:lnTo>
                  <a:lnTo>
                    <a:pt x="87" y="6"/>
                  </a:lnTo>
                  <a:lnTo>
                    <a:pt x="87" y="7"/>
                  </a:lnTo>
                  <a:lnTo>
                    <a:pt x="88" y="9"/>
                  </a:lnTo>
                  <a:lnTo>
                    <a:pt x="88" y="9"/>
                  </a:lnTo>
                  <a:lnTo>
                    <a:pt x="88" y="10"/>
                  </a:lnTo>
                  <a:lnTo>
                    <a:pt x="88" y="10"/>
                  </a:lnTo>
                  <a:lnTo>
                    <a:pt x="89" y="13"/>
                  </a:lnTo>
                  <a:lnTo>
                    <a:pt x="89" y="13"/>
                  </a:lnTo>
                  <a:lnTo>
                    <a:pt x="89" y="14"/>
                  </a:lnTo>
                  <a:lnTo>
                    <a:pt x="89" y="15"/>
                  </a:lnTo>
                  <a:lnTo>
                    <a:pt x="89" y="17"/>
                  </a:lnTo>
                  <a:lnTo>
                    <a:pt x="90" y="23"/>
                  </a:lnTo>
                  <a:lnTo>
                    <a:pt x="90" y="23"/>
                  </a:lnTo>
                  <a:lnTo>
                    <a:pt x="90" y="24"/>
                  </a:lnTo>
                  <a:lnTo>
                    <a:pt x="90" y="26"/>
                  </a:lnTo>
                  <a:lnTo>
                    <a:pt x="91" y="28"/>
                  </a:lnTo>
                  <a:lnTo>
                    <a:pt x="91" y="35"/>
                  </a:lnTo>
                  <a:lnTo>
                    <a:pt x="92" y="36"/>
                  </a:lnTo>
                  <a:lnTo>
                    <a:pt x="92" y="36"/>
                  </a:lnTo>
                  <a:lnTo>
                    <a:pt x="92" y="38"/>
                  </a:lnTo>
                  <a:lnTo>
                    <a:pt x="92" y="41"/>
                  </a:lnTo>
                  <a:lnTo>
                    <a:pt x="93" y="47"/>
                  </a:lnTo>
                  <a:lnTo>
                    <a:pt x="94" y="60"/>
                  </a:lnTo>
                  <a:lnTo>
                    <a:pt x="94" y="61"/>
                  </a:lnTo>
                  <a:lnTo>
                    <a:pt x="95" y="62"/>
                  </a:lnTo>
                  <a:lnTo>
                    <a:pt x="95" y="63"/>
                  </a:lnTo>
                  <a:lnTo>
                    <a:pt x="95" y="67"/>
                  </a:lnTo>
                  <a:lnTo>
                    <a:pt x="96" y="73"/>
                  </a:lnTo>
                  <a:lnTo>
                    <a:pt x="97" y="85"/>
                  </a:lnTo>
                  <a:lnTo>
                    <a:pt x="97" y="86"/>
                  </a:lnTo>
                  <a:lnTo>
                    <a:pt x="97" y="86"/>
                  </a:lnTo>
                  <a:lnTo>
                    <a:pt x="97" y="88"/>
                  </a:lnTo>
                  <a:lnTo>
                    <a:pt x="98" y="90"/>
                  </a:lnTo>
                  <a:lnTo>
                    <a:pt x="99" y="96"/>
                  </a:lnTo>
                  <a:lnTo>
                    <a:pt x="99" y="96"/>
                  </a:lnTo>
                  <a:lnTo>
                    <a:pt x="99" y="97"/>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5" name="Freeform 72"/>
            <p:cNvSpPr>
              <a:spLocks/>
            </p:cNvSpPr>
            <p:nvPr/>
          </p:nvSpPr>
          <p:spPr bwMode="auto">
            <a:xfrm>
              <a:off x="3588" y="2186"/>
              <a:ext cx="97" cy="116"/>
            </a:xfrm>
            <a:custGeom>
              <a:avLst/>
              <a:gdLst/>
              <a:ahLst/>
              <a:cxnLst>
                <a:cxn ang="0">
                  <a:pos x="2" y="108"/>
                </a:cxn>
                <a:cxn ang="0">
                  <a:pos x="3" y="112"/>
                </a:cxn>
                <a:cxn ang="0">
                  <a:pos x="4" y="114"/>
                </a:cxn>
                <a:cxn ang="0">
                  <a:pos x="4" y="115"/>
                </a:cxn>
                <a:cxn ang="0">
                  <a:pos x="5" y="116"/>
                </a:cxn>
                <a:cxn ang="0">
                  <a:pos x="6" y="115"/>
                </a:cxn>
                <a:cxn ang="0">
                  <a:pos x="7" y="113"/>
                </a:cxn>
                <a:cxn ang="0">
                  <a:pos x="8" y="109"/>
                </a:cxn>
                <a:cxn ang="0">
                  <a:pos x="10" y="98"/>
                </a:cxn>
                <a:cxn ang="0">
                  <a:pos x="13" y="71"/>
                </a:cxn>
                <a:cxn ang="0">
                  <a:pos x="17" y="37"/>
                </a:cxn>
                <a:cxn ang="0">
                  <a:pos x="19" y="20"/>
                </a:cxn>
                <a:cxn ang="0">
                  <a:pos x="20" y="10"/>
                </a:cxn>
                <a:cxn ang="0">
                  <a:pos x="22" y="4"/>
                </a:cxn>
                <a:cxn ang="0">
                  <a:pos x="23" y="1"/>
                </a:cxn>
                <a:cxn ang="0">
                  <a:pos x="24" y="0"/>
                </a:cxn>
                <a:cxn ang="0">
                  <a:pos x="24" y="0"/>
                </a:cxn>
                <a:cxn ang="0">
                  <a:pos x="25" y="0"/>
                </a:cxn>
                <a:cxn ang="0">
                  <a:pos x="26" y="1"/>
                </a:cxn>
                <a:cxn ang="0">
                  <a:pos x="27" y="5"/>
                </a:cxn>
                <a:cxn ang="0">
                  <a:pos x="28" y="11"/>
                </a:cxn>
                <a:cxn ang="0">
                  <a:pos x="30" y="24"/>
                </a:cxn>
                <a:cxn ang="0">
                  <a:pos x="34" y="54"/>
                </a:cxn>
                <a:cxn ang="0">
                  <a:pos x="37" y="88"/>
                </a:cxn>
                <a:cxn ang="0">
                  <a:pos x="40" y="103"/>
                </a:cxn>
                <a:cxn ang="0">
                  <a:pos x="41" y="109"/>
                </a:cxn>
                <a:cxn ang="0">
                  <a:pos x="42" y="113"/>
                </a:cxn>
                <a:cxn ang="0">
                  <a:pos x="43" y="115"/>
                </a:cxn>
                <a:cxn ang="0">
                  <a:pos x="43" y="116"/>
                </a:cxn>
                <a:cxn ang="0">
                  <a:pos x="44" y="115"/>
                </a:cxn>
                <a:cxn ang="0">
                  <a:pos x="45" y="114"/>
                </a:cxn>
                <a:cxn ang="0">
                  <a:pos x="46" y="112"/>
                </a:cxn>
                <a:cxn ang="0">
                  <a:pos x="47" y="106"/>
                </a:cxn>
                <a:cxn ang="0">
                  <a:pos x="49" y="92"/>
                </a:cxn>
                <a:cxn ang="0">
                  <a:pos x="52" y="68"/>
                </a:cxn>
                <a:cxn ang="0">
                  <a:pos x="57" y="26"/>
                </a:cxn>
                <a:cxn ang="0">
                  <a:pos x="58" y="16"/>
                </a:cxn>
                <a:cxn ang="0">
                  <a:pos x="59" y="8"/>
                </a:cxn>
                <a:cxn ang="0">
                  <a:pos x="60" y="4"/>
                </a:cxn>
                <a:cxn ang="0">
                  <a:pos x="62" y="1"/>
                </a:cxn>
                <a:cxn ang="0">
                  <a:pos x="62" y="0"/>
                </a:cxn>
                <a:cxn ang="0">
                  <a:pos x="63" y="0"/>
                </a:cxn>
                <a:cxn ang="0">
                  <a:pos x="64" y="0"/>
                </a:cxn>
                <a:cxn ang="0">
                  <a:pos x="65" y="2"/>
                </a:cxn>
                <a:cxn ang="0">
                  <a:pos x="66" y="9"/>
                </a:cxn>
                <a:cxn ang="0">
                  <a:pos x="68" y="23"/>
                </a:cxn>
                <a:cxn ang="0">
                  <a:pos x="71" y="50"/>
                </a:cxn>
                <a:cxn ang="0">
                  <a:pos x="75" y="86"/>
                </a:cxn>
                <a:cxn ang="0">
                  <a:pos x="77" y="99"/>
                </a:cxn>
                <a:cxn ang="0">
                  <a:pos x="78" y="107"/>
                </a:cxn>
                <a:cxn ang="0">
                  <a:pos x="80" y="113"/>
                </a:cxn>
                <a:cxn ang="0">
                  <a:pos x="81" y="115"/>
                </a:cxn>
                <a:cxn ang="0">
                  <a:pos x="81" y="116"/>
                </a:cxn>
                <a:cxn ang="0">
                  <a:pos x="82" y="115"/>
                </a:cxn>
                <a:cxn ang="0">
                  <a:pos x="83" y="114"/>
                </a:cxn>
                <a:cxn ang="0">
                  <a:pos x="84" y="111"/>
                </a:cxn>
                <a:cxn ang="0">
                  <a:pos x="85" y="104"/>
                </a:cxn>
                <a:cxn ang="0">
                  <a:pos x="87" y="92"/>
                </a:cxn>
                <a:cxn ang="0">
                  <a:pos x="91" y="57"/>
                </a:cxn>
                <a:cxn ang="0">
                  <a:pos x="93" y="39"/>
                </a:cxn>
                <a:cxn ang="0">
                  <a:pos x="95" y="21"/>
                </a:cxn>
                <a:cxn ang="0">
                  <a:pos x="97" y="11"/>
                </a:cxn>
              </a:cxnLst>
              <a:rect l="0" t="0" r="r" b="b"/>
              <a:pathLst>
                <a:path w="97" h="116">
                  <a:moveTo>
                    <a:pt x="0" y="97"/>
                  </a:moveTo>
                  <a:lnTo>
                    <a:pt x="0" y="98"/>
                  </a:lnTo>
                  <a:lnTo>
                    <a:pt x="0" y="100"/>
                  </a:lnTo>
                  <a:lnTo>
                    <a:pt x="1" y="104"/>
                  </a:lnTo>
                  <a:lnTo>
                    <a:pt x="1" y="105"/>
                  </a:lnTo>
                  <a:lnTo>
                    <a:pt x="1" y="105"/>
                  </a:lnTo>
                  <a:lnTo>
                    <a:pt x="1" y="106"/>
                  </a:lnTo>
                  <a:lnTo>
                    <a:pt x="2" y="108"/>
                  </a:lnTo>
                  <a:lnTo>
                    <a:pt x="2" y="108"/>
                  </a:lnTo>
                  <a:lnTo>
                    <a:pt x="2" y="108"/>
                  </a:lnTo>
                  <a:lnTo>
                    <a:pt x="2" y="109"/>
                  </a:lnTo>
                  <a:lnTo>
                    <a:pt x="2" y="111"/>
                  </a:lnTo>
                  <a:lnTo>
                    <a:pt x="2" y="111"/>
                  </a:lnTo>
                  <a:lnTo>
                    <a:pt x="2" y="111"/>
                  </a:lnTo>
                  <a:lnTo>
                    <a:pt x="3" y="112"/>
                  </a:lnTo>
                  <a:lnTo>
                    <a:pt x="3" y="112"/>
                  </a:lnTo>
                  <a:lnTo>
                    <a:pt x="3" y="112"/>
                  </a:lnTo>
                  <a:lnTo>
                    <a:pt x="3" y="113"/>
                  </a:lnTo>
                  <a:lnTo>
                    <a:pt x="3" y="113"/>
                  </a:lnTo>
                  <a:lnTo>
                    <a:pt x="3" y="113"/>
                  </a:lnTo>
                  <a:lnTo>
                    <a:pt x="3" y="114"/>
                  </a:lnTo>
                  <a:lnTo>
                    <a:pt x="3" y="114"/>
                  </a:lnTo>
                  <a:lnTo>
                    <a:pt x="4" y="114"/>
                  </a:lnTo>
                  <a:lnTo>
                    <a:pt x="4" y="114"/>
                  </a:lnTo>
                  <a:lnTo>
                    <a:pt x="4" y="115"/>
                  </a:lnTo>
                  <a:lnTo>
                    <a:pt x="4" y="115"/>
                  </a:lnTo>
                  <a:lnTo>
                    <a:pt x="4" y="115"/>
                  </a:lnTo>
                  <a:lnTo>
                    <a:pt x="4" y="115"/>
                  </a:lnTo>
                  <a:lnTo>
                    <a:pt x="4" y="115"/>
                  </a:lnTo>
                  <a:lnTo>
                    <a:pt x="4" y="115"/>
                  </a:lnTo>
                  <a:lnTo>
                    <a:pt x="4" y="115"/>
                  </a:lnTo>
                  <a:lnTo>
                    <a:pt x="4" y="115"/>
                  </a:lnTo>
                  <a:lnTo>
                    <a:pt x="4" y="116"/>
                  </a:lnTo>
                  <a:lnTo>
                    <a:pt x="5" y="116"/>
                  </a:lnTo>
                  <a:lnTo>
                    <a:pt x="5" y="116"/>
                  </a:lnTo>
                  <a:lnTo>
                    <a:pt x="5" y="116"/>
                  </a:lnTo>
                  <a:lnTo>
                    <a:pt x="5" y="116"/>
                  </a:lnTo>
                  <a:lnTo>
                    <a:pt x="5" y="116"/>
                  </a:lnTo>
                  <a:lnTo>
                    <a:pt x="5" y="116"/>
                  </a:lnTo>
                  <a:lnTo>
                    <a:pt x="5" y="116"/>
                  </a:lnTo>
                  <a:lnTo>
                    <a:pt x="5" y="115"/>
                  </a:lnTo>
                  <a:lnTo>
                    <a:pt x="5" y="115"/>
                  </a:lnTo>
                  <a:lnTo>
                    <a:pt x="5" y="115"/>
                  </a:lnTo>
                  <a:lnTo>
                    <a:pt x="6" y="115"/>
                  </a:lnTo>
                  <a:lnTo>
                    <a:pt x="6" y="115"/>
                  </a:lnTo>
                  <a:lnTo>
                    <a:pt x="6" y="115"/>
                  </a:lnTo>
                  <a:lnTo>
                    <a:pt x="6" y="115"/>
                  </a:lnTo>
                  <a:lnTo>
                    <a:pt x="6" y="115"/>
                  </a:lnTo>
                  <a:lnTo>
                    <a:pt x="6" y="115"/>
                  </a:lnTo>
                  <a:lnTo>
                    <a:pt x="6" y="114"/>
                  </a:lnTo>
                  <a:lnTo>
                    <a:pt x="6" y="114"/>
                  </a:lnTo>
                  <a:lnTo>
                    <a:pt x="6" y="114"/>
                  </a:lnTo>
                  <a:lnTo>
                    <a:pt x="6" y="114"/>
                  </a:lnTo>
                  <a:lnTo>
                    <a:pt x="6" y="114"/>
                  </a:lnTo>
                  <a:lnTo>
                    <a:pt x="7" y="113"/>
                  </a:lnTo>
                  <a:lnTo>
                    <a:pt x="7" y="113"/>
                  </a:lnTo>
                  <a:lnTo>
                    <a:pt x="7" y="113"/>
                  </a:lnTo>
                  <a:lnTo>
                    <a:pt x="7" y="112"/>
                  </a:lnTo>
                  <a:lnTo>
                    <a:pt x="7" y="112"/>
                  </a:lnTo>
                  <a:lnTo>
                    <a:pt x="7" y="111"/>
                  </a:lnTo>
                  <a:lnTo>
                    <a:pt x="7" y="111"/>
                  </a:lnTo>
                  <a:lnTo>
                    <a:pt x="8" y="110"/>
                  </a:lnTo>
                  <a:lnTo>
                    <a:pt x="8" y="110"/>
                  </a:lnTo>
                  <a:lnTo>
                    <a:pt x="8" y="109"/>
                  </a:lnTo>
                  <a:lnTo>
                    <a:pt x="8" y="108"/>
                  </a:lnTo>
                  <a:lnTo>
                    <a:pt x="8" y="107"/>
                  </a:lnTo>
                  <a:lnTo>
                    <a:pt x="8" y="107"/>
                  </a:lnTo>
                  <a:lnTo>
                    <a:pt x="8" y="106"/>
                  </a:lnTo>
                  <a:lnTo>
                    <a:pt x="9" y="104"/>
                  </a:lnTo>
                  <a:lnTo>
                    <a:pt x="10" y="99"/>
                  </a:lnTo>
                  <a:lnTo>
                    <a:pt x="10" y="99"/>
                  </a:lnTo>
                  <a:lnTo>
                    <a:pt x="10" y="98"/>
                  </a:lnTo>
                  <a:lnTo>
                    <a:pt x="10" y="97"/>
                  </a:lnTo>
                  <a:lnTo>
                    <a:pt x="10" y="94"/>
                  </a:lnTo>
                  <a:lnTo>
                    <a:pt x="11" y="89"/>
                  </a:lnTo>
                  <a:lnTo>
                    <a:pt x="12" y="77"/>
                  </a:lnTo>
                  <a:lnTo>
                    <a:pt x="12" y="77"/>
                  </a:lnTo>
                  <a:lnTo>
                    <a:pt x="13" y="76"/>
                  </a:lnTo>
                  <a:lnTo>
                    <a:pt x="13" y="74"/>
                  </a:lnTo>
                  <a:lnTo>
                    <a:pt x="13" y="71"/>
                  </a:lnTo>
                  <a:lnTo>
                    <a:pt x="14" y="65"/>
                  </a:lnTo>
                  <a:lnTo>
                    <a:pt x="15" y="52"/>
                  </a:lnTo>
                  <a:lnTo>
                    <a:pt x="15" y="51"/>
                  </a:lnTo>
                  <a:lnTo>
                    <a:pt x="15" y="50"/>
                  </a:lnTo>
                  <a:lnTo>
                    <a:pt x="16" y="48"/>
                  </a:lnTo>
                  <a:lnTo>
                    <a:pt x="16" y="45"/>
                  </a:lnTo>
                  <a:lnTo>
                    <a:pt x="17" y="38"/>
                  </a:lnTo>
                  <a:lnTo>
                    <a:pt x="17" y="37"/>
                  </a:lnTo>
                  <a:lnTo>
                    <a:pt x="17" y="36"/>
                  </a:lnTo>
                  <a:lnTo>
                    <a:pt x="17" y="35"/>
                  </a:lnTo>
                  <a:lnTo>
                    <a:pt x="18" y="31"/>
                  </a:lnTo>
                  <a:lnTo>
                    <a:pt x="18" y="25"/>
                  </a:lnTo>
                  <a:lnTo>
                    <a:pt x="18" y="24"/>
                  </a:lnTo>
                  <a:lnTo>
                    <a:pt x="18" y="24"/>
                  </a:lnTo>
                  <a:lnTo>
                    <a:pt x="19" y="22"/>
                  </a:lnTo>
                  <a:lnTo>
                    <a:pt x="19" y="20"/>
                  </a:lnTo>
                  <a:lnTo>
                    <a:pt x="19" y="19"/>
                  </a:lnTo>
                  <a:lnTo>
                    <a:pt x="19" y="18"/>
                  </a:lnTo>
                  <a:lnTo>
                    <a:pt x="19" y="17"/>
                  </a:lnTo>
                  <a:lnTo>
                    <a:pt x="20" y="15"/>
                  </a:lnTo>
                  <a:lnTo>
                    <a:pt x="20" y="14"/>
                  </a:lnTo>
                  <a:lnTo>
                    <a:pt x="20" y="13"/>
                  </a:lnTo>
                  <a:lnTo>
                    <a:pt x="20" y="12"/>
                  </a:lnTo>
                  <a:lnTo>
                    <a:pt x="20" y="10"/>
                  </a:lnTo>
                  <a:lnTo>
                    <a:pt x="21" y="10"/>
                  </a:lnTo>
                  <a:lnTo>
                    <a:pt x="21" y="9"/>
                  </a:lnTo>
                  <a:lnTo>
                    <a:pt x="21" y="8"/>
                  </a:lnTo>
                  <a:lnTo>
                    <a:pt x="21" y="6"/>
                  </a:lnTo>
                  <a:lnTo>
                    <a:pt x="21" y="6"/>
                  </a:lnTo>
                  <a:lnTo>
                    <a:pt x="22" y="6"/>
                  </a:lnTo>
                  <a:lnTo>
                    <a:pt x="22" y="5"/>
                  </a:lnTo>
                  <a:lnTo>
                    <a:pt x="22" y="4"/>
                  </a:lnTo>
                  <a:lnTo>
                    <a:pt x="22" y="4"/>
                  </a:lnTo>
                  <a:lnTo>
                    <a:pt x="22" y="4"/>
                  </a:lnTo>
                  <a:lnTo>
                    <a:pt x="22" y="3"/>
                  </a:lnTo>
                  <a:lnTo>
                    <a:pt x="22" y="3"/>
                  </a:lnTo>
                  <a:lnTo>
                    <a:pt x="22" y="2"/>
                  </a:lnTo>
                  <a:lnTo>
                    <a:pt x="22" y="2"/>
                  </a:lnTo>
                  <a:lnTo>
                    <a:pt x="23" y="2"/>
                  </a:lnTo>
                  <a:lnTo>
                    <a:pt x="23" y="1"/>
                  </a:lnTo>
                  <a:lnTo>
                    <a:pt x="23" y="1"/>
                  </a:lnTo>
                  <a:lnTo>
                    <a:pt x="23" y="1"/>
                  </a:lnTo>
                  <a:lnTo>
                    <a:pt x="23" y="1"/>
                  </a:lnTo>
                  <a:lnTo>
                    <a:pt x="23" y="1"/>
                  </a:lnTo>
                  <a:lnTo>
                    <a:pt x="23" y="0"/>
                  </a:lnTo>
                  <a:lnTo>
                    <a:pt x="23" y="0"/>
                  </a:lnTo>
                  <a:lnTo>
                    <a:pt x="23" y="0"/>
                  </a:lnTo>
                  <a:lnTo>
                    <a:pt x="24" y="0"/>
                  </a:lnTo>
                  <a:lnTo>
                    <a:pt x="24" y="0"/>
                  </a:lnTo>
                  <a:lnTo>
                    <a:pt x="24" y="0"/>
                  </a:lnTo>
                  <a:lnTo>
                    <a:pt x="24" y="0"/>
                  </a:lnTo>
                  <a:lnTo>
                    <a:pt x="24" y="0"/>
                  </a:lnTo>
                  <a:lnTo>
                    <a:pt x="24" y="0"/>
                  </a:lnTo>
                  <a:lnTo>
                    <a:pt x="24" y="0"/>
                  </a:lnTo>
                  <a:lnTo>
                    <a:pt x="24" y="0"/>
                  </a:lnTo>
                  <a:lnTo>
                    <a:pt x="24" y="0"/>
                  </a:lnTo>
                  <a:lnTo>
                    <a:pt x="24" y="0"/>
                  </a:lnTo>
                  <a:lnTo>
                    <a:pt x="24" y="0"/>
                  </a:lnTo>
                  <a:lnTo>
                    <a:pt x="25" y="0"/>
                  </a:lnTo>
                  <a:lnTo>
                    <a:pt x="25" y="0"/>
                  </a:lnTo>
                  <a:lnTo>
                    <a:pt x="25" y="0"/>
                  </a:lnTo>
                  <a:lnTo>
                    <a:pt x="25" y="0"/>
                  </a:lnTo>
                  <a:lnTo>
                    <a:pt x="25" y="0"/>
                  </a:lnTo>
                  <a:lnTo>
                    <a:pt x="25" y="0"/>
                  </a:lnTo>
                  <a:lnTo>
                    <a:pt x="25" y="0"/>
                  </a:lnTo>
                  <a:lnTo>
                    <a:pt x="25" y="0"/>
                  </a:lnTo>
                  <a:lnTo>
                    <a:pt x="25" y="0"/>
                  </a:lnTo>
                  <a:lnTo>
                    <a:pt x="25" y="0"/>
                  </a:lnTo>
                  <a:lnTo>
                    <a:pt x="26" y="1"/>
                  </a:lnTo>
                  <a:lnTo>
                    <a:pt x="26" y="1"/>
                  </a:lnTo>
                  <a:lnTo>
                    <a:pt x="26" y="1"/>
                  </a:lnTo>
                  <a:lnTo>
                    <a:pt x="26" y="1"/>
                  </a:lnTo>
                  <a:lnTo>
                    <a:pt x="26" y="2"/>
                  </a:lnTo>
                  <a:lnTo>
                    <a:pt x="26" y="2"/>
                  </a:lnTo>
                  <a:lnTo>
                    <a:pt x="26" y="2"/>
                  </a:lnTo>
                  <a:lnTo>
                    <a:pt x="26" y="3"/>
                  </a:lnTo>
                  <a:lnTo>
                    <a:pt x="26" y="3"/>
                  </a:lnTo>
                  <a:lnTo>
                    <a:pt x="27" y="4"/>
                  </a:lnTo>
                  <a:lnTo>
                    <a:pt x="27" y="4"/>
                  </a:lnTo>
                  <a:lnTo>
                    <a:pt x="27" y="5"/>
                  </a:lnTo>
                  <a:lnTo>
                    <a:pt x="27" y="6"/>
                  </a:lnTo>
                  <a:lnTo>
                    <a:pt x="27" y="6"/>
                  </a:lnTo>
                  <a:lnTo>
                    <a:pt x="27" y="7"/>
                  </a:lnTo>
                  <a:lnTo>
                    <a:pt x="28" y="8"/>
                  </a:lnTo>
                  <a:lnTo>
                    <a:pt x="28" y="9"/>
                  </a:lnTo>
                  <a:lnTo>
                    <a:pt x="28" y="10"/>
                  </a:lnTo>
                  <a:lnTo>
                    <a:pt x="28" y="10"/>
                  </a:lnTo>
                  <a:lnTo>
                    <a:pt x="28" y="11"/>
                  </a:lnTo>
                  <a:lnTo>
                    <a:pt x="29" y="13"/>
                  </a:lnTo>
                  <a:lnTo>
                    <a:pt x="29" y="14"/>
                  </a:lnTo>
                  <a:lnTo>
                    <a:pt x="29" y="14"/>
                  </a:lnTo>
                  <a:lnTo>
                    <a:pt x="29" y="16"/>
                  </a:lnTo>
                  <a:lnTo>
                    <a:pt x="29" y="18"/>
                  </a:lnTo>
                  <a:lnTo>
                    <a:pt x="30" y="23"/>
                  </a:lnTo>
                  <a:lnTo>
                    <a:pt x="30" y="24"/>
                  </a:lnTo>
                  <a:lnTo>
                    <a:pt x="30" y="24"/>
                  </a:lnTo>
                  <a:lnTo>
                    <a:pt x="30" y="26"/>
                  </a:lnTo>
                  <a:lnTo>
                    <a:pt x="31" y="28"/>
                  </a:lnTo>
                  <a:lnTo>
                    <a:pt x="31" y="34"/>
                  </a:lnTo>
                  <a:lnTo>
                    <a:pt x="33" y="47"/>
                  </a:lnTo>
                  <a:lnTo>
                    <a:pt x="33" y="48"/>
                  </a:lnTo>
                  <a:lnTo>
                    <a:pt x="33" y="48"/>
                  </a:lnTo>
                  <a:lnTo>
                    <a:pt x="33" y="50"/>
                  </a:lnTo>
                  <a:lnTo>
                    <a:pt x="34" y="54"/>
                  </a:lnTo>
                  <a:lnTo>
                    <a:pt x="34" y="61"/>
                  </a:lnTo>
                  <a:lnTo>
                    <a:pt x="36" y="75"/>
                  </a:lnTo>
                  <a:lnTo>
                    <a:pt x="36" y="76"/>
                  </a:lnTo>
                  <a:lnTo>
                    <a:pt x="36" y="76"/>
                  </a:lnTo>
                  <a:lnTo>
                    <a:pt x="36" y="78"/>
                  </a:lnTo>
                  <a:lnTo>
                    <a:pt x="37" y="81"/>
                  </a:lnTo>
                  <a:lnTo>
                    <a:pt x="37" y="88"/>
                  </a:lnTo>
                  <a:lnTo>
                    <a:pt x="37" y="88"/>
                  </a:lnTo>
                  <a:lnTo>
                    <a:pt x="38" y="89"/>
                  </a:lnTo>
                  <a:lnTo>
                    <a:pt x="38" y="91"/>
                  </a:lnTo>
                  <a:lnTo>
                    <a:pt x="38" y="94"/>
                  </a:lnTo>
                  <a:lnTo>
                    <a:pt x="39" y="99"/>
                  </a:lnTo>
                  <a:lnTo>
                    <a:pt x="39" y="99"/>
                  </a:lnTo>
                  <a:lnTo>
                    <a:pt x="39" y="100"/>
                  </a:lnTo>
                  <a:lnTo>
                    <a:pt x="39" y="101"/>
                  </a:lnTo>
                  <a:lnTo>
                    <a:pt x="40" y="103"/>
                  </a:lnTo>
                  <a:lnTo>
                    <a:pt x="40" y="104"/>
                  </a:lnTo>
                  <a:lnTo>
                    <a:pt x="40" y="104"/>
                  </a:lnTo>
                  <a:lnTo>
                    <a:pt x="40" y="105"/>
                  </a:lnTo>
                  <a:lnTo>
                    <a:pt x="40" y="107"/>
                  </a:lnTo>
                  <a:lnTo>
                    <a:pt x="40" y="108"/>
                  </a:lnTo>
                  <a:lnTo>
                    <a:pt x="40" y="108"/>
                  </a:lnTo>
                  <a:lnTo>
                    <a:pt x="41" y="109"/>
                  </a:lnTo>
                  <a:lnTo>
                    <a:pt x="41" y="109"/>
                  </a:lnTo>
                  <a:lnTo>
                    <a:pt x="41" y="110"/>
                  </a:lnTo>
                  <a:lnTo>
                    <a:pt x="41" y="110"/>
                  </a:lnTo>
                  <a:lnTo>
                    <a:pt x="41" y="110"/>
                  </a:lnTo>
                  <a:lnTo>
                    <a:pt x="41" y="111"/>
                  </a:lnTo>
                  <a:lnTo>
                    <a:pt x="41" y="112"/>
                  </a:lnTo>
                  <a:lnTo>
                    <a:pt x="42" y="113"/>
                  </a:lnTo>
                  <a:lnTo>
                    <a:pt x="42" y="113"/>
                  </a:lnTo>
                  <a:lnTo>
                    <a:pt x="42" y="113"/>
                  </a:lnTo>
                  <a:lnTo>
                    <a:pt x="42" y="114"/>
                  </a:lnTo>
                  <a:lnTo>
                    <a:pt x="42" y="114"/>
                  </a:lnTo>
                  <a:lnTo>
                    <a:pt x="42" y="114"/>
                  </a:lnTo>
                  <a:lnTo>
                    <a:pt x="42" y="114"/>
                  </a:lnTo>
                  <a:lnTo>
                    <a:pt x="42" y="114"/>
                  </a:lnTo>
                  <a:lnTo>
                    <a:pt x="42" y="115"/>
                  </a:lnTo>
                  <a:lnTo>
                    <a:pt x="43" y="115"/>
                  </a:lnTo>
                  <a:lnTo>
                    <a:pt x="43" y="115"/>
                  </a:lnTo>
                  <a:lnTo>
                    <a:pt x="43" y="115"/>
                  </a:lnTo>
                  <a:lnTo>
                    <a:pt x="43" y="115"/>
                  </a:lnTo>
                  <a:lnTo>
                    <a:pt x="43" y="115"/>
                  </a:lnTo>
                  <a:lnTo>
                    <a:pt x="43" y="115"/>
                  </a:lnTo>
                  <a:lnTo>
                    <a:pt x="43" y="115"/>
                  </a:lnTo>
                  <a:lnTo>
                    <a:pt x="43" y="115"/>
                  </a:lnTo>
                  <a:lnTo>
                    <a:pt x="43" y="116"/>
                  </a:lnTo>
                  <a:lnTo>
                    <a:pt x="43" y="116"/>
                  </a:lnTo>
                  <a:lnTo>
                    <a:pt x="44" y="116"/>
                  </a:lnTo>
                  <a:lnTo>
                    <a:pt x="44" y="116"/>
                  </a:lnTo>
                  <a:lnTo>
                    <a:pt x="44" y="116"/>
                  </a:lnTo>
                  <a:lnTo>
                    <a:pt x="44" y="116"/>
                  </a:lnTo>
                  <a:lnTo>
                    <a:pt x="44" y="116"/>
                  </a:lnTo>
                  <a:lnTo>
                    <a:pt x="44" y="116"/>
                  </a:lnTo>
                  <a:lnTo>
                    <a:pt x="44" y="115"/>
                  </a:lnTo>
                  <a:lnTo>
                    <a:pt x="44" y="115"/>
                  </a:lnTo>
                  <a:lnTo>
                    <a:pt x="44" y="115"/>
                  </a:lnTo>
                  <a:lnTo>
                    <a:pt x="44" y="115"/>
                  </a:lnTo>
                  <a:lnTo>
                    <a:pt x="44" y="115"/>
                  </a:lnTo>
                  <a:lnTo>
                    <a:pt x="44" y="115"/>
                  </a:lnTo>
                  <a:lnTo>
                    <a:pt x="44" y="115"/>
                  </a:lnTo>
                  <a:lnTo>
                    <a:pt x="45" y="115"/>
                  </a:lnTo>
                  <a:lnTo>
                    <a:pt x="45" y="114"/>
                  </a:lnTo>
                  <a:lnTo>
                    <a:pt x="45" y="114"/>
                  </a:lnTo>
                  <a:lnTo>
                    <a:pt x="45" y="114"/>
                  </a:lnTo>
                  <a:lnTo>
                    <a:pt x="45" y="114"/>
                  </a:lnTo>
                  <a:lnTo>
                    <a:pt x="45" y="114"/>
                  </a:lnTo>
                  <a:lnTo>
                    <a:pt x="45" y="113"/>
                  </a:lnTo>
                  <a:lnTo>
                    <a:pt x="45" y="113"/>
                  </a:lnTo>
                  <a:lnTo>
                    <a:pt x="46" y="112"/>
                  </a:lnTo>
                  <a:lnTo>
                    <a:pt x="46" y="112"/>
                  </a:lnTo>
                  <a:lnTo>
                    <a:pt x="46" y="112"/>
                  </a:lnTo>
                  <a:lnTo>
                    <a:pt x="46" y="111"/>
                  </a:lnTo>
                  <a:lnTo>
                    <a:pt x="46" y="111"/>
                  </a:lnTo>
                  <a:lnTo>
                    <a:pt x="46" y="110"/>
                  </a:lnTo>
                  <a:lnTo>
                    <a:pt x="46" y="110"/>
                  </a:lnTo>
                  <a:lnTo>
                    <a:pt x="47" y="108"/>
                  </a:lnTo>
                  <a:lnTo>
                    <a:pt x="47" y="108"/>
                  </a:lnTo>
                  <a:lnTo>
                    <a:pt x="47" y="107"/>
                  </a:lnTo>
                  <a:lnTo>
                    <a:pt x="47" y="106"/>
                  </a:lnTo>
                  <a:lnTo>
                    <a:pt x="48" y="104"/>
                  </a:lnTo>
                  <a:lnTo>
                    <a:pt x="48" y="104"/>
                  </a:lnTo>
                  <a:lnTo>
                    <a:pt x="48" y="103"/>
                  </a:lnTo>
                  <a:lnTo>
                    <a:pt x="48" y="102"/>
                  </a:lnTo>
                  <a:lnTo>
                    <a:pt x="48" y="99"/>
                  </a:lnTo>
                  <a:lnTo>
                    <a:pt x="49" y="94"/>
                  </a:lnTo>
                  <a:lnTo>
                    <a:pt x="49" y="93"/>
                  </a:lnTo>
                  <a:lnTo>
                    <a:pt x="49" y="92"/>
                  </a:lnTo>
                  <a:lnTo>
                    <a:pt x="49" y="91"/>
                  </a:lnTo>
                  <a:lnTo>
                    <a:pt x="50" y="88"/>
                  </a:lnTo>
                  <a:lnTo>
                    <a:pt x="50" y="82"/>
                  </a:lnTo>
                  <a:lnTo>
                    <a:pt x="51" y="81"/>
                  </a:lnTo>
                  <a:lnTo>
                    <a:pt x="51" y="80"/>
                  </a:lnTo>
                  <a:lnTo>
                    <a:pt x="51" y="78"/>
                  </a:lnTo>
                  <a:lnTo>
                    <a:pt x="51" y="75"/>
                  </a:lnTo>
                  <a:lnTo>
                    <a:pt x="52" y="68"/>
                  </a:lnTo>
                  <a:lnTo>
                    <a:pt x="54" y="54"/>
                  </a:lnTo>
                  <a:lnTo>
                    <a:pt x="54" y="53"/>
                  </a:lnTo>
                  <a:lnTo>
                    <a:pt x="54" y="52"/>
                  </a:lnTo>
                  <a:lnTo>
                    <a:pt x="54" y="50"/>
                  </a:lnTo>
                  <a:lnTo>
                    <a:pt x="54" y="47"/>
                  </a:lnTo>
                  <a:lnTo>
                    <a:pt x="55" y="40"/>
                  </a:lnTo>
                  <a:lnTo>
                    <a:pt x="57" y="27"/>
                  </a:lnTo>
                  <a:lnTo>
                    <a:pt x="57" y="26"/>
                  </a:lnTo>
                  <a:lnTo>
                    <a:pt x="57" y="26"/>
                  </a:lnTo>
                  <a:lnTo>
                    <a:pt x="57" y="24"/>
                  </a:lnTo>
                  <a:lnTo>
                    <a:pt x="57" y="22"/>
                  </a:lnTo>
                  <a:lnTo>
                    <a:pt x="57" y="21"/>
                  </a:lnTo>
                  <a:lnTo>
                    <a:pt x="57" y="20"/>
                  </a:lnTo>
                  <a:lnTo>
                    <a:pt x="58" y="19"/>
                  </a:lnTo>
                  <a:lnTo>
                    <a:pt x="58" y="16"/>
                  </a:lnTo>
                  <a:lnTo>
                    <a:pt x="58" y="16"/>
                  </a:lnTo>
                  <a:lnTo>
                    <a:pt x="58" y="15"/>
                  </a:lnTo>
                  <a:lnTo>
                    <a:pt x="58" y="14"/>
                  </a:lnTo>
                  <a:lnTo>
                    <a:pt x="59" y="12"/>
                  </a:lnTo>
                  <a:lnTo>
                    <a:pt x="59" y="12"/>
                  </a:lnTo>
                  <a:lnTo>
                    <a:pt x="59" y="11"/>
                  </a:lnTo>
                  <a:lnTo>
                    <a:pt x="59" y="10"/>
                  </a:lnTo>
                  <a:lnTo>
                    <a:pt x="59" y="8"/>
                  </a:lnTo>
                  <a:lnTo>
                    <a:pt x="59" y="8"/>
                  </a:lnTo>
                  <a:lnTo>
                    <a:pt x="60" y="7"/>
                  </a:lnTo>
                  <a:lnTo>
                    <a:pt x="60" y="7"/>
                  </a:lnTo>
                  <a:lnTo>
                    <a:pt x="60" y="6"/>
                  </a:lnTo>
                  <a:lnTo>
                    <a:pt x="60" y="6"/>
                  </a:lnTo>
                  <a:lnTo>
                    <a:pt x="60" y="5"/>
                  </a:lnTo>
                  <a:lnTo>
                    <a:pt x="60" y="5"/>
                  </a:lnTo>
                  <a:lnTo>
                    <a:pt x="60" y="4"/>
                  </a:lnTo>
                  <a:lnTo>
                    <a:pt x="60" y="4"/>
                  </a:lnTo>
                  <a:lnTo>
                    <a:pt x="61" y="3"/>
                  </a:lnTo>
                  <a:lnTo>
                    <a:pt x="61" y="2"/>
                  </a:lnTo>
                  <a:lnTo>
                    <a:pt x="61" y="2"/>
                  </a:lnTo>
                  <a:lnTo>
                    <a:pt x="61" y="2"/>
                  </a:lnTo>
                  <a:lnTo>
                    <a:pt x="61" y="1"/>
                  </a:lnTo>
                  <a:lnTo>
                    <a:pt x="61" y="1"/>
                  </a:lnTo>
                  <a:lnTo>
                    <a:pt x="61" y="1"/>
                  </a:lnTo>
                  <a:lnTo>
                    <a:pt x="62" y="1"/>
                  </a:lnTo>
                  <a:lnTo>
                    <a:pt x="62" y="0"/>
                  </a:lnTo>
                  <a:lnTo>
                    <a:pt x="62" y="0"/>
                  </a:lnTo>
                  <a:lnTo>
                    <a:pt x="62" y="0"/>
                  </a:lnTo>
                  <a:lnTo>
                    <a:pt x="62" y="0"/>
                  </a:lnTo>
                  <a:lnTo>
                    <a:pt x="62" y="0"/>
                  </a:lnTo>
                  <a:lnTo>
                    <a:pt x="62" y="0"/>
                  </a:lnTo>
                  <a:lnTo>
                    <a:pt x="62" y="0"/>
                  </a:lnTo>
                  <a:lnTo>
                    <a:pt x="62" y="0"/>
                  </a:lnTo>
                  <a:lnTo>
                    <a:pt x="62" y="0"/>
                  </a:lnTo>
                  <a:lnTo>
                    <a:pt x="63" y="0"/>
                  </a:lnTo>
                  <a:lnTo>
                    <a:pt x="63" y="0"/>
                  </a:lnTo>
                  <a:lnTo>
                    <a:pt x="63" y="0"/>
                  </a:lnTo>
                  <a:lnTo>
                    <a:pt x="63" y="0"/>
                  </a:lnTo>
                  <a:lnTo>
                    <a:pt x="63" y="0"/>
                  </a:lnTo>
                  <a:lnTo>
                    <a:pt x="63" y="0"/>
                  </a:lnTo>
                  <a:lnTo>
                    <a:pt x="63" y="0"/>
                  </a:lnTo>
                  <a:lnTo>
                    <a:pt x="63" y="0"/>
                  </a:lnTo>
                  <a:lnTo>
                    <a:pt x="63" y="0"/>
                  </a:lnTo>
                  <a:lnTo>
                    <a:pt x="63" y="0"/>
                  </a:lnTo>
                  <a:lnTo>
                    <a:pt x="63" y="0"/>
                  </a:lnTo>
                  <a:lnTo>
                    <a:pt x="63" y="0"/>
                  </a:lnTo>
                  <a:lnTo>
                    <a:pt x="64" y="0"/>
                  </a:lnTo>
                  <a:lnTo>
                    <a:pt x="64" y="0"/>
                  </a:lnTo>
                  <a:lnTo>
                    <a:pt x="64" y="0"/>
                  </a:lnTo>
                  <a:lnTo>
                    <a:pt x="64" y="1"/>
                  </a:lnTo>
                  <a:lnTo>
                    <a:pt x="64" y="1"/>
                  </a:lnTo>
                  <a:lnTo>
                    <a:pt x="64" y="1"/>
                  </a:lnTo>
                  <a:lnTo>
                    <a:pt x="64" y="1"/>
                  </a:lnTo>
                  <a:lnTo>
                    <a:pt x="64" y="2"/>
                  </a:lnTo>
                  <a:lnTo>
                    <a:pt x="65" y="2"/>
                  </a:lnTo>
                  <a:lnTo>
                    <a:pt x="65" y="2"/>
                  </a:lnTo>
                  <a:lnTo>
                    <a:pt x="65" y="2"/>
                  </a:lnTo>
                  <a:lnTo>
                    <a:pt x="65" y="3"/>
                  </a:lnTo>
                  <a:lnTo>
                    <a:pt x="65" y="4"/>
                  </a:lnTo>
                  <a:lnTo>
                    <a:pt x="65" y="5"/>
                  </a:lnTo>
                  <a:lnTo>
                    <a:pt x="65" y="5"/>
                  </a:lnTo>
                  <a:lnTo>
                    <a:pt x="66" y="6"/>
                  </a:lnTo>
                  <a:lnTo>
                    <a:pt x="66" y="8"/>
                  </a:lnTo>
                  <a:lnTo>
                    <a:pt x="66" y="8"/>
                  </a:lnTo>
                  <a:lnTo>
                    <a:pt x="66" y="9"/>
                  </a:lnTo>
                  <a:lnTo>
                    <a:pt x="66" y="10"/>
                  </a:lnTo>
                  <a:lnTo>
                    <a:pt x="67" y="12"/>
                  </a:lnTo>
                  <a:lnTo>
                    <a:pt x="67" y="12"/>
                  </a:lnTo>
                  <a:lnTo>
                    <a:pt x="67" y="13"/>
                  </a:lnTo>
                  <a:lnTo>
                    <a:pt x="67" y="14"/>
                  </a:lnTo>
                  <a:lnTo>
                    <a:pt x="67" y="17"/>
                  </a:lnTo>
                  <a:lnTo>
                    <a:pt x="68" y="22"/>
                  </a:lnTo>
                  <a:lnTo>
                    <a:pt x="68" y="23"/>
                  </a:lnTo>
                  <a:lnTo>
                    <a:pt x="68" y="24"/>
                  </a:lnTo>
                  <a:lnTo>
                    <a:pt x="69" y="25"/>
                  </a:lnTo>
                  <a:lnTo>
                    <a:pt x="69" y="28"/>
                  </a:lnTo>
                  <a:lnTo>
                    <a:pt x="70" y="34"/>
                  </a:lnTo>
                  <a:lnTo>
                    <a:pt x="71" y="47"/>
                  </a:lnTo>
                  <a:lnTo>
                    <a:pt x="71" y="48"/>
                  </a:lnTo>
                  <a:lnTo>
                    <a:pt x="71" y="48"/>
                  </a:lnTo>
                  <a:lnTo>
                    <a:pt x="71" y="50"/>
                  </a:lnTo>
                  <a:lnTo>
                    <a:pt x="72" y="53"/>
                  </a:lnTo>
                  <a:lnTo>
                    <a:pt x="73" y="60"/>
                  </a:lnTo>
                  <a:lnTo>
                    <a:pt x="74" y="74"/>
                  </a:lnTo>
                  <a:lnTo>
                    <a:pt x="74" y="74"/>
                  </a:lnTo>
                  <a:lnTo>
                    <a:pt x="74" y="75"/>
                  </a:lnTo>
                  <a:lnTo>
                    <a:pt x="74" y="77"/>
                  </a:lnTo>
                  <a:lnTo>
                    <a:pt x="75" y="80"/>
                  </a:lnTo>
                  <a:lnTo>
                    <a:pt x="75" y="86"/>
                  </a:lnTo>
                  <a:lnTo>
                    <a:pt x="75" y="87"/>
                  </a:lnTo>
                  <a:lnTo>
                    <a:pt x="75" y="87"/>
                  </a:lnTo>
                  <a:lnTo>
                    <a:pt x="76" y="89"/>
                  </a:lnTo>
                  <a:lnTo>
                    <a:pt x="76" y="92"/>
                  </a:lnTo>
                  <a:lnTo>
                    <a:pt x="77" y="97"/>
                  </a:lnTo>
                  <a:lnTo>
                    <a:pt x="77" y="97"/>
                  </a:lnTo>
                  <a:lnTo>
                    <a:pt x="77" y="98"/>
                  </a:lnTo>
                  <a:lnTo>
                    <a:pt x="77" y="99"/>
                  </a:lnTo>
                  <a:lnTo>
                    <a:pt x="77" y="101"/>
                  </a:lnTo>
                  <a:lnTo>
                    <a:pt x="77" y="102"/>
                  </a:lnTo>
                  <a:lnTo>
                    <a:pt x="77" y="102"/>
                  </a:lnTo>
                  <a:lnTo>
                    <a:pt x="78" y="104"/>
                  </a:lnTo>
                  <a:lnTo>
                    <a:pt x="78" y="106"/>
                  </a:lnTo>
                  <a:lnTo>
                    <a:pt x="78" y="106"/>
                  </a:lnTo>
                  <a:lnTo>
                    <a:pt x="78" y="106"/>
                  </a:lnTo>
                  <a:lnTo>
                    <a:pt x="78" y="107"/>
                  </a:lnTo>
                  <a:lnTo>
                    <a:pt x="79" y="109"/>
                  </a:lnTo>
                  <a:lnTo>
                    <a:pt x="79" y="109"/>
                  </a:lnTo>
                  <a:lnTo>
                    <a:pt x="79" y="110"/>
                  </a:lnTo>
                  <a:lnTo>
                    <a:pt x="79" y="110"/>
                  </a:lnTo>
                  <a:lnTo>
                    <a:pt x="79" y="112"/>
                  </a:lnTo>
                  <a:lnTo>
                    <a:pt x="79" y="112"/>
                  </a:lnTo>
                  <a:lnTo>
                    <a:pt x="80" y="112"/>
                  </a:lnTo>
                  <a:lnTo>
                    <a:pt x="80" y="113"/>
                  </a:lnTo>
                  <a:lnTo>
                    <a:pt x="80" y="113"/>
                  </a:lnTo>
                  <a:lnTo>
                    <a:pt x="80" y="113"/>
                  </a:lnTo>
                  <a:lnTo>
                    <a:pt x="80" y="114"/>
                  </a:lnTo>
                  <a:lnTo>
                    <a:pt x="80" y="114"/>
                  </a:lnTo>
                  <a:lnTo>
                    <a:pt x="80" y="114"/>
                  </a:lnTo>
                  <a:lnTo>
                    <a:pt x="80" y="114"/>
                  </a:lnTo>
                  <a:lnTo>
                    <a:pt x="81" y="115"/>
                  </a:lnTo>
                  <a:lnTo>
                    <a:pt x="81" y="115"/>
                  </a:lnTo>
                  <a:lnTo>
                    <a:pt x="81" y="115"/>
                  </a:lnTo>
                  <a:lnTo>
                    <a:pt x="81" y="115"/>
                  </a:lnTo>
                  <a:lnTo>
                    <a:pt x="81" y="115"/>
                  </a:lnTo>
                  <a:lnTo>
                    <a:pt x="81" y="115"/>
                  </a:lnTo>
                  <a:lnTo>
                    <a:pt x="81" y="115"/>
                  </a:lnTo>
                  <a:lnTo>
                    <a:pt x="81" y="115"/>
                  </a:lnTo>
                  <a:lnTo>
                    <a:pt x="81" y="116"/>
                  </a:lnTo>
                  <a:lnTo>
                    <a:pt x="81" y="116"/>
                  </a:lnTo>
                  <a:lnTo>
                    <a:pt x="81" y="116"/>
                  </a:lnTo>
                  <a:lnTo>
                    <a:pt x="81" y="116"/>
                  </a:lnTo>
                  <a:lnTo>
                    <a:pt x="82" y="116"/>
                  </a:lnTo>
                  <a:lnTo>
                    <a:pt x="82" y="116"/>
                  </a:lnTo>
                  <a:lnTo>
                    <a:pt x="82" y="116"/>
                  </a:lnTo>
                  <a:lnTo>
                    <a:pt x="82" y="116"/>
                  </a:lnTo>
                  <a:lnTo>
                    <a:pt x="82" y="115"/>
                  </a:lnTo>
                  <a:lnTo>
                    <a:pt x="82" y="115"/>
                  </a:lnTo>
                  <a:lnTo>
                    <a:pt x="82" y="115"/>
                  </a:lnTo>
                  <a:lnTo>
                    <a:pt x="82" y="115"/>
                  </a:lnTo>
                  <a:lnTo>
                    <a:pt x="82" y="115"/>
                  </a:lnTo>
                  <a:lnTo>
                    <a:pt x="83" y="115"/>
                  </a:lnTo>
                  <a:lnTo>
                    <a:pt x="83" y="115"/>
                  </a:lnTo>
                  <a:lnTo>
                    <a:pt x="83" y="115"/>
                  </a:lnTo>
                  <a:lnTo>
                    <a:pt x="83" y="114"/>
                  </a:lnTo>
                  <a:lnTo>
                    <a:pt x="83" y="114"/>
                  </a:lnTo>
                  <a:lnTo>
                    <a:pt x="83" y="114"/>
                  </a:lnTo>
                  <a:lnTo>
                    <a:pt x="83" y="114"/>
                  </a:lnTo>
                  <a:lnTo>
                    <a:pt x="83" y="113"/>
                  </a:lnTo>
                  <a:lnTo>
                    <a:pt x="83" y="113"/>
                  </a:lnTo>
                  <a:lnTo>
                    <a:pt x="83" y="112"/>
                  </a:lnTo>
                  <a:lnTo>
                    <a:pt x="84" y="112"/>
                  </a:lnTo>
                  <a:lnTo>
                    <a:pt x="84" y="112"/>
                  </a:lnTo>
                  <a:lnTo>
                    <a:pt x="84" y="111"/>
                  </a:lnTo>
                  <a:lnTo>
                    <a:pt x="84" y="111"/>
                  </a:lnTo>
                  <a:lnTo>
                    <a:pt x="84" y="110"/>
                  </a:lnTo>
                  <a:lnTo>
                    <a:pt x="84" y="110"/>
                  </a:lnTo>
                  <a:lnTo>
                    <a:pt x="85" y="108"/>
                  </a:lnTo>
                  <a:lnTo>
                    <a:pt x="85" y="108"/>
                  </a:lnTo>
                  <a:lnTo>
                    <a:pt x="85" y="107"/>
                  </a:lnTo>
                  <a:lnTo>
                    <a:pt x="85" y="106"/>
                  </a:lnTo>
                  <a:lnTo>
                    <a:pt x="85" y="104"/>
                  </a:lnTo>
                  <a:lnTo>
                    <a:pt x="85" y="104"/>
                  </a:lnTo>
                  <a:lnTo>
                    <a:pt x="86" y="103"/>
                  </a:lnTo>
                  <a:lnTo>
                    <a:pt x="86" y="102"/>
                  </a:lnTo>
                  <a:lnTo>
                    <a:pt x="86" y="100"/>
                  </a:lnTo>
                  <a:lnTo>
                    <a:pt x="87" y="95"/>
                  </a:lnTo>
                  <a:lnTo>
                    <a:pt x="87" y="94"/>
                  </a:lnTo>
                  <a:lnTo>
                    <a:pt x="87" y="93"/>
                  </a:lnTo>
                  <a:lnTo>
                    <a:pt x="87" y="92"/>
                  </a:lnTo>
                  <a:lnTo>
                    <a:pt x="87" y="89"/>
                  </a:lnTo>
                  <a:lnTo>
                    <a:pt x="88" y="83"/>
                  </a:lnTo>
                  <a:lnTo>
                    <a:pt x="88" y="83"/>
                  </a:lnTo>
                  <a:lnTo>
                    <a:pt x="88" y="82"/>
                  </a:lnTo>
                  <a:lnTo>
                    <a:pt x="89" y="80"/>
                  </a:lnTo>
                  <a:lnTo>
                    <a:pt x="89" y="77"/>
                  </a:lnTo>
                  <a:lnTo>
                    <a:pt x="90" y="71"/>
                  </a:lnTo>
                  <a:lnTo>
                    <a:pt x="91" y="57"/>
                  </a:lnTo>
                  <a:lnTo>
                    <a:pt x="91" y="56"/>
                  </a:lnTo>
                  <a:lnTo>
                    <a:pt x="91" y="55"/>
                  </a:lnTo>
                  <a:lnTo>
                    <a:pt x="91" y="53"/>
                  </a:lnTo>
                  <a:lnTo>
                    <a:pt x="92" y="50"/>
                  </a:lnTo>
                  <a:lnTo>
                    <a:pt x="93" y="42"/>
                  </a:lnTo>
                  <a:lnTo>
                    <a:pt x="93" y="42"/>
                  </a:lnTo>
                  <a:lnTo>
                    <a:pt x="93" y="41"/>
                  </a:lnTo>
                  <a:lnTo>
                    <a:pt x="93" y="39"/>
                  </a:lnTo>
                  <a:lnTo>
                    <a:pt x="93" y="35"/>
                  </a:lnTo>
                  <a:lnTo>
                    <a:pt x="94" y="29"/>
                  </a:lnTo>
                  <a:lnTo>
                    <a:pt x="94" y="28"/>
                  </a:lnTo>
                  <a:lnTo>
                    <a:pt x="94" y="27"/>
                  </a:lnTo>
                  <a:lnTo>
                    <a:pt x="94" y="26"/>
                  </a:lnTo>
                  <a:lnTo>
                    <a:pt x="95" y="22"/>
                  </a:lnTo>
                  <a:lnTo>
                    <a:pt x="95" y="22"/>
                  </a:lnTo>
                  <a:lnTo>
                    <a:pt x="95" y="21"/>
                  </a:lnTo>
                  <a:lnTo>
                    <a:pt x="95" y="20"/>
                  </a:lnTo>
                  <a:lnTo>
                    <a:pt x="95" y="17"/>
                  </a:lnTo>
                  <a:lnTo>
                    <a:pt x="96" y="16"/>
                  </a:lnTo>
                  <a:lnTo>
                    <a:pt x="96" y="16"/>
                  </a:lnTo>
                  <a:lnTo>
                    <a:pt x="96" y="14"/>
                  </a:lnTo>
                  <a:lnTo>
                    <a:pt x="96" y="12"/>
                  </a:lnTo>
                  <a:lnTo>
                    <a:pt x="96" y="11"/>
                  </a:lnTo>
                  <a:lnTo>
                    <a:pt x="97" y="11"/>
                  </a:lnTo>
                  <a:lnTo>
                    <a:pt x="97" y="10"/>
                  </a:lnTo>
                  <a:lnTo>
                    <a:pt x="97" y="8"/>
                  </a:lnTo>
                  <a:lnTo>
                    <a:pt x="97" y="7"/>
                  </a:lnTo>
                  <a:lnTo>
                    <a:pt x="97" y="7"/>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6" name="Freeform 73"/>
            <p:cNvSpPr>
              <a:spLocks/>
            </p:cNvSpPr>
            <p:nvPr/>
          </p:nvSpPr>
          <p:spPr bwMode="auto">
            <a:xfrm>
              <a:off x="3685" y="2186"/>
              <a:ext cx="95" cy="116"/>
            </a:xfrm>
            <a:custGeom>
              <a:avLst/>
              <a:gdLst/>
              <a:ahLst/>
              <a:cxnLst>
                <a:cxn ang="0">
                  <a:pos x="1" y="3"/>
                </a:cxn>
                <a:cxn ang="0">
                  <a:pos x="2" y="1"/>
                </a:cxn>
                <a:cxn ang="0">
                  <a:pos x="3" y="0"/>
                </a:cxn>
                <a:cxn ang="0">
                  <a:pos x="4" y="0"/>
                </a:cxn>
                <a:cxn ang="0">
                  <a:pos x="4" y="0"/>
                </a:cxn>
                <a:cxn ang="0">
                  <a:pos x="5" y="3"/>
                </a:cxn>
                <a:cxn ang="0">
                  <a:pos x="7" y="9"/>
                </a:cxn>
                <a:cxn ang="0">
                  <a:pos x="8" y="18"/>
                </a:cxn>
                <a:cxn ang="0">
                  <a:pos x="12" y="49"/>
                </a:cxn>
                <a:cxn ang="0">
                  <a:pos x="14" y="71"/>
                </a:cxn>
                <a:cxn ang="0">
                  <a:pos x="16" y="92"/>
                </a:cxn>
                <a:cxn ang="0">
                  <a:pos x="19" y="106"/>
                </a:cxn>
                <a:cxn ang="0">
                  <a:pos x="20" y="112"/>
                </a:cxn>
                <a:cxn ang="0">
                  <a:pos x="21" y="114"/>
                </a:cxn>
                <a:cxn ang="0">
                  <a:pos x="21" y="115"/>
                </a:cxn>
                <a:cxn ang="0">
                  <a:pos x="22" y="116"/>
                </a:cxn>
                <a:cxn ang="0">
                  <a:pos x="23" y="115"/>
                </a:cxn>
                <a:cxn ang="0">
                  <a:pos x="23" y="113"/>
                </a:cxn>
                <a:cxn ang="0">
                  <a:pos x="25" y="109"/>
                </a:cxn>
                <a:cxn ang="0">
                  <a:pos x="27" y="98"/>
                </a:cxn>
                <a:cxn ang="0">
                  <a:pos x="30" y="64"/>
                </a:cxn>
                <a:cxn ang="0">
                  <a:pos x="33" y="33"/>
                </a:cxn>
                <a:cxn ang="0">
                  <a:pos x="36" y="16"/>
                </a:cxn>
                <a:cxn ang="0">
                  <a:pos x="37" y="8"/>
                </a:cxn>
                <a:cxn ang="0">
                  <a:pos x="38" y="3"/>
                </a:cxn>
                <a:cxn ang="0">
                  <a:pos x="39" y="1"/>
                </a:cxn>
                <a:cxn ang="0">
                  <a:pos x="40" y="0"/>
                </a:cxn>
                <a:cxn ang="0">
                  <a:pos x="40" y="0"/>
                </a:cxn>
                <a:cxn ang="0">
                  <a:pos x="41" y="1"/>
                </a:cxn>
                <a:cxn ang="0">
                  <a:pos x="42" y="3"/>
                </a:cxn>
                <a:cxn ang="0">
                  <a:pos x="43" y="7"/>
                </a:cxn>
                <a:cxn ang="0">
                  <a:pos x="45" y="20"/>
                </a:cxn>
                <a:cxn ang="0">
                  <a:pos x="48" y="44"/>
                </a:cxn>
                <a:cxn ang="0">
                  <a:pos x="52" y="86"/>
                </a:cxn>
                <a:cxn ang="0">
                  <a:pos x="54" y="98"/>
                </a:cxn>
                <a:cxn ang="0">
                  <a:pos x="55" y="106"/>
                </a:cxn>
                <a:cxn ang="0">
                  <a:pos x="56" y="111"/>
                </a:cxn>
                <a:cxn ang="0">
                  <a:pos x="57" y="114"/>
                </a:cxn>
                <a:cxn ang="0">
                  <a:pos x="58" y="115"/>
                </a:cxn>
                <a:cxn ang="0">
                  <a:pos x="59" y="116"/>
                </a:cxn>
                <a:cxn ang="0">
                  <a:pos x="59" y="115"/>
                </a:cxn>
                <a:cxn ang="0">
                  <a:pos x="60" y="112"/>
                </a:cxn>
                <a:cxn ang="0">
                  <a:pos x="61" y="107"/>
                </a:cxn>
                <a:cxn ang="0">
                  <a:pos x="63" y="97"/>
                </a:cxn>
                <a:cxn ang="0">
                  <a:pos x="67" y="64"/>
                </a:cxn>
                <a:cxn ang="0">
                  <a:pos x="70" y="34"/>
                </a:cxn>
                <a:cxn ang="0">
                  <a:pos x="72" y="12"/>
                </a:cxn>
                <a:cxn ang="0">
                  <a:pos x="74" y="4"/>
                </a:cxn>
                <a:cxn ang="0">
                  <a:pos x="75" y="1"/>
                </a:cxn>
                <a:cxn ang="0">
                  <a:pos x="76" y="0"/>
                </a:cxn>
                <a:cxn ang="0">
                  <a:pos x="76" y="0"/>
                </a:cxn>
                <a:cxn ang="0">
                  <a:pos x="77" y="0"/>
                </a:cxn>
                <a:cxn ang="0">
                  <a:pos x="78" y="3"/>
                </a:cxn>
                <a:cxn ang="0">
                  <a:pos x="79" y="8"/>
                </a:cxn>
                <a:cxn ang="0">
                  <a:pos x="82" y="23"/>
                </a:cxn>
                <a:cxn ang="0">
                  <a:pos x="85" y="51"/>
                </a:cxn>
                <a:cxn ang="0">
                  <a:pos x="88" y="90"/>
                </a:cxn>
                <a:cxn ang="0">
                  <a:pos x="90" y="104"/>
                </a:cxn>
                <a:cxn ang="0">
                  <a:pos x="92" y="111"/>
                </a:cxn>
                <a:cxn ang="0">
                  <a:pos x="93" y="114"/>
                </a:cxn>
                <a:cxn ang="0">
                  <a:pos x="94" y="115"/>
                </a:cxn>
                <a:cxn ang="0">
                  <a:pos x="94" y="116"/>
                </a:cxn>
              </a:cxnLst>
              <a:rect l="0" t="0" r="r" b="b"/>
              <a:pathLst>
                <a:path w="95" h="116">
                  <a:moveTo>
                    <a:pt x="0" y="7"/>
                  </a:moveTo>
                  <a:lnTo>
                    <a:pt x="0" y="6"/>
                  </a:lnTo>
                  <a:lnTo>
                    <a:pt x="0" y="6"/>
                  </a:lnTo>
                  <a:lnTo>
                    <a:pt x="1" y="5"/>
                  </a:lnTo>
                  <a:lnTo>
                    <a:pt x="1" y="4"/>
                  </a:lnTo>
                  <a:lnTo>
                    <a:pt x="1" y="4"/>
                  </a:lnTo>
                  <a:lnTo>
                    <a:pt x="1" y="4"/>
                  </a:lnTo>
                  <a:lnTo>
                    <a:pt x="1" y="3"/>
                  </a:lnTo>
                  <a:lnTo>
                    <a:pt x="1" y="3"/>
                  </a:lnTo>
                  <a:lnTo>
                    <a:pt x="1" y="2"/>
                  </a:lnTo>
                  <a:lnTo>
                    <a:pt x="2" y="2"/>
                  </a:lnTo>
                  <a:lnTo>
                    <a:pt x="2" y="2"/>
                  </a:lnTo>
                  <a:lnTo>
                    <a:pt x="2" y="2"/>
                  </a:lnTo>
                  <a:lnTo>
                    <a:pt x="2" y="1"/>
                  </a:lnTo>
                  <a:lnTo>
                    <a:pt x="2" y="1"/>
                  </a:lnTo>
                  <a:lnTo>
                    <a:pt x="2" y="1"/>
                  </a:lnTo>
                  <a:lnTo>
                    <a:pt x="2" y="1"/>
                  </a:lnTo>
                  <a:lnTo>
                    <a:pt x="2" y="0"/>
                  </a:lnTo>
                  <a:lnTo>
                    <a:pt x="2" y="0"/>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0"/>
                  </a:lnTo>
                  <a:lnTo>
                    <a:pt x="4" y="0"/>
                  </a:lnTo>
                  <a:lnTo>
                    <a:pt x="4" y="1"/>
                  </a:lnTo>
                  <a:lnTo>
                    <a:pt x="4" y="1"/>
                  </a:lnTo>
                  <a:lnTo>
                    <a:pt x="5" y="1"/>
                  </a:lnTo>
                  <a:lnTo>
                    <a:pt x="5" y="1"/>
                  </a:lnTo>
                  <a:lnTo>
                    <a:pt x="5" y="2"/>
                  </a:lnTo>
                  <a:lnTo>
                    <a:pt x="5" y="2"/>
                  </a:lnTo>
                  <a:lnTo>
                    <a:pt x="5" y="2"/>
                  </a:lnTo>
                  <a:lnTo>
                    <a:pt x="5" y="3"/>
                  </a:lnTo>
                  <a:lnTo>
                    <a:pt x="5" y="3"/>
                  </a:lnTo>
                  <a:lnTo>
                    <a:pt x="6" y="4"/>
                  </a:lnTo>
                  <a:lnTo>
                    <a:pt x="6" y="4"/>
                  </a:lnTo>
                  <a:lnTo>
                    <a:pt x="6" y="6"/>
                  </a:lnTo>
                  <a:lnTo>
                    <a:pt x="6" y="6"/>
                  </a:lnTo>
                  <a:lnTo>
                    <a:pt x="6" y="7"/>
                  </a:lnTo>
                  <a:lnTo>
                    <a:pt x="6" y="8"/>
                  </a:lnTo>
                  <a:lnTo>
                    <a:pt x="7" y="9"/>
                  </a:lnTo>
                  <a:lnTo>
                    <a:pt x="7" y="10"/>
                  </a:lnTo>
                  <a:lnTo>
                    <a:pt x="7" y="10"/>
                  </a:lnTo>
                  <a:lnTo>
                    <a:pt x="7" y="11"/>
                  </a:lnTo>
                  <a:lnTo>
                    <a:pt x="7" y="14"/>
                  </a:lnTo>
                  <a:lnTo>
                    <a:pt x="8" y="14"/>
                  </a:lnTo>
                  <a:lnTo>
                    <a:pt x="8" y="15"/>
                  </a:lnTo>
                  <a:lnTo>
                    <a:pt x="8" y="16"/>
                  </a:lnTo>
                  <a:lnTo>
                    <a:pt x="8" y="18"/>
                  </a:lnTo>
                  <a:lnTo>
                    <a:pt x="9" y="24"/>
                  </a:lnTo>
                  <a:lnTo>
                    <a:pt x="9" y="24"/>
                  </a:lnTo>
                  <a:lnTo>
                    <a:pt x="9" y="25"/>
                  </a:lnTo>
                  <a:lnTo>
                    <a:pt x="9" y="26"/>
                  </a:lnTo>
                  <a:lnTo>
                    <a:pt x="10" y="29"/>
                  </a:lnTo>
                  <a:lnTo>
                    <a:pt x="10" y="35"/>
                  </a:lnTo>
                  <a:lnTo>
                    <a:pt x="12" y="48"/>
                  </a:lnTo>
                  <a:lnTo>
                    <a:pt x="12" y="49"/>
                  </a:lnTo>
                  <a:lnTo>
                    <a:pt x="12" y="50"/>
                  </a:lnTo>
                  <a:lnTo>
                    <a:pt x="12" y="52"/>
                  </a:lnTo>
                  <a:lnTo>
                    <a:pt x="12" y="56"/>
                  </a:lnTo>
                  <a:lnTo>
                    <a:pt x="13" y="63"/>
                  </a:lnTo>
                  <a:lnTo>
                    <a:pt x="13" y="64"/>
                  </a:lnTo>
                  <a:lnTo>
                    <a:pt x="13" y="65"/>
                  </a:lnTo>
                  <a:lnTo>
                    <a:pt x="14" y="67"/>
                  </a:lnTo>
                  <a:lnTo>
                    <a:pt x="14" y="71"/>
                  </a:lnTo>
                  <a:lnTo>
                    <a:pt x="15" y="78"/>
                  </a:lnTo>
                  <a:lnTo>
                    <a:pt x="15" y="79"/>
                  </a:lnTo>
                  <a:lnTo>
                    <a:pt x="15" y="80"/>
                  </a:lnTo>
                  <a:lnTo>
                    <a:pt x="15" y="81"/>
                  </a:lnTo>
                  <a:lnTo>
                    <a:pt x="15" y="84"/>
                  </a:lnTo>
                  <a:lnTo>
                    <a:pt x="16" y="91"/>
                  </a:lnTo>
                  <a:lnTo>
                    <a:pt x="16" y="92"/>
                  </a:lnTo>
                  <a:lnTo>
                    <a:pt x="16" y="92"/>
                  </a:lnTo>
                  <a:lnTo>
                    <a:pt x="17" y="94"/>
                  </a:lnTo>
                  <a:lnTo>
                    <a:pt x="17" y="97"/>
                  </a:lnTo>
                  <a:lnTo>
                    <a:pt x="18" y="102"/>
                  </a:lnTo>
                  <a:lnTo>
                    <a:pt x="18" y="102"/>
                  </a:lnTo>
                  <a:lnTo>
                    <a:pt x="18" y="103"/>
                  </a:lnTo>
                  <a:lnTo>
                    <a:pt x="18" y="104"/>
                  </a:lnTo>
                  <a:lnTo>
                    <a:pt x="18" y="106"/>
                  </a:lnTo>
                  <a:lnTo>
                    <a:pt x="19" y="106"/>
                  </a:lnTo>
                  <a:lnTo>
                    <a:pt x="19" y="107"/>
                  </a:lnTo>
                  <a:lnTo>
                    <a:pt x="19" y="108"/>
                  </a:lnTo>
                  <a:lnTo>
                    <a:pt x="19" y="110"/>
                  </a:lnTo>
                  <a:lnTo>
                    <a:pt x="19" y="110"/>
                  </a:lnTo>
                  <a:lnTo>
                    <a:pt x="19" y="110"/>
                  </a:lnTo>
                  <a:lnTo>
                    <a:pt x="19" y="111"/>
                  </a:lnTo>
                  <a:lnTo>
                    <a:pt x="20" y="111"/>
                  </a:lnTo>
                  <a:lnTo>
                    <a:pt x="20" y="112"/>
                  </a:lnTo>
                  <a:lnTo>
                    <a:pt x="20" y="112"/>
                  </a:lnTo>
                  <a:lnTo>
                    <a:pt x="20" y="112"/>
                  </a:lnTo>
                  <a:lnTo>
                    <a:pt x="20" y="113"/>
                  </a:lnTo>
                  <a:lnTo>
                    <a:pt x="20" y="113"/>
                  </a:lnTo>
                  <a:lnTo>
                    <a:pt x="20" y="114"/>
                  </a:lnTo>
                  <a:lnTo>
                    <a:pt x="20" y="114"/>
                  </a:lnTo>
                  <a:lnTo>
                    <a:pt x="21" y="114"/>
                  </a:lnTo>
                  <a:lnTo>
                    <a:pt x="21" y="114"/>
                  </a:lnTo>
                  <a:lnTo>
                    <a:pt x="21" y="114"/>
                  </a:lnTo>
                  <a:lnTo>
                    <a:pt x="21" y="115"/>
                  </a:lnTo>
                  <a:lnTo>
                    <a:pt x="21" y="115"/>
                  </a:lnTo>
                  <a:lnTo>
                    <a:pt x="21" y="115"/>
                  </a:lnTo>
                  <a:lnTo>
                    <a:pt x="21" y="115"/>
                  </a:lnTo>
                  <a:lnTo>
                    <a:pt x="21" y="115"/>
                  </a:lnTo>
                  <a:lnTo>
                    <a:pt x="21" y="115"/>
                  </a:lnTo>
                  <a:lnTo>
                    <a:pt x="21" y="115"/>
                  </a:lnTo>
                  <a:lnTo>
                    <a:pt x="21" y="115"/>
                  </a:lnTo>
                  <a:lnTo>
                    <a:pt x="21" y="116"/>
                  </a:lnTo>
                  <a:lnTo>
                    <a:pt x="22" y="116"/>
                  </a:lnTo>
                  <a:lnTo>
                    <a:pt x="22" y="116"/>
                  </a:lnTo>
                  <a:lnTo>
                    <a:pt x="22" y="116"/>
                  </a:lnTo>
                  <a:lnTo>
                    <a:pt x="22" y="116"/>
                  </a:lnTo>
                  <a:lnTo>
                    <a:pt x="22" y="116"/>
                  </a:lnTo>
                  <a:lnTo>
                    <a:pt x="22" y="116"/>
                  </a:lnTo>
                  <a:lnTo>
                    <a:pt x="22" y="116"/>
                  </a:lnTo>
                  <a:lnTo>
                    <a:pt x="22" y="115"/>
                  </a:lnTo>
                  <a:lnTo>
                    <a:pt x="22" y="115"/>
                  </a:lnTo>
                  <a:lnTo>
                    <a:pt x="22" y="115"/>
                  </a:lnTo>
                  <a:lnTo>
                    <a:pt x="23" y="115"/>
                  </a:lnTo>
                  <a:lnTo>
                    <a:pt x="23" y="115"/>
                  </a:lnTo>
                  <a:lnTo>
                    <a:pt x="23" y="115"/>
                  </a:lnTo>
                  <a:lnTo>
                    <a:pt x="23" y="115"/>
                  </a:lnTo>
                  <a:lnTo>
                    <a:pt x="23" y="115"/>
                  </a:lnTo>
                  <a:lnTo>
                    <a:pt x="23" y="115"/>
                  </a:lnTo>
                  <a:lnTo>
                    <a:pt x="23" y="114"/>
                  </a:lnTo>
                  <a:lnTo>
                    <a:pt x="23" y="114"/>
                  </a:lnTo>
                  <a:lnTo>
                    <a:pt x="23" y="114"/>
                  </a:lnTo>
                  <a:lnTo>
                    <a:pt x="23" y="114"/>
                  </a:lnTo>
                  <a:lnTo>
                    <a:pt x="23" y="113"/>
                  </a:lnTo>
                  <a:lnTo>
                    <a:pt x="23" y="113"/>
                  </a:lnTo>
                  <a:lnTo>
                    <a:pt x="24" y="113"/>
                  </a:lnTo>
                  <a:lnTo>
                    <a:pt x="24" y="112"/>
                  </a:lnTo>
                  <a:lnTo>
                    <a:pt x="24" y="112"/>
                  </a:lnTo>
                  <a:lnTo>
                    <a:pt x="24" y="112"/>
                  </a:lnTo>
                  <a:lnTo>
                    <a:pt x="24" y="111"/>
                  </a:lnTo>
                  <a:lnTo>
                    <a:pt x="24" y="111"/>
                  </a:lnTo>
                  <a:lnTo>
                    <a:pt x="24" y="110"/>
                  </a:lnTo>
                  <a:lnTo>
                    <a:pt x="25" y="109"/>
                  </a:lnTo>
                  <a:lnTo>
                    <a:pt x="25" y="108"/>
                  </a:lnTo>
                  <a:lnTo>
                    <a:pt x="25" y="108"/>
                  </a:lnTo>
                  <a:lnTo>
                    <a:pt x="25" y="107"/>
                  </a:lnTo>
                  <a:lnTo>
                    <a:pt x="25" y="105"/>
                  </a:lnTo>
                  <a:lnTo>
                    <a:pt x="26" y="101"/>
                  </a:lnTo>
                  <a:lnTo>
                    <a:pt x="26" y="100"/>
                  </a:lnTo>
                  <a:lnTo>
                    <a:pt x="26" y="100"/>
                  </a:lnTo>
                  <a:lnTo>
                    <a:pt x="27" y="98"/>
                  </a:lnTo>
                  <a:lnTo>
                    <a:pt x="27" y="96"/>
                  </a:lnTo>
                  <a:lnTo>
                    <a:pt x="27" y="90"/>
                  </a:lnTo>
                  <a:lnTo>
                    <a:pt x="29" y="78"/>
                  </a:lnTo>
                  <a:lnTo>
                    <a:pt x="29" y="78"/>
                  </a:lnTo>
                  <a:lnTo>
                    <a:pt x="29" y="77"/>
                  </a:lnTo>
                  <a:lnTo>
                    <a:pt x="29" y="75"/>
                  </a:lnTo>
                  <a:lnTo>
                    <a:pt x="30" y="71"/>
                  </a:lnTo>
                  <a:lnTo>
                    <a:pt x="30" y="64"/>
                  </a:lnTo>
                  <a:lnTo>
                    <a:pt x="32" y="49"/>
                  </a:lnTo>
                  <a:lnTo>
                    <a:pt x="32" y="48"/>
                  </a:lnTo>
                  <a:lnTo>
                    <a:pt x="32" y="47"/>
                  </a:lnTo>
                  <a:lnTo>
                    <a:pt x="32" y="46"/>
                  </a:lnTo>
                  <a:lnTo>
                    <a:pt x="33" y="42"/>
                  </a:lnTo>
                  <a:lnTo>
                    <a:pt x="33" y="35"/>
                  </a:lnTo>
                  <a:lnTo>
                    <a:pt x="33" y="34"/>
                  </a:lnTo>
                  <a:lnTo>
                    <a:pt x="33" y="33"/>
                  </a:lnTo>
                  <a:lnTo>
                    <a:pt x="34" y="32"/>
                  </a:lnTo>
                  <a:lnTo>
                    <a:pt x="34" y="28"/>
                  </a:lnTo>
                  <a:lnTo>
                    <a:pt x="35" y="22"/>
                  </a:lnTo>
                  <a:lnTo>
                    <a:pt x="35" y="21"/>
                  </a:lnTo>
                  <a:lnTo>
                    <a:pt x="35" y="21"/>
                  </a:lnTo>
                  <a:lnTo>
                    <a:pt x="35" y="19"/>
                  </a:lnTo>
                  <a:lnTo>
                    <a:pt x="35" y="17"/>
                  </a:lnTo>
                  <a:lnTo>
                    <a:pt x="36" y="16"/>
                  </a:lnTo>
                  <a:lnTo>
                    <a:pt x="36" y="16"/>
                  </a:lnTo>
                  <a:lnTo>
                    <a:pt x="36" y="14"/>
                  </a:lnTo>
                  <a:lnTo>
                    <a:pt x="36" y="12"/>
                  </a:lnTo>
                  <a:lnTo>
                    <a:pt x="36" y="12"/>
                  </a:lnTo>
                  <a:lnTo>
                    <a:pt x="36" y="11"/>
                  </a:lnTo>
                  <a:lnTo>
                    <a:pt x="37" y="10"/>
                  </a:lnTo>
                  <a:lnTo>
                    <a:pt x="37" y="8"/>
                  </a:lnTo>
                  <a:lnTo>
                    <a:pt x="37" y="8"/>
                  </a:lnTo>
                  <a:lnTo>
                    <a:pt x="37" y="7"/>
                  </a:lnTo>
                  <a:lnTo>
                    <a:pt x="37" y="6"/>
                  </a:lnTo>
                  <a:lnTo>
                    <a:pt x="38" y="5"/>
                  </a:lnTo>
                  <a:lnTo>
                    <a:pt x="38" y="4"/>
                  </a:lnTo>
                  <a:lnTo>
                    <a:pt x="38" y="4"/>
                  </a:lnTo>
                  <a:lnTo>
                    <a:pt x="38" y="4"/>
                  </a:lnTo>
                  <a:lnTo>
                    <a:pt x="38" y="3"/>
                  </a:lnTo>
                  <a:lnTo>
                    <a:pt x="38" y="3"/>
                  </a:lnTo>
                  <a:lnTo>
                    <a:pt x="38" y="2"/>
                  </a:lnTo>
                  <a:lnTo>
                    <a:pt x="38" y="2"/>
                  </a:lnTo>
                  <a:lnTo>
                    <a:pt x="39" y="2"/>
                  </a:lnTo>
                  <a:lnTo>
                    <a:pt x="39" y="2"/>
                  </a:lnTo>
                  <a:lnTo>
                    <a:pt x="39" y="1"/>
                  </a:lnTo>
                  <a:lnTo>
                    <a:pt x="39" y="1"/>
                  </a:lnTo>
                  <a:lnTo>
                    <a:pt x="39" y="1"/>
                  </a:lnTo>
                  <a:lnTo>
                    <a:pt x="39" y="1"/>
                  </a:lnTo>
                  <a:lnTo>
                    <a:pt x="39" y="0"/>
                  </a:lnTo>
                  <a:lnTo>
                    <a:pt x="39" y="0"/>
                  </a:lnTo>
                  <a:lnTo>
                    <a:pt x="39" y="0"/>
                  </a:lnTo>
                  <a:lnTo>
                    <a:pt x="39" y="0"/>
                  </a:lnTo>
                  <a:lnTo>
                    <a:pt x="39" y="0"/>
                  </a:lnTo>
                  <a:lnTo>
                    <a:pt x="40" y="0"/>
                  </a:lnTo>
                  <a:lnTo>
                    <a:pt x="40" y="0"/>
                  </a:lnTo>
                  <a:lnTo>
                    <a:pt x="40" y="0"/>
                  </a:lnTo>
                  <a:lnTo>
                    <a:pt x="40" y="0"/>
                  </a:lnTo>
                  <a:lnTo>
                    <a:pt x="40" y="0"/>
                  </a:lnTo>
                  <a:lnTo>
                    <a:pt x="40" y="0"/>
                  </a:lnTo>
                  <a:lnTo>
                    <a:pt x="40" y="0"/>
                  </a:lnTo>
                  <a:lnTo>
                    <a:pt x="40" y="0"/>
                  </a:lnTo>
                  <a:lnTo>
                    <a:pt x="40" y="0"/>
                  </a:lnTo>
                  <a:lnTo>
                    <a:pt x="40" y="0"/>
                  </a:lnTo>
                  <a:lnTo>
                    <a:pt x="40" y="0"/>
                  </a:lnTo>
                  <a:lnTo>
                    <a:pt x="41" y="0"/>
                  </a:lnTo>
                  <a:lnTo>
                    <a:pt x="41" y="0"/>
                  </a:lnTo>
                  <a:lnTo>
                    <a:pt x="41" y="0"/>
                  </a:lnTo>
                  <a:lnTo>
                    <a:pt x="41" y="0"/>
                  </a:lnTo>
                  <a:lnTo>
                    <a:pt x="41" y="0"/>
                  </a:lnTo>
                  <a:lnTo>
                    <a:pt x="41" y="0"/>
                  </a:lnTo>
                  <a:lnTo>
                    <a:pt x="41" y="0"/>
                  </a:lnTo>
                  <a:lnTo>
                    <a:pt x="41" y="1"/>
                  </a:lnTo>
                  <a:lnTo>
                    <a:pt x="41" y="1"/>
                  </a:lnTo>
                  <a:lnTo>
                    <a:pt x="41" y="1"/>
                  </a:lnTo>
                  <a:lnTo>
                    <a:pt x="41" y="1"/>
                  </a:lnTo>
                  <a:lnTo>
                    <a:pt x="42" y="1"/>
                  </a:lnTo>
                  <a:lnTo>
                    <a:pt x="42" y="2"/>
                  </a:lnTo>
                  <a:lnTo>
                    <a:pt x="42" y="2"/>
                  </a:lnTo>
                  <a:lnTo>
                    <a:pt x="42" y="2"/>
                  </a:lnTo>
                  <a:lnTo>
                    <a:pt x="42" y="3"/>
                  </a:lnTo>
                  <a:lnTo>
                    <a:pt x="42" y="3"/>
                  </a:lnTo>
                  <a:lnTo>
                    <a:pt x="42" y="4"/>
                  </a:lnTo>
                  <a:lnTo>
                    <a:pt x="42" y="4"/>
                  </a:lnTo>
                  <a:lnTo>
                    <a:pt x="43" y="4"/>
                  </a:lnTo>
                  <a:lnTo>
                    <a:pt x="43" y="5"/>
                  </a:lnTo>
                  <a:lnTo>
                    <a:pt x="43" y="6"/>
                  </a:lnTo>
                  <a:lnTo>
                    <a:pt x="43" y="6"/>
                  </a:lnTo>
                  <a:lnTo>
                    <a:pt x="43" y="7"/>
                  </a:lnTo>
                  <a:lnTo>
                    <a:pt x="43" y="9"/>
                  </a:lnTo>
                  <a:lnTo>
                    <a:pt x="43" y="10"/>
                  </a:lnTo>
                  <a:lnTo>
                    <a:pt x="44" y="10"/>
                  </a:lnTo>
                  <a:lnTo>
                    <a:pt x="44" y="11"/>
                  </a:lnTo>
                  <a:lnTo>
                    <a:pt x="44" y="14"/>
                  </a:lnTo>
                  <a:lnTo>
                    <a:pt x="45" y="19"/>
                  </a:lnTo>
                  <a:lnTo>
                    <a:pt x="45" y="20"/>
                  </a:lnTo>
                  <a:lnTo>
                    <a:pt x="45" y="20"/>
                  </a:lnTo>
                  <a:lnTo>
                    <a:pt x="45" y="22"/>
                  </a:lnTo>
                  <a:lnTo>
                    <a:pt x="46" y="25"/>
                  </a:lnTo>
                  <a:lnTo>
                    <a:pt x="47" y="31"/>
                  </a:lnTo>
                  <a:lnTo>
                    <a:pt x="47" y="32"/>
                  </a:lnTo>
                  <a:lnTo>
                    <a:pt x="47" y="33"/>
                  </a:lnTo>
                  <a:lnTo>
                    <a:pt x="47" y="34"/>
                  </a:lnTo>
                  <a:lnTo>
                    <a:pt x="47" y="38"/>
                  </a:lnTo>
                  <a:lnTo>
                    <a:pt x="48" y="44"/>
                  </a:lnTo>
                  <a:lnTo>
                    <a:pt x="49" y="59"/>
                  </a:lnTo>
                  <a:lnTo>
                    <a:pt x="49" y="60"/>
                  </a:lnTo>
                  <a:lnTo>
                    <a:pt x="49" y="60"/>
                  </a:lnTo>
                  <a:lnTo>
                    <a:pt x="50" y="62"/>
                  </a:lnTo>
                  <a:lnTo>
                    <a:pt x="50" y="66"/>
                  </a:lnTo>
                  <a:lnTo>
                    <a:pt x="51" y="73"/>
                  </a:lnTo>
                  <a:lnTo>
                    <a:pt x="52" y="86"/>
                  </a:lnTo>
                  <a:lnTo>
                    <a:pt x="52" y="86"/>
                  </a:lnTo>
                  <a:lnTo>
                    <a:pt x="52" y="87"/>
                  </a:lnTo>
                  <a:lnTo>
                    <a:pt x="53" y="89"/>
                  </a:lnTo>
                  <a:lnTo>
                    <a:pt x="53" y="92"/>
                  </a:lnTo>
                  <a:lnTo>
                    <a:pt x="53" y="92"/>
                  </a:lnTo>
                  <a:lnTo>
                    <a:pt x="53" y="93"/>
                  </a:lnTo>
                  <a:lnTo>
                    <a:pt x="53" y="94"/>
                  </a:lnTo>
                  <a:lnTo>
                    <a:pt x="53" y="97"/>
                  </a:lnTo>
                  <a:lnTo>
                    <a:pt x="54" y="98"/>
                  </a:lnTo>
                  <a:lnTo>
                    <a:pt x="54" y="98"/>
                  </a:lnTo>
                  <a:lnTo>
                    <a:pt x="54" y="100"/>
                  </a:lnTo>
                  <a:lnTo>
                    <a:pt x="54" y="102"/>
                  </a:lnTo>
                  <a:lnTo>
                    <a:pt x="54" y="102"/>
                  </a:lnTo>
                  <a:lnTo>
                    <a:pt x="54" y="103"/>
                  </a:lnTo>
                  <a:lnTo>
                    <a:pt x="55" y="104"/>
                  </a:lnTo>
                  <a:lnTo>
                    <a:pt x="55" y="106"/>
                  </a:lnTo>
                  <a:lnTo>
                    <a:pt x="55" y="106"/>
                  </a:lnTo>
                  <a:lnTo>
                    <a:pt x="55" y="107"/>
                  </a:lnTo>
                  <a:lnTo>
                    <a:pt x="55" y="108"/>
                  </a:lnTo>
                  <a:lnTo>
                    <a:pt x="55" y="108"/>
                  </a:lnTo>
                  <a:lnTo>
                    <a:pt x="55" y="109"/>
                  </a:lnTo>
                  <a:lnTo>
                    <a:pt x="56" y="110"/>
                  </a:lnTo>
                  <a:lnTo>
                    <a:pt x="56" y="110"/>
                  </a:lnTo>
                  <a:lnTo>
                    <a:pt x="56" y="110"/>
                  </a:lnTo>
                  <a:lnTo>
                    <a:pt x="56" y="111"/>
                  </a:lnTo>
                  <a:lnTo>
                    <a:pt x="56" y="112"/>
                  </a:lnTo>
                  <a:lnTo>
                    <a:pt x="56" y="112"/>
                  </a:lnTo>
                  <a:lnTo>
                    <a:pt x="57" y="113"/>
                  </a:lnTo>
                  <a:lnTo>
                    <a:pt x="57" y="113"/>
                  </a:lnTo>
                  <a:lnTo>
                    <a:pt x="57" y="114"/>
                  </a:lnTo>
                  <a:lnTo>
                    <a:pt x="57" y="114"/>
                  </a:lnTo>
                  <a:lnTo>
                    <a:pt x="57" y="114"/>
                  </a:lnTo>
                  <a:lnTo>
                    <a:pt x="57" y="114"/>
                  </a:lnTo>
                  <a:lnTo>
                    <a:pt x="57" y="114"/>
                  </a:lnTo>
                  <a:lnTo>
                    <a:pt x="57" y="115"/>
                  </a:lnTo>
                  <a:lnTo>
                    <a:pt x="57" y="115"/>
                  </a:lnTo>
                  <a:lnTo>
                    <a:pt x="57" y="115"/>
                  </a:lnTo>
                  <a:lnTo>
                    <a:pt x="57" y="115"/>
                  </a:lnTo>
                  <a:lnTo>
                    <a:pt x="58" y="115"/>
                  </a:lnTo>
                  <a:lnTo>
                    <a:pt x="58" y="115"/>
                  </a:lnTo>
                  <a:lnTo>
                    <a:pt x="58" y="115"/>
                  </a:lnTo>
                  <a:lnTo>
                    <a:pt x="58" y="115"/>
                  </a:lnTo>
                  <a:lnTo>
                    <a:pt x="58" y="116"/>
                  </a:lnTo>
                  <a:lnTo>
                    <a:pt x="58" y="116"/>
                  </a:lnTo>
                  <a:lnTo>
                    <a:pt x="58" y="116"/>
                  </a:lnTo>
                  <a:lnTo>
                    <a:pt x="58" y="116"/>
                  </a:lnTo>
                  <a:lnTo>
                    <a:pt x="58" y="116"/>
                  </a:lnTo>
                  <a:lnTo>
                    <a:pt x="58" y="116"/>
                  </a:lnTo>
                  <a:lnTo>
                    <a:pt x="59" y="116"/>
                  </a:lnTo>
                  <a:lnTo>
                    <a:pt x="59" y="115"/>
                  </a:lnTo>
                  <a:lnTo>
                    <a:pt x="59" y="115"/>
                  </a:lnTo>
                  <a:lnTo>
                    <a:pt x="59" y="115"/>
                  </a:lnTo>
                  <a:lnTo>
                    <a:pt x="59" y="115"/>
                  </a:lnTo>
                  <a:lnTo>
                    <a:pt x="59" y="115"/>
                  </a:lnTo>
                  <a:lnTo>
                    <a:pt x="59" y="115"/>
                  </a:lnTo>
                  <a:lnTo>
                    <a:pt x="59" y="115"/>
                  </a:lnTo>
                  <a:lnTo>
                    <a:pt x="59" y="115"/>
                  </a:lnTo>
                  <a:lnTo>
                    <a:pt x="59" y="114"/>
                  </a:lnTo>
                  <a:lnTo>
                    <a:pt x="59" y="114"/>
                  </a:lnTo>
                  <a:lnTo>
                    <a:pt x="60" y="114"/>
                  </a:lnTo>
                  <a:lnTo>
                    <a:pt x="60" y="114"/>
                  </a:lnTo>
                  <a:lnTo>
                    <a:pt x="60" y="114"/>
                  </a:lnTo>
                  <a:lnTo>
                    <a:pt x="60" y="113"/>
                  </a:lnTo>
                  <a:lnTo>
                    <a:pt x="60" y="113"/>
                  </a:lnTo>
                  <a:lnTo>
                    <a:pt x="60" y="112"/>
                  </a:lnTo>
                  <a:lnTo>
                    <a:pt x="60" y="112"/>
                  </a:lnTo>
                  <a:lnTo>
                    <a:pt x="60" y="112"/>
                  </a:lnTo>
                  <a:lnTo>
                    <a:pt x="61" y="111"/>
                  </a:lnTo>
                  <a:lnTo>
                    <a:pt x="61" y="110"/>
                  </a:lnTo>
                  <a:lnTo>
                    <a:pt x="61" y="110"/>
                  </a:lnTo>
                  <a:lnTo>
                    <a:pt x="61" y="110"/>
                  </a:lnTo>
                  <a:lnTo>
                    <a:pt x="61" y="109"/>
                  </a:lnTo>
                  <a:lnTo>
                    <a:pt x="61" y="107"/>
                  </a:lnTo>
                  <a:lnTo>
                    <a:pt x="61" y="106"/>
                  </a:lnTo>
                  <a:lnTo>
                    <a:pt x="62" y="106"/>
                  </a:lnTo>
                  <a:lnTo>
                    <a:pt x="62" y="105"/>
                  </a:lnTo>
                  <a:lnTo>
                    <a:pt x="62" y="102"/>
                  </a:lnTo>
                  <a:lnTo>
                    <a:pt x="62" y="102"/>
                  </a:lnTo>
                  <a:lnTo>
                    <a:pt x="62" y="101"/>
                  </a:lnTo>
                  <a:lnTo>
                    <a:pt x="63" y="100"/>
                  </a:lnTo>
                  <a:lnTo>
                    <a:pt x="63" y="97"/>
                  </a:lnTo>
                  <a:lnTo>
                    <a:pt x="64" y="91"/>
                  </a:lnTo>
                  <a:lnTo>
                    <a:pt x="64" y="91"/>
                  </a:lnTo>
                  <a:lnTo>
                    <a:pt x="64" y="90"/>
                  </a:lnTo>
                  <a:lnTo>
                    <a:pt x="64" y="88"/>
                  </a:lnTo>
                  <a:lnTo>
                    <a:pt x="64" y="85"/>
                  </a:lnTo>
                  <a:lnTo>
                    <a:pt x="65" y="79"/>
                  </a:lnTo>
                  <a:lnTo>
                    <a:pt x="67" y="65"/>
                  </a:lnTo>
                  <a:lnTo>
                    <a:pt x="67" y="64"/>
                  </a:lnTo>
                  <a:lnTo>
                    <a:pt x="67" y="63"/>
                  </a:lnTo>
                  <a:lnTo>
                    <a:pt x="67" y="62"/>
                  </a:lnTo>
                  <a:lnTo>
                    <a:pt x="67" y="58"/>
                  </a:lnTo>
                  <a:lnTo>
                    <a:pt x="68" y="51"/>
                  </a:lnTo>
                  <a:lnTo>
                    <a:pt x="69" y="37"/>
                  </a:lnTo>
                  <a:lnTo>
                    <a:pt x="69" y="36"/>
                  </a:lnTo>
                  <a:lnTo>
                    <a:pt x="69" y="35"/>
                  </a:lnTo>
                  <a:lnTo>
                    <a:pt x="70" y="34"/>
                  </a:lnTo>
                  <a:lnTo>
                    <a:pt x="70" y="30"/>
                  </a:lnTo>
                  <a:lnTo>
                    <a:pt x="71" y="24"/>
                  </a:lnTo>
                  <a:lnTo>
                    <a:pt x="71" y="23"/>
                  </a:lnTo>
                  <a:lnTo>
                    <a:pt x="71" y="22"/>
                  </a:lnTo>
                  <a:lnTo>
                    <a:pt x="71" y="20"/>
                  </a:lnTo>
                  <a:lnTo>
                    <a:pt x="72" y="18"/>
                  </a:lnTo>
                  <a:lnTo>
                    <a:pt x="72" y="12"/>
                  </a:lnTo>
                  <a:lnTo>
                    <a:pt x="72" y="12"/>
                  </a:lnTo>
                  <a:lnTo>
                    <a:pt x="73" y="11"/>
                  </a:lnTo>
                  <a:lnTo>
                    <a:pt x="73" y="10"/>
                  </a:lnTo>
                  <a:lnTo>
                    <a:pt x="73" y="8"/>
                  </a:lnTo>
                  <a:lnTo>
                    <a:pt x="73" y="8"/>
                  </a:lnTo>
                  <a:lnTo>
                    <a:pt x="73" y="7"/>
                  </a:lnTo>
                  <a:lnTo>
                    <a:pt x="73" y="6"/>
                  </a:lnTo>
                  <a:lnTo>
                    <a:pt x="74" y="4"/>
                  </a:lnTo>
                  <a:lnTo>
                    <a:pt x="74" y="4"/>
                  </a:lnTo>
                  <a:lnTo>
                    <a:pt x="74" y="4"/>
                  </a:lnTo>
                  <a:lnTo>
                    <a:pt x="74" y="3"/>
                  </a:lnTo>
                  <a:lnTo>
                    <a:pt x="74" y="3"/>
                  </a:lnTo>
                  <a:lnTo>
                    <a:pt x="74" y="2"/>
                  </a:lnTo>
                  <a:lnTo>
                    <a:pt x="75" y="2"/>
                  </a:lnTo>
                  <a:lnTo>
                    <a:pt x="75" y="2"/>
                  </a:lnTo>
                  <a:lnTo>
                    <a:pt x="75" y="1"/>
                  </a:lnTo>
                  <a:lnTo>
                    <a:pt x="75" y="1"/>
                  </a:lnTo>
                  <a:lnTo>
                    <a:pt x="75" y="1"/>
                  </a:lnTo>
                  <a:lnTo>
                    <a:pt x="75" y="1"/>
                  </a:lnTo>
                  <a:lnTo>
                    <a:pt x="75" y="0"/>
                  </a:lnTo>
                  <a:lnTo>
                    <a:pt x="75" y="0"/>
                  </a:lnTo>
                  <a:lnTo>
                    <a:pt x="75" y="0"/>
                  </a:lnTo>
                  <a:lnTo>
                    <a:pt x="75" y="0"/>
                  </a:lnTo>
                  <a:lnTo>
                    <a:pt x="76" y="0"/>
                  </a:lnTo>
                  <a:lnTo>
                    <a:pt x="76" y="0"/>
                  </a:lnTo>
                  <a:lnTo>
                    <a:pt x="76" y="0"/>
                  </a:lnTo>
                  <a:lnTo>
                    <a:pt x="76" y="0"/>
                  </a:lnTo>
                  <a:lnTo>
                    <a:pt x="76" y="0"/>
                  </a:lnTo>
                  <a:lnTo>
                    <a:pt x="76" y="0"/>
                  </a:lnTo>
                  <a:lnTo>
                    <a:pt x="76" y="0"/>
                  </a:lnTo>
                  <a:lnTo>
                    <a:pt x="76" y="0"/>
                  </a:lnTo>
                  <a:lnTo>
                    <a:pt x="76" y="0"/>
                  </a:lnTo>
                  <a:lnTo>
                    <a:pt x="76" y="0"/>
                  </a:lnTo>
                  <a:lnTo>
                    <a:pt x="77" y="0"/>
                  </a:lnTo>
                  <a:lnTo>
                    <a:pt x="77" y="0"/>
                  </a:lnTo>
                  <a:lnTo>
                    <a:pt x="77" y="0"/>
                  </a:lnTo>
                  <a:lnTo>
                    <a:pt x="77" y="0"/>
                  </a:lnTo>
                  <a:lnTo>
                    <a:pt x="77" y="0"/>
                  </a:lnTo>
                  <a:lnTo>
                    <a:pt x="77" y="0"/>
                  </a:lnTo>
                  <a:lnTo>
                    <a:pt x="77" y="0"/>
                  </a:lnTo>
                  <a:lnTo>
                    <a:pt x="77" y="0"/>
                  </a:lnTo>
                  <a:lnTo>
                    <a:pt x="77" y="1"/>
                  </a:lnTo>
                  <a:lnTo>
                    <a:pt x="77" y="1"/>
                  </a:lnTo>
                  <a:lnTo>
                    <a:pt x="77" y="1"/>
                  </a:lnTo>
                  <a:lnTo>
                    <a:pt x="78" y="1"/>
                  </a:lnTo>
                  <a:lnTo>
                    <a:pt x="78" y="2"/>
                  </a:lnTo>
                  <a:lnTo>
                    <a:pt x="78" y="2"/>
                  </a:lnTo>
                  <a:lnTo>
                    <a:pt x="78" y="2"/>
                  </a:lnTo>
                  <a:lnTo>
                    <a:pt x="78" y="3"/>
                  </a:lnTo>
                  <a:lnTo>
                    <a:pt x="78" y="3"/>
                  </a:lnTo>
                  <a:lnTo>
                    <a:pt x="78" y="4"/>
                  </a:lnTo>
                  <a:lnTo>
                    <a:pt x="79" y="4"/>
                  </a:lnTo>
                  <a:lnTo>
                    <a:pt x="79" y="4"/>
                  </a:lnTo>
                  <a:lnTo>
                    <a:pt x="79" y="5"/>
                  </a:lnTo>
                  <a:lnTo>
                    <a:pt x="79" y="7"/>
                  </a:lnTo>
                  <a:lnTo>
                    <a:pt x="79" y="8"/>
                  </a:lnTo>
                  <a:lnTo>
                    <a:pt x="79" y="8"/>
                  </a:lnTo>
                  <a:lnTo>
                    <a:pt x="80" y="9"/>
                  </a:lnTo>
                  <a:lnTo>
                    <a:pt x="80" y="11"/>
                  </a:lnTo>
                  <a:lnTo>
                    <a:pt x="80" y="12"/>
                  </a:lnTo>
                  <a:lnTo>
                    <a:pt x="80" y="12"/>
                  </a:lnTo>
                  <a:lnTo>
                    <a:pt x="80" y="14"/>
                  </a:lnTo>
                  <a:lnTo>
                    <a:pt x="81" y="16"/>
                  </a:lnTo>
                  <a:lnTo>
                    <a:pt x="82" y="22"/>
                  </a:lnTo>
                  <a:lnTo>
                    <a:pt x="82" y="23"/>
                  </a:lnTo>
                  <a:lnTo>
                    <a:pt x="82" y="23"/>
                  </a:lnTo>
                  <a:lnTo>
                    <a:pt x="82" y="25"/>
                  </a:lnTo>
                  <a:lnTo>
                    <a:pt x="82" y="28"/>
                  </a:lnTo>
                  <a:lnTo>
                    <a:pt x="83" y="34"/>
                  </a:lnTo>
                  <a:lnTo>
                    <a:pt x="84" y="48"/>
                  </a:lnTo>
                  <a:lnTo>
                    <a:pt x="84" y="49"/>
                  </a:lnTo>
                  <a:lnTo>
                    <a:pt x="84" y="50"/>
                  </a:lnTo>
                  <a:lnTo>
                    <a:pt x="85" y="51"/>
                  </a:lnTo>
                  <a:lnTo>
                    <a:pt x="85" y="55"/>
                  </a:lnTo>
                  <a:lnTo>
                    <a:pt x="86" y="62"/>
                  </a:lnTo>
                  <a:lnTo>
                    <a:pt x="87" y="76"/>
                  </a:lnTo>
                  <a:lnTo>
                    <a:pt x="87" y="77"/>
                  </a:lnTo>
                  <a:lnTo>
                    <a:pt x="87" y="78"/>
                  </a:lnTo>
                  <a:lnTo>
                    <a:pt x="87" y="80"/>
                  </a:lnTo>
                  <a:lnTo>
                    <a:pt x="88" y="83"/>
                  </a:lnTo>
                  <a:lnTo>
                    <a:pt x="88" y="90"/>
                  </a:lnTo>
                  <a:lnTo>
                    <a:pt x="89" y="90"/>
                  </a:lnTo>
                  <a:lnTo>
                    <a:pt x="89" y="91"/>
                  </a:lnTo>
                  <a:lnTo>
                    <a:pt x="89" y="93"/>
                  </a:lnTo>
                  <a:lnTo>
                    <a:pt x="89" y="96"/>
                  </a:lnTo>
                  <a:lnTo>
                    <a:pt x="90" y="101"/>
                  </a:lnTo>
                  <a:lnTo>
                    <a:pt x="90" y="102"/>
                  </a:lnTo>
                  <a:lnTo>
                    <a:pt x="90" y="103"/>
                  </a:lnTo>
                  <a:lnTo>
                    <a:pt x="90" y="104"/>
                  </a:lnTo>
                  <a:lnTo>
                    <a:pt x="91" y="106"/>
                  </a:lnTo>
                  <a:lnTo>
                    <a:pt x="91" y="106"/>
                  </a:lnTo>
                  <a:lnTo>
                    <a:pt x="91" y="107"/>
                  </a:lnTo>
                  <a:lnTo>
                    <a:pt x="91" y="108"/>
                  </a:lnTo>
                  <a:lnTo>
                    <a:pt x="92" y="110"/>
                  </a:lnTo>
                  <a:lnTo>
                    <a:pt x="92" y="110"/>
                  </a:lnTo>
                  <a:lnTo>
                    <a:pt x="92" y="111"/>
                  </a:lnTo>
                  <a:lnTo>
                    <a:pt x="92" y="111"/>
                  </a:lnTo>
                  <a:lnTo>
                    <a:pt x="92" y="112"/>
                  </a:lnTo>
                  <a:lnTo>
                    <a:pt x="92" y="112"/>
                  </a:lnTo>
                  <a:lnTo>
                    <a:pt x="92" y="113"/>
                  </a:lnTo>
                  <a:lnTo>
                    <a:pt x="92" y="113"/>
                  </a:lnTo>
                  <a:lnTo>
                    <a:pt x="92" y="113"/>
                  </a:lnTo>
                  <a:lnTo>
                    <a:pt x="93" y="114"/>
                  </a:lnTo>
                  <a:lnTo>
                    <a:pt x="93" y="114"/>
                  </a:lnTo>
                  <a:lnTo>
                    <a:pt x="93" y="114"/>
                  </a:lnTo>
                  <a:lnTo>
                    <a:pt x="93" y="114"/>
                  </a:lnTo>
                  <a:lnTo>
                    <a:pt x="93" y="114"/>
                  </a:lnTo>
                  <a:lnTo>
                    <a:pt x="93" y="115"/>
                  </a:lnTo>
                  <a:lnTo>
                    <a:pt x="93" y="115"/>
                  </a:lnTo>
                  <a:lnTo>
                    <a:pt x="93" y="115"/>
                  </a:lnTo>
                  <a:lnTo>
                    <a:pt x="93" y="115"/>
                  </a:lnTo>
                  <a:lnTo>
                    <a:pt x="93" y="115"/>
                  </a:lnTo>
                  <a:lnTo>
                    <a:pt x="94" y="115"/>
                  </a:lnTo>
                  <a:lnTo>
                    <a:pt x="94" y="115"/>
                  </a:lnTo>
                  <a:lnTo>
                    <a:pt x="94" y="115"/>
                  </a:lnTo>
                  <a:lnTo>
                    <a:pt x="94" y="116"/>
                  </a:lnTo>
                  <a:lnTo>
                    <a:pt x="94" y="116"/>
                  </a:lnTo>
                  <a:lnTo>
                    <a:pt x="94" y="116"/>
                  </a:lnTo>
                  <a:lnTo>
                    <a:pt x="94" y="116"/>
                  </a:lnTo>
                  <a:lnTo>
                    <a:pt x="94" y="116"/>
                  </a:lnTo>
                  <a:lnTo>
                    <a:pt x="94" y="116"/>
                  </a:lnTo>
                  <a:lnTo>
                    <a:pt x="94" y="116"/>
                  </a:lnTo>
                  <a:lnTo>
                    <a:pt x="94" y="116"/>
                  </a:lnTo>
                  <a:lnTo>
                    <a:pt x="94" y="115"/>
                  </a:lnTo>
                  <a:lnTo>
                    <a:pt x="95" y="115"/>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7" name="Freeform 74"/>
            <p:cNvSpPr>
              <a:spLocks/>
            </p:cNvSpPr>
            <p:nvPr/>
          </p:nvSpPr>
          <p:spPr bwMode="auto">
            <a:xfrm>
              <a:off x="3780" y="2186"/>
              <a:ext cx="100" cy="116"/>
            </a:xfrm>
            <a:custGeom>
              <a:avLst/>
              <a:gdLst/>
              <a:ahLst/>
              <a:cxnLst>
                <a:cxn ang="0">
                  <a:pos x="0" y="114"/>
                </a:cxn>
                <a:cxn ang="0">
                  <a:pos x="1" y="112"/>
                </a:cxn>
                <a:cxn ang="0">
                  <a:pos x="2" y="106"/>
                </a:cxn>
                <a:cxn ang="0">
                  <a:pos x="4" y="94"/>
                </a:cxn>
                <a:cxn ang="0">
                  <a:pos x="8" y="58"/>
                </a:cxn>
                <a:cxn ang="0">
                  <a:pos x="11" y="28"/>
                </a:cxn>
                <a:cxn ang="0">
                  <a:pos x="13" y="11"/>
                </a:cxn>
                <a:cxn ang="0">
                  <a:pos x="14" y="5"/>
                </a:cxn>
                <a:cxn ang="0">
                  <a:pos x="15" y="1"/>
                </a:cxn>
                <a:cxn ang="0">
                  <a:pos x="16" y="0"/>
                </a:cxn>
                <a:cxn ang="0">
                  <a:pos x="17" y="0"/>
                </a:cxn>
                <a:cxn ang="0">
                  <a:pos x="17" y="0"/>
                </a:cxn>
                <a:cxn ang="0">
                  <a:pos x="18" y="2"/>
                </a:cxn>
                <a:cxn ang="0">
                  <a:pos x="19" y="6"/>
                </a:cxn>
                <a:cxn ang="0">
                  <a:pos x="21" y="15"/>
                </a:cxn>
                <a:cxn ang="0">
                  <a:pos x="24" y="43"/>
                </a:cxn>
                <a:cxn ang="0">
                  <a:pos x="28" y="80"/>
                </a:cxn>
                <a:cxn ang="0">
                  <a:pos x="30" y="100"/>
                </a:cxn>
                <a:cxn ang="0">
                  <a:pos x="31" y="109"/>
                </a:cxn>
                <a:cxn ang="0">
                  <a:pos x="33" y="113"/>
                </a:cxn>
                <a:cxn ang="0">
                  <a:pos x="33" y="115"/>
                </a:cxn>
                <a:cxn ang="0">
                  <a:pos x="34" y="116"/>
                </a:cxn>
                <a:cxn ang="0">
                  <a:pos x="35" y="115"/>
                </a:cxn>
                <a:cxn ang="0">
                  <a:pos x="35" y="114"/>
                </a:cxn>
                <a:cxn ang="0">
                  <a:pos x="36" y="111"/>
                </a:cxn>
                <a:cxn ang="0">
                  <a:pos x="38" y="99"/>
                </a:cxn>
                <a:cxn ang="0">
                  <a:pos x="42" y="70"/>
                </a:cxn>
                <a:cxn ang="0">
                  <a:pos x="45" y="34"/>
                </a:cxn>
                <a:cxn ang="0">
                  <a:pos x="48" y="15"/>
                </a:cxn>
                <a:cxn ang="0">
                  <a:pos x="49" y="6"/>
                </a:cxn>
                <a:cxn ang="0">
                  <a:pos x="50" y="2"/>
                </a:cxn>
                <a:cxn ang="0">
                  <a:pos x="51" y="0"/>
                </a:cxn>
                <a:cxn ang="0">
                  <a:pos x="52" y="0"/>
                </a:cxn>
                <a:cxn ang="0">
                  <a:pos x="52" y="0"/>
                </a:cxn>
                <a:cxn ang="0">
                  <a:pos x="53" y="2"/>
                </a:cxn>
                <a:cxn ang="0">
                  <a:pos x="54" y="6"/>
                </a:cxn>
                <a:cxn ang="0">
                  <a:pos x="56" y="20"/>
                </a:cxn>
                <a:cxn ang="0">
                  <a:pos x="59" y="50"/>
                </a:cxn>
                <a:cxn ang="0">
                  <a:pos x="63" y="86"/>
                </a:cxn>
                <a:cxn ang="0">
                  <a:pos x="65" y="104"/>
                </a:cxn>
                <a:cxn ang="0">
                  <a:pos x="67" y="111"/>
                </a:cxn>
                <a:cxn ang="0">
                  <a:pos x="67" y="114"/>
                </a:cxn>
                <a:cxn ang="0">
                  <a:pos x="68" y="115"/>
                </a:cxn>
                <a:cxn ang="0">
                  <a:pos x="69" y="116"/>
                </a:cxn>
                <a:cxn ang="0">
                  <a:pos x="70" y="115"/>
                </a:cxn>
                <a:cxn ang="0">
                  <a:pos x="71" y="112"/>
                </a:cxn>
                <a:cxn ang="0">
                  <a:pos x="72" y="105"/>
                </a:cxn>
                <a:cxn ang="0">
                  <a:pos x="74" y="90"/>
                </a:cxn>
                <a:cxn ang="0">
                  <a:pos x="77" y="56"/>
                </a:cxn>
                <a:cxn ang="0">
                  <a:pos x="81" y="20"/>
                </a:cxn>
                <a:cxn ang="0">
                  <a:pos x="83" y="8"/>
                </a:cxn>
                <a:cxn ang="0">
                  <a:pos x="84" y="3"/>
                </a:cxn>
                <a:cxn ang="0">
                  <a:pos x="85" y="1"/>
                </a:cxn>
                <a:cxn ang="0">
                  <a:pos x="85" y="0"/>
                </a:cxn>
                <a:cxn ang="0">
                  <a:pos x="86" y="0"/>
                </a:cxn>
                <a:cxn ang="0">
                  <a:pos x="87" y="1"/>
                </a:cxn>
                <a:cxn ang="0">
                  <a:pos x="88" y="4"/>
                </a:cxn>
                <a:cxn ang="0">
                  <a:pos x="89" y="11"/>
                </a:cxn>
                <a:cxn ang="0">
                  <a:pos x="91" y="28"/>
                </a:cxn>
                <a:cxn ang="0">
                  <a:pos x="94" y="62"/>
                </a:cxn>
                <a:cxn ang="0">
                  <a:pos x="98" y="92"/>
                </a:cxn>
                <a:cxn ang="0">
                  <a:pos x="99" y="104"/>
                </a:cxn>
              </a:cxnLst>
              <a:rect l="0" t="0" r="r" b="b"/>
              <a:pathLst>
                <a:path w="100" h="116">
                  <a:moveTo>
                    <a:pt x="0" y="115"/>
                  </a:moveTo>
                  <a:lnTo>
                    <a:pt x="0" y="115"/>
                  </a:lnTo>
                  <a:lnTo>
                    <a:pt x="0" y="115"/>
                  </a:lnTo>
                  <a:lnTo>
                    <a:pt x="0" y="115"/>
                  </a:lnTo>
                  <a:lnTo>
                    <a:pt x="0" y="115"/>
                  </a:lnTo>
                  <a:lnTo>
                    <a:pt x="0" y="115"/>
                  </a:lnTo>
                  <a:lnTo>
                    <a:pt x="0" y="115"/>
                  </a:lnTo>
                  <a:lnTo>
                    <a:pt x="0" y="114"/>
                  </a:lnTo>
                  <a:lnTo>
                    <a:pt x="0" y="114"/>
                  </a:lnTo>
                  <a:lnTo>
                    <a:pt x="0" y="114"/>
                  </a:lnTo>
                  <a:lnTo>
                    <a:pt x="1" y="114"/>
                  </a:lnTo>
                  <a:lnTo>
                    <a:pt x="1" y="113"/>
                  </a:lnTo>
                  <a:lnTo>
                    <a:pt x="1" y="113"/>
                  </a:lnTo>
                  <a:lnTo>
                    <a:pt x="1" y="113"/>
                  </a:lnTo>
                  <a:lnTo>
                    <a:pt x="1" y="112"/>
                  </a:lnTo>
                  <a:lnTo>
                    <a:pt x="1" y="112"/>
                  </a:lnTo>
                  <a:lnTo>
                    <a:pt x="1" y="111"/>
                  </a:lnTo>
                  <a:lnTo>
                    <a:pt x="1" y="111"/>
                  </a:lnTo>
                  <a:lnTo>
                    <a:pt x="1" y="111"/>
                  </a:lnTo>
                  <a:lnTo>
                    <a:pt x="2" y="110"/>
                  </a:lnTo>
                  <a:lnTo>
                    <a:pt x="2" y="110"/>
                  </a:lnTo>
                  <a:lnTo>
                    <a:pt x="2" y="109"/>
                  </a:lnTo>
                  <a:lnTo>
                    <a:pt x="2" y="108"/>
                  </a:lnTo>
                  <a:lnTo>
                    <a:pt x="2" y="106"/>
                  </a:lnTo>
                  <a:lnTo>
                    <a:pt x="2" y="106"/>
                  </a:lnTo>
                  <a:lnTo>
                    <a:pt x="3" y="105"/>
                  </a:lnTo>
                  <a:lnTo>
                    <a:pt x="3" y="104"/>
                  </a:lnTo>
                  <a:lnTo>
                    <a:pt x="3" y="102"/>
                  </a:lnTo>
                  <a:lnTo>
                    <a:pt x="4" y="97"/>
                  </a:lnTo>
                  <a:lnTo>
                    <a:pt x="4" y="96"/>
                  </a:lnTo>
                  <a:lnTo>
                    <a:pt x="4" y="96"/>
                  </a:lnTo>
                  <a:lnTo>
                    <a:pt x="4" y="94"/>
                  </a:lnTo>
                  <a:lnTo>
                    <a:pt x="4" y="92"/>
                  </a:lnTo>
                  <a:lnTo>
                    <a:pt x="5" y="86"/>
                  </a:lnTo>
                  <a:lnTo>
                    <a:pt x="7" y="72"/>
                  </a:lnTo>
                  <a:lnTo>
                    <a:pt x="7" y="72"/>
                  </a:lnTo>
                  <a:lnTo>
                    <a:pt x="7" y="71"/>
                  </a:lnTo>
                  <a:lnTo>
                    <a:pt x="7" y="69"/>
                  </a:lnTo>
                  <a:lnTo>
                    <a:pt x="7" y="65"/>
                  </a:lnTo>
                  <a:lnTo>
                    <a:pt x="8" y="58"/>
                  </a:lnTo>
                  <a:lnTo>
                    <a:pt x="9" y="44"/>
                  </a:lnTo>
                  <a:lnTo>
                    <a:pt x="9" y="43"/>
                  </a:lnTo>
                  <a:lnTo>
                    <a:pt x="9" y="42"/>
                  </a:lnTo>
                  <a:lnTo>
                    <a:pt x="10" y="40"/>
                  </a:lnTo>
                  <a:lnTo>
                    <a:pt x="10" y="37"/>
                  </a:lnTo>
                  <a:lnTo>
                    <a:pt x="11" y="30"/>
                  </a:lnTo>
                  <a:lnTo>
                    <a:pt x="11" y="29"/>
                  </a:lnTo>
                  <a:lnTo>
                    <a:pt x="11" y="28"/>
                  </a:lnTo>
                  <a:lnTo>
                    <a:pt x="11" y="26"/>
                  </a:lnTo>
                  <a:lnTo>
                    <a:pt x="11" y="23"/>
                  </a:lnTo>
                  <a:lnTo>
                    <a:pt x="12" y="17"/>
                  </a:lnTo>
                  <a:lnTo>
                    <a:pt x="12" y="16"/>
                  </a:lnTo>
                  <a:lnTo>
                    <a:pt x="12" y="16"/>
                  </a:lnTo>
                  <a:lnTo>
                    <a:pt x="13" y="14"/>
                  </a:lnTo>
                  <a:lnTo>
                    <a:pt x="13" y="12"/>
                  </a:lnTo>
                  <a:lnTo>
                    <a:pt x="13" y="11"/>
                  </a:lnTo>
                  <a:lnTo>
                    <a:pt x="13" y="11"/>
                  </a:lnTo>
                  <a:lnTo>
                    <a:pt x="13" y="10"/>
                  </a:lnTo>
                  <a:lnTo>
                    <a:pt x="14" y="8"/>
                  </a:lnTo>
                  <a:lnTo>
                    <a:pt x="14" y="7"/>
                  </a:lnTo>
                  <a:lnTo>
                    <a:pt x="14" y="7"/>
                  </a:lnTo>
                  <a:lnTo>
                    <a:pt x="14" y="6"/>
                  </a:lnTo>
                  <a:lnTo>
                    <a:pt x="14" y="5"/>
                  </a:lnTo>
                  <a:lnTo>
                    <a:pt x="14" y="5"/>
                  </a:lnTo>
                  <a:lnTo>
                    <a:pt x="15" y="4"/>
                  </a:lnTo>
                  <a:lnTo>
                    <a:pt x="15" y="4"/>
                  </a:lnTo>
                  <a:lnTo>
                    <a:pt x="15" y="3"/>
                  </a:lnTo>
                  <a:lnTo>
                    <a:pt x="15" y="3"/>
                  </a:lnTo>
                  <a:lnTo>
                    <a:pt x="15" y="2"/>
                  </a:lnTo>
                  <a:lnTo>
                    <a:pt x="15" y="2"/>
                  </a:lnTo>
                  <a:lnTo>
                    <a:pt x="15" y="2"/>
                  </a:lnTo>
                  <a:lnTo>
                    <a:pt x="15" y="1"/>
                  </a:lnTo>
                  <a:lnTo>
                    <a:pt x="15" y="1"/>
                  </a:lnTo>
                  <a:lnTo>
                    <a:pt x="15" y="1"/>
                  </a:lnTo>
                  <a:lnTo>
                    <a:pt x="16" y="1"/>
                  </a:lnTo>
                  <a:lnTo>
                    <a:pt x="16" y="1"/>
                  </a:lnTo>
                  <a:lnTo>
                    <a:pt x="16" y="0"/>
                  </a:lnTo>
                  <a:lnTo>
                    <a:pt x="16" y="0"/>
                  </a:lnTo>
                  <a:lnTo>
                    <a:pt x="16" y="0"/>
                  </a:lnTo>
                  <a:lnTo>
                    <a:pt x="16" y="0"/>
                  </a:lnTo>
                  <a:lnTo>
                    <a:pt x="16" y="0"/>
                  </a:lnTo>
                  <a:lnTo>
                    <a:pt x="16" y="0"/>
                  </a:lnTo>
                  <a:lnTo>
                    <a:pt x="16" y="0"/>
                  </a:lnTo>
                  <a:lnTo>
                    <a:pt x="16"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8" y="0"/>
                  </a:lnTo>
                  <a:lnTo>
                    <a:pt x="18" y="0"/>
                  </a:lnTo>
                  <a:lnTo>
                    <a:pt x="18" y="1"/>
                  </a:lnTo>
                  <a:lnTo>
                    <a:pt x="18" y="1"/>
                  </a:lnTo>
                  <a:lnTo>
                    <a:pt x="18" y="1"/>
                  </a:lnTo>
                  <a:lnTo>
                    <a:pt x="18" y="2"/>
                  </a:lnTo>
                  <a:lnTo>
                    <a:pt x="18" y="2"/>
                  </a:lnTo>
                  <a:lnTo>
                    <a:pt x="18" y="2"/>
                  </a:lnTo>
                  <a:lnTo>
                    <a:pt x="19" y="2"/>
                  </a:lnTo>
                  <a:lnTo>
                    <a:pt x="19" y="3"/>
                  </a:lnTo>
                  <a:lnTo>
                    <a:pt x="19" y="3"/>
                  </a:lnTo>
                  <a:lnTo>
                    <a:pt x="19" y="4"/>
                  </a:lnTo>
                  <a:lnTo>
                    <a:pt x="19" y="4"/>
                  </a:lnTo>
                  <a:lnTo>
                    <a:pt x="19" y="5"/>
                  </a:lnTo>
                  <a:lnTo>
                    <a:pt x="19" y="6"/>
                  </a:lnTo>
                  <a:lnTo>
                    <a:pt x="19" y="7"/>
                  </a:lnTo>
                  <a:lnTo>
                    <a:pt x="20" y="7"/>
                  </a:lnTo>
                  <a:lnTo>
                    <a:pt x="20" y="8"/>
                  </a:lnTo>
                  <a:lnTo>
                    <a:pt x="20" y="10"/>
                  </a:lnTo>
                  <a:lnTo>
                    <a:pt x="20" y="11"/>
                  </a:lnTo>
                  <a:lnTo>
                    <a:pt x="20" y="11"/>
                  </a:lnTo>
                  <a:lnTo>
                    <a:pt x="21" y="12"/>
                  </a:lnTo>
                  <a:lnTo>
                    <a:pt x="21" y="15"/>
                  </a:lnTo>
                  <a:lnTo>
                    <a:pt x="21" y="16"/>
                  </a:lnTo>
                  <a:lnTo>
                    <a:pt x="21" y="16"/>
                  </a:lnTo>
                  <a:lnTo>
                    <a:pt x="21" y="18"/>
                  </a:lnTo>
                  <a:lnTo>
                    <a:pt x="22" y="20"/>
                  </a:lnTo>
                  <a:lnTo>
                    <a:pt x="22" y="27"/>
                  </a:lnTo>
                  <a:lnTo>
                    <a:pt x="24" y="41"/>
                  </a:lnTo>
                  <a:lnTo>
                    <a:pt x="24" y="42"/>
                  </a:lnTo>
                  <a:lnTo>
                    <a:pt x="24" y="43"/>
                  </a:lnTo>
                  <a:lnTo>
                    <a:pt x="24" y="45"/>
                  </a:lnTo>
                  <a:lnTo>
                    <a:pt x="25" y="49"/>
                  </a:lnTo>
                  <a:lnTo>
                    <a:pt x="25" y="57"/>
                  </a:lnTo>
                  <a:lnTo>
                    <a:pt x="27" y="72"/>
                  </a:lnTo>
                  <a:lnTo>
                    <a:pt x="27" y="73"/>
                  </a:lnTo>
                  <a:lnTo>
                    <a:pt x="27" y="74"/>
                  </a:lnTo>
                  <a:lnTo>
                    <a:pt x="27" y="76"/>
                  </a:lnTo>
                  <a:lnTo>
                    <a:pt x="28" y="80"/>
                  </a:lnTo>
                  <a:lnTo>
                    <a:pt x="28" y="87"/>
                  </a:lnTo>
                  <a:lnTo>
                    <a:pt x="29" y="88"/>
                  </a:lnTo>
                  <a:lnTo>
                    <a:pt x="29" y="88"/>
                  </a:lnTo>
                  <a:lnTo>
                    <a:pt x="29" y="90"/>
                  </a:lnTo>
                  <a:lnTo>
                    <a:pt x="29" y="93"/>
                  </a:lnTo>
                  <a:lnTo>
                    <a:pt x="30" y="99"/>
                  </a:lnTo>
                  <a:lnTo>
                    <a:pt x="30" y="100"/>
                  </a:lnTo>
                  <a:lnTo>
                    <a:pt x="30" y="100"/>
                  </a:lnTo>
                  <a:lnTo>
                    <a:pt x="30" y="102"/>
                  </a:lnTo>
                  <a:lnTo>
                    <a:pt x="31" y="104"/>
                  </a:lnTo>
                  <a:lnTo>
                    <a:pt x="31" y="105"/>
                  </a:lnTo>
                  <a:lnTo>
                    <a:pt x="31" y="105"/>
                  </a:lnTo>
                  <a:lnTo>
                    <a:pt x="31" y="106"/>
                  </a:lnTo>
                  <a:lnTo>
                    <a:pt x="31" y="108"/>
                  </a:lnTo>
                  <a:lnTo>
                    <a:pt x="31" y="109"/>
                  </a:lnTo>
                  <a:lnTo>
                    <a:pt x="31" y="109"/>
                  </a:lnTo>
                  <a:lnTo>
                    <a:pt x="32" y="110"/>
                  </a:lnTo>
                  <a:lnTo>
                    <a:pt x="32" y="110"/>
                  </a:lnTo>
                  <a:lnTo>
                    <a:pt x="32" y="111"/>
                  </a:lnTo>
                  <a:lnTo>
                    <a:pt x="32" y="112"/>
                  </a:lnTo>
                  <a:lnTo>
                    <a:pt x="32" y="112"/>
                  </a:lnTo>
                  <a:lnTo>
                    <a:pt x="32" y="112"/>
                  </a:lnTo>
                  <a:lnTo>
                    <a:pt x="33" y="113"/>
                  </a:lnTo>
                  <a:lnTo>
                    <a:pt x="33" y="113"/>
                  </a:lnTo>
                  <a:lnTo>
                    <a:pt x="33" y="113"/>
                  </a:lnTo>
                  <a:lnTo>
                    <a:pt x="33" y="114"/>
                  </a:lnTo>
                  <a:lnTo>
                    <a:pt x="33" y="114"/>
                  </a:lnTo>
                  <a:lnTo>
                    <a:pt x="33" y="114"/>
                  </a:lnTo>
                  <a:lnTo>
                    <a:pt x="33" y="114"/>
                  </a:lnTo>
                  <a:lnTo>
                    <a:pt x="33" y="115"/>
                  </a:lnTo>
                  <a:lnTo>
                    <a:pt x="33" y="115"/>
                  </a:lnTo>
                  <a:lnTo>
                    <a:pt x="33" y="115"/>
                  </a:lnTo>
                  <a:lnTo>
                    <a:pt x="33" y="115"/>
                  </a:lnTo>
                  <a:lnTo>
                    <a:pt x="33" y="115"/>
                  </a:lnTo>
                  <a:lnTo>
                    <a:pt x="34" y="115"/>
                  </a:lnTo>
                  <a:lnTo>
                    <a:pt x="34" y="115"/>
                  </a:lnTo>
                  <a:lnTo>
                    <a:pt x="34" y="115"/>
                  </a:lnTo>
                  <a:lnTo>
                    <a:pt x="34" y="116"/>
                  </a:lnTo>
                  <a:lnTo>
                    <a:pt x="34" y="116"/>
                  </a:lnTo>
                  <a:lnTo>
                    <a:pt x="34" y="116"/>
                  </a:lnTo>
                  <a:lnTo>
                    <a:pt x="34" y="116"/>
                  </a:lnTo>
                  <a:lnTo>
                    <a:pt x="34" y="116"/>
                  </a:lnTo>
                  <a:lnTo>
                    <a:pt x="34" y="116"/>
                  </a:lnTo>
                  <a:lnTo>
                    <a:pt x="34" y="116"/>
                  </a:lnTo>
                  <a:lnTo>
                    <a:pt x="35" y="115"/>
                  </a:lnTo>
                  <a:lnTo>
                    <a:pt x="35" y="115"/>
                  </a:lnTo>
                  <a:lnTo>
                    <a:pt x="35" y="115"/>
                  </a:lnTo>
                  <a:lnTo>
                    <a:pt x="35" y="115"/>
                  </a:lnTo>
                  <a:lnTo>
                    <a:pt x="35" y="115"/>
                  </a:lnTo>
                  <a:lnTo>
                    <a:pt x="35" y="115"/>
                  </a:lnTo>
                  <a:lnTo>
                    <a:pt x="35" y="115"/>
                  </a:lnTo>
                  <a:lnTo>
                    <a:pt x="35" y="115"/>
                  </a:lnTo>
                  <a:lnTo>
                    <a:pt x="35" y="114"/>
                  </a:lnTo>
                  <a:lnTo>
                    <a:pt x="35" y="114"/>
                  </a:lnTo>
                  <a:lnTo>
                    <a:pt x="35" y="114"/>
                  </a:lnTo>
                  <a:lnTo>
                    <a:pt x="35" y="114"/>
                  </a:lnTo>
                  <a:lnTo>
                    <a:pt x="36" y="114"/>
                  </a:lnTo>
                  <a:lnTo>
                    <a:pt x="36" y="113"/>
                  </a:lnTo>
                  <a:lnTo>
                    <a:pt x="36" y="113"/>
                  </a:lnTo>
                  <a:lnTo>
                    <a:pt x="36" y="112"/>
                  </a:lnTo>
                  <a:lnTo>
                    <a:pt x="36" y="112"/>
                  </a:lnTo>
                  <a:lnTo>
                    <a:pt x="36" y="112"/>
                  </a:lnTo>
                  <a:lnTo>
                    <a:pt x="36" y="111"/>
                  </a:lnTo>
                  <a:lnTo>
                    <a:pt x="36" y="111"/>
                  </a:lnTo>
                  <a:lnTo>
                    <a:pt x="37" y="110"/>
                  </a:lnTo>
                  <a:lnTo>
                    <a:pt x="37" y="110"/>
                  </a:lnTo>
                  <a:lnTo>
                    <a:pt x="37" y="108"/>
                  </a:lnTo>
                  <a:lnTo>
                    <a:pt x="37" y="108"/>
                  </a:lnTo>
                  <a:lnTo>
                    <a:pt x="37" y="107"/>
                  </a:lnTo>
                  <a:lnTo>
                    <a:pt x="37" y="106"/>
                  </a:lnTo>
                  <a:lnTo>
                    <a:pt x="38" y="104"/>
                  </a:lnTo>
                  <a:lnTo>
                    <a:pt x="38" y="99"/>
                  </a:lnTo>
                  <a:lnTo>
                    <a:pt x="39" y="99"/>
                  </a:lnTo>
                  <a:lnTo>
                    <a:pt x="39" y="98"/>
                  </a:lnTo>
                  <a:lnTo>
                    <a:pt x="39" y="96"/>
                  </a:lnTo>
                  <a:lnTo>
                    <a:pt x="39" y="93"/>
                  </a:lnTo>
                  <a:lnTo>
                    <a:pt x="40" y="87"/>
                  </a:lnTo>
                  <a:lnTo>
                    <a:pt x="41" y="72"/>
                  </a:lnTo>
                  <a:lnTo>
                    <a:pt x="41" y="71"/>
                  </a:lnTo>
                  <a:lnTo>
                    <a:pt x="42" y="70"/>
                  </a:lnTo>
                  <a:lnTo>
                    <a:pt x="42" y="68"/>
                  </a:lnTo>
                  <a:lnTo>
                    <a:pt x="42" y="64"/>
                  </a:lnTo>
                  <a:lnTo>
                    <a:pt x="43" y="57"/>
                  </a:lnTo>
                  <a:lnTo>
                    <a:pt x="44" y="41"/>
                  </a:lnTo>
                  <a:lnTo>
                    <a:pt x="45" y="40"/>
                  </a:lnTo>
                  <a:lnTo>
                    <a:pt x="45" y="39"/>
                  </a:lnTo>
                  <a:lnTo>
                    <a:pt x="45" y="38"/>
                  </a:lnTo>
                  <a:lnTo>
                    <a:pt x="45" y="34"/>
                  </a:lnTo>
                  <a:lnTo>
                    <a:pt x="46" y="28"/>
                  </a:lnTo>
                  <a:lnTo>
                    <a:pt x="46" y="27"/>
                  </a:lnTo>
                  <a:lnTo>
                    <a:pt x="46" y="26"/>
                  </a:lnTo>
                  <a:lnTo>
                    <a:pt x="46" y="24"/>
                  </a:lnTo>
                  <a:lnTo>
                    <a:pt x="47" y="21"/>
                  </a:lnTo>
                  <a:lnTo>
                    <a:pt x="47" y="16"/>
                  </a:lnTo>
                  <a:lnTo>
                    <a:pt x="47" y="15"/>
                  </a:lnTo>
                  <a:lnTo>
                    <a:pt x="48" y="15"/>
                  </a:lnTo>
                  <a:lnTo>
                    <a:pt x="48" y="14"/>
                  </a:lnTo>
                  <a:lnTo>
                    <a:pt x="48" y="11"/>
                  </a:lnTo>
                  <a:lnTo>
                    <a:pt x="48" y="11"/>
                  </a:lnTo>
                  <a:lnTo>
                    <a:pt x="48" y="10"/>
                  </a:lnTo>
                  <a:lnTo>
                    <a:pt x="48" y="9"/>
                  </a:lnTo>
                  <a:lnTo>
                    <a:pt x="49" y="7"/>
                  </a:lnTo>
                  <a:lnTo>
                    <a:pt x="49" y="7"/>
                  </a:lnTo>
                  <a:lnTo>
                    <a:pt x="49" y="6"/>
                  </a:lnTo>
                  <a:lnTo>
                    <a:pt x="49" y="5"/>
                  </a:lnTo>
                  <a:lnTo>
                    <a:pt x="49" y="5"/>
                  </a:lnTo>
                  <a:lnTo>
                    <a:pt x="49" y="5"/>
                  </a:lnTo>
                  <a:lnTo>
                    <a:pt x="49" y="4"/>
                  </a:lnTo>
                  <a:lnTo>
                    <a:pt x="50" y="4"/>
                  </a:lnTo>
                  <a:lnTo>
                    <a:pt x="50" y="3"/>
                  </a:lnTo>
                  <a:lnTo>
                    <a:pt x="50" y="3"/>
                  </a:lnTo>
                  <a:lnTo>
                    <a:pt x="50" y="2"/>
                  </a:lnTo>
                  <a:lnTo>
                    <a:pt x="50" y="2"/>
                  </a:lnTo>
                  <a:lnTo>
                    <a:pt x="50" y="2"/>
                  </a:lnTo>
                  <a:lnTo>
                    <a:pt x="50" y="1"/>
                  </a:lnTo>
                  <a:lnTo>
                    <a:pt x="50" y="1"/>
                  </a:lnTo>
                  <a:lnTo>
                    <a:pt x="50" y="1"/>
                  </a:lnTo>
                  <a:lnTo>
                    <a:pt x="50" y="1"/>
                  </a:lnTo>
                  <a:lnTo>
                    <a:pt x="51" y="0"/>
                  </a:lnTo>
                  <a:lnTo>
                    <a:pt x="51" y="0"/>
                  </a:lnTo>
                  <a:lnTo>
                    <a:pt x="51" y="0"/>
                  </a:lnTo>
                  <a:lnTo>
                    <a:pt x="51" y="0"/>
                  </a:lnTo>
                  <a:lnTo>
                    <a:pt x="51" y="0"/>
                  </a:lnTo>
                  <a:lnTo>
                    <a:pt x="51" y="0"/>
                  </a:lnTo>
                  <a:lnTo>
                    <a:pt x="51" y="0"/>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2" y="0"/>
                  </a:lnTo>
                  <a:lnTo>
                    <a:pt x="52" y="0"/>
                  </a:lnTo>
                  <a:lnTo>
                    <a:pt x="53" y="1"/>
                  </a:lnTo>
                  <a:lnTo>
                    <a:pt x="53" y="1"/>
                  </a:lnTo>
                  <a:lnTo>
                    <a:pt x="53" y="1"/>
                  </a:lnTo>
                  <a:lnTo>
                    <a:pt x="53" y="1"/>
                  </a:lnTo>
                  <a:lnTo>
                    <a:pt x="53" y="2"/>
                  </a:lnTo>
                  <a:lnTo>
                    <a:pt x="53" y="2"/>
                  </a:lnTo>
                  <a:lnTo>
                    <a:pt x="53" y="2"/>
                  </a:lnTo>
                  <a:lnTo>
                    <a:pt x="53" y="3"/>
                  </a:lnTo>
                  <a:lnTo>
                    <a:pt x="54" y="4"/>
                  </a:lnTo>
                  <a:lnTo>
                    <a:pt x="54" y="4"/>
                  </a:lnTo>
                  <a:lnTo>
                    <a:pt x="54" y="4"/>
                  </a:lnTo>
                  <a:lnTo>
                    <a:pt x="54" y="5"/>
                  </a:lnTo>
                  <a:lnTo>
                    <a:pt x="54" y="6"/>
                  </a:lnTo>
                  <a:lnTo>
                    <a:pt x="54" y="6"/>
                  </a:lnTo>
                  <a:lnTo>
                    <a:pt x="54" y="7"/>
                  </a:lnTo>
                  <a:lnTo>
                    <a:pt x="55" y="9"/>
                  </a:lnTo>
                  <a:lnTo>
                    <a:pt x="55" y="10"/>
                  </a:lnTo>
                  <a:lnTo>
                    <a:pt x="55" y="10"/>
                  </a:lnTo>
                  <a:lnTo>
                    <a:pt x="55" y="11"/>
                  </a:lnTo>
                  <a:lnTo>
                    <a:pt x="56" y="14"/>
                  </a:lnTo>
                  <a:lnTo>
                    <a:pt x="56" y="20"/>
                  </a:lnTo>
                  <a:lnTo>
                    <a:pt x="56" y="20"/>
                  </a:lnTo>
                  <a:lnTo>
                    <a:pt x="56" y="21"/>
                  </a:lnTo>
                  <a:lnTo>
                    <a:pt x="57" y="23"/>
                  </a:lnTo>
                  <a:lnTo>
                    <a:pt x="57" y="26"/>
                  </a:lnTo>
                  <a:lnTo>
                    <a:pt x="58" y="33"/>
                  </a:lnTo>
                  <a:lnTo>
                    <a:pt x="59" y="48"/>
                  </a:lnTo>
                  <a:lnTo>
                    <a:pt x="59" y="49"/>
                  </a:lnTo>
                  <a:lnTo>
                    <a:pt x="59" y="50"/>
                  </a:lnTo>
                  <a:lnTo>
                    <a:pt x="60" y="52"/>
                  </a:lnTo>
                  <a:lnTo>
                    <a:pt x="60" y="56"/>
                  </a:lnTo>
                  <a:lnTo>
                    <a:pt x="61" y="64"/>
                  </a:lnTo>
                  <a:lnTo>
                    <a:pt x="62" y="79"/>
                  </a:lnTo>
                  <a:lnTo>
                    <a:pt x="62" y="80"/>
                  </a:lnTo>
                  <a:lnTo>
                    <a:pt x="62" y="81"/>
                  </a:lnTo>
                  <a:lnTo>
                    <a:pt x="63" y="82"/>
                  </a:lnTo>
                  <a:lnTo>
                    <a:pt x="63" y="86"/>
                  </a:lnTo>
                  <a:lnTo>
                    <a:pt x="64" y="92"/>
                  </a:lnTo>
                  <a:lnTo>
                    <a:pt x="64" y="93"/>
                  </a:lnTo>
                  <a:lnTo>
                    <a:pt x="64" y="94"/>
                  </a:lnTo>
                  <a:lnTo>
                    <a:pt x="64" y="95"/>
                  </a:lnTo>
                  <a:lnTo>
                    <a:pt x="64" y="98"/>
                  </a:lnTo>
                  <a:lnTo>
                    <a:pt x="65" y="103"/>
                  </a:lnTo>
                  <a:lnTo>
                    <a:pt x="65" y="103"/>
                  </a:lnTo>
                  <a:lnTo>
                    <a:pt x="65" y="104"/>
                  </a:lnTo>
                  <a:lnTo>
                    <a:pt x="65" y="105"/>
                  </a:lnTo>
                  <a:lnTo>
                    <a:pt x="66" y="107"/>
                  </a:lnTo>
                  <a:lnTo>
                    <a:pt x="66" y="108"/>
                  </a:lnTo>
                  <a:lnTo>
                    <a:pt x="66" y="108"/>
                  </a:lnTo>
                  <a:lnTo>
                    <a:pt x="66" y="109"/>
                  </a:lnTo>
                  <a:lnTo>
                    <a:pt x="66" y="110"/>
                  </a:lnTo>
                  <a:lnTo>
                    <a:pt x="66" y="111"/>
                  </a:lnTo>
                  <a:lnTo>
                    <a:pt x="67" y="111"/>
                  </a:lnTo>
                  <a:lnTo>
                    <a:pt x="67" y="112"/>
                  </a:lnTo>
                  <a:lnTo>
                    <a:pt x="67" y="112"/>
                  </a:lnTo>
                  <a:lnTo>
                    <a:pt x="67" y="112"/>
                  </a:lnTo>
                  <a:lnTo>
                    <a:pt x="67" y="113"/>
                  </a:lnTo>
                  <a:lnTo>
                    <a:pt x="67" y="113"/>
                  </a:lnTo>
                  <a:lnTo>
                    <a:pt x="67" y="114"/>
                  </a:lnTo>
                  <a:lnTo>
                    <a:pt x="67" y="114"/>
                  </a:lnTo>
                  <a:lnTo>
                    <a:pt x="67" y="114"/>
                  </a:lnTo>
                  <a:lnTo>
                    <a:pt x="68" y="114"/>
                  </a:lnTo>
                  <a:lnTo>
                    <a:pt x="68" y="114"/>
                  </a:lnTo>
                  <a:lnTo>
                    <a:pt x="68" y="115"/>
                  </a:lnTo>
                  <a:lnTo>
                    <a:pt x="68" y="115"/>
                  </a:lnTo>
                  <a:lnTo>
                    <a:pt x="68" y="115"/>
                  </a:lnTo>
                  <a:lnTo>
                    <a:pt x="68" y="115"/>
                  </a:lnTo>
                  <a:lnTo>
                    <a:pt x="68" y="115"/>
                  </a:lnTo>
                  <a:lnTo>
                    <a:pt x="68" y="115"/>
                  </a:lnTo>
                  <a:lnTo>
                    <a:pt x="68" y="115"/>
                  </a:lnTo>
                  <a:lnTo>
                    <a:pt x="68" y="115"/>
                  </a:lnTo>
                  <a:lnTo>
                    <a:pt x="68" y="116"/>
                  </a:lnTo>
                  <a:lnTo>
                    <a:pt x="68" y="116"/>
                  </a:lnTo>
                  <a:lnTo>
                    <a:pt x="69" y="116"/>
                  </a:lnTo>
                  <a:lnTo>
                    <a:pt x="69" y="116"/>
                  </a:lnTo>
                  <a:lnTo>
                    <a:pt x="69" y="116"/>
                  </a:lnTo>
                  <a:lnTo>
                    <a:pt x="69" y="116"/>
                  </a:lnTo>
                  <a:lnTo>
                    <a:pt x="69" y="115"/>
                  </a:lnTo>
                  <a:lnTo>
                    <a:pt x="69" y="115"/>
                  </a:lnTo>
                  <a:lnTo>
                    <a:pt x="69" y="115"/>
                  </a:lnTo>
                  <a:lnTo>
                    <a:pt x="69" y="115"/>
                  </a:lnTo>
                  <a:lnTo>
                    <a:pt x="69" y="115"/>
                  </a:lnTo>
                  <a:lnTo>
                    <a:pt x="70" y="115"/>
                  </a:lnTo>
                  <a:lnTo>
                    <a:pt x="70" y="115"/>
                  </a:lnTo>
                  <a:lnTo>
                    <a:pt x="70" y="115"/>
                  </a:lnTo>
                  <a:lnTo>
                    <a:pt x="70" y="114"/>
                  </a:lnTo>
                  <a:lnTo>
                    <a:pt x="70" y="114"/>
                  </a:lnTo>
                  <a:lnTo>
                    <a:pt x="70" y="114"/>
                  </a:lnTo>
                  <a:lnTo>
                    <a:pt x="70" y="114"/>
                  </a:lnTo>
                  <a:lnTo>
                    <a:pt x="70" y="113"/>
                  </a:lnTo>
                  <a:lnTo>
                    <a:pt x="70" y="113"/>
                  </a:lnTo>
                  <a:lnTo>
                    <a:pt x="70" y="112"/>
                  </a:lnTo>
                  <a:lnTo>
                    <a:pt x="71" y="112"/>
                  </a:lnTo>
                  <a:lnTo>
                    <a:pt x="71" y="111"/>
                  </a:lnTo>
                  <a:lnTo>
                    <a:pt x="71" y="111"/>
                  </a:lnTo>
                  <a:lnTo>
                    <a:pt x="71" y="110"/>
                  </a:lnTo>
                  <a:lnTo>
                    <a:pt x="71" y="110"/>
                  </a:lnTo>
                  <a:lnTo>
                    <a:pt x="72" y="108"/>
                  </a:lnTo>
                  <a:lnTo>
                    <a:pt x="72" y="107"/>
                  </a:lnTo>
                  <a:lnTo>
                    <a:pt x="72" y="106"/>
                  </a:lnTo>
                  <a:lnTo>
                    <a:pt x="72" y="105"/>
                  </a:lnTo>
                  <a:lnTo>
                    <a:pt x="72" y="103"/>
                  </a:lnTo>
                  <a:lnTo>
                    <a:pt x="72" y="102"/>
                  </a:lnTo>
                  <a:lnTo>
                    <a:pt x="72" y="102"/>
                  </a:lnTo>
                  <a:lnTo>
                    <a:pt x="73" y="100"/>
                  </a:lnTo>
                  <a:lnTo>
                    <a:pt x="73" y="98"/>
                  </a:lnTo>
                  <a:lnTo>
                    <a:pt x="74" y="91"/>
                  </a:lnTo>
                  <a:lnTo>
                    <a:pt x="74" y="91"/>
                  </a:lnTo>
                  <a:lnTo>
                    <a:pt x="74" y="90"/>
                  </a:lnTo>
                  <a:lnTo>
                    <a:pt x="74" y="88"/>
                  </a:lnTo>
                  <a:lnTo>
                    <a:pt x="74" y="85"/>
                  </a:lnTo>
                  <a:lnTo>
                    <a:pt x="75" y="78"/>
                  </a:lnTo>
                  <a:lnTo>
                    <a:pt x="77" y="63"/>
                  </a:lnTo>
                  <a:lnTo>
                    <a:pt x="77" y="62"/>
                  </a:lnTo>
                  <a:lnTo>
                    <a:pt x="77" y="62"/>
                  </a:lnTo>
                  <a:lnTo>
                    <a:pt x="77" y="60"/>
                  </a:lnTo>
                  <a:lnTo>
                    <a:pt x="77" y="56"/>
                  </a:lnTo>
                  <a:lnTo>
                    <a:pt x="78" y="48"/>
                  </a:lnTo>
                  <a:lnTo>
                    <a:pt x="80" y="34"/>
                  </a:lnTo>
                  <a:lnTo>
                    <a:pt x="80" y="33"/>
                  </a:lnTo>
                  <a:lnTo>
                    <a:pt x="80" y="32"/>
                  </a:lnTo>
                  <a:lnTo>
                    <a:pt x="80" y="30"/>
                  </a:lnTo>
                  <a:lnTo>
                    <a:pt x="80" y="27"/>
                  </a:lnTo>
                  <a:lnTo>
                    <a:pt x="81" y="21"/>
                  </a:lnTo>
                  <a:lnTo>
                    <a:pt x="81" y="20"/>
                  </a:lnTo>
                  <a:lnTo>
                    <a:pt x="81" y="20"/>
                  </a:lnTo>
                  <a:lnTo>
                    <a:pt x="81" y="18"/>
                  </a:lnTo>
                  <a:lnTo>
                    <a:pt x="82" y="16"/>
                  </a:lnTo>
                  <a:lnTo>
                    <a:pt x="82" y="11"/>
                  </a:lnTo>
                  <a:lnTo>
                    <a:pt x="82" y="10"/>
                  </a:lnTo>
                  <a:lnTo>
                    <a:pt x="82" y="10"/>
                  </a:lnTo>
                  <a:lnTo>
                    <a:pt x="83" y="9"/>
                  </a:lnTo>
                  <a:lnTo>
                    <a:pt x="83" y="8"/>
                  </a:lnTo>
                  <a:lnTo>
                    <a:pt x="83" y="8"/>
                  </a:lnTo>
                  <a:lnTo>
                    <a:pt x="83" y="7"/>
                  </a:lnTo>
                  <a:lnTo>
                    <a:pt x="83" y="6"/>
                  </a:lnTo>
                  <a:lnTo>
                    <a:pt x="83" y="6"/>
                  </a:lnTo>
                  <a:lnTo>
                    <a:pt x="83" y="5"/>
                  </a:lnTo>
                  <a:lnTo>
                    <a:pt x="84" y="4"/>
                  </a:lnTo>
                  <a:lnTo>
                    <a:pt x="84" y="3"/>
                  </a:lnTo>
                  <a:lnTo>
                    <a:pt x="84" y="3"/>
                  </a:lnTo>
                  <a:lnTo>
                    <a:pt x="84" y="2"/>
                  </a:lnTo>
                  <a:lnTo>
                    <a:pt x="84" y="2"/>
                  </a:lnTo>
                  <a:lnTo>
                    <a:pt x="84" y="2"/>
                  </a:lnTo>
                  <a:lnTo>
                    <a:pt x="84" y="2"/>
                  </a:lnTo>
                  <a:lnTo>
                    <a:pt x="84" y="1"/>
                  </a:lnTo>
                  <a:lnTo>
                    <a:pt x="84" y="1"/>
                  </a:lnTo>
                  <a:lnTo>
                    <a:pt x="85" y="1"/>
                  </a:lnTo>
                  <a:lnTo>
                    <a:pt x="85" y="1"/>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6" y="0"/>
                  </a:lnTo>
                  <a:lnTo>
                    <a:pt x="86" y="0"/>
                  </a:lnTo>
                  <a:lnTo>
                    <a:pt x="86" y="0"/>
                  </a:lnTo>
                  <a:lnTo>
                    <a:pt x="87" y="0"/>
                  </a:lnTo>
                  <a:lnTo>
                    <a:pt x="87" y="1"/>
                  </a:lnTo>
                  <a:lnTo>
                    <a:pt x="87" y="1"/>
                  </a:lnTo>
                  <a:lnTo>
                    <a:pt x="87" y="1"/>
                  </a:lnTo>
                  <a:lnTo>
                    <a:pt x="87" y="1"/>
                  </a:lnTo>
                  <a:lnTo>
                    <a:pt x="87" y="2"/>
                  </a:lnTo>
                  <a:lnTo>
                    <a:pt x="87" y="2"/>
                  </a:lnTo>
                  <a:lnTo>
                    <a:pt x="87" y="2"/>
                  </a:lnTo>
                  <a:lnTo>
                    <a:pt x="88" y="3"/>
                  </a:lnTo>
                  <a:lnTo>
                    <a:pt x="88" y="4"/>
                  </a:lnTo>
                  <a:lnTo>
                    <a:pt x="88" y="4"/>
                  </a:lnTo>
                  <a:lnTo>
                    <a:pt x="88" y="4"/>
                  </a:lnTo>
                  <a:lnTo>
                    <a:pt x="88" y="5"/>
                  </a:lnTo>
                  <a:lnTo>
                    <a:pt x="88" y="6"/>
                  </a:lnTo>
                  <a:lnTo>
                    <a:pt x="88" y="6"/>
                  </a:lnTo>
                  <a:lnTo>
                    <a:pt x="88" y="7"/>
                  </a:lnTo>
                  <a:lnTo>
                    <a:pt x="89" y="9"/>
                  </a:lnTo>
                  <a:lnTo>
                    <a:pt x="89" y="10"/>
                  </a:lnTo>
                  <a:lnTo>
                    <a:pt x="89" y="10"/>
                  </a:lnTo>
                  <a:lnTo>
                    <a:pt x="89" y="11"/>
                  </a:lnTo>
                  <a:lnTo>
                    <a:pt x="90" y="14"/>
                  </a:lnTo>
                  <a:lnTo>
                    <a:pt x="90" y="14"/>
                  </a:lnTo>
                  <a:lnTo>
                    <a:pt x="90" y="15"/>
                  </a:lnTo>
                  <a:lnTo>
                    <a:pt x="90" y="17"/>
                  </a:lnTo>
                  <a:lnTo>
                    <a:pt x="90" y="20"/>
                  </a:lnTo>
                  <a:lnTo>
                    <a:pt x="91" y="26"/>
                  </a:lnTo>
                  <a:lnTo>
                    <a:pt x="91" y="27"/>
                  </a:lnTo>
                  <a:lnTo>
                    <a:pt x="91" y="28"/>
                  </a:lnTo>
                  <a:lnTo>
                    <a:pt x="91" y="29"/>
                  </a:lnTo>
                  <a:lnTo>
                    <a:pt x="92" y="33"/>
                  </a:lnTo>
                  <a:lnTo>
                    <a:pt x="92" y="40"/>
                  </a:lnTo>
                  <a:lnTo>
                    <a:pt x="94" y="54"/>
                  </a:lnTo>
                  <a:lnTo>
                    <a:pt x="94" y="55"/>
                  </a:lnTo>
                  <a:lnTo>
                    <a:pt x="94" y="56"/>
                  </a:lnTo>
                  <a:lnTo>
                    <a:pt x="94" y="58"/>
                  </a:lnTo>
                  <a:lnTo>
                    <a:pt x="94" y="62"/>
                  </a:lnTo>
                  <a:lnTo>
                    <a:pt x="95" y="70"/>
                  </a:lnTo>
                  <a:lnTo>
                    <a:pt x="97" y="84"/>
                  </a:lnTo>
                  <a:lnTo>
                    <a:pt x="97" y="85"/>
                  </a:lnTo>
                  <a:lnTo>
                    <a:pt x="97" y="86"/>
                  </a:lnTo>
                  <a:lnTo>
                    <a:pt x="97" y="87"/>
                  </a:lnTo>
                  <a:lnTo>
                    <a:pt x="97" y="91"/>
                  </a:lnTo>
                  <a:lnTo>
                    <a:pt x="98" y="92"/>
                  </a:lnTo>
                  <a:lnTo>
                    <a:pt x="98" y="92"/>
                  </a:lnTo>
                  <a:lnTo>
                    <a:pt x="98" y="94"/>
                  </a:lnTo>
                  <a:lnTo>
                    <a:pt x="98" y="97"/>
                  </a:lnTo>
                  <a:lnTo>
                    <a:pt x="98" y="98"/>
                  </a:lnTo>
                  <a:lnTo>
                    <a:pt x="98" y="99"/>
                  </a:lnTo>
                  <a:lnTo>
                    <a:pt x="98" y="100"/>
                  </a:lnTo>
                  <a:lnTo>
                    <a:pt x="99" y="103"/>
                  </a:lnTo>
                  <a:lnTo>
                    <a:pt x="99" y="103"/>
                  </a:lnTo>
                  <a:lnTo>
                    <a:pt x="99" y="104"/>
                  </a:lnTo>
                  <a:lnTo>
                    <a:pt x="99" y="105"/>
                  </a:lnTo>
                  <a:lnTo>
                    <a:pt x="100" y="108"/>
                  </a:lnTo>
                  <a:lnTo>
                    <a:pt x="100" y="108"/>
                  </a:lnTo>
                  <a:lnTo>
                    <a:pt x="100" y="108"/>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8" name="Freeform 75"/>
            <p:cNvSpPr>
              <a:spLocks/>
            </p:cNvSpPr>
            <p:nvPr/>
          </p:nvSpPr>
          <p:spPr bwMode="auto">
            <a:xfrm>
              <a:off x="3880" y="2186"/>
              <a:ext cx="87" cy="116"/>
            </a:xfrm>
            <a:custGeom>
              <a:avLst/>
              <a:gdLst/>
              <a:ahLst/>
              <a:cxnLst>
                <a:cxn ang="0">
                  <a:pos x="1" y="113"/>
                </a:cxn>
                <a:cxn ang="0">
                  <a:pos x="2" y="115"/>
                </a:cxn>
                <a:cxn ang="0">
                  <a:pos x="2" y="116"/>
                </a:cxn>
                <a:cxn ang="0">
                  <a:pos x="3" y="115"/>
                </a:cxn>
                <a:cxn ang="0">
                  <a:pos x="4" y="114"/>
                </a:cxn>
                <a:cxn ang="0">
                  <a:pos x="5" y="110"/>
                </a:cxn>
                <a:cxn ang="0">
                  <a:pos x="6" y="101"/>
                </a:cxn>
                <a:cxn ang="0">
                  <a:pos x="9" y="79"/>
                </a:cxn>
                <a:cxn ang="0">
                  <a:pos x="12" y="44"/>
                </a:cxn>
                <a:cxn ang="0">
                  <a:pos x="15" y="22"/>
                </a:cxn>
                <a:cxn ang="0">
                  <a:pos x="16" y="10"/>
                </a:cxn>
                <a:cxn ang="0">
                  <a:pos x="17" y="5"/>
                </a:cxn>
                <a:cxn ang="0">
                  <a:pos x="18" y="2"/>
                </a:cxn>
                <a:cxn ang="0">
                  <a:pos x="19" y="0"/>
                </a:cxn>
                <a:cxn ang="0">
                  <a:pos x="19" y="0"/>
                </a:cxn>
                <a:cxn ang="0">
                  <a:pos x="20" y="0"/>
                </a:cxn>
                <a:cxn ang="0">
                  <a:pos x="21" y="3"/>
                </a:cxn>
                <a:cxn ang="0">
                  <a:pos x="23" y="10"/>
                </a:cxn>
                <a:cxn ang="0">
                  <a:pos x="24" y="20"/>
                </a:cxn>
                <a:cxn ang="0">
                  <a:pos x="26" y="42"/>
                </a:cxn>
                <a:cxn ang="0">
                  <a:pos x="29" y="77"/>
                </a:cxn>
                <a:cxn ang="0">
                  <a:pos x="32" y="98"/>
                </a:cxn>
                <a:cxn ang="0">
                  <a:pos x="33" y="108"/>
                </a:cxn>
                <a:cxn ang="0">
                  <a:pos x="34" y="113"/>
                </a:cxn>
                <a:cxn ang="0">
                  <a:pos x="35" y="115"/>
                </a:cxn>
                <a:cxn ang="0">
                  <a:pos x="36" y="116"/>
                </a:cxn>
                <a:cxn ang="0">
                  <a:pos x="37" y="115"/>
                </a:cxn>
                <a:cxn ang="0">
                  <a:pos x="37" y="113"/>
                </a:cxn>
                <a:cxn ang="0">
                  <a:pos x="38" y="110"/>
                </a:cxn>
                <a:cxn ang="0">
                  <a:pos x="40" y="96"/>
                </a:cxn>
                <a:cxn ang="0">
                  <a:pos x="43" y="67"/>
                </a:cxn>
                <a:cxn ang="0">
                  <a:pos x="46" y="36"/>
                </a:cxn>
                <a:cxn ang="0">
                  <a:pos x="48" y="21"/>
                </a:cxn>
                <a:cxn ang="0">
                  <a:pos x="49" y="10"/>
                </a:cxn>
                <a:cxn ang="0">
                  <a:pos x="50" y="5"/>
                </a:cxn>
                <a:cxn ang="0">
                  <a:pos x="51" y="2"/>
                </a:cxn>
                <a:cxn ang="0">
                  <a:pos x="52" y="0"/>
                </a:cxn>
                <a:cxn ang="0">
                  <a:pos x="52" y="0"/>
                </a:cxn>
                <a:cxn ang="0">
                  <a:pos x="53" y="0"/>
                </a:cxn>
                <a:cxn ang="0">
                  <a:pos x="54" y="2"/>
                </a:cxn>
                <a:cxn ang="0">
                  <a:pos x="55" y="8"/>
                </a:cxn>
                <a:cxn ang="0">
                  <a:pos x="57" y="18"/>
                </a:cxn>
                <a:cxn ang="0">
                  <a:pos x="60" y="56"/>
                </a:cxn>
                <a:cxn ang="0">
                  <a:pos x="62" y="77"/>
                </a:cxn>
                <a:cxn ang="0">
                  <a:pos x="64" y="97"/>
                </a:cxn>
                <a:cxn ang="0">
                  <a:pos x="66" y="106"/>
                </a:cxn>
                <a:cxn ang="0">
                  <a:pos x="67" y="112"/>
                </a:cxn>
                <a:cxn ang="0">
                  <a:pos x="68" y="114"/>
                </a:cxn>
                <a:cxn ang="0">
                  <a:pos x="68" y="116"/>
                </a:cxn>
                <a:cxn ang="0">
                  <a:pos x="69" y="115"/>
                </a:cxn>
                <a:cxn ang="0">
                  <a:pos x="70" y="114"/>
                </a:cxn>
                <a:cxn ang="0">
                  <a:pos x="71" y="111"/>
                </a:cxn>
                <a:cxn ang="0">
                  <a:pos x="72" y="103"/>
                </a:cxn>
                <a:cxn ang="0">
                  <a:pos x="74" y="84"/>
                </a:cxn>
                <a:cxn ang="0">
                  <a:pos x="78" y="41"/>
                </a:cxn>
                <a:cxn ang="0">
                  <a:pos x="80" y="20"/>
                </a:cxn>
                <a:cxn ang="0">
                  <a:pos x="82" y="8"/>
                </a:cxn>
                <a:cxn ang="0">
                  <a:pos x="83" y="2"/>
                </a:cxn>
                <a:cxn ang="0">
                  <a:pos x="84" y="0"/>
                </a:cxn>
                <a:cxn ang="0">
                  <a:pos x="85" y="0"/>
                </a:cxn>
                <a:cxn ang="0">
                  <a:pos x="86" y="0"/>
                </a:cxn>
                <a:cxn ang="0">
                  <a:pos x="86" y="2"/>
                </a:cxn>
              </a:cxnLst>
              <a:rect l="0" t="0" r="r" b="b"/>
              <a:pathLst>
                <a:path w="87" h="116">
                  <a:moveTo>
                    <a:pt x="0" y="108"/>
                  </a:moveTo>
                  <a:lnTo>
                    <a:pt x="0" y="109"/>
                  </a:lnTo>
                  <a:lnTo>
                    <a:pt x="0" y="110"/>
                  </a:lnTo>
                  <a:lnTo>
                    <a:pt x="0" y="110"/>
                  </a:lnTo>
                  <a:lnTo>
                    <a:pt x="0" y="111"/>
                  </a:lnTo>
                  <a:lnTo>
                    <a:pt x="0" y="112"/>
                  </a:lnTo>
                  <a:lnTo>
                    <a:pt x="1" y="112"/>
                  </a:lnTo>
                  <a:lnTo>
                    <a:pt x="1" y="113"/>
                  </a:lnTo>
                  <a:lnTo>
                    <a:pt x="1" y="113"/>
                  </a:lnTo>
                  <a:lnTo>
                    <a:pt x="1" y="113"/>
                  </a:lnTo>
                  <a:lnTo>
                    <a:pt x="1" y="114"/>
                  </a:lnTo>
                  <a:lnTo>
                    <a:pt x="1" y="114"/>
                  </a:lnTo>
                  <a:lnTo>
                    <a:pt x="1" y="114"/>
                  </a:lnTo>
                  <a:lnTo>
                    <a:pt x="2" y="114"/>
                  </a:lnTo>
                  <a:lnTo>
                    <a:pt x="2" y="115"/>
                  </a:lnTo>
                  <a:lnTo>
                    <a:pt x="2" y="115"/>
                  </a:lnTo>
                  <a:lnTo>
                    <a:pt x="2" y="115"/>
                  </a:lnTo>
                  <a:lnTo>
                    <a:pt x="2" y="115"/>
                  </a:lnTo>
                  <a:lnTo>
                    <a:pt x="2" y="115"/>
                  </a:lnTo>
                  <a:lnTo>
                    <a:pt x="2" y="115"/>
                  </a:lnTo>
                  <a:lnTo>
                    <a:pt x="2" y="115"/>
                  </a:lnTo>
                  <a:lnTo>
                    <a:pt x="2" y="116"/>
                  </a:lnTo>
                  <a:lnTo>
                    <a:pt x="2" y="116"/>
                  </a:lnTo>
                  <a:lnTo>
                    <a:pt x="2" y="116"/>
                  </a:lnTo>
                  <a:lnTo>
                    <a:pt x="2" y="116"/>
                  </a:lnTo>
                  <a:lnTo>
                    <a:pt x="3" y="116"/>
                  </a:lnTo>
                  <a:lnTo>
                    <a:pt x="3" y="116"/>
                  </a:lnTo>
                  <a:lnTo>
                    <a:pt x="3" y="116"/>
                  </a:lnTo>
                  <a:lnTo>
                    <a:pt x="3" y="115"/>
                  </a:lnTo>
                  <a:lnTo>
                    <a:pt x="3" y="115"/>
                  </a:lnTo>
                  <a:lnTo>
                    <a:pt x="3" y="115"/>
                  </a:lnTo>
                  <a:lnTo>
                    <a:pt x="3" y="115"/>
                  </a:lnTo>
                  <a:lnTo>
                    <a:pt x="3" y="115"/>
                  </a:lnTo>
                  <a:lnTo>
                    <a:pt x="3" y="115"/>
                  </a:lnTo>
                  <a:lnTo>
                    <a:pt x="3" y="115"/>
                  </a:lnTo>
                  <a:lnTo>
                    <a:pt x="4" y="114"/>
                  </a:lnTo>
                  <a:lnTo>
                    <a:pt x="4" y="114"/>
                  </a:lnTo>
                  <a:lnTo>
                    <a:pt x="4" y="114"/>
                  </a:lnTo>
                  <a:lnTo>
                    <a:pt x="4" y="114"/>
                  </a:lnTo>
                  <a:lnTo>
                    <a:pt x="4" y="114"/>
                  </a:lnTo>
                  <a:lnTo>
                    <a:pt x="4" y="113"/>
                  </a:lnTo>
                  <a:lnTo>
                    <a:pt x="4" y="113"/>
                  </a:lnTo>
                  <a:lnTo>
                    <a:pt x="4" y="112"/>
                  </a:lnTo>
                  <a:lnTo>
                    <a:pt x="4" y="112"/>
                  </a:lnTo>
                  <a:lnTo>
                    <a:pt x="5" y="111"/>
                  </a:lnTo>
                  <a:lnTo>
                    <a:pt x="5" y="111"/>
                  </a:lnTo>
                  <a:lnTo>
                    <a:pt x="5" y="110"/>
                  </a:lnTo>
                  <a:lnTo>
                    <a:pt x="5" y="110"/>
                  </a:lnTo>
                  <a:lnTo>
                    <a:pt x="5" y="109"/>
                  </a:lnTo>
                  <a:lnTo>
                    <a:pt x="5" y="109"/>
                  </a:lnTo>
                  <a:lnTo>
                    <a:pt x="5" y="108"/>
                  </a:lnTo>
                  <a:lnTo>
                    <a:pt x="6" y="106"/>
                  </a:lnTo>
                  <a:lnTo>
                    <a:pt x="6" y="105"/>
                  </a:lnTo>
                  <a:lnTo>
                    <a:pt x="6" y="104"/>
                  </a:lnTo>
                  <a:lnTo>
                    <a:pt x="6" y="103"/>
                  </a:lnTo>
                  <a:lnTo>
                    <a:pt x="6" y="101"/>
                  </a:lnTo>
                  <a:lnTo>
                    <a:pt x="7" y="95"/>
                  </a:lnTo>
                  <a:lnTo>
                    <a:pt x="7" y="94"/>
                  </a:lnTo>
                  <a:lnTo>
                    <a:pt x="7" y="93"/>
                  </a:lnTo>
                  <a:lnTo>
                    <a:pt x="8" y="92"/>
                  </a:lnTo>
                  <a:lnTo>
                    <a:pt x="8" y="88"/>
                  </a:lnTo>
                  <a:lnTo>
                    <a:pt x="9" y="81"/>
                  </a:lnTo>
                  <a:lnTo>
                    <a:pt x="9" y="80"/>
                  </a:lnTo>
                  <a:lnTo>
                    <a:pt x="9" y="79"/>
                  </a:lnTo>
                  <a:lnTo>
                    <a:pt x="9" y="78"/>
                  </a:lnTo>
                  <a:lnTo>
                    <a:pt x="9" y="74"/>
                  </a:lnTo>
                  <a:lnTo>
                    <a:pt x="10" y="67"/>
                  </a:lnTo>
                  <a:lnTo>
                    <a:pt x="11" y="52"/>
                  </a:lnTo>
                  <a:lnTo>
                    <a:pt x="12" y="51"/>
                  </a:lnTo>
                  <a:lnTo>
                    <a:pt x="12" y="50"/>
                  </a:lnTo>
                  <a:lnTo>
                    <a:pt x="12" y="48"/>
                  </a:lnTo>
                  <a:lnTo>
                    <a:pt x="12" y="44"/>
                  </a:lnTo>
                  <a:lnTo>
                    <a:pt x="13" y="37"/>
                  </a:lnTo>
                  <a:lnTo>
                    <a:pt x="13" y="36"/>
                  </a:lnTo>
                  <a:lnTo>
                    <a:pt x="13" y="35"/>
                  </a:lnTo>
                  <a:lnTo>
                    <a:pt x="13" y="33"/>
                  </a:lnTo>
                  <a:lnTo>
                    <a:pt x="14" y="30"/>
                  </a:lnTo>
                  <a:lnTo>
                    <a:pt x="14" y="24"/>
                  </a:lnTo>
                  <a:lnTo>
                    <a:pt x="14" y="23"/>
                  </a:lnTo>
                  <a:lnTo>
                    <a:pt x="15" y="22"/>
                  </a:lnTo>
                  <a:lnTo>
                    <a:pt x="15" y="20"/>
                  </a:lnTo>
                  <a:lnTo>
                    <a:pt x="15" y="17"/>
                  </a:lnTo>
                  <a:lnTo>
                    <a:pt x="15" y="16"/>
                  </a:lnTo>
                  <a:lnTo>
                    <a:pt x="15" y="16"/>
                  </a:lnTo>
                  <a:lnTo>
                    <a:pt x="15" y="14"/>
                  </a:lnTo>
                  <a:lnTo>
                    <a:pt x="16" y="12"/>
                  </a:lnTo>
                  <a:lnTo>
                    <a:pt x="16" y="11"/>
                  </a:lnTo>
                  <a:lnTo>
                    <a:pt x="16" y="10"/>
                  </a:lnTo>
                  <a:lnTo>
                    <a:pt x="16" y="9"/>
                  </a:lnTo>
                  <a:lnTo>
                    <a:pt x="16" y="9"/>
                  </a:lnTo>
                  <a:lnTo>
                    <a:pt x="16" y="8"/>
                  </a:lnTo>
                  <a:lnTo>
                    <a:pt x="17" y="7"/>
                  </a:lnTo>
                  <a:lnTo>
                    <a:pt x="17" y="7"/>
                  </a:lnTo>
                  <a:lnTo>
                    <a:pt x="17" y="6"/>
                  </a:lnTo>
                  <a:lnTo>
                    <a:pt x="17" y="5"/>
                  </a:lnTo>
                  <a:lnTo>
                    <a:pt x="17" y="5"/>
                  </a:lnTo>
                  <a:lnTo>
                    <a:pt x="17" y="4"/>
                  </a:lnTo>
                  <a:lnTo>
                    <a:pt x="17" y="4"/>
                  </a:lnTo>
                  <a:lnTo>
                    <a:pt x="17" y="3"/>
                  </a:lnTo>
                  <a:lnTo>
                    <a:pt x="17" y="3"/>
                  </a:lnTo>
                  <a:lnTo>
                    <a:pt x="18" y="3"/>
                  </a:lnTo>
                  <a:lnTo>
                    <a:pt x="18" y="2"/>
                  </a:lnTo>
                  <a:lnTo>
                    <a:pt x="18" y="2"/>
                  </a:lnTo>
                  <a:lnTo>
                    <a:pt x="18" y="2"/>
                  </a:lnTo>
                  <a:lnTo>
                    <a:pt x="18" y="1"/>
                  </a:lnTo>
                  <a:lnTo>
                    <a:pt x="18" y="1"/>
                  </a:lnTo>
                  <a:lnTo>
                    <a:pt x="18" y="1"/>
                  </a:lnTo>
                  <a:lnTo>
                    <a:pt x="18" y="0"/>
                  </a:lnTo>
                  <a:lnTo>
                    <a:pt x="19" y="0"/>
                  </a:lnTo>
                  <a:lnTo>
                    <a:pt x="19" y="0"/>
                  </a:lnTo>
                  <a:lnTo>
                    <a:pt x="19" y="0"/>
                  </a:lnTo>
                  <a:lnTo>
                    <a:pt x="19" y="0"/>
                  </a:lnTo>
                  <a:lnTo>
                    <a:pt x="19" y="0"/>
                  </a:lnTo>
                  <a:lnTo>
                    <a:pt x="19" y="0"/>
                  </a:lnTo>
                  <a:lnTo>
                    <a:pt x="19" y="0"/>
                  </a:lnTo>
                  <a:lnTo>
                    <a:pt x="19" y="0"/>
                  </a:lnTo>
                  <a:lnTo>
                    <a:pt x="19" y="0"/>
                  </a:lnTo>
                  <a:lnTo>
                    <a:pt x="19" y="0"/>
                  </a:lnTo>
                  <a:lnTo>
                    <a:pt x="19" y="0"/>
                  </a:lnTo>
                  <a:lnTo>
                    <a:pt x="19" y="0"/>
                  </a:lnTo>
                  <a:lnTo>
                    <a:pt x="20" y="0"/>
                  </a:lnTo>
                  <a:lnTo>
                    <a:pt x="20" y="0"/>
                  </a:lnTo>
                  <a:lnTo>
                    <a:pt x="20" y="0"/>
                  </a:lnTo>
                  <a:lnTo>
                    <a:pt x="20" y="0"/>
                  </a:lnTo>
                  <a:lnTo>
                    <a:pt x="20" y="0"/>
                  </a:lnTo>
                  <a:lnTo>
                    <a:pt x="20" y="0"/>
                  </a:lnTo>
                  <a:lnTo>
                    <a:pt x="20" y="0"/>
                  </a:lnTo>
                  <a:lnTo>
                    <a:pt x="20" y="0"/>
                  </a:lnTo>
                  <a:lnTo>
                    <a:pt x="20" y="1"/>
                  </a:lnTo>
                  <a:lnTo>
                    <a:pt x="21" y="1"/>
                  </a:lnTo>
                  <a:lnTo>
                    <a:pt x="21" y="1"/>
                  </a:lnTo>
                  <a:lnTo>
                    <a:pt x="21" y="1"/>
                  </a:lnTo>
                  <a:lnTo>
                    <a:pt x="21" y="2"/>
                  </a:lnTo>
                  <a:lnTo>
                    <a:pt x="21" y="2"/>
                  </a:lnTo>
                  <a:lnTo>
                    <a:pt x="21" y="2"/>
                  </a:lnTo>
                  <a:lnTo>
                    <a:pt x="21" y="3"/>
                  </a:lnTo>
                  <a:lnTo>
                    <a:pt x="21" y="3"/>
                  </a:lnTo>
                  <a:lnTo>
                    <a:pt x="21" y="3"/>
                  </a:lnTo>
                  <a:lnTo>
                    <a:pt x="21" y="4"/>
                  </a:lnTo>
                  <a:lnTo>
                    <a:pt x="22" y="6"/>
                  </a:lnTo>
                  <a:lnTo>
                    <a:pt x="22" y="6"/>
                  </a:lnTo>
                  <a:lnTo>
                    <a:pt x="22" y="7"/>
                  </a:lnTo>
                  <a:lnTo>
                    <a:pt x="22" y="8"/>
                  </a:lnTo>
                  <a:lnTo>
                    <a:pt x="23" y="10"/>
                  </a:lnTo>
                  <a:lnTo>
                    <a:pt x="23" y="10"/>
                  </a:lnTo>
                  <a:lnTo>
                    <a:pt x="23" y="11"/>
                  </a:lnTo>
                  <a:lnTo>
                    <a:pt x="23" y="12"/>
                  </a:lnTo>
                  <a:lnTo>
                    <a:pt x="23" y="14"/>
                  </a:lnTo>
                  <a:lnTo>
                    <a:pt x="23" y="15"/>
                  </a:lnTo>
                  <a:lnTo>
                    <a:pt x="23" y="16"/>
                  </a:lnTo>
                  <a:lnTo>
                    <a:pt x="23" y="17"/>
                  </a:lnTo>
                  <a:lnTo>
                    <a:pt x="24" y="20"/>
                  </a:lnTo>
                  <a:lnTo>
                    <a:pt x="25" y="26"/>
                  </a:lnTo>
                  <a:lnTo>
                    <a:pt x="25" y="27"/>
                  </a:lnTo>
                  <a:lnTo>
                    <a:pt x="25" y="28"/>
                  </a:lnTo>
                  <a:lnTo>
                    <a:pt x="25" y="29"/>
                  </a:lnTo>
                  <a:lnTo>
                    <a:pt x="25" y="33"/>
                  </a:lnTo>
                  <a:lnTo>
                    <a:pt x="26" y="40"/>
                  </a:lnTo>
                  <a:lnTo>
                    <a:pt x="26" y="41"/>
                  </a:lnTo>
                  <a:lnTo>
                    <a:pt x="26" y="42"/>
                  </a:lnTo>
                  <a:lnTo>
                    <a:pt x="26" y="44"/>
                  </a:lnTo>
                  <a:lnTo>
                    <a:pt x="27" y="47"/>
                  </a:lnTo>
                  <a:lnTo>
                    <a:pt x="27" y="55"/>
                  </a:lnTo>
                  <a:lnTo>
                    <a:pt x="29" y="70"/>
                  </a:lnTo>
                  <a:lnTo>
                    <a:pt x="29" y="71"/>
                  </a:lnTo>
                  <a:lnTo>
                    <a:pt x="29" y="72"/>
                  </a:lnTo>
                  <a:lnTo>
                    <a:pt x="29" y="74"/>
                  </a:lnTo>
                  <a:lnTo>
                    <a:pt x="29" y="77"/>
                  </a:lnTo>
                  <a:lnTo>
                    <a:pt x="30" y="84"/>
                  </a:lnTo>
                  <a:lnTo>
                    <a:pt x="30" y="85"/>
                  </a:lnTo>
                  <a:lnTo>
                    <a:pt x="30" y="86"/>
                  </a:lnTo>
                  <a:lnTo>
                    <a:pt x="31" y="88"/>
                  </a:lnTo>
                  <a:lnTo>
                    <a:pt x="31" y="91"/>
                  </a:lnTo>
                  <a:lnTo>
                    <a:pt x="31" y="97"/>
                  </a:lnTo>
                  <a:lnTo>
                    <a:pt x="32" y="97"/>
                  </a:lnTo>
                  <a:lnTo>
                    <a:pt x="32" y="98"/>
                  </a:lnTo>
                  <a:lnTo>
                    <a:pt x="32" y="100"/>
                  </a:lnTo>
                  <a:lnTo>
                    <a:pt x="32" y="102"/>
                  </a:lnTo>
                  <a:lnTo>
                    <a:pt x="32" y="103"/>
                  </a:lnTo>
                  <a:lnTo>
                    <a:pt x="33" y="104"/>
                  </a:lnTo>
                  <a:lnTo>
                    <a:pt x="33" y="105"/>
                  </a:lnTo>
                  <a:lnTo>
                    <a:pt x="33" y="107"/>
                  </a:lnTo>
                  <a:lnTo>
                    <a:pt x="33" y="108"/>
                  </a:lnTo>
                  <a:lnTo>
                    <a:pt x="33" y="108"/>
                  </a:lnTo>
                  <a:lnTo>
                    <a:pt x="33" y="109"/>
                  </a:lnTo>
                  <a:lnTo>
                    <a:pt x="33" y="110"/>
                  </a:lnTo>
                  <a:lnTo>
                    <a:pt x="34" y="110"/>
                  </a:lnTo>
                  <a:lnTo>
                    <a:pt x="34" y="111"/>
                  </a:lnTo>
                  <a:lnTo>
                    <a:pt x="34" y="111"/>
                  </a:lnTo>
                  <a:lnTo>
                    <a:pt x="34" y="112"/>
                  </a:lnTo>
                  <a:lnTo>
                    <a:pt x="34" y="112"/>
                  </a:lnTo>
                  <a:lnTo>
                    <a:pt x="34" y="113"/>
                  </a:lnTo>
                  <a:lnTo>
                    <a:pt x="34" y="113"/>
                  </a:lnTo>
                  <a:lnTo>
                    <a:pt x="35" y="114"/>
                  </a:lnTo>
                  <a:lnTo>
                    <a:pt x="35" y="114"/>
                  </a:lnTo>
                  <a:lnTo>
                    <a:pt x="35" y="114"/>
                  </a:lnTo>
                  <a:lnTo>
                    <a:pt x="35" y="114"/>
                  </a:lnTo>
                  <a:lnTo>
                    <a:pt x="35" y="114"/>
                  </a:lnTo>
                  <a:lnTo>
                    <a:pt x="35" y="115"/>
                  </a:lnTo>
                  <a:lnTo>
                    <a:pt x="35" y="115"/>
                  </a:lnTo>
                  <a:lnTo>
                    <a:pt x="35" y="115"/>
                  </a:lnTo>
                  <a:lnTo>
                    <a:pt x="35" y="115"/>
                  </a:lnTo>
                  <a:lnTo>
                    <a:pt x="35" y="115"/>
                  </a:lnTo>
                  <a:lnTo>
                    <a:pt x="35" y="115"/>
                  </a:lnTo>
                  <a:lnTo>
                    <a:pt x="35" y="115"/>
                  </a:lnTo>
                  <a:lnTo>
                    <a:pt x="36" y="116"/>
                  </a:lnTo>
                  <a:lnTo>
                    <a:pt x="36" y="116"/>
                  </a:lnTo>
                  <a:lnTo>
                    <a:pt x="36" y="116"/>
                  </a:lnTo>
                  <a:lnTo>
                    <a:pt x="36" y="116"/>
                  </a:lnTo>
                  <a:lnTo>
                    <a:pt x="36" y="116"/>
                  </a:lnTo>
                  <a:lnTo>
                    <a:pt x="36" y="116"/>
                  </a:lnTo>
                  <a:lnTo>
                    <a:pt x="36" y="115"/>
                  </a:lnTo>
                  <a:lnTo>
                    <a:pt x="36" y="115"/>
                  </a:lnTo>
                  <a:lnTo>
                    <a:pt x="36" y="115"/>
                  </a:lnTo>
                  <a:lnTo>
                    <a:pt x="37" y="115"/>
                  </a:lnTo>
                  <a:lnTo>
                    <a:pt x="37" y="115"/>
                  </a:lnTo>
                  <a:lnTo>
                    <a:pt x="37" y="115"/>
                  </a:lnTo>
                  <a:lnTo>
                    <a:pt x="37" y="115"/>
                  </a:lnTo>
                  <a:lnTo>
                    <a:pt x="37" y="115"/>
                  </a:lnTo>
                  <a:lnTo>
                    <a:pt x="37" y="114"/>
                  </a:lnTo>
                  <a:lnTo>
                    <a:pt x="37" y="114"/>
                  </a:lnTo>
                  <a:lnTo>
                    <a:pt x="37" y="114"/>
                  </a:lnTo>
                  <a:lnTo>
                    <a:pt x="37" y="114"/>
                  </a:lnTo>
                  <a:lnTo>
                    <a:pt x="37" y="113"/>
                  </a:lnTo>
                  <a:lnTo>
                    <a:pt x="37" y="113"/>
                  </a:lnTo>
                  <a:lnTo>
                    <a:pt x="38" y="112"/>
                  </a:lnTo>
                  <a:lnTo>
                    <a:pt x="38" y="112"/>
                  </a:lnTo>
                  <a:lnTo>
                    <a:pt x="38" y="112"/>
                  </a:lnTo>
                  <a:lnTo>
                    <a:pt x="38" y="111"/>
                  </a:lnTo>
                  <a:lnTo>
                    <a:pt x="38" y="111"/>
                  </a:lnTo>
                  <a:lnTo>
                    <a:pt x="38" y="110"/>
                  </a:lnTo>
                  <a:lnTo>
                    <a:pt x="38" y="110"/>
                  </a:lnTo>
                  <a:lnTo>
                    <a:pt x="38" y="109"/>
                  </a:lnTo>
                  <a:lnTo>
                    <a:pt x="39" y="108"/>
                  </a:lnTo>
                  <a:lnTo>
                    <a:pt x="39" y="106"/>
                  </a:lnTo>
                  <a:lnTo>
                    <a:pt x="39" y="106"/>
                  </a:lnTo>
                  <a:lnTo>
                    <a:pt x="39" y="105"/>
                  </a:lnTo>
                  <a:lnTo>
                    <a:pt x="39" y="104"/>
                  </a:lnTo>
                  <a:lnTo>
                    <a:pt x="40" y="102"/>
                  </a:lnTo>
                  <a:lnTo>
                    <a:pt x="40" y="96"/>
                  </a:lnTo>
                  <a:lnTo>
                    <a:pt x="40" y="95"/>
                  </a:lnTo>
                  <a:lnTo>
                    <a:pt x="41" y="95"/>
                  </a:lnTo>
                  <a:lnTo>
                    <a:pt x="41" y="93"/>
                  </a:lnTo>
                  <a:lnTo>
                    <a:pt x="41" y="90"/>
                  </a:lnTo>
                  <a:lnTo>
                    <a:pt x="42" y="83"/>
                  </a:lnTo>
                  <a:lnTo>
                    <a:pt x="43" y="69"/>
                  </a:lnTo>
                  <a:lnTo>
                    <a:pt x="43" y="68"/>
                  </a:lnTo>
                  <a:lnTo>
                    <a:pt x="43" y="67"/>
                  </a:lnTo>
                  <a:lnTo>
                    <a:pt x="43" y="65"/>
                  </a:lnTo>
                  <a:lnTo>
                    <a:pt x="44" y="60"/>
                  </a:lnTo>
                  <a:lnTo>
                    <a:pt x="45" y="52"/>
                  </a:lnTo>
                  <a:lnTo>
                    <a:pt x="45" y="51"/>
                  </a:lnTo>
                  <a:lnTo>
                    <a:pt x="45" y="50"/>
                  </a:lnTo>
                  <a:lnTo>
                    <a:pt x="45" y="48"/>
                  </a:lnTo>
                  <a:lnTo>
                    <a:pt x="45" y="44"/>
                  </a:lnTo>
                  <a:lnTo>
                    <a:pt x="46" y="36"/>
                  </a:lnTo>
                  <a:lnTo>
                    <a:pt x="46" y="35"/>
                  </a:lnTo>
                  <a:lnTo>
                    <a:pt x="46" y="34"/>
                  </a:lnTo>
                  <a:lnTo>
                    <a:pt x="47" y="32"/>
                  </a:lnTo>
                  <a:lnTo>
                    <a:pt x="47" y="28"/>
                  </a:lnTo>
                  <a:lnTo>
                    <a:pt x="47" y="27"/>
                  </a:lnTo>
                  <a:lnTo>
                    <a:pt x="47" y="26"/>
                  </a:lnTo>
                  <a:lnTo>
                    <a:pt x="47" y="25"/>
                  </a:lnTo>
                  <a:lnTo>
                    <a:pt x="48" y="21"/>
                  </a:lnTo>
                  <a:lnTo>
                    <a:pt x="48" y="20"/>
                  </a:lnTo>
                  <a:lnTo>
                    <a:pt x="48" y="20"/>
                  </a:lnTo>
                  <a:lnTo>
                    <a:pt x="48" y="18"/>
                  </a:lnTo>
                  <a:lnTo>
                    <a:pt x="48" y="15"/>
                  </a:lnTo>
                  <a:lnTo>
                    <a:pt x="49" y="14"/>
                  </a:lnTo>
                  <a:lnTo>
                    <a:pt x="49" y="14"/>
                  </a:lnTo>
                  <a:lnTo>
                    <a:pt x="49" y="12"/>
                  </a:lnTo>
                  <a:lnTo>
                    <a:pt x="49" y="10"/>
                  </a:lnTo>
                  <a:lnTo>
                    <a:pt x="49" y="9"/>
                  </a:lnTo>
                  <a:lnTo>
                    <a:pt x="49" y="9"/>
                  </a:lnTo>
                  <a:lnTo>
                    <a:pt x="49" y="8"/>
                  </a:lnTo>
                  <a:lnTo>
                    <a:pt x="50" y="7"/>
                  </a:lnTo>
                  <a:lnTo>
                    <a:pt x="50" y="7"/>
                  </a:lnTo>
                  <a:lnTo>
                    <a:pt x="50" y="6"/>
                  </a:lnTo>
                  <a:lnTo>
                    <a:pt x="50" y="6"/>
                  </a:lnTo>
                  <a:lnTo>
                    <a:pt x="50" y="5"/>
                  </a:lnTo>
                  <a:lnTo>
                    <a:pt x="50" y="4"/>
                  </a:lnTo>
                  <a:lnTo>
                    <a:pt x="50" y="4"/>
                  </a:lnTo>
                  <a:lnTo>
                    <a:pt x="50" y="4"/>
                  </a:lnTo>
                  <a:lnTo>
                    <a:pt x="51" y="3"/>
                  </a:lnTo>
                  <a:lnTo>
                    <a:pt x="51" y="2"/>
                  </a:lnTo>
                  <a:lnTo>
                    <a:pt x="51" y="2"/>
                  </a:lnTo>
                  <a:lnTo>
                    <a:pt x="51" y="2"/>
                  </a:lnTo>
                  <a:lnTo>
                    <a:pt x="51" y="2"/>
                  </a:lnTo>
                  <a:lnTo>
                    <a:pt x="51" y="1"/>
                  </a:lnTo>
                  <a:lnTo>
                    <a:pt x="51" y="1"/>
                  </a:lnTo>
                  <a:lnTo>
                    <a:pt x="51" y="1"/>
                  </a:lnTo>
                  <a:lnTo>
                    <a:pt x="51" y="1"/>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3" y="1"/>
                  </a:lnTo>
                  <a:lnTo>
                    <a:pt x="53" y="1"/>
                  </a:lnTo>
                  <a:lnTo>
                    <a:pt x="53" y="1"/>
                  </a:lnTo>
                  <a:lnTo>
                    <a:pt x="54" y="1"/>
                  </a:lnTo>
                  <a:lnTo>
                    <a:pt x="54" y="2"/>
                  </a:lnTo>
                  <a:lnTo>
                    <a:pt x="54" y="2"/>
                  </a:lnTo>
                  <a:lnTo>
                    <a:pt x="54" y="2"/>
                  </a:lnTo>
                  <a:lnTo>
                    <a:pt x="54" y="3"/>
                  </a:lnTo>
                  <a:lnTo>
                    <a:pt x="54" y="3"/>
                  </a:lnTo>
                  <a:lnTo>
                    <a:pt x="54" y="4"/>
                  </a:lnTo>
                  <a:lnTo>
                    <a:pt x="55" y="4"/>
                  </a:lnTo>
                  <a:lnTo>
                    <a:pt x="55" y="6"/>
                  </a:lnTo>
                  <a:lnTo>
                    <a:pt x="55" y="7"/>
                  </a:lnTo>
                  <a:lnTo>
                    <a:pt x="55" y="7"/>
                  </a:lnTo>
                  <a:lnTo>
                    <a:pt x="55" y="8"/>
                  </a:lnTo>
                  <a:lnTo>
                    <a:pt x="55" y="10"/>
                  </a:lnTo>
                  <a:lnTo>
                    <a:pt x="56" y="11"/>
                  </a:lnTo>
                  <a:lnTo>
                    <a:pt x="56" y="11"/>
                  </a:lnTo>
                  <a:lnTo>
                    <a:pt x="56" y="13"/>
                  </a:lnTo>
                  <a:lnTo>
                    <a:pt x="56" y="15"/>
                  </a:lnTo>
                  <a:lnTo>
                    <a:pt x="56" y="16"/>
                  </a:lnTo>
                  <a:lnTo>
                    <a:pt x="56" y="16"/>
                  </a:lnTo>
                  <a:lnTo>
                    <a:pt x="57" y="18"/>
                  </a:lnTo>
                  <a:lnTo>
                    <a:pt x="57" y="21"/>
                  </a:lnTo>
                  <a:lnTo>
                    <a:pt x="58" y="27"/>
                  </a:lnTo>
                  <a:lnTo>
                    <a:pt x="58" y="28"/>
                  </a:lnTo>
                  <a:lnTo>
                    <a:pt x="58" y="29"/>
                  </a:lnTo>
                  <a:lnTo>
                    <a:pt x="58" y="30"/>
                  </a:lnTo>
                  <a:lnTo>
                    <a:pt x="58" y="34"/>
                  </a:lnTo>
                  <a:lnTo>
                    <a:pt x="59" y="41"/>
                  </a:lnTo>
                  <a:lnTo>
                    <a:pt x="60" y="56"/>
                  </a:lnTo>
                  <a:lnTo>
                    <a:pt x="60" y="58"/>
                  </a:lnTo>
                  <a:lnTo>
                    <a:pt x="61" y="58"/>
                  </a:lnTo>
                  <a:lnTo>
                    <a:pt x="61" y="61"/>
                  </a:lnTo>
                  <a:lnTo>
                    <a:pt x="61" y="65"/>
                  </a:lnTo>
                  <a:lnTo>
                    <a:pt x="62" y="73"/>
                  </a:lnTo>
                  <a:lnTo>
                    <a:pt x="62" y="74"/>
                  </a:lnTo>
                  <a:lnTo>
                    <a:pt x="62" y="75"/>
                  </a:lnTo>
                  <a:lnTo>
                    <a:pt x="62" y="77"/>
                  </a:lnTo>
                  <a:lnTo>
                    <a:pt x="63" y="81"/>
                  </a:lnTo>
                  <a:lnTo>
                    <a:pt x="63" y="88"/>
                  </a:lnTo>
                  <a:lnTo>
                    <a:pt x="63" y="89"/>
                  </a:lnTo>
                  <a:lnTo>
                    <a:pt x="63" y="90"/>
                  </a:lnTo>
                  <a:lnTo>
                    <a:pt x="64" y="92"/>
                  </a:lnTo>
                  <a:lnTo>
                    <a:pt x="64" y="95"/>
                  </a:lnTo>
                  <a:lnTo>
                    <a:pt x="64" y="96"/>
                  </a:lnTo>
                  <a:lnTo>
                    <a:pt x="64" y="97"/>
                  </a:lnTo>
                  <a:lnTo>
                    <a:pt x="65" y="98"/>
                  </a:lnTo>
                  <a:lnTo>
                    <a:pt x="65" y="101"/>
                  </a:lnTo>
                  <a:lnTo>
                    <a:pt x="65" y="102"/>
                  </a:lnTo>
                  <a:lnTo>
                    <a:pt x="65" y="102"/>
                  </a:lnTo>
                  <a:lnTo>
                    <a:pt x="65" y="104"/>
                  </a:lnTo>
                  <a:lnTo>
                    <a:pt x="65" y="104"/>
                  </a:lnTo>
                  <a:lnTo>
                    <a:pt x="65" y="105"/>
                  </a:lnTo>
                  <a:lnTo>
                    <a:pt x="66" y="106"/>
                  </a:lnTo>
                  <a:lnTo>
                    <a:pt x="66" y="107"/>
                  </a:lnTo>
                  <a:lnTo>
                    <a:pt x="66" y="107"/>
                  </a:lnTo>
                  <a:lnTo>
                    <a:pt x="66" y="108"/>
                  </a:lnTo>
                  <a:lnTo>
                    <a:pt x="66" y="110"/>
                  </a:lnTo>
                  <a:lnTo>
                    <a:pt x="67" y="111"/>
                  </a:lnTo>
                  <a:lnTo>
                    <a:pt x="67" y="111"/>
                  </a:lnTo>
                  <a:lnTo>
                    <a:pt x="67" y="112"/>
                  </a:lnTo>
                  <a:lnTo>
                    <a:pt x="67" y="112"/>
                  </a:lnTo>
                  <a:lnTo>
                    <a:pt x="67" y="112"/>
                  </a:lnTo>
                  <a:lnTo>
                    <a:pt x="67" y="113"/>
                  </a:lnTo>
                  <a:lnTo>
                    <a:pt x="67" y="113"/>
                  </a:lnTo>
                  <a:lnTo>
                    <a:pt x="67" y="114"/>
                  </a:lnTo>
                  <a:lnTo>
                    <a:pt x="67" y="114"/>
                  </a:lnTo>
                  <a:lnTo>
                    <a:pt x="67" y="114"/>
                  </a:lnTo>
                  <a:lnTo>
                    <a:pt x="67" y="114"/>
                  </a:lnTo>
                  <a:lnTo>
                    <a:pt x="68" y="114"/>
                  </a:lnTo>
                  <a:lnTo>
                    <a:pt x="68" y="115"/>
                  </a:lnTo>
                  <a:lnTo>
                    <a:pt x="68" y="115"/>
                  </a:lnTo>
                  <a:lnTo>
                    <a:pt x="68" y="115"/>
                  </a:lnTo>
                  <a:lnTo>
                    <a:pt x="68" y="115"/>
                  </a:lnTo>
                  <a:lnTo>
                    <a:pt x="68" y="115"/>
                  </a:lnTo>
                  <a:lnTo>
                    <a:pt x="68" y="115"/>
                  </a:lnTo>
                  <a:lnTo>
                    <a:pt x="68" y="115"/>
                  </a:lnTo>
                  <a:lnTo>
                    <a:pt x="68" y="116"/>
                  </a:lnTo>
                  <a:lnTo>
                    <a:pt x="68" y="116"/>
                  </a:lnTo>
                  <a:lnTo>
                    <a:pt x="69" y="116"/>
                  </a:lnTo>
                  <a:lnTo>
                    <a:pt x="69" y="116"/>
                  </a:lnTo>
                  <a:lnTo>
                    <a:pt x="69" y="116"/>
                  </a:lnTo>
                  <a:lnTo>
                    <a:pt x="69" y="116"/>
                  </a:lnTo>
                  <a:lnTo>
                    <a:pt x="69" y="116"/>
                  </a:lnTo>
                  <a:lnTo>
                    <a:pt x="69" y="115"/>
                  </a:lnTo>
                  <a:lnTo>
                    <a:pt x="69" y="115"/>
                  </a:lnTo>
                  <a:lnTo>
                    <a:pt x="69" y="115"/>
                  </a:lnTo>
                  <a:lnTo>
                    <a:pt x="69" y="115"/>
                  </a:lnTo>
                  <a:lnTo>
                    <a:pt x="69" y="115"/>
                  </a:lnTo>
                  <a:lnTo>
                    <a:pt x="69" y="115"/>
                  </a:lnTo>
                  <a:lnTo>
                    <a:pt x="69" y="115"/>
                  </a:lnTo>
                  <a:lnTo>
                    <a:pt x="69" y="115"/>
                  </a:lnTo>
                  <a:lnTo>
                    <a:pt x="70" y="114"/>
                  </a:lnTo>
                  <a:lnTo>
                    <a:pt x="70" y="114"/>
                  </a:lnTo>
                  <a:lnTo>
                    <a:pt x="70" y="114"/>
                  </a:lnTo>
                  <a:lnTo>
                    <a:pt x="70" y="114"/>
                  </a:lnTo>
                  <a:lnTo>
                    <a:pt x="70" y="113"/>
                  </a:lnTo>
                  <a:lnTo>
                    <a:pt x="70" y="113"/>
                  </a:lnTo>
                  <a:lnTo>
                    <a:pt x="70" y="112"/>
                  </a:lnTo>
                  <a:lnTo>
                    <a:pt x="70" y="112"/>
                  </a:lnTo>
                  <a:lnTo>
                    <a:pt x="71" y="111"/>
                  </a:lnTo>
                  <a:lnTo>
                    <a:pt x="71" y="111"/>
                  </a:lnTo>
                  <a:lnTo>
                    <a:pt x="71" y="110"/>
                  </a:lnTo>
                  <a:lnTo>
                    <a:pt x="71" y="110"/>
                  </a:lnTo>
                  <a:lnTo>
                    <a:pt x="71" y="108"/>
                  </a:lnTo>
                  <a:lnTo>
                    <a:pt x="71" y="107"/>
                  </a:lnTo>
                  <a:lnTo>
                    <a:pt x="71" y="107"/>
                  </a:lnTo>
                  <a:lnTo>
                    <a:pt x="72" y="106"/>
                  </a:lnTo>
                  <a:lnTo>
                    <a:pt x="72" y="103"/>
                  </a:lnTo>
                  <a:lnTo>
                    <a:pt x="72" y="103"/>
                  </a:lnTo>
                  <a:lnTo>
                    <a:pt x="72" y="102"/>
                  </a:lnTo>
                  <a:lnTo>
                    <a:pt x="72" y="101"/>
                  </a:lnTo>
                  <a:lnTo>
                    <a:pt x="73" y="98"/>
                  </a:lnTo>
                  <a:lnTo>
                    <a:pt x="74" y="91"/>
                  </a:lnTo>
                  <a:lnTo>
                    <a:pt x="74" y="90"/>
                  </a:lnTo>
                  <a:lnTo>
                    <a:pt x="74" y="89"/>
                  </a:lnTo>
                  <a:lnTo>
                    <a:pt x="74" y="88"/>
                  </a:lnTo>
                  <a:lnTo>
                    <a:pt x="74" y="84"/>
                  </a:lnTo>
                  <a:lnTo>
                    <a:pt x="75" y="76"/>
                  </a:lnTo>
                  <a:lnTo>
                    <a:pt x="75" y="75"/>
                  </a:lnTo>
                  <a:lnTo>
                    <a:pt x="75" y="74"/>
                  </a:lnTo>
                  <a:lnTo>
                    <a:pt x="76" y="72"/>
                  </a:lnTo>
                  <a:lnTo>
                    <a:pt x="76" y="68"/>
                  </a:lnTo>
                  <a:lnTo>
                    <a:pt x="77" y="59"/>
                  </a:lnTo>
                  <a:lnTo>
                    <a:pt x="78" y="42"/>
                  </a:lnTo>
                  <a:lnTo>
                    <a:pt x="78" y="41"/>
                  </a:lnTo>
                  <a:lnTo>
                    <a:pt x="78" y="40"/>
                  </a:lnTo>
                  <a:lnTo>
                    <a:pt x="78" y="38"/>
                  </a:lnTo>
                  <a:lnTo>
                    <a:pt x="79" y="34"/>
                  </a:lnTo>
                  <a:lnTo>
                    <a:pt x="80" y="27"/>
                  </a:lnTo>
                  <a:lnTo>
                    <a:pt x="80" y="26"/>
                  </a:lnTo>
                  <a:lnTo>
                    <a:pt x="80" y="25"/>
                  </a:lnTo>
                  <a:lnTo>
                    <a:pt x="80" y="23"/>
                  </a:lnTo>
                  <a:lnTo>
                    <a:pt x="80" y="20"/>
                  </a:lnTo>
                  <a:lnTo>
                    <a:pt x="81" y="14"/>
                  </a:lnTo>
                  <a:lnTo>
                    <a:pt x="81" y="13"/>
                  </a:lnTo>
                  <a:lnTo>
                    <a:pt x="81" y="13"/>
                  </a:lnTo>
                  <a:lnTo>
                    <a:pt x="82" y="11"/>
                  </a:lnTo>
                  <a:lnTo>
                    <a:pt x="82" y="11"/>
                  </a:lnTo>
                  <a:lnTo>
                    <a:pt x="82" y="10"/>
                  </a:lnTo>
                  <a:lnTo>
                    <a:pt x="82" y="9"/>
                  </a:lnTo>
                  <a:lnTo>
                    <a:pt x="82" y="8"/>
                  </a:lnTo>
                  <a:lnTo>
                    <a:pt x="82" y="8"/>
                  </a:lnTo>
                  <a:lnTo>
                    <a:pt x="82" y="7"/>
                  </a:lnTo>
                  <a:lnTo>
                    <a:pt x="83" y="5"/>
                  </a:lnTo>
                  <a:lnTo>
                    <a:pt x="83" y="4"/>
                  </a:lnTo>
                  <a:lnTo>
                    <a:pt x="83" y="4"/>
                  </a:lnTo>
                  <a:lnTo>
                    <a:pt x="83" y="3"/>
                  </a:lnTo>
                  <a:lnTo>
                    <a:pt x="83" y="3"/>
                  </a:lnTo>
                  <a:lnTo>
                    <a:pt x="83" y="2"/>
                  </a:lnTo>
                  <a:lnTo>
                    <a:pt x="83" y="2"/>
                  </a:lnTo>
                  <a:lnTo>
                    <a:pt x="84" y="2"/>
                  </a:lnTo>
                  <a:lnTo>
                    <a:pt x="84" y="1"/>
                  </a:lnTo>
                  <a:lnTo>
                    <a:pt x="84" y="1"/>
                  </a:lnTo>
                  <a:lnTo>
                    <a:pt x="84" y="1"/>
                  </a:lnTo>
                  <a:lnTo>
                    <a:pt x="84" y="1"/>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1"/>
                  </a:lnTo>
                  <a:lnTo>
                    <a:pt x="86" y="1"/>
                  </a:lnTo>
                  <a:lnTo>
                    <a:pt x="86" y="1"/>
                  </a:lnTo>
                  <a:lnTo>
                    <a:pt x="86" y="1"/>
                  </a:lnTo>
                  <a:lnTo>
                    <a:pt x="86" y="2"/>
                  </a:lnTo>
                  <a:lnTo>
                    <a:pt x="86" y="2"/>
                  </a:lnTo>
                  <a:lnTo>
                    <a:pt x="86" y="2"/>
                  </a:lnTo>
                  <a:lnTo>
                    <a:pt x="87" y="3"/>
                  </a:lnTo>
                  <a:lnTo>
                    <a:pt x="87" y="3"/>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19" name="Freeform 76"/>
            <p:cNvSpPr>
              <a:spLocks/>
            </p:cNvSpPr>
            <p:nvPr/>
          </p:nvSpPr>
          <p:spPr bwMode="auto">
            <a:xfrm>
              <a:off x="3967" y="2186"/>
              <a:ext cx="91" cy="116"/>
            </a:xfrm>
            <a:custGeom>
              <a:avLst/>
              <a:gdLst/>
              <a:ahLst/>
              <a:cxnLst>
                <a:cxn ang="0">
                  <a:pos x="1" y="8"/>
                </a:cxn>
                <a:cxn ang="0">
                  <a:pos x="3" y="24"/>
                </a:cxn>
                <a:cxn ang="0">
                  <a:pos x="6" y="58"/>
                </a:cxn>
                <a:cxn ang="0">
                  <a:pos x="9" y="89"/>
                </a:cxn>
                <a:cxn ang="0">
                  <a:pos x="10" y="101"/>
                </a:cxn>
                <a:cxn ang="0">
                  <a:pos x="12" y="110"/>
                </a:cxn>
                <a:cxn ang="0">
                  <a:pos x="13" y="113"/>
                </a:cxn>
                <a:cxn ang="0">
                  <a:pos x="13" y="115"/>
                </a:cxn>
                <a:cxn ang="0">
                  <a:pos x="14" y="116"/>
                </a:cxn>
                <a:cxn ang="0">
                  <a:pos x="15" y="115"/>
                </a:cxn>
                <a:cxn ang="0">
                  <a:pos x="15" y="113"/>
                </a:cxn>
                <a:cxn ang="0">
                  <a:pos x="17" y="108"/>
                </a:cxn>
                <a:cxn ang="0">
                  <a:pos x="19" y="92"/>
                </a:cxn>
                <a:cxn ang="0">
                  <a:pos x="20" y="75"/>
                </a:cxn>
                <a:cxn ang="0">
                  <a:pos x="24" y="29"/>
                </a:cxn>
                <a:cxn ang="0">
                  <a:pos x="26" y="13"/>
                </a:cxn>
                <a:cxn ang="0">
                  <a:pos x="28" y="4"/>
                </a:cxn>
                <a:cxn ang="0">
                  <a:pos x="29" y="2"/>
                </a:cxn>
                <a:cxn ang="0">
                  <a:pos x="29" y="0"/>
                </a:cxn>
                <a:cxn ang="0">
                  <a:pos x="30" y="0"/>
                </a:cxn>
                <a:cxn ang="0">
                  <a:pos x="31" y="1"/>
                </a:cxn>
                <a:cxn ang="0">
                  <a:pos x="31" y="3"/>
                </a:cxn>
                <a:cxn ang="0">
                  <a:pos x="33" y="8"/>
                </a:cxn>
                <a:cxn ang="0">
                  <a:pos x="35" y="25"/>
                </a:cxn>
                <a:cxn ang="0">
                  <a:pos x="38" y="61"/>
                </a:cxn>
                <a:cxn ang="0">
                  <a:pos x="41" y="90"/>
                </a:cxn>
                <a:cxn ang="0">
                  <a:pos x="42" y="103"/>
                </a:cxn>
                <a:cxn ang="0">
                  <a:pos x="43" y="109"/>
                </a:cxn>
                <a:cxn ang="0">
                  <a:pos x="44" y="114"/>
                </a:cxn>
                <a:cxn ang="0">
                  <a:pos x="45" y="115"/>
                </a:cxn>
                <a:cxn ang="0">
                  <a:pos x="46" y="116"/>
                </a:cxn>
                <a:cxn ang="0">
                  <a:pos x="46" y="115"/>
                </a:cxn>
                <a:cxn ang="0">
                  <a:pos x="47" y="112"/>
                </a:cxn>
                <a:cxn ang="0">
                  <a:pos x="48" y="106"/>
                </a:cxn>
                <a:cxn ang="0">
                  <a:pos x="50" y="95"/>
                </a:cxn>
                <a:cxn ang="0">
                  <a:pos x="52" y="70"/>
                </a:cxn>
                <a:cxn ang="0">
                  <a:pos x="56" y="30"/>
                </a:cxn>
                <a:cxn ang="0">
                  <a:pos x="58" y="14"/>
                </a:cxn>
                <a:cxn ang="0">
                  <a:pos x="59" y="6"/>
                </a:cxn>
                <a:cxn ang="0">
                  <a:pos x="60" y="2"/>
                </a:cxn>
                <a:cxn ang="0">
                  <a:pos x="60" y="0"/>
                </a:cxn>
                <a:cxn ang="0">
                  <a:pos x="61" y="0"/>
                </a:cxn>
                <a:cxn ang="0">
                  <a:pos x="62" y="0"/>
                </a:cxn>
                <a:cxn ang="0">
                  <a:pos x="63" y="2"/>
                </a:cxn>
                <a:cxn ang="0">
                  <a:pos x="64" y="6"/>
                </a:cxn>
                <a:cxn ang="0">
                  <a:pos x="65" y="16"/>
                </a:cxn>
                <a:cxn ang="0">
                  <a:pos x="67" y="36"/>
                </a:cxn>
                <a:cxn ang="0">
                  <a:pos x="71" y="80"/>
                </a:cxn>
                <a:cxn ang="0">
                  <a:pos x="73" y="100"/>
                </a:cxn>
                <a:cxn ang="0">
                  <a:pos x="74" y="108"/>
                </a:cxn>
                <a:cxn ang="0">
                  <a:pos x="75" y="112"/>
                </a:cxn>
                <a:cxn ang="0">
                  <a:pos x="76" y="114"/>
                </a:cxn>
                <a:cxn ang="0">
                  <a:pos x="76" y="116"/>
                </a:cxn>
                <a:cxn ang="0">
                  <a:pos x="77" y="115"/>
                </a:cxn>
                <a:cxn ang="0">
                  <a:pos x="78" y="114"/>
                </a:cxn>
                <a:cxn ang="0">
                  <a:pos x="79" y="110"/>
                </a:cxn>
                <a:cxn ang="0">
                  <a:pos x="80" y="101"/>
                </a:cxn>
                <a:cxn ang="0">
                  <a:pos x="84" y="64"/>
                </a:cxn>
                <a:cxn ang="0">
                  <a:pos x="86" y="43"/>
                </a:cxn>
                <a:cxn ang="0">
                  <a:pos x="88" y="22"/>
                </a:cxn>
                <a:cxn ang="0">
                  <a:pos x="89" y="11"/>
                </a:cxn>
                <a:cxn ang="0">
                  <a:pos x="90" y="4"/>
                </a:cxn>
              </a:cxnLst>
              <a:rect l="0" t="0" r="r" b="b"/>
              <a:pathLst>
                <a:path w="91" h="116">
                  <a:moveTo>
                    <a:pt x="0" y="3"/>
                  </a:moveTo>
                  <a:lnTo>
                    <a:pt x="0" y="4"/>
                  </a:lnTo>
                  <a:lnTo>
                    <a:pt x="0" y="4"/>
                  </a:lnTo>
                  <a:lnTo>
                    <a:pt x="0" y="5"/>
                  </a:lnTo>
                  <a:lnTo>
                    <a:pt x="0" y="5"/>
                  </a:lnTo>
                  <a:lnTo>
                    <a:pt x="0" y="6"/>
                  </a:lnTo>
                  <a:lnTo>
                    <a:pt x="1" y="8"/>
                  </a:lnTo>
                  <a:lnTo>
                    <a:pt x="1" y="8"/>
                  </a:lnTo>
                  <a:lnTo>
                    <a:pt x="1" y="9"/>
                  </a:lnTo>
                  <a:lnTo>
                    <a:pt x="1" y="10"/>
                  </a:lnTo>
                  <a:lnTo>
                    <a:pt x="1" y="13"/>
                  </a:lnTo>
                  <a:lnTo>
                    <a:pt x="1" y="13"/>
                  </a:lnTo>
                  <a:lnTo>
                    <a:pt x="1" y="14"/>
                  </a:lnTo>
                  <a:lnTo>
                    <a:pt x="2" y="15"/>
                  </a:lnTo>
                  <a:lnTo>
                    <a:pt x="2" y="18"/>
                  </a:lnTo>
                  <a:lnTo>
                    <a:pt x="3" y="24"/>
                  </a:lnTo>
                  <a:lnTo>
                    <a:pt x="3" y="25"/>
                  </a:lnTo>
                  <a:lnTo>
                    <a:pt x="3" y="26"/>
                  </a:lnTo>
                  <a:lnTo>
                    <a:pt x="3" y="28"/>
                  </a:lnTo>
                  <a:lnTo>
                    <a:pt x="3" y="31"/>
                  </a:lnTo>
                  <a:lnTo>
                    <a:pt x="4" y="39"/>
                  </a:lnTo>
                  <a:lnTo>
                    <a:pt x="6" y="56"/>
                  </a:lnTo>
                  <a:lnTo>
                    <a:pt x="6" y="57"/>
                  </a:lnTo>
                  <a:lnTo>
                    <a:pt x="6" y="58"/>
                  </a:lnTo>
                  <a:lnTo>
                    <a:pt x="6" y="60"/>
                  </a:lnTo>
                  <a:lnTo>
                    <a:pt x="7" y="65"/>
                  </a:lnTo>
                  <a:lnTo>
                    <a:pt x="7" y="73"/>
                  </a:lnTo>
                  <a:lnTo>
                    <a:pt x="7" y="74"/>
                  </a:lnTo>
                  <a:lnTo>
                    <a:pt x="7" y="75"/>
                  </a:lnTo>
                  <a:lnTo>
                    <a:pt x="8" y="77"/>
                  </a:lnTo>
                  <a:lnTo>
                    <a:pt x="8" y="81"/>
                  </a:lnTo>
                  <a:lnTo>
                    <a:pt x="9" y="89"/>
                  </a:lnTo>
                  <a:lnTo>
                    <a:pt x="9" y="90"/>
                  </a:lnTo>
                  <a:lnTo>
                    <a:pt x="9" y="90"/>
                  </a:lnTo>
                  <a:lnTo>
                    <a:pt x="9" y="92"/>
                  </a:lnTo>
                  <a:lnTo>
                    <a:pt x="9" y="95"/>
                  </a:lnTo>
                  <a:lnTo>
                    <a:pt x="9" y="96"/>
                  </a:lnTo>
                  <a:lnTo>
                    <a:pt x="10" y="97"/>
                  </a:lnTo>
                  <a:lnTo>
                    <a:pt x="10" y="98"/>
                  </a:lnTo>
                  <a:lnTo>
                    <a:pt x="10" y="101"/>
                  </a:lnTo>
                  <a:lnTo>
                    <a:pt x="10" y="102"/>
                  </a:lnTo>
                  <a:lnTo>
                    <a:pt x="10" y="102"/>
                  </a:lnTo>
                  <a:lnTo>
                    <a:pt x="11" y="104"/>
                  </a:lnTo>
                  <a:lnTo>
                    <a:pt x="11" y="106"/>
                  </a:lnTo>
                  <a:lnTo>
                    <a:pt x="11" y="106"/>
                  </a:lnTo>
                  <a:lnTo>
                    <a:pt x="11" y="107"/>
                  </a:lnTo>
                  <a:lnTo>
                    <a:pt x="11" y="108"/>
                  </a:lnTo>
                  <a:lnTo>
                    <a:pt x="12" y="110"/>
                  </a:lnTo>
                  <a:lnTo>
                    <a:pt x="12" y="110"/>
                  </a:lnTo>
                  <a:lnTo>
                    <a:pt x="12" y="111"/>
                  </a:lnTo>
                  <a:lnTo>
                    <a:pt x="12" y="111"/>
                  </a:lnTo>
                  <a:lnTo>
                    <a:pt x="12" y="112"/>
                  </a:lnTo>
                  <a:lnTo>
                    <a:pt x="12" y="112"/>
                  </a:lnTo>
                  <a:lnTo>
                    <a:pt x="12" y="113"/>
                  </a:lnTo>
                  <a:lnTo>
                    <a:pt x="12" y="113"/>
                  </a:lnTo>
                  <a:lnTo>
                    <a:pt x="13" y="113"/>
                  </a:lnTo>
                  <a:lnTo>
                    <a:pt x="13" y="114"/>
                  </a:lnTo>
                  <a:lnTo>
                    <a:pt x="13" y="114"/>
                  </a:lnTo>
                  <a:lnTo>
                    <a:pt x="13" y="114"/>
                  </a:lnTo>
                  <a:lnTo>
                    <a:pt x="13" y="114"/>
                  </a:lnTo>
                  <a:lnTo>
                    <a:pt x="13" y="114"/>
                  </a:lnTo>
                  <a:lnTo>
                    <a:pt x="13" y="115"/>
                  </a:lnTo>
                  <a:lnTo>
                    <a:pt x="13" y="115"/>
                  </a:lnTo>
                  <a:lnTo>
                    <a:pt x="13" y="115"/>
                  </a:lnTo>
                  <a:lnTo>
                    <a:pt x="13" y="115"/>
                  </a:lnTo>
                  <a:lnTo>
                    <a:pt x="13" y="115"/>
                  </a:lnTo>
                  <a:lnTo>
                    <a:pt x="13" y="115"/>
                  </a:lnTo>
                  <a:lnTo>
                    <a:pt x="13" y="115"/>
                  </a:lnTo>
                  <a:lnTo>
                    <a:pt x="14" y="116"/>
                  </a:lnTo>
                  <a:lnTo>
                    <a:pt x="14" y="116"/>
                  </a:lnTo>
                  <a:lnTo>
                    <a:pt x="14" y="116"/>
                  </a:lnTo>
                  <a:lnTo>
                    <a:pt x="14" y="116"/>
                  </a:lnTo>
                  <a:lnTo>
                    <a:pt x="14" y="116"/>
                  </a:lnTo>
                  <a:lnTo>
                    <a:pt x="14" y="116"/>
                  </a:lnTo>
                  <a:lnTo>
                    <a:pt x="14" y="116"/>
                  </a:lnTo>
                  <a:lnTo>
                    <a:pt x="14" y="115"/>
                  </a:lnTo>
                  <a:lnTo>
                    <a:pt x="14" y="115"/>
                  </a:lnTo>
                  <a:lnTo>
                    <a:pt x="14" y="115"/>
                  </a:lnTo>
                  <a:lnTo>
                    <a:pt x="15" y="115"/>
                  </a:lnTo>
                  <a:lnTo>
                    <a:pt x="15" y="115"/>
                  </a:lnTo>
                  <a:lnTo>
                    <a:pt x="15" y="115"/>
                  </a:lnTo>
                  <a:lnTo>
                    <a:pt x="15" y="115"/>
                  </a:lnTo>
                  <a:lnTo>
                    <a:pt x="15" y="114"/>
                  </a:lnTo>
                  <a:lnTo>
                    <a:pt x="15" y="114"/>
                  </a:lnTo>
                  <a:lnTo>
                    <a:pt x="15" y="114"/>
                  </a:lnTo>
                  <a:lnTo>
                    <a:pt x="15" y="114"/>
                  </a:lnTo>
                  <a:lnTo>
                    <a:pt x="15" y="113"/>
                  </a:lnTo>
                  <a:lnTo>
                    <a:pt x="15" y="113"/>
                  </a:lnTo>
                  <a:lnTo>
                    <a:pt x="15" y="112"/>
                  </a:lnTo>
                  <a:lnTo>
                    <a:pt x="16" y="112"/>
                  </a:lnTo>
                  <a:lnTo>
                    <a:pt x="16" y="111"/>
                  </a:lnTo>
                  <a:lnTo>
                    <a:pt x="16" y="111"/>
                  </a:lnTo>
                  <a:lnTo>
                    <a:pt x="16" y="111"/>
                  </a:lnTo>
                  <a:lnTo>
                    <a:pt x="16" y="110"/>
                  </a:lnTo>
                  <a:lnTo>
                    <a:pt x="17" y="108"/>
                  </a:lnTo>
                  <a:lnTo>
                    <a:pt x="17" y="108"/>
                  </a:lnTo>
                  <a:lnTo>
                    <a:pt x="17" y="107"/>
                  </a:lnTo>
                  <a:lnTo>
                    <a:pt x="17" y="106"/>
                  </a:lnTo>
                  <a:lnTo>
                    <a:pt x="17" y="104"/>
                  </a:lnTo>
                  <a:lnTo>
                    <a:pt x="17" y="103"/>
                  </a:lnTo>
                  <a:lnTo>
                    <a:pt x="17" y="102"/>
                  </a:lnTo>
                  <a:lnTo>
                    <a:pt x="17" y="101"/>
                  </a:lnTo>
                  <a:lnTo>
                    <a:pt x="18" y="98"/>
                  </a:lnTo>
                  <a:lnTo>
                    <a:pt x="19" y="92"/>
                  </a:lnTo>
                  <a:lnTo>
                    <a:pt x="19" y="92"/>
                  </a:lnTo>
                  <a:lnTo>
                    <a:pt x="19" y="91"/>
                  </a:lnTo>
                  <a:lnTo>
                    <a:pt x="19" y="89"/>
                  </a:lnTo>
                  <a:lnTo>
                    <a:pt x="19" y="86"/>
                  </a:lnTo>
                  <a:lnTo>
                    <a:pt x="20" y="79"/>
                  </a:lnTo>
                  <a:lnTo>
                    <a:pt x="20" y="78"/>
                  </a:lnTo>
                  <a:lnTo>
                    <a:pt x="20" y="77"/>
                  </a:lnTo>
                  <a:lnTo>
                    <a:pt x="20" y="75"/>
                  </a:lnTo>
                  <a:lnTo>
                    <a:pt x="21" y="70"/>
                  </a:lnTo>
                  <a:lnTo>
                    <a:pt x="21" y="62"/>
                  </a:lnTo>
                  <a:lnTo>
                    <a:pt x="23" y="45"/>
                  </a:lnTo>
                  <a:lnTo>
                    <a:pt x="23" y="44"/>
                  </a:lnTo>
                  <a:lnTo>
                    <a:pt x="23" y="43"/>
                  </a:lnTo>
                  <a:lnTo>
                    <a:pt x="23" y="41"/>
                  </a:lnTo>
                  <a:lnTo>
                    <a:pt x="24" y="37"/>
                  </a:lnTo>
                  <a:lnTo>
                    <a:pt x="24" y="29"/>
                  </a:lnTo>
                  <a:lnTo>
                    <a:pt x="25" y="28"/>
                  </a:lnTo>
                  <a:lnTo>
                    <a:pt x="25" y="27"/>
                  </a:lnTo>
                  <a:lnTo>
                    <a:pt x="25" y="25"/>
                  </a:lnTo>
                  <a:lnTo>
                    <a:pt x="25" y="22"/>
                  </a:lnTo>
                  <a:lnTo>
                    <a:pt x="26" y="16"/>
                  </a:lnTo>
                  <a:lnTo>
                    <a:pt x="26" y="15"/>
                  </a:lnTo>
                  <a:lnTo>
                    <a:pt x="26" y="14"/>
                  </a:lnTo>
                  <a:lnTo>
                    <a:pt x="26" y="13"/>
                  </a:lnTo>
                  <a:lnTo>
                    <a:pt x="27" y="10"/>
                  </a:lnTo>
                  <a:lnTo>
                    <a:pt x="27" y="10"/>
                  </a:lnTo>
                  <a:lnTo>
                    <a:pt x="27" y="9"/>
                  </a:lnTo>
                  <a:lnTo>
                    <a:pt x="27" y="8"/>
                  </a:lnTo>
                  <a:lnTo>
                    <a:pt x="27" y="6"/>
                  </a:lnTo>
                  <a:lnTo>
                    <a:pt x="27" y="6"/>
                  </a:lnTo>
                  <a:lnTo>
                    <a:pt x="27" y="5"/>
                  </a:lnTo>
                  <a:lnTo>
                    <a:pt x="28" y="4"/>
                  </a:lnTo>
                  <a:lnTo>
                    <a:pt x="28" y="4"/>
                  </a:lnTo>
                  <a:lnTo>
                    <a:pt x="28" y="4"/>
                  </a:lnTo>
                  <a:lnTo>
                    <a:pt x="28" y="3"/>
                  </a:lnTo>
                  <a:lnTo>
                    <a:pt x="28" y="3"/>
                  </a:lnTo>
                  <a:lnTo>
                    <a:pt x="28" y="2"/>
                  </a:lnTo>
                  <a:lnTo>
                    <a:pt x="28" y="2"/>
                  </a:lnTo>
                  <a:lnTo>
                    <a:pt x="28" y="2"/>
                  </a:lnTo>
                  <a:lnTo>
                    <a:pt x="29" y="2"/>
                  </a:lnTo>
                  <a:lnTo>
                    <a:pt x="29" y="1"/>
                  </a:lnTo>
                  <a:lnTo>
                    <a:pt x="29" y="1"/>
                  </a:lnTo>
                  <a:lnTo>
                    <a:pt x="29" y="1"/>
                  </a:lnTo>
                  <a:lnTo>
                    <a:pt x="29" y="0"/>
                  </a:lnTo>
                  <a:lnTo>
                    <a:pt x="29" y="0"/>
                  </a:lnTo>
                  <a:lnTo>
                    <a:pt x="29" y="0"/>
                  </a:lnTo>
                  <a:lnTo>
                    <a:pt x="29" y="0"/>
                  </a:lnTo>
                  <a:lnTo>
                    <a:pt x="29" y="0"/>
                  </a:lnTo>
                  <a:lnTo>
                    <a:pt x="29" y="0"/>
                  </a:lnTo>
                  <a:lnTo>
                    <a:pt x="29" y="0"/>
                  </a:lnTo>
                  <a:lnTo>
                    <a:pt x="29" y="0"/>
                  </a:lnTo>
                  <a:lnTo>
                    <a:pt x="30" y="0"/>
                  </a:lnTo>
                  <a:lnTo>
                    <a:pt x="30" y="0"/>
                  </a:lnTo>
                  <a:lnTo>
                    <a:pt x="30" y="0"/>
                  </a:lnTo>
                  <a:lnTo>
                    <a:pt x="30" y="0"/>
                  </a:lnTo>
                  <a:lnTo>
                    <a:pt x="30" y="0"/>
                  </a:lnTo>
                  <a:lnTo>
                    <a:pt x="30" y="0"/>
                  </a:lnTo>
                  <a:lnTo>
                    <a:pt x="30" y="0"/>
                  </a:lnTo>
                  <a:lnTo>
                    <a:pt x="30" y="0"/>
                  </a:lnTo>
                  <a:lnTo>
                    <a:pt x="30" y="0"/>
                  </a:lnTo>
                  <a:lnTo>
                    <a:pt x="30" y="0"/>
                  </a:lnTo>
                  <a:lnTo>
                    <a:pt x="31" y="0"/>
                  </a:lnTo>
                  <a:lnTo>
                    <a:pt x="31" y="0"/>
                  </a:lnTo>
                  <a:lnTo>
                    <a:pt x="31" y="1"/>
                  </a:lnTo>
                  <a:lnTo>
                    <a:pt x="31" y="1"/>
                  </a:lnTo>
                  <a:lnTo>
                    <a:pt x="31" y="1"/>
                  </a:lnTo>
                  <a:lnTo>
                    <a:pt x="31" y="1"/>
                  </a:lnTo>
                  <a:lnTo>
                    <a:pt x="31" y="1"/>
                  </a:lnTo>
                  <a:lnTo>
                    <a:pt x="31" y="2"/>
                  </a:lnTo>
                  <a:lnTo>
                    <a:pt x="31" y="2"/>
                  </a:lnTo>
                  <a:lnTo>
                    <a:pt x="31" y="2"/>
                  </a:lnTo>
                  <a:lnTo>
                    <a:pt x="31" y="3"/>
                  </a:lnTo>
                  <a:lnTo>
                    <a:pt x="32" y="4"/>
                  </a:lnTo>
                  <a:lnTo>
                    <a:pt x="32" y="4"/>
                  </a:lnTo>
                  <a:lnTo>
                    <a:pt x="32" y="5"/>
                  </a:lnTo>
                  <a:lnTo>
                    <a:pt x="32" y="5"/>
                  </a:lnTo>
                  <a:lnTo>
                    <a:pt x="32" y="6"/>
                  </a:lnTo>
                  <a:lnTo>
                    <a:pt x="32" y="7"/>
                  </a:lnTo>
                  <a:lnTo>
                    <a:pt x="32" y="7"/>
                  </a:lnTo>
                  <a:lnTo>
                    <a:pt x="33" y="8"/>
                  </a:lnTo>
                  <a:lnTo>
                    <a:pt x="33" y="9"/>
                  </a:lnTo>
                  <a:lnTo>
                    <a:pt x="33" y="12"/>
                  </a:lnTo>
                  <a:lnTo>
                    <a:pt x="33" y="12"/>
                  </a:lnTo>
                  <a:lnTo>
                    <a:pt x="33" y="13"/>
                  </a:lnTo>
                  <a:lnTo>
                    <a:pt x="33" y="14"/>
                  </a:lnTo>
                  <a:lnTo>
                    <a:pt x="34" y="17"/>
                  </a:lnTo>
                  <a:lnTo>
                    <a:pt x="35" y="24"/>
                  </a:lnTo>
                  <a:lnTo>
                    <a:pt x="35" y="25"/>
                  </a:lnTo>
                  <a:lnTo>
                    <a:pt x="35" y="26"/>
                  </a:lnTo>
                  <a:lnTo>
                    <a:pt x="35" y="28"/>
                  </a:lnTo>
                  <a:lnTo>
                    <a:pt x="35" y="32"/>
                  </a:lnTo>
                  <a:lnTo>
                    <a:pt x="36" y="40"/>
                  </a:lnTo>
                  <a:lnTo>
                    <a:pt x="38" y="57"/>
                  </a:lnTo>
                  <a:lnTo>
                    <a:pt x="38" y="58"/>
                  </a:lnTo>
                  <a:lnTo>
                    <a:pt x="38" y="59"/>
                  </a:lnTo>
                  <a:lnTo>
                    <a:pt x="38" y="61"/>
                  </a:lnTo>
                  <a:lnTo>
                    <a:pt x="38" y="66"/>
                  </a:lnTo>
                  <a:lnTo>
                    <a:pt x="39" y="74"/>
                  </a:lnTo>
                  <a:lnTo>
                    <a:pt x="39" y="75"/>
                  </a:lnTo>
                  <a:lnTo>
                    <a:pt x="39" y="76"/>
                  </a:lnTo>
                  <a:lnTo>
                    <a:pt x="39" y="78"/>
                  </a:lnTo>
                  <a:lnTo>
                    <a:pt x="40" y="82"/>
                  </a:lnTo>
                  <a:lnTo>
                    <a:pt x="41" y="90"/>
                  </a:lnTo>
                  <a:lnTo>
                    <a:pt x="41" y="90"/>
                  </a:lnTo>
                  <a:lnTo>
                    <a:pt x="41" y="91"/>
                  </a:lnTo>
                  <a:lnTo>
                    <a:pt x="41" y="93"/>
                  </a:lnTo>
                  <a:lnTo>
                    <a:pt x="41" y="96"/>
                  </a:lnTo>
                  <a:lnTo>
                    <a:pt x="41" y="97"/>
                  </a:lnTo>
                  <a:lnTo>
                    <a:pt x="41" y="98"/>
                  </a:lnTo>
                  <a:lnTo>
                    <a:pt x="42" y="99"/>
                  </a:lnTo>
                  <a:lnTo>
                    <a:pt x="42" y="102"/>
                  </a:lnTo>
                  <a:lnTo>
                    <a:pt x="42" y="103"/>
                  </a:lnTo>
                  <a:lnTo>
                    <a:pt x="42" y="104"/>
                  </a:lnTo>
                  <a:lnTo>
                    <a:pt x="42" y="105"/>
                  </a:lnTo>
                  <a:lnTo>
                    <a:pt x="43" y="106"/>
                  </a:lnTo>
                  <a:lnTo>
                    <a:pt x="43" y="106"/>
                  </a:lnTo>
                  <a:lnTo>
                    <a:pt x="43" y="107"/>
                  </a:lnTo>
                  <a:lnTo>
                    <a:pt x="43" y="108"/>
                  </a:lnTo>
                  <a:lnTo>
                    <a:pt x="43" y="108"/>
                  </a:lnTo>
                  <a:lnTo>
                    <a:pt x="43" y="109"/>
                  </a:lnTo>
                  <a:lnTo>
                    <a:pt x="43" y="111"/>
                  </a:lnTo>
                  <a:lnTo>
                    <a:pt x="44" y="112"/>
                  </a:lnTo>
                  <a:lnTo>
                    <a:pt x="44" y="112"/>
                  </a:lnTo>
                  <a:lnTo>
                    <a:pt x="44" y="112"/>
                  </a:lnTo>
                  <a:lnTo>
                    <a:pt x="44" y="113"/>
                  </a:lnTo>
                  <a:lnTo>
                    <a:pt x="44" y="113"/>
                  </a:lnTo>
                  <a:lnTo>
                    <a:pt x="44" y="114"/>
                  </a:lnTo>
                  <a:lnTo>
                    <a:pt x="44" y="114"/>
                  </a:lnTo>
                  <a:lnTo>
                    <a:pt x="44" y="114"/>
                  </a:lnTo>
                  <a:lnTo>
                    <a:pt x="45" y="114"/>
                  </a:lnTo>
                  <a:lnTo>
                    <a:pt x="45" y="115"/>
                  </a:lnTo>
                  <a:lnTo>
                    <a:pt x="45" y="115"/>
                  </a:lnTo>
                  <a:lnTo>
                    <a:pt x="45" y="115"/>
                  </a:lnTo>
                  <a:lnTo>
                    <a:pt x="45" y="115"/>
                  </a:lnTo>
                  <a:lnTo>
                    <a:pt x="45" y="115"/>
                  </a:lnTo>
                  <a:lnTo>
                    <a:pt x="45" y="115"/>
                  </a:lnTo>
                  <a:lnTo>
                    <a:pt x="45" y="115"/>
                  </a:lnTo>
                  <a:lnTo>
                    <a:pt x="45" y="115"/>
                  </a:lnTo>
                  <a:lnTo>
                    <a:pt x="45" y="116"/>
                  </a:lnTo>
                  <a:lnTo>
                    <a:pt x="45" y="116"/>
                  </a:lnTo>
                  <a:lnTo>
                    <a:pt x="45" y="116"/>
                  </a:lnTo>
                  <a:lnTo>
                    <a:pt x="45" y="116"/>
                  </a:lnTo>
                  <a:lnTo>
                    <a:pt x="46" y="116"/>
                  </a:lnTo>
                  <a:lnTo>
                    <a:pt x="46" y="116"/>
                  </a:lnTo>
                  <a:lnTo>
                    <a:pt x="46" y="116"/>
                  </a:lnTo>
                  <a:lnTo>
                    <a:pt x="46" y="115"/>
                  </a:lnTo>
                  <a:lnTo>
                    <a:pt x="46" y="115"/>
                  </a:lnTo>
                  <a:lnTo>
                    <a:pt x="46" y="115"/>
                  </a:lnTo>
                  <a:lnTo>
                    <a:pt x="46" y="115"/>
                  </a:lnTo>
                  <a:lnTo>
                    <a:pt x="46" y="115"/>
                  </a:lnTo>
                  <a:lnTo>
                    <a:pt x="46" y="115"/>
                  </a:lnTo>
                  <a:lnTo>
                    <a:pt x="46" y="115"/>
                  </a:lnTo>
                  <a:lnTo>
                    <a:pt x="47" y="114"/>
                  </a:lnTo>
                  <a:lnTo>
                    <a:pt x="47" y="114"/>
                  </a:lnTo>
                  <a:lnTo>
                    <a:pt x="47" y="114"/>
                  </a:lnTo>
                  <a:lnTo>
                    <a:pt x="47" y="114"/>
                  </a:lnTo>
                  <a:lnTo>
                    <a:pt x="47" y="114"/>
                  </a:lnTo>
                  <a:lnTo>
                    <a:pt x="47" y="113"/>
                  </a:lnTo>
                  <a:lnTo>
                    <a:pt x="47" y="113"/>
                  </a:lnTo>
                  <a:lnTo>
                    <a:pt x="47" y="112"/>
                  </a:lnTo>
                  <a:lnTo>
                    <a:pt x="47" y="112"/>
                  </a:lnTo>
                  <a:lnTo>
                    <a:pt x="47" y="111"/>
                  </a:lnTo>
                  <a:lnTo>
                    <a:pt x="47" y="111"/>
                  </a:lnTo>
                  <a:lnTo>
                    <a:pt x="48" y="110"/>
                  </a:lnTo>
                  <a:lnTo>
                    <a:pt x="48" y="110"/>
                  </a:lnTo>
                  <a:lnTo>
                    <a:pt x="48" y="109"/>
                  </a:lnTo>
                  <a:lnTo>
                    <a:pt x="48" y="108"/>
                  </a:lnTo>
                  <a:lnTo>
                    <a:pt x="48" y="106"/>
                  </a:lnTo>
                  <a:lnTo>
                    <a:pt x="49" y="106"/>
                  </a:lnTo>
                  <a:lnTo>
                    <a:pt x="49" y="105"/>
                  </a:lnTo>
                  <a:lnTo>
                    <a:pt x="49" y="104"/>
                  </a:lnTo>
                  <a:lnTo>
                    <a:pt x="49" y="101"/>
                  </a:lnTo>
                  <a:lnTo>
                    <a:pt x="49" y="100"/>
                  </a:lnTo>
                  <a:lnTo>
                    <a:pt x="49" y="100"/>
                  </a:lnTo>
                  <a:lnTo>
                    <a:pt x="50" y="98"/>
                  </a:lnTo>
                  <a:lnTo>
                    <a:pt x="50" y="95"/>
                  </a:lnTo>
                  <a:lnTo>
                    <a:pt x="51" y="88"/>
                  </a:lnTo>
                  <a:lnTo>
                    <a:pt x="51" y="87"/>
                  </a:lnTo>
                  <a:lnTo>
                    <a:pt x="51" y="86"/>
                  </a:lnTo>
                  <a:lnTo>
                    <a:pt x="51" y="84"/>
                  </a:lnTo>
                  <a:lnTo>
                    <a:pt x="52" y="80"/>
                  </a:lnTo>
                  <a:lnTo>
                    <a:pt x="52" y="72"/>
                  </a:lnTo>
                  <a:lnTo>
                    <a:pt x="52" y="71"/>
                  </a:lnTo>
                  <a:lnTo>
                    <a:pt x="52" y="70"/>
                  </a:lnTo>
                  <a:lnTo>
                    <a:pt x="53" y="68"/>
                  </a:lnTo>
                  <a:lnTo>
                    <a:pt x="53" y="63"/>
                  </a:lnTo>
                  <a:lnTo>
                    <a:pt x="54" y="54"/>
                  </a:lnTo>
                  <a:lnTo>
                    <a:pt x="55" y="37"/>
                  </a:lnTo>
                  <a:lnTo>
                    <a:pt x="55" y="36"/>
                  </a:lnTo>
                  <a:lnTo>
                    <a:pt x="55" y="35"/>
                  </a:lnTo>
                  <a:lnTo>
                    <a:pt x="56" y="34"/>
                  </a:lnTo>
                  <a:lnTo>
                    <a:pt x="56" y="30"/>
                  </a:lnTo>
                  <a:lnTo>
                    <a:pt x="57" y="23"/>
                  </a:lnTo>
                  <a:lnTo>
                    <a:pt x="57" y="22"/>
                  </a:lnTo>
                  <a:lnTo>
                    <a:pt x="57" y="21"/>
                  </a:lnTo>
                  <a:lnTo>
                    <a:pt x="57" y="20"/>
                  </a:lnTo>
                  <a:lnTo>
                    <a:pt x="57" y="17"/>
                  </a:lnTo>
                  <a:lnTo>
                    <a:pt x="57" y="16"/>
                  </a:lnTo>
                  <a:lnTo>
                    <a:pt x="58" y="15"/>
                  </a:lnTo>
                  <a:lnTo>
                    <a:pt x="58" y="14"/>
                  </a:lnTo>
                  <a:lnTo>
                    <a:pt x="58" y="11"/>
                  </a:lnTo>
                  <a:lnTo>
                    <a:pt x="58" y="11"/>
                  </a:lnTo>
                  <a:lnTo>
                    <a:pt x="58" y="10"/>
                  </a:lnTo>
                  <a:lnTo>
                    <a:pt x="58" y="9"/>
                  </a:lnTo>
                  <a:lnTo>
                    <a:pt x="58" y="8"/>
                  </a:lnTo>
                  <a:lnTo>
                    <a:pt x="59" y="8"/>
                  </a:lnTo>
                  <a:lnTo>
                    <a:pt x="59" y="7"/>
                  </a:lnTo>
                  <a:lnTo>
                    <a:pt x="59" y="6"/>
                  </a:lnTo>
                  <a:lnTo>
                    <a:pt x="59" y="6"/>
                  </a:lnTo>
                  <a:lnTo>
                    <a:pt x="59" y="5"/>
                  </a:lnTo>
                  <a:lnTo>
                    <a:pt x="59" y="5"/>
                  </a:lnTo>
                  <a:lnTo>
                    <a:pt x="59" y="4"/>
                  </a:lnTo>
                  <a:lnTo>
                    <a:pt x="60" y="4"/>
                  </a:lnTo>
                  <a:lnTo>
                    <a:pt x="60" y="3"/>
                  </a:lnTo>
                  <a:lnTo>
                    <a:pt x="60" y="3"/>
                  </a:lnTo>
                  <a:lnTo>
                    <a:pt x="60" y="2"/>
                  </a:lnTo>
                  <a:lnTo>
                    <a:pt x="60" y="2"/>
                  </a:lnTo>
                  <a:lnTo>
                    <a:pt x="60" y="2"/>
                  </a:lnTo>
                  <a:lnTo>
                    <a:pt x="60" y="2"/>
                  </a:lnTo>
                  <a:lnTo>
                    <a:pt x="60" y="1"/>
                  </a:lnTo>
                  <a:lnTo>
                    <a:pt x="60" y="1"/>
                  </a:lnTo>
                  <a:lnTo>
                    <a:pt x="60" y="1"/>
                  </a:lnTo>
                  <a:lnTo>
                    <a:pt x="60" y="0"/>
                  </a:lnTo>
                  <a:lnTo>
                    <a:pt x="60" y="0"/>
                  </a:lnTo>
                  <a:lnTo>
                    <a:pt x="61" y="0"/>
                  </a:lnTo>
                  <a:lnTo>
                    <a:pt x="61" y="0"/>
                  </a:lnTo>
                  <a:lnTo>
                    <a:pt x="61" y="0"/>
                  </a:lnTo>
                  <a:lnTo>
                    <a:pt x="61" y="0"/>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0"/>
                  </a:lnTo>
                  <a:lnTo>
                    <a:pt x="62" y="0"/>
                  </a:lnTo>
                  <a:lnTo>
                    <a:pt x="62" y="1"/>
                  </a:lnTo>
                  <a:lnTo>
                    <a:pt x="62" y="1"/>
                  </a:lnTo>
                  <a:lnTo>
                    <a:pt x="62" y="1"/>
                  </a:lnTo>
                  <a:lnTo>
                    <a:pt x="62" y="1"/>
                  </a:lnTo>
                  <a:lnTo>
                    <a:pt x="63" y="2"/>
                  </a:lnTo>
                  <a:lnTo>
                    <a:pt x="63" y="2"/>
                  </a:lnTo>
                  <a:lnTo>
                    <a:pt x="63" y="2"/>
                  </a:lnTo>
                  <a:lnTo>
                    <a:pt x="63" y="3"/>
                  </a:lnTo>
                  <a:lnTo>
                    <a:pt x="63" y="3"/>
                  </a:lnTo>
                  <a:lnTo>
                    <a:pt x="63" y="4"/>
                  </a:lnTo>
                  <a:lnTo>
                    <a:pt x="63" y="4"/>
                  </a:lnTo>
                  <a:lnTo>
                    <a:pt x="64" y="6"/>
                  </a:lnTo>
                  <a:lnTo>
                    <a:pt x="64" y="6"/>
                  </a:lnTo>
                  <a:lnTo>
                    <a:pt x="64" y="7"/>
                  </a:lnTo>
                  <a:lnTo>
                    <a:pt x="64" y="8"/>
                  </a:lnTo>
                  <a:lnTo>
                    <a:pt x="64" y="10"/>
                  </a:lnTo>
                  <a:lnTo>
                    <a:pt x="64" y="11"/>
                  </a:lnTo>
                  <a:lnTo>
                    <a:pt x="64" y="11"/>
                  </a:lnTo>
                  <a:lnTo>
                    <a:pt x="65" y="13"/>
                  </a:lnTo>
                  <a:lnTo>
                    <a:pt x="65" y="15"/>
                  </a:lnTo>
                  <a:lnTo>
                    <a:pt x="65" y="16"/>
                  </a:lnTo>
                  <a:lnTo>
                    <a:pt x="65" y="17"/>
                  </a:lnTo>
                  <a:lnTo>
                    <a:pt x="65" y="18"/>
                  </a:lnTo>
                  <a:lnTo>
                    <a:pt x="66" y="21"/>
                  </a:lnTo>
                  <a:lnTo>
                    <a:pt x="66" y="28"/>
                  </a:lnTo>
                  <a:lnTo>
                    <a:pt x="66" y="29"/>
                  </a:lnTo>
                  <a:lnTo>
                    <a:pt x="67" y="30"/>
                  </a:lnTo>
                  <a:lnTo>
                    <a:pt x="67" y="32"/>
                  </a:lnTo>
                  <a:lnTo>
                    <a:pt x="67" y="36"/>
                  </a:lnTo>
                  <a:lnTo>
                    <a:pt x="68" y="44"/>
                  </a:lnTo>
                  <a:lnTo>
                    <a:pt x="69" y="61"/>
                  </a:lnTo>
                  <a:lnTo>
                    <a:pt x="70" y="62"/>
                  </a:lnTo>
                  <a:lnTo>
                    <a:pt x="70" y="64"/>
                  </a:lnTo>
                  <a:lnTo>
                    <a:pt x="70" y="66"/>
                  </a:lnTo>
                  <a:lnTo>
                    <a:pt x="70" y="70"/>
                  </a:lnTo>
                  <a:lnTo>
                    <a:pt x="71" y="78"/>
                  </a:lnTo>
                  <a:lnTo>
                    <a:pt x="71" y="80"/>
                  </a:lnTo>
                  <a:lnTo>
                    <a:pt x="71" y="80"/>
                  </a:lnTo>
                  <a:lnTo>
                    <a:pt x="71" y="82"/>
                  </a:lnTo>
                  <a:lnTo>
                    <a:pt x="72" y="86"/>
                  </a:lnTo>
                  <a:lnTo>
                    <a:pt x="72" y="94"/>
                  </a:lnTo>
                  <a:lnTo>
                    <a:pt x="72" y="94"/>
                  </a:lnTo>
                  <a:lnTo>
                    <a:pt x="72" y="95"/>
                  </a:lnTo>
                  <a:lnTo>
                    <a:pt x="73" y="97"/>
                  </a:lnTo>
                  <a:lnTo>
                    <a:pt x="73" y="100"/>
                  </a:lnTo>
                  <a:lnTo>
                    <a:pt x="73" y="100"/>
                  </a:lnTo>
                  <a:lnTo>
                    <a:pt x="73" y="101"/>
                  </a:lnTo>
                  <a:lnTo>
                    <a:pt x="73" y="102"/>
                  </a:lnTo>
                  <a:lnTo>
                    <a:pt x="74" y="105"/>
                  </a:lnTo>
                  <a:lnTo>
                    <a:pt x="74" y="106"/>
                  </a:lnTo>
                  <a:lnTo>
                    <a:pt x="74" y="106"/>
                  </a:lnTo>
                  <a:lnTo>
                    <a:pt x="74" y="107"/>
                  </a:lnTo>
                  <a:lnTo>
                    <a:pt x="74" y="108"/>
                  </a:lnTo>
                  <a:lnTo>
                    <a:pt x="74" y="108"/>
                  </a:lnTo>
                  <a:lnTo>
                    <a:pt x="74" y="109"/>
                  </a:lnTo>
                  <a:lnTo>
                    <a:pt x="74" y="110"/>
                  </a:lnTo>
                  <a:lnTo>
                    <a:pt x="75" y="110"/>
                  </a:lnTo>
                  <a:lnTo>
                    <a:pt x="75" y="111"/>
                  </a:lnTo>
                  <a:lnTo>
                    <a:pt x="75" y="111"/>
                  </a:lnTo>
                  <a:lnTo>
                    <a:pt x="75" y="112"/>
                  </a:lnTo>
                  <a:lnTo>
                    <a:pt x="75" y="112"/>
                  </a:lnTo>
                  <a:lnTo>
                    <a:pt x="75" y="113"/>
                  </a:lnTo>
                  <a:lnTo>
                    <a:pt x="75" y="113"/>
                  </a:lnTo>
                  <a:lnTo>
                    <a:pt x="75" y="113"/>
                  </a:lnTo>
                  <a:lnTo>
                    <a:pt x="76" y="114"/>
                  </a:lnTo>
                  <a:lnTo>
                    <a:pt x="76" y="114"/>
                  </a:lnTo>
                  <a:lnTo>
                    <a:pt x="76" y="114"/>
                  </a:lnTo>
                  <a:lnTo>
                    <a:pt x="76" y="114"/>
                  </a:lnTo>
                  <a:lnTo>
                    <a:pt x="76" y="114"/>
                  </a:lnTo>
                  <a:lnTo>
                    <a:pt x="76" y="115"/>
                  </a:lnTo>
                  <a:lnTo>
                    <a:pt x="76" y="115"/>
                  </a:lnTo>
                  <a:lnTo>
                    <a:pt x="76" y="115"/>
                  </a:lnTo>
                  <a:lnTo>
                    <a:pt x="76" y="115"/>
                  </a:lnTo>
                  <a:lnTo>
                    <a:pt x="76" y="115"/>
                  </a:lnTo>
                  <a:lnTo>
                    <a:pt x="76" y="115"/>
                  </a:lnTo>
                  <a:lnTo>
                    <a:pt x="76" y="115"/>
                  </a:lnTo>
                  <a:lnTo>
                    <a:pt x="76" y="116"/>
                  </a:lnTo>
                  <a:lnTo>
                    <a:pt x="77" y="116"/>
                  </a:lnTo>
                  <a:lnTo>
                    <a:pt x="77" y="116"/>
                  </a:lnTo>
                  <a:lnTo>
                    <a:pt x="77" y="116"/>
                  </a:lnTo>
                  <a:lnTo>
                    <a:pt x="77" y="116"/>
                  </a:lnTo>
                  <a:lnTo>
                    <a:pt x="77" y="116"/>
                  </a:lnTo>
                  <a:lnTo>
                    <a:pt x="77" y="116"/>
                  </a:lnTo>
                  <a:lnTo>
                    <a:pt x="77" y="115"/>
                  </a:lnTo>
                  <a:lnTo>
                    <a:pt x="77" y="115"/>
                  </a:lnTo>
                  <a:lnTo>
                    <a:pt x="77" y="115"/>
                  </a:lnTo>
                  <a:lnTo>
                    <a:pt x="77" y="115"/>
                  </a:lnTo>
                  <a:lnTo>
                    <a:pt x="78" y="115"/>
                  </a:lnTo>
                  <a:lnTo>
                    <a:pt x="78" y="115"/>
                  </a:lnTo>
                  <a:lnTo>
                    <a:pt x="78" y="115"/>
                  </a:lnTo>
                  <a:lnTo>
                    <a:pt x="78" y="114"/>
                  </a:lnTo>
                  <a:lnTo>
                    <a:pt x="78" y="114"/>
                  </a:lnTo>
                  <a:lnTo>
                    <a:pt x="78" y="114"/>
                  </a:lnTo>
                  <a:lnTo>
                    <a:pt x="78" y="114"/>
                  </a:lnTo>
                  <a:lnTo>
                    <a:pt x="78" y="113"/>
                  </a:lnTo>
                  <a:lnTo>
                    <a:pt x="78" y="113"/>
                  </a:lnTo>
                  <a:lnTo>
                    <a:pt x="78" y="112"/>
                  </a:lnTo>
                  <a:lnTo>
                    <a:pt x="78" y="112"/>
                  </a:lnTo>
                  <a:lnTo>
                    <a:pt x="79" y="111"/>
                  </a:lnTo>
                  <a:lnTo>
                    <a:pt x="79" y="111"/>
                  </a:lnTo>
                  <a:lnTo>
                    <a:pt x="79" y="110"/>
                  </a:lnTo>
                  <a:lnTo>
                    <a:pt x="79" y="109"/>
                  </a:lnTo>
                  <a:lnTo>
                    <a:pt x="80" y="107"/>
                  </a:lnTo>
                  <a:lnTo>
                    <a:pt x="80" y="107"/>
                  </a:lnTo>
                  <a:lnTo>
                    <a:pt x="80" y="106"/>
                  </a:lnTo>
                  <a:lnTo>
                    <a:pt x="80" y="105"/>
                  </a:lnTo>
                  <a:lnTo>
                    <a:pt x="80" y="102"/>
                  </a:lnTo>
                  <a:lnTo>
                    <a:pt x="80" y="101"/>
                  </a:lnTo>
                  <a:lnTo>
                    <a:pt x="80" y="101"/>
                  </a:lnTo>
                  <a:lnTo>
                    <a:pt x="81" y="99"/>
                  </a:lnTo>
                  <a:lnTo>
                    <a:pt x="81" y="96"/>
                  </a:lnTo>
                  <a:lnTo>
                    <a:pt x="81" y="95"/>
                  </a:lnTo>
                  <a:lnTo>
                    <a:pt x="81" y="94"/>
                  </a:lnTo>
                  <a:lnTo>
                    <a:pt x="81" y="92"/>
                  </a:lnTo>
                  <a:lnTo>
                    <a:pt x="82" y="89"/>
                  </a:lnTo>
                  <a:lnTo>
                    <a:pt x="82" y="81"/>
                  </a:lnTo>
                  <a:lnTo>
                    <a:pt x="84" y="64"/>
                  </a:lnTo>
                  <a:lnTo>
                    <a:pt x="84" y="63"/>
                  </a:lnTo>
                  <a:lnTo>
                    <a:pt x="84" y="62"/>
                  </a:lnTo>
                  <a:lnTo>
                    <a:pt x="84" y="60"/>
                  </a:lnTo>
                  <a:lnTo>
                    <a:pt x="85" y="55"/>
                  </a:lnTo>
                  <a:lnTo>
                    <a:pt x="85" y="47"/>
                  </a:lnTo>
                  <a:lnTo>
                    <a:pt x="86" y="46"/>
                  </a:lnTo>
                  <a:lnTo>
                    <a:pt x="86" y="45"/>
                  </a:lnTo>
                  <a:lnTo>
                    <a:pt x="86" y="43"/>
                  </a:lnTo>
                  <a:lnTo>
                    <a:pt x="86" y="39"/>
                  </a:lnTo>
                  <a:lnTo>
                    <a:pt x="87" y="31"/>
                  </a:lnTo>
                  <a:lnTo>
                    <a:pt x="87" y="30"/>
                  </a:lnTo>
                  <a:lnTo>
                    <a:pt x="87" y="30"/>
                  </a:lnTo>
                  <a:lnTo>
                    <a:pt x="87" y="28"/>
                  </a:lnTo>
                  <a:lnTo>
                    <a:pt x="88" y="24"/>
                  </a:lnTo>
                  <a:lnTo>
                    <a:pt x="88" y="23"/>
                  </a:lnTo>
                  <a:lnTo>
                    <a:pt x="88" y="22"/>
                  </a:lnTo>
                  <a:lnTo>
                    <a:pt x="88" y="21"/>
                  </a:lnTo>
                  <a:lnTo>
                    <a:pt x="88" y="18"/>
                  </a:lnTo>
                  <a:lnTo>
                    <a:pt x="88" y="17"/>
                  </a:lnTo>
                  <a:lnTo>
                    <a:pt x="88" y="16"/>
                  </a:lnTo>
                  <a:lnTo>
                    <a:pt x="89" y="15"/>
                  </a:lnTo>
                  <a:lnTo>
                    <a:pt x="89" y="12"/>
                  </a:lnTo>
                  <a:lnTo>
                    <a:pt x="89" y="11"/>
                  </a:lnTo>
                  <a:lnTo>
                    <a:pt x="89" y="11"/>
                  </a:lnTo>
                  <a:lnTo>
                    <a:pt x="89" y="10"/>
                  </a:lnTo>
                  <a:lnTo>
                    <a:pt x="90" y="7"/>
                  </a:lnTo>
                  <a:lnTo>
                    <a:pt x="90" y="7"/>
                  </a:lnTo>
                  <a:lnTo>
                    <a:pt x="90" y="6"/>
                  </a:lnTo>
                  <a:lnTo>
                    <a:pt x="90" y="6"/>
                  </a:lnTo>
                  <a:lnTo>
                    <a:pt x="90" y="5"/>
                  </a:lnTo>
                  <a:lnTo>
                    <a:pt x="90" y="5"/>
                  </a:lnTo>
                  <a:lnTo>
                    <a:pt x="90" y="4"/>
                  </a:lnTo>
                  <a:lnTo>
                    <a:pt x="90" y="3"/>
                  </a:lnTo>
                  <a:lnTo>
                    <a:pt x="90" y="3"/>
                  </a:lnTo>
                  <a:lnTo>
                    <a:pt x="91" y="2"/>
                  </a:lnTo>
                  <a:lnTo>
                    <a:pt x="91" y="2"/>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0" name="Freeform 77"/>
            <p:cNvSpPr>
              <a:spLocks/>
            </p:cNvSpPr>
            <p:nvPr/>
          </p:nvSpPr>
          <p:spPr bwMode="auto">
            <a:xfrm>
              <a:off x="4058" y="2186"/>
              <a:ext cx="88" cy="116"/>
            </a:xfrm>
            <a:custGeom>
              <a:avLst/>
              <a:gdLst/>
              <a:ahLst/>
              <a:cxnLst>
                <a:cxn ang="0">
                  <a:pos x="1" y="0"/>
                </a:cxn>
                <a:cxn ang="0">
                  <a:pos x="1" y="0"/>
                </a:cxn>
                <a:cxn ang="0">
                  <a:pos x="2" y="0"/>
                </a:cxn>
                <a:cxn ang="0">
                  <a:pos x="3" y="2"/>
                </a:cxn>
                <a:cxn ang="0">
                  <a:pos x="3" y="6"/>
                </a:cxn>
                <a:cxn ang="0">
                  <a:pos x="5" y="16"/>
                </a:cxn>
                <a:cxn ang="0">
                  <a:pos x="7" y="40"/>
                </a:cxn>
                <a:cxn ang="0">
                  <a:pos x="11" y="81"/>
                </a:cxn>
                <a:cxn ang="0">
                  <a:pos x="13" y="102"/>
                </a:cxn>
                <a:cxn ang="0">
                  <a:pos x="15" y="111"/>
                </a:cxn>
                <a:cxn ang="0">
                  <a:pos x="15" y="114"/>
                </a:cxn>
                <a:cxn ang="0">
                  <a:pos x="16" y="115"/>
                </a:cxn>
                <a:cxn ang="0">
                  <a:pos x="17" y="115"/>
                </a:cxn>
                <a:cxn ang="0">
                  <a:pos x="18" y="114"/>
                </a:cxn>
                <a:cxn ang="0">
                  <a:pos x="19" y="110"/>
                </a:cxn>
                <a:cxn ang="0">
                  <a:pos x="20" y="101"/>
                </a:cxn>
                <a:cxn ang="0">
                  <a:pos x="22" y="81"/>
                </a:cxn>
                <a:cxn ang="0">
                  <a:pos x="26" y="40"/>
                </a:cxn>
                <a:cxn ang="0">
                  <a:pos x="28" y="16"/>
                </a:cxn>
                <a:cxn ang="0">
                  <a:pos x="30" y="6"/>
                </a:cxn>
                <a:cxn ang="0">
                  <a:pos x="30" y="2"/>
                </a:cxn>
                <a:cxn ang="0">
                  <a:pos x="31" y="0"/>
                </a:cxn>
                <a:cxn ang="0">
                  <a:pos x="32" y="0"/>
                </a:cxn>
                <a:cxn ang="0">
                  <a:pos x="33" y="0"/>
                </a:cxn>
                <a:cxn ang="0">
                  <a:pos x="33" y="2"/>
                </a:cxn>
                <a:cxn ang="0">
                  <a:pos x="34" y="7"/>
                </a:cxn>
                <a:cxn ang="0">
                  <a:pos x="36" y="19"/>
                </a:cxn>
                <a:cxn ang="0">
                  <a:pos x="40" y="61"/>
                </a:cxn>
                <a:cxn ang="0">
                  <a:pos x="42" y="85"/>
                </a:cxn>
                <a:cxn ang="0">
                  <a:pos x="43" y="101"/>
                </a:cxn>
                <a:cxn ang="0">
                  <a:pos x="45" y="109"/>
                </a:cxn>
                <a:cxn ang="0">
                  <a:pos x="46" y="113"/>
                </a:cxn>
                <a:cxn ang="0">
                  <a:pos x="46" y="115"/>
                </a:cxn>
                <a:cxn ang="0">
                  <a:pos x="47" y="116"/>
                </a:cxn>
                <a:cxn ang="0">
                  <a:pos x="48" y="115"/>
                </a:cxn>
                <a:cxn ang="0">
                  <a:pos x="48" y="113"/>
                </a:cxn>
                <a:cxn ang="0">
                  <a:pos x="50" y="107"/>
                </a:cxn>
                <a:cxn ang="0">
                  <a:pos x="51" y="96"/>
                </a:cxn>
                <a:cxn ang="0">
                  <a:pos x="54" y="56"/>
                </a:cxn>
                <a:cxn ang="0">
                  <a:pos x="58" y="21"/>
                </a:cxn>
                <a:cxn ang="0">
                  <a:pos x="59" y="10"/>
                </a:cxn>
                <a:cxn ang="0">
                  <a:pos x="60" y="3"/>
                </a:cxn>
                <a:cxn ang="0">
                  <a:pos x="61" y="1"/>
                </a:cxn>
                <a:cxn ang="0">
                  <a:pos x="62" y="0"/>
                </a:cxn>
                <a:cxn ang="0">
                  <a:pos x="62" y="0"/>
                </a:cxn>
                <a:cxn ang="0">
                  <a:pos x="63" y="2"/>
                </a:cxn>
                <a:cxn ang="0">
                  <a:pos x="64" y="6"/>
                </a:cxn>
                <a:cxn ang="0">
                  <a:pos x="66" y="16"/>
                </a:cxn>
                <a:cxn ang="0">
                  <a:pos x="68" y="47"/>
                </a:cxn>
                <a:cxn ang="0">
                  <a:pos x="70" y="70"/>
                </a:cxn>
                <a:cxn ang="0">
                  <a:pos x="72" y="92"/>
                </a:cxn>
                <a:cxn ang="0">
                  <a:pos x="74" y="105"/>
                </a:cxn>
                <a:cxn ang="0">
                  <a:pos x="75" y="112"/>
                </a:cxn>
                <a:cxn ang="0">
                  <a:pos x="76" y="114"/>
                </a:cxn>
                <a:cxn ang="0">
                  <a:pos x="76" y="116"/>
                </a:cxn>
                <a:cxn ang="0">
                  <a:pos x="77" y="115"/>
                </a:cxn>
                <a:cxn ang="0">
                  <a:pos x="78" y="114"/>
                </a:cxn>
                <a:cxn ang="0">
                  <a:pos x="79" y="110"/>
                </a:cxn>
                <a:cxn ang="0">
                  <a:pos x="80" y="103"/>
                </a:cxn>
                <a:cxn ang="0">
                  <a:pos x="82" y="85"/>
                </a:cxn>
                <a:cxn ang="0">
                  <a:pos x="86" y="35"/>
                </a:cxn>
                <a:cxn ang="0">
                  <a:pos x="87" y="21"/>
                </a:cxn>
              </a:cxnLst>
              <a:rect l="0" t="0" r="r" b="b"/>
              <a:pathLst>
                <a:path w="88" h="116">
                  <a:moveTo>
                    <a:pt x="0" y="2"/>
                  </a:moveTo>
                  <a:lnTo>
                    <a:pt x="0" y="2"/>
                  </a:lnTo>
                  <a:lnTo>
                    <a:pt x="0" y="1"/>
                  </a:lnTo>
                  <a:lnTo>
                    <a:pt x="0" y="1"/>
                  </a:lnTo>
                  <a:lnTo>
                    <a:pt x="0" y="1"/>
                  </a:lnTo>
                  <a:lnTo>
                    <a:pt x="0" y="1"/>
                  </a:lnTo>
                  <a:lnTo>
                    <a:pt x="0"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0"/>
                  </a:lnTo>
                  <a:lnTo>
                    <a:pt x="2" y="0"/>
                  </a:lnTo>
                  <a:lnTo>
                    <a:pt x="2" y="0"/>
                  </a:lnTo>
                  <a:lnTo>
                    <a:pt x="2" y="0"/>
                  </a:lnTo>
                  <a:lnTo>
                    <a:pt x="2" y="1"/>
                  </a:lnTo>
                  <a:lnTo>
                    <a:pt x="2" y="1"/>
                  </a:lnTo>
                  <a:lnTo>
                    <a:pt x="2" y="1"/>
                  </a:lnTo>
                  <a:lnTo>
                    <a:pt x="2" y="1"/>
                  </a:lnTo>
                  <a:lnTo>
                    <a:pt x="3" y="2"/>
                  </a:lnTo>
                  <a:lnTo>
                    <a:pt x="3" y="2"/>
                  </a:lnTo>
                  <a:lnTo>
                    <a:pt x="3" y="2"/>
                  </a:lnTo>
                  <a:lnTo>
                    <a:pt x="3" y="3"/>
                  </a:lnTo>
                  <a:lnTo>
                    <a:pt x="3" y="3"/>
                  </a:lnTo>
                  <a:lnTo>
                    <a:pt x="3" y="3"/>
                  </a:lnTo>
                  <a:lnTo>
                    <a:pt x="3" y="4"/>
                  </a:lnTo>
                  <a:lnTo>
                    <a:pt x="3" y="5"/>
                  </a:lnTo>
                  <a:lnTo>
                    <a:pt x="3" y="5"/>
                  </a:lnTo>
                  <a:lnTo>
                    <a:pt x="3" y="6"/>
                  </a:lnTo>
                  <a:lnTo>
                    <a:pt x="4" y="6"/>
                  </a:lnTo>
                  <a:lnTo>
                    <a:pt x="4" y="7"/>
                  </a:lnTo>
                  <a:lnTo>
                    <a:pt x="4" y="8"/>
                  </a:lnTo>
                  <a:lnTo>
                    <a:pt x="4" y="10"/>
                  </a:lnTo>
                  <a:lnTo>
                    <a:pt x="4" y="11"/>
                  </a:lnTo>
                  <a:lnTo>
                    <a:pt x="4" y="11"/>
                  </a:lnTo>
                  <a:lnTo>
                    <a:pt x="5" y="13"/>
                  </a:lnTo>
                  <a:lnTo>
                    <a:pt x="5" y="16"/>
                  </a:lnTo>
                  <a:lnTo>
                    <a:pt x="6" y="22"/>
                  </a:lnTo>
                  <a:lnTo>
                    <a:pt x="6" y="23"/>
                  </a:lnTo>
                  <a:lnTo>
                    <a:pt x="6" y="24"/>
                  </a:lnTo>
                  <a:lnTo>
                    <a:pt x="6" y="26"/>
                  </a:lnTo>
                  <a:lnTo>
                    <a:pt x="6" y="30"/>
                  </a:lnTo>
                  <a:lnTo>
                    <a:pt x="7" y="38"/>
                  </a:lnTo>
                  <a:lnTo>
                    <a:pt x="7" y="39"/>
                  </a:lnTo>
                  <a:lnTo>
                    <a:pt x="7" y="40"/>
                  </a:lnTo>
                  <a:lnTo>
                    <a:pt x="8" y="42"/>
                  </a:lnTo>
                  <a:lnTo>
                    <a:pt x="8" y="47"/>
                  </a:lnTo>
                  <a:lnTo>
                    <a:pt x="9" y="56"/>
                  </a:lnTo>
                  <a:lnTo>
                    <a:pt x="10" y="73"/>
                  </a:lnTo>
                  <a:lnTo>
                    <a:pt x="10" y="74"/>
                  </a:lnTo>
                  <a:lnTo>
                    <a:pt x="10" y="75"/>
                  </a:lnTo>
                  <a:lnTo>
                    <a:pt x="11" y="77"/>
                  </a:lnTo>
                  <a:lnTo>
                    <a:pt x="11" y="81"/>
                  </a:lnTo>
                  <a:lnTo>
                    <a:pt x="12" y="88"/>
                  </a:lnTo>
                  <a:lnTo>
                    <a:pt x="12" y="89"/>
                  </a:lnTo>
                  <a:lnTo>
                    <a:pt x="12" y="90"/>
                  </a:lnTo>
                  <a:lnTo>
                    <a:pt x="12" y="92"/>
                  </a:lnTo>
                  <a:lnTo>
                    <a:pt x="12" y="95"/>
                  </a:lnTo>
                  <a:lnTo>
                    <a:pt x="13" y="101"/>
                  </a:lnTo>
                  <a:lnTo>
                    <a:pt x="13" y="102"/>
                  </a:lnTo>
                  <a:lnTo>
                    <a:pt x="13" y="102"/>
                  </a:lnTo>
                  <a:lnTo>
                    <a:pt x="13" y="104"/>
                  </a:lnTo>
                  <a:lnTo>
                    <a:pt x="14" y="106"/>
                  </a:lnTo>
                  <a:lnTo>
                    <a:pt x="14" y="107"/>
                  </a:lnTo>
                  <a:lnTo>
                    <a:pt x="14" y="107"/>
                  </a:lnTo>
                  <a:lnTo>
                    <a:pt x="14" y="108"/>
                  </a:lnTo>
                  <a:lnTo>
                    <a:pt x="14" y="110"/>
                  </a:lnTo>
                  <a:lnTo>
                    <a:pt x="15" y="111"/>
                  </a:lnTo>
                  <a:lnTo>
                    <a:pt x="15" y="111"/>
                  </a:lnTo>
                  <a:lnTo>
                    <a:pt x="15" y="112"/>
                  </a:lnTo>
                  <a:lnTo>
                    <a:pt x="15" y="112"/>
                  </a:lnTo>
                  <a:lnTo>
                    <a:pt x="15" y="112"/>
                  </a:lnTo>
                  <a:lnTo>
                    <a:pt x="15" y="113"/>
                  </a:lnTo>
                  <a:lnTo>
                    <a:pt x="15" y="114"/>
                  </a:lnTo>
                  <a:lnTo>
                    <a:pt x="15" y="114"/>
                  </a:lnTo>
                  <a:lnTo>
                    <a:pt x="15" y="114"/>
                  </a:lnTo>
                  <a:lnTo>
                    <a:pt x="15" y="114"/>
                  </a:lnTo>
                  <a:lnTo>
                    <a:pt x="15" y="114"/>
                  </a:lnTo>
                  <a:lnTo>
                    <a:pt x="16" y="115"/>
                  </a:lnTo>
                  <a:lnTo>
                    <a:pt x="16" y="115"/>
                  </a:lnTo>
                  <a:lnTo>
                    <a:pt x="16" y="115"/>
                  </a:lnTo>
                  <a:lnTo>
                    <a:pt x="16" y="115"/>
                  </a:lnTo>
                  <a:lnTo>
                    <a:pt x="16" y="115"/>
                  </a:lnTo>
                  <a:lnTo>
                    <a:pt x="16" y="115"/>
                  </a:lnTo>
                  <a:lnTo>
                    <a:pt x="16" y="115"/>
                  </a:lnTo>
                  <a:lnTo>
                    <a:pt x="16" y="116"/>
                  </a:lnTo>
                  <a:lnTo>
                    <a:pt x="16" y="116"/>
                  </a:lnTo>
                  <a:lnTo>
                    <a:pt x="17" y="116"/>
                  </a:lnTo>
                  <a:lnTo>
                    <a:pt x="17" y="116"/>
                  </a:lnTo>
                  <a:lnTo>
                    <a:pt x="17" y="116"/>
                  </a:lnTo>
                  <a:lnTo>
                    <a:pt x="17" y="116"/>
                  </a:lnTo>
                  <a:lnTo>
                    <a:pt x="17" y="115"/>
                  </a:lnTo>
                  <a:lnTo>
                    <a:pt x="17" y="115"/>
                  </a:lnTo>
                  <a:lnTo>
                    <a:pt x="17" y="115"/>
                  </a:lnTo>
                  <a:lnTo>
                    <a:pt x="17" y="115"/>
                  </a:lnTo>
                  <a:lnTo>
                    <a:pt x="17" y="115"/>
                  </a:lnTo>
                  <a:lnTo>
                    <a:pt x="17" y="115"/>
                  </a:lnTo>
                  <a:lnTo>
                    <a:pt x="17" y="114"/>
                  </a:lnTo>
                  <a:lnTo>
                    <a:pt x="17" y="114"/>
                  </a:lnTo>
                  <a:lnTo>
                    <a:pt x="18" y="114"/>
                  </a:lnTo>
                  <a:lnTo>
                    <a:pt x="18" y="114"/>
                  </a:lnTo>
                  <a:lnTo>
                    <a:pt x="18" y="114"/>
                  </a:lnTo>
                  <a:lnTo>
                    <a:pt x="18" y="113"/>
                  </a:lnTo>
                  <a:lnTo>
                    <a:pt x="18" y="112"/>
                  </a:lnTo>
                  <a:lnTo>
                    <a:pt x="18" y="112"/>
                  </a:lnTo>
                  <a:lnTo>
                    <a:pt x="18" y="112"/>
                  </a:lnTo>
                  <a:lnTo>
                    <a:pt x="19" y="111"/>
                  </a:lnTo>
                  <a:lnTo>
                    <a:pt x="19" y="110"/>
                  </a:lnTo>
                  <a:lnTo>
                    <a:pt x="19" y="110"/>
                  </a:lnTo>
                  <a:lnTo>
                    <a:pt x="19" y="109"/>
                  </a:lnTo>
                  <a:lnTo>
                    <a:pt x="19" y="108"/>
                  </a:lnTo>
                  <a:lnTo>
                    <a:pt x="19" y="108"/>
                  </a:lnTo>
                  <a:lnTo>
                    <a:pt x="19" y="107"/>
                  </a:lnTo>
                  <a:lnTo>
                    <a:pt x="20" y="104"/>
                  </a:lnTo>
                  <a:lnTo>
                    <a:pt x="20" y="103"/>
                  </a:lnTo>
                  <a:lnTo>
                    <a:pt x="20" y="103"/>
                  </a:lnTo>
                  <a:lnTo>
                    <a:pt x="20" y="101"/>
                  </a:lnTo>
                  <a:lnTo>
                    <a:pt x="20" y="98"/>
                  </a:lnTo>
                  <a:lnTo>
                    <a:pt x="21" y="97"/>
                  </a:lnTo>
                  <a:lnTo>
                    <a:pt x="21" y="96"/>
                  </a:lnTo>
                  <a:lnTo>
                    <a:pt x="21" y="95"/>
                  </a:lnTo>
                  <a:lnTo>
                    <a:pt x="21" y="91"/>
                  </a:lnTo>
                  <a:lnTo>
                    <a:pt x="22" y="83"/>
                  </a:lnTo>
                  <a:lnTo>
                    <a:pt x="22" y="82"/>
                  </a:lnTo>
                  <a:lnTo>
                    <a:pt x="22" y="81"/>
                  </a:lnTo>
                  <a:lnTo>
                    <a:pt x="22" y="79"/>
                  </a:lnTo>
                  <a:lnTo>
                    <a:pt x="23" y="75"/>
                  </a:lnTo>
                  <a:lnTo>
                    <a:pt x="24" y="66"/>
                  </a:lnTo>
                  <a:lnTo>
                    <a:pt x="25" y="48"/>
                  </a:lnTo>
                  <a:lnTo>
                    <a:pt x="25" y="47"/>
                  </a:lnTo>
                  <a:lnTo>
                    <a:pt x="25" y="46"/>
                  </a:lnTo>
                  <a:lnTo>
                    <a:pt x="25" y="44"/>
                  </a:lnTo>
                  <a:lnTo>
                    <a:pt x="26" y="40"/>
                  </a:lnTo>
                  <a:lnTo>
                    <a:pt x="26" y="32"/>
                  </a:lnTo>
                  <a:lnTo>
                    <a:pt x="26" y="30"/>
                  </a:lnTo>
                  <a:lnTo>
                    <a:pt x="27" y="30"/>
                  </a:lnTo>
                  <a:lnTo>
                    <a:pt x="27" y="28"/>
                  </a:lnTo>
                  <a:lnTo>
                    <a:pt x="27" y="24"/>
                  </a:lnTo>
                  <a:lnTo>
                    <a:pt x="28" y="17"/>
                  </a:lnTo>
                  <a:lnTo>
                    <a:pt x="28" y="16"/>
                  </a:lnTo>
                  <a:lnTo>
                    <a:pt x="28" y="16"/>
                  </a:lnTo>
                  <a:lnTo>
                    <a:pt x="28" y="14"/>
                  </a:lnTo>
                  <a:lnTo>
                    <a:pt x="29" y="12"/>
                  </a:lnTo>
                  <a:lnTo>
                    <a:pt x="29" y="11"/>
                  </a:lnTo>
                  <a:lnTo>
                    <a:pt x="29" y="10"/>
                  </a:lnTo>
                  <a:lnTo>
                    <a:pt x="29" y="9"/>
                  </a:lnTo>
                  <a:lnTo>
                    <a:pt x="29" y="7"/>
                  </a:lnTo>
                  <a:lnTo>
                    <a:pt x="29" y="6"/>
                  </a:lnTo>
                  <a:lnTo>
                    <a:pt x="30" y="6"/>
                  </a:lnTo>
                  <a:lnTo>
                    <a:pt x="30" y="5"/>
                  </a:lnTo>
                  <a:lnTo>
                    <a:pt x="30" y="5"/>
                  </a:lnTo>
                  <a:lnTo>
                    <a:pt x="30" y="4"/>
                  </a:lnTo>
                  <a:lnTo>
                    <a:pt x="30" y="3"/>
                  </a:lnTo>
                  <a:lnTo>
                    <a:pt x="30" y="3"/>
                  </a:lnTo>
                  <a:lnTo>
                    <a:pt x="30" y="3"/>
                  </a:lnTo>
                  <a:lnTo>
                    <a:pt x="30" y="2"/>
                  </a:lnTo>
                  <a:lnTo>
                    <a:pt x="30" y="2"/>
                  </a:lnTo>
                  <a:lnTo>
                    <a:pt x="30" y="2"/>
                  </a:lnTo>
                  <a:lnTo>
                    <a:pt x="31" y="2"/>
                  </a:lnTo>
                  <a:lnTo>
                    <a:pt x="31" y="1"/>
                  </a:lnTo>
                  <a:lnTo>
                    <a:pt x="31" y="1"/>
                  </a:lnTo>
                  <a:lnTo>
                    <a:pt x="31" y="1"/>
                  </a:lnTo>
                  <a:lnTo>
                    <a:pt x="31" y="0"/>
                  </a:lnTo>
                  <a:lnTo>
                    <a:pt x="31" y="0"/>
                  </a:lnTo>
                  <a:lnTo>
                    <a:pt x="31" y="0"/>
                  </a:lnTo>
                  <a:lnTo>
                    <a:pt x="31" y="0"/>
                  </a:lnTo>
                  <a:lnTo>
                    <a:pt x="31" y="0"/>
                  </a:lnTo>
                  <a:lnTo>
                    <a:pt x="31" y="0"/>
                  </a:lnTo>
                  <a:lnTo>
                    <a:pt x="32" y="0"/>
                  </a:lnTo>
                  <a:lnTo>
                    <a:pt x="32" y="0"/>
                  </a:lnTo>
                  <a:lnTo>
                    <a:pt x="32" y="0"/>
                  </a:lnTo>
                  <a:lnTo>
                    <a:pt x="32" y="0"/>
                  </a:lnTo>
                  <a:lnTo>
                    <a:pt x="32" y="0"/>
                  </a:lnTo>
                  <a:lnTo>
                    <a:pt x="32" y="0"/>
                  </a:lnTo>
                  <a:lnTo>
                    <a:pt x="32" y="0"/>
                  </a:lnTo>
                  <a:lnTo>
                    <a:pt x="32" y="0"/>
                  </a:lnTo>
                  <a:lnTo>
                    <a:pt x="32" y="0"/>
                  </a:lnTo>
                  <a:lnTo>
                    <a:pt x="32" y="0"/>
                  </a:lnTo>
                  <a:lnTo>
                    <a:pt x="32" y="0"/>
                  </a:lnTo>
                  <a:lnTo>
                    <a:pt x="32" y="0"/>
                  </a:lnTo>
                  <a:lnTo>
                    <a:pt x="33" y="0"/>
                  </a:lnTo>
                  <a:lnTo>
                    <a:pt x="33" y="1"/>
                  </a:lnTo>
                  <a:lnTo>
                    <a:pt x="33" y="1"/>
                  </a:lnTo>
                  <a:lnTo>
                    <a:pt x="33" y="1"/>
                  </a:lnTo>
                  <a:lnTo>
                    <a:pt x="33" y="1"/>
                  </a:lnTo>
                  <a:lnTo>
                    <a:pt x="33" y="2"/>
                  </a:lnTo>
                  <a:lnTo>
                    <a:pt x="33" y="2"/>
                  </a:lnTo>
                  <a:lnTo>
                    <a:pt x="33" y="2"/>
                  </a:lnTo>
                  <a:lnTo>
                    <a:pt x="33" y="2"/>
                  </a:lnTo>
                  <a:lnTo>
                    <a:pt x="33" y="3"/>
                  </a:lnTo>
                  <a:lnTo>
                    <a:pt x="34" y="3"/>
                  </a:lnTo>
                  <a:lnTo>
                    <a:pt x="34" y="4"/>
                  </a:lnTo>
                  <a:lnTo>
                    <a:pt x="34" y="4"/>
                  </a:lnTo>
                  <a:lnTo>
                    <a:pt x="34" y="5"/>
                  </a:lnTo>
                  <a:lnTo>
                    <a:pt x="34" y="6"/>
                  </a:lnTo>
                  <a:lnTo>
                    <a:pt x="34" y="6"/>
                  </a:lnTo>
                  <a:lnTo>
                    <a:pt x="34" y="7"/>
                  </a:lnTo>
                  <a:lnTo>
                    <a:pt x="34" y="8"/>
                  </a:lnTo>
                  <a:lnTo>
                    <a:pt x="34" y="8"/>
                  </a:lnTo>
                  <a:lnTo>
                    <a:pt x="35" y="10"/>
                  </a:lnTo>
                  <a:lnTo>
                    <a:pt x="35" y="12"/>
                  </a:lnTo>
                  <a:lnTo>
                    <a:pt x="35" y="13"/>
                  </a:lnTo>
                  <a:lnTo>
                    <a:pt x="35" y="14"/>
                  </a:lnTo>
                  <a:lnTo>
                    <a:pt x="35" y="15"/>
                  </a:lnTo>
                  <a:lnTo>
                    <a:pt x="36" y="19"/>
                  </a:lnTo>
                  <a:lnTo>
                    <a:pt x="36" y="26"/>
                  </a:lnTo>
                  <a:lnTo>
                    <a:pt x="37" y="27"/>
                  </a:lnTo>
                  <a:lnTo>
                    <a:pt x="37" y="28"/>
                  </a:lnTo>
                  <a:lnTo>
                    <a:pt x="37" y="30"/>
                  </a:lnTo>
                  <a:lnTo>
                    <a:pt x="37" y="34"/>
                  </a:lnTo>
                  <a:lnTo>
                    <a:pt x="38" y="42"/>
                  </a:lnTo>
                  <a:lnTo>
                    <a:pt x="40" y="60"/>
                  </a:lnTo>
                  <a:lnTo>
                    <a:pt x="40" y="61"/>
                  </a:lnTo>
                  <a:lnTo>
                    <a:pt x="40" y="62"/>
                  </a:lnTo>
                  <a:lnTo>
                    <a:pt x="40" y="65"/>
                  </a:lnTo>
                  <a:lnTo>
                    <a:pt x="40" y="69"/>
                  </a:lnTo>
                  <a:lnTo>
                    <a:pt x="41" y="77"/>
                  </a:lnTo>
                  <a:lnTo>
                    <a:pt x="41" y="78"/>
                  </a:lnTo>
                  <a:lnTo>
                    <a:pt x="41" y="79"/>
                  </a:lnTo>
                  <a:lnTo>
                    <a:pt x="41" y="81"/>
                  </a:lnTo>
                  <a:lnTo>
                    <a:pt x="42" y="85"/>
                  </a:lnTo>
                  <a:lnTo>
                    <a:pt x="42" y="92"/>
                  </a:lnTo>
                  <a:lnTo>
                    <a:pt x="42" y="93"/>
                  </a:lnTo>
                  <a:lnTo>
                    <a:pt x="42" y="94"/>
                  </a:lnTo>
                  <a:lnTo>
                    <a:pt x="43" y="95"/>
                  </a:lnTo>
                  <a:lnTo>
                    <a:pt x="43" y="98"/>
                  </a:lnTo>
                  <a:lnTo>
                    <a:pt x="43" y="99"/>
                  </a:lnTo>
                  <a:lnTo>
                    <a:pt x="43" y="100"/>
                  </a:lnTo>
                  <a:lnTo>
                    <a:pt x="43" y="101"/>
                  </a:lnTo>
                  <a:lnTo>
                    <a:pt x="44" y="104"/>
                  </a:lnTo>
                  <a:lnTo>
                    <a:pt x="44" y="105"/>
                  </a:lnTo>
                  <a:lnTo>
                    <a:pt x="44" y="105"/>
                  </a:lnTo>
                  <a:lnTo>
                    <a:pt x="44" y="106"/>
                  </a:lnTo>
                  <a:lnTo>
                    <a:pt x="44" y="107"/>
                  </a:lnTo>
                  <a:lnTo>
                    <a:pt x="44" y="108"/>
                  </a:lnTo>
                  <a:lnTo>
                    <a:pt x="44" y="109"/>
                  </a:lnTo>
                  <a:lnTo>
                    <a:pt x="45" y="109"/>
                  </a:lnTo>
                  <a:lnTo>
                    <a:pt x="45" y="110"/>
                  </a:lnTo>
                  <a:lnTo>
                    <a:pt x="45" y="110"/>
                  </a:lnTo>
                  <a:lnTo>
                    <a:pt x="45" y="111"/>
                  </a:lnTo>
                  <a:lnTo>
                    <a:pt x="45" y="111"/>
                  </a:lnTo>
                  <a:lnTo>
                    <a:pt x="45" y="112"/>
                  </a:lnTo>
                  <a:lnTo>
                    <a:pt x="45" y="112"/>
                  </a:lnTo>
                  <a:lnTo>
                    <a:pt x="45" y="113"/>
                  </a:lnTo>
                  <a:lnTo>
                    <a:pt x="46" y="113"/>
                  </a:lnTo>
                  <a:lnTo>
                    <a:pt x="46" y="113"/>
                  </a:lnTo>
                  <a:lnTo>
                    <a:pt x="46" y="114"/>
                  </a:lnTo>
                  <a:lnTo>
                    <a:pt x="46" y="114"/>
                  </a:lnTo>
                  <a:lnTo>
                    <a:pt x="46" y="114"/>
                  </a:lnTo>
                  <a:lnTo>
                    <a:pt x="46" y="115"/>
                  </a:lnTo>
                  <a:lnTo>
                    <a:pt x="46" y="115"/>
                  </a:lnTo>
                  <a:lnTo>
                    <a:pt x="46" y="115"/>
                  </a:lnTo>
                  <a:lnTo>
                    <a:pt x="46" y="115"/>
                  </a:lnTo>
                  <a:lnTo>
                    <a:pt x="46" y="115"/>
                  </a:lnTo>
                  <a:lnTo>
                    <a:pt x="46" y="115"/>
                  </a:lnTo>
                  <a:lnTo>
                    <a:pt x="46" y="115"/>
                  </a:lnTo>
                  <a:lnTo>
                    <a:pt x="47" y="116"/>
                  </a:lnTo>
                  <a:lnTo>
                    <a:pt x="47" y="116"/>
                  </a:lnTo>
                  <a:lnTo>
                    <a:pt x="47" y="116"/>
                  </a:lnTo>
                  <a:lnTo>
                    <a:pt x="47" y="116"/>
                  </a:lnTo>
                  <a:lnTo>
                    <a:pt x="47" y="116"/>
                  </a:lnTo>
                  <a:lnTo>
                    <a:pt x="47" y="116"/>
                  </a:lnTo>
                  <a:lnTo>
                    <a:pt x="47" y="116"/>
                  </a:lnTo>
                  <a:lnTo>
                    <a:pt x="47" y="115"/>
                  </a:lnTo>
                  <a:lnTo>
                    <a:pt x="47" y="115"/>
                  </a:lnTo>
                  <a:lnTo>
                    <a:pt x="47" y="115"/>
                  </a:lnTo>
                  <a:lnTo>
                    <a:pt x="47" y="115"/>
                  </a:lnTo>
                  <a:lnTo>
                    <a:pt x="48" y="115"/>
                  </a:lnTo>
                  <a:lnTo>
                    <a:pt x="48" y="115"/>
                  </a:lnTo>
                  <a:lnTo>
                    <a:pt x="48" y="115"/>
                  </a:lnTo>
                  <a:lnTo>
                    <a:pt x="48" y="114"/>
                  </a:lnTo>
                  <a:lnTo>
                    <a:pt x="48" y="114"/>
                  </a:lnTo>
                  <a:lnTo>
                    <a:pt x="48" y="114"/>
                  </a:lnTo>
                  <a:lnTo>
                    <a:pt x="48" y="114"/>
                  </a:lnTo>
                  <a:lnTo>
                    <a:pt x="48" y="114"/>
                  </a:lnTo>
                  <a:lnTo>
                    <a:pt x="48" y="113"/>
                  </a:lnTo>
                  <a:lnTo>
                    <a:pt x="48" y="113"/>
                  </a:lnTo>
                  <a:lnTo>
                    <a:pt x="48" y="112"/>
                  </a:lnTo>
                  <a:lnTo>
                    <a:pt x="49" y="112"/>
                  </a:lnTo>
                  <a:lnTo>
                    <a:pt x="49" y="111"/>
                  </a:lnTo>
                  <a:lnTo>
                    <a:pt x="49" y="111"/>
                  </a:lnTo>
                  <a:lnTo>
                    <a:pt x="49" y="110"/>
                  </a:lnTo>
                  <a:lnTo>
                    <a:pt x="49" y="108"/>
                  </a:lnTo>
                  <a:lnTo>
                    <a:pt x="49" y="107"/>
                  </a:lnTo>
                  <a:lnTo>
                    <a:pt x="50" y="107"/>
                  </a:lnTo>
                  <a:lnTo>
                    <a:pt x="50" y="106"/>
                  </a:lnTo>
                  <a:lnTo>
                    <a:pt x="50" y="103"/>
                  </a:lnTo>
                  <a:lnTo>
                    <a:pt x="50" y="102"/>
                  </a:lnTo>
                  <a:lnTo>
                    <a:pt x="50" y="102"/>
                  </a:lnTo>
                  <a:lnTo>
                    <a:pt x="50" y="100"/>
                  </a:lnTo>
                  <a:lnTo>
                    <a:pt x="51" y="98"/>
                  </a:lnTo>
                  <a:lnTo>
                    <a:pt x="51" y="97"/>
                  </a:lnTo>
                  <a:lnTo>
                    <a:pt x="51" y="96"/>
                  </a:lnTo>
                  <a:lnTo>
                    <a:pt x="51" y="94"/>
                  </a:lnTo>
                  <a:lnTo>
                    <a:pt x="52" y="90"/>
                  </a:lnTo>
                  <a:lnTo>
                    <a:pt x="52" y="83"/>
                  </a:lnTo>
                  <a:lnTo>
                    <a:pt x="54" y="65"/>
                  </a:lnTo>
                  <a:lnTo>
                    <a:pt x="54" y="64"/>
                  </a:lnTo>
                  <a:lnTo>
                    <a:pt x="54" y="63"/>
                  </a:lnTo>
                  <a:lnTo>
                    <a:pt x="54" y="61"/>
                  </a:lnTo>
                  <a:lnTo>
                    <a:pt x="54" y="56"/>
                  </a:lnTo>
                  <a:lnTo>
                    <a:pt x="55" y="47"/>
                  </a:lnTo>
                  <a:lnTo>
                    <a:pt x="57" y="30"/>
                  </a:lnTo>
                  <a:lnTo>
                    <a:pt x="57" y="29"/>
                  </a:lnTo>
                  <a:lnTo>
                    <a:pt x="57" y="28"/>
                  </a:lnTo>
                  <a:lnTo>
                    <a:pt x="57" y="26"/>
                  </a:lnTo>
                  <a:lnTo>
                    <a:pt x="57" y="23"/>
                  </a:lnTo>
                  <a:lnTo>
                    <a:pt x="58" y="22"/>
                  </a:lnTo>
                  <a:lnTo>
                    <a:pt x="58" y="21"/>
                  </a:lnTo>
                  <a:lnTo>
                    <a:pt x="58" y="20"/>
                  </a:lnTo>
                  <a:lnTo>
                    <a:pt x="58" y="16"/>
                  </a:lnTo>
                  <a:lnTo>
                    <a:pt x="58" y="16"/>
                  </a:lnTo>
                  <a:lnTo>
                    <a:pt x="58" y="15"/>
                  </a:lnTo>
                  <a:lnTo>
                    <a:pt x="58" y="14"/>
                  </a:lnTo>
                  <a:lnTo>
                    <a:pt x="59" y="11"/>
                  </a:lnTo>
                  <a:lnTo>
                    <a:pt x="59" y="10"/>
                  </a:lnTo>
                  <a:lnTo>
                    <a:pt x="59" y="10"/>
                  </a:lnTo>
                  <a:lnTo>
                    <a:pt x="59" y="8"/>
                  </a:lnTo>
                  <a:lnTo>
                    <a:pt x="60" y="6"/>
                  </a:lnTo>
                  <a:lnTo>
                    <a:pt x="60" y="6"/>
                  </a:lnTo>
                  <a:lnTo>
                    <a:pt x="60" y="5"/>
                  </a:lnTo>
                  <a:lnTo>
                    <a:pt x="60" y="4"/>
                  </a:lnTo>
                  <a:lnTo>
                    <a:pt x="60" y="4"/>
                  </a:lnTo>
                  <a:lnTo>
                    <a:pt x="60" y="4"/>
                  </a:lnTo>
                  <a:lnTo>
                    <a:pt x="60" y="3"/>
                  </a:lnTo>
                  <a:lnTo>
                    <a:pt x="60" y="3"/>
                  </a:lnTo>
                  <a:lnTo>
                    <a:pt x="60" y="2"/>
                  </a:lnTo>
                  <a:lnTo>
                    <a:pt x="60" y="2"/>
                  </a:lnTo>
                  <a:lnTo>
                    <a:pt x="60" y="2"/>
                  </a:lnTo>
                  <a:lnTo>
                    <a:pt x="61" y="1"/>
                  </a:lnTo>
                  <a:lnTo>
                    <a:pt x="61" y="1"/>
                  </a:lnTo>
                  <a:lnTo>
                    <a:pt x="61" y="1"/>
                  </a:lnTo>
                  <a:lnTo>
                    <a:pt x="61" y="1"/>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0"/>
                  </a:lnTo>
                  <a:lnTo>
                    <a:pt x="62" y="0"/>
                  </a:lnTo>
                  <a:lnTo>
                    <a:pt x="62" y="0"/>
                  </a:lnTo>
                  <a:lnTo>
                    <a:pt x="62" y="0"/>
                  </a:lnTo>
                  <a:lnTo>
                    <a:pt x="62" y="0"/>
                  </a:lnTo>
                  <a:lnTo>
                    <a:pt x="63" y="0"/>
                  </a:lnTo>
                  <a:lnTo>
                    <a:pt x="63" y="1"/>
                  </a:lnTo>
                  <a:lnTo>
                    <a:pt x="63" y="1"/>
                  </a:lnTo>
                  <a:lnTo>
                    <a:pt x="63" y="1"/>
                  </a:lnTo>
                  <a:lnTo>
                    <a:pt x="63" y="1"/>
                  </a:lnTo>
                  <a:lnTo>
                    <a:pt x="63" y="2"/>
                  </a:lnTo>
                  <a:lnTo>
                    <a:pt x="63" y="2"/>
                  </a:lnTo>
                  <a:lnTo>
                    <a:pt x="63" y="2"/>
                  </a:lnTo>
                  <a:lnTo>
                    <a:pt x="63" y="3"/>
                  </a:lnTo>
                  <a:lnTo>
                    <a:pt x="64" y="3"/>
                  </a:lnTo>
                  <a:lnTo>
                    <a:pt x="64" y="4"/>
                  </a:lnTo>
                  <a:lnTo>
                    <a:pt x="64" y="5"/>
                  </a:lnTo>
                  <a:lnTo>
                    <a:pt x="64" y="5"/>
                  </a:lnTo>
                  <a:lnTo>
                    <a:pt x="64" y="6"/>
                  </a:lnTo>
                  <a:lnTo>
                    <a:pt x="64" y="7"/>
                  </a:lnTo>
                  <a:lnTo>
                    <a:pt x="65" y="9"/>
                  </a:lnTo>
                  <a:lnTo>
                    <a:pt x="65" y="10"/>
                  </a:lnTo>
                  <a:lnTo>
                    <a:pt x="65" y="10"/>
                  </a:lnTo>
                  <a:lnTo>
                    <a:pt x="65" y="12"/>
                  </a:lnTo>
                  <a:lnTo>
                    <a:pt x="65" y="15"/>
                  </a:lnTo>
                  <a:lnTo>
                    <a:pt x="65" y="16"/>
                  </a:lnTo>
                  <a:lnTo>
                    <a:pt x="66" y="16"/>
                  </a:lnTo>
                  <a:lnTo>
                    <a:pt x="66" y="18"/>
                  </a:lnTo>
                  <a:lnTo>
                    <a:pt x="66" y="22"/>
                  </a:lnTo>
                  <a:lnTo>
                    <a:pt x="67" y="29"/>
                  </a:lnTo>
                  <a:lnTo>
                    <a:pt x="67" y="30"/>
                  </a:lnTo>
                  <a:lnTo>
                    <a:pt x="67" y="32"/>
                  </a:lnTo>
                  <a:lnTo>
                    <a:pt x="67" y="34"/>
                  </a:lnTo>
                  <a:lnTo>
                    <a:pt x="68" y="38"/>
                  </a:lnTo>
                  <a:lnTo>
                    <a:pt x="68" y="47"/>
                  </a:lnTo>
                  <a:lnTo>
                    <a:pt x="68" y="48"/>
                  </a:lnTo>
                  <a:lnTo>
                    <a:pt x="68" y="49"/>
                  </a:lnTo>
                  <a:lnTo>
                    <a:pt x="69" y="51"/>
                  </a:lnTo>
                  <a:lnTo>
                    <a:pt x="69" y="56"/>
                  </a:lnTo>
                  <a:lnTo>
                    <a:pt x="70" y="65"/>
                  </a:lnTo>
                  <a:lnTo>
                    <a:pt x="70" y="66"/>
                  </a:lnTo>
                  <a:lnTo>
                    <a:pt x="70" y="67"/>
                  </a:lnTo>
                  <a:lnTo>
                    <a:pt x="70" y="70"/>
                  </a:lnTo>
                  <a:lnTo>
                    <a:pt x="71" y="74"/>
                  </a:lnTo>
                  <a:lnTo>
                    <a:pt x="71" y="82"/>
                  </a:lnTo>
                  <a:lnTo>
                    <a:pt x="71" y="84"/>
                  </a:lnTo>
                  <a:lnTo>
                    <a:pt x="72" y="84"/>
                  </a:lnTo>
                  <a:lnTo>
                    <a:pt x="72" y="86"/>
                  </a:lnTo>
                  <a:lnTo>
                    <a:pt x="72" y="90"/>
                  </a:lnTo>
                  <a:lnTo>
                    <a:pt x="72" y="91"/>
                  </a:lnTo>
                  <a:lnTo>
                    <a:pt x="72" y="92"/>
                  </a:lnTo>
                  <a:lnTo>
                    <a:pt x="72" y="94"/>
                  </a:lnTo>
                  <a:lnTo>
                    <a:pt x="73" y="97"/>
                  </a:lnTo>
                  <a:lnTo>
                    <a:pt x="73" y="98"/>
                  </a:lnTo>
                  <a:lnTo>
                    <a:pt x="73" y="99"/>
                  </a:lnTo>
                  <a:lnTo>
                    <a:pt x="73" y="101"/>
                  </a:lnTo>
                  <a:lnTo>
                    <a:pt x="74" y="104"/>
                  </a:lnTo>
                  <a:lnTo>
                    <a:pt x="74" y="104"/>
                  </a:lnTo>
                  <a:lnTo>
                    <a:pt x="74" y="105"/>
                  </a:lnTo>
                  <a:lnTo>
                    <a:pt x="74" y="106"/>
                  </a:lnTo>
                  <a:lnTo>
                    <a:pt x="74" y="108"/>
                  </a:lnTo>
                  <a:lnTo>
                    <a:pt x="74" y="109"/>
                  </a:lnTo>
                  <a:lnTo>
                    <a:pt x="74" y="110"/>
                  </a:lnTo>
                  <a:lnTo>
                    <a:pt x="75" y="110"/>
                  </a:lnTo>
                  <a:lnTo>
                    <a:pt x="75" y="111"/>
                  </a:lnTo>
                  <a:lnTo>
                    <a:pt x="75" y="111"/>
                  </a:lnTo>
                  <a:lnTo>
                    <a:pt x="75" y="112"/>
                  </a:lnTo>
                  <a:lnTo>
                    <a:pt x="75" y="112"/>
                  </a:lnTo>
                  <a:lnTo>
                    <a:pt x="75" y="113"/>
                  </a:lnTo>
                  <a:lnTo>
                    <a:pt x="75" y="113"/>
                  </a:lnTo>
                  <a:lnTo>
                    <a:pt x="75" y="113"/>
                  </a:lnTo>
                  <a:lnTo>
                    <a:pt x="75" y="114"/>
                  </a:lnTo>
                  <a:lnTo>
                    <a:pt x="76" y="114"/>
                  </a:lnTo>
                  <a:lnTo>
                    <a:pt x="76" y="114"/>
                  </a:lnTo>
                  <a:lnTo>
                    <a:pt x="76" y="114"/>
                  </a:lnTo>
                  <a:lnTo>
                    <a:pt x="76" y="115"/>
                  </a:lnTo>
                  <a:lnTo>
                    <a:pt x="76" y="115"/>
                  </a:lnTo>
                  <a:lnTo>
                    <a:pt x="76" y="115"/>
                  </a:lnTo>
                  <a:lnTo>
                    <a:pt x="76" y="115"/>
                  </a:lnTo>
                  <a:lnTo>
                    <a:pt x="76" y="115"/>
                  </a:lnTo>
                  <a:lnTo>
                    <a:pt x="76" y="115"/>
                  </a:lnTo>
                  <a:lnTo>
                    <a:pt x="76" y="115"/>
                  </a:lnTo>
                  <a:lnTo>
                    <a:pt x="76" y="116"/>
                  </a:lnTo>
                  <a:lnTo>
                    <a:pt x="76" y="116"/>
                  </a:lnTo>
                  <a:lnTo>
                    <a:pt x="77" y="116"/>
                  </a:lnTo>
                  <a:lnTo>
                    <a:pt x="77" y="116"/>
                  </a:lnTo>
                  <a:lnTo>
                    <a:pt x="77" y="116"/>
                  </a:lnTo>
                  <a:lnTo>
                    <a:pt x="77" y="116"/>
                  </a:lnTo>
                  <a:lnTo>
                    <a:pt x="77" y="116"/>
                  </a:lnTo>
                  <a:lnTo>
                    <a:pt x="77" y="115"/>
                  </a:lnTo>
                  <a:lnTo>
                    <a:pt x="77" y="115"/>
                  </a:lnTo>
                  <a:lnTo>
                    <a:pt x="77" y="115"/>
                  </a:lnTo>
                  <a:lnTo>
                    <a:pt x="77" y="115"/>
                  </a:lnTo>
                  <a:lnTo>
                    <a:pt x="77" y="115"/>
                  </a:lnTo>
                  <a:lnTo>
                    <a:pt x="77" y="115"/>
                  </a:lnTo>
                  <a:lnTo>
                    <a:pt x="78" y="115"/>
                  </a:lnTo>
                  <a:lnTo>
                    <a:pt x="78" y="114"/>
                  </a:lnTo>
                  <a:lnTo>
                    <a:pt x="78" y="114"/>
                  </a:lnTo>
                  <a:lnTo>
                    <a:pt x="78" y="114"/>
                  </a:lnTo>
                  <a:lnTo>
                    <a:pt x="78" y="114"/>
                  </a:lnTo>
                  <a:lnTo>
                    <a:pt x="78" y="113"/>
                  </a:lnTo>
                  <a:lnTo>
                    <a:pt x="78" y="113"/>
                  </a:lnTo>
                  <a:lnTo>
                    <a:pt x="78" y="112"/>
                  </a:lnTo>
                  <a:lnTo>
                    <a:pt x="78" y="112"/>
                  </a:lnTo>
                  <a:lnTo>
                    <a:pt x="78" y="111"/>
                  </a:lnTo>
                  <a:lnTo>
                    <a:pt x="78" y="111"/>
                  </a:lnTo>
                  <a:lnTo>
                    <a:pt x="79" y="110"/>
                  </a:lnTo>
                  <a:lnTo>
                    <a:pt x="79" y="110"/>
                  </a:lnTo>
                  <a:lnTo>
                    <a:pt x="79" y="109"/>
                  </a:lnTo>
                  <a:lnTo>
                    <a:pt x="79" y="108"/>
                  </a:lnTo>
                  <a:lnTo>
                    <a:pt x="79" y="108"/>
                  </a:lnTo>
                  <a:lnTo>
                    <a:pt x="79" y="107"/>
                  </a:lnTo>
                  <a:lnTo>
                    <a:pt x="79" y="106"/>
                  </a:lnTo>
                  <a:lnTo>
                    <a:pt x="80" y="105"/>
                  </a:lnTo>
                  <a:lnTo>
                    <a:pt x="80" y="103"/>
                  </a:lnTo>
                  <a:lnTo>
                    <a:pt x="80" y="102"/>
                  </a:lnTo>
                  <a:lnTo>
                    <a:pt x="80" y="101"/>
                  </a:lnTo>
                  <a:lnTo>
                    <a:pt x="80" y="100"/>
                  </a:lnTo>
                  <a:lnTo>
                    <a:pt x="81" y="96"/>
                  </a:lnTo>
                  <a:lnTo>
                    <a:pt x="81" y="89"/>
                  </a:lnTo>
                  <a:lnTo>
                    <a:pt x="82" y="88"/>
                  </a:lnTo>
                  <a:lnTo>
                    <a:pt x="82" y="87"/>
                  </a:lnTo>
                  <a:lnTo>
                    <a:pt x="82" y="85"/>
                  </a:lnTo>
                  <a:lnTo>
                    <a:pt x="82" y="81"/>
                  </a:lnTo>
                  <a:lnTo>
                    <a:pt x="83" y="72"/>
                  </a:lnTo>
                  <a:lnTo>
                    <a:pt x="83" y="71"/>
                  </a:lnTo>
                  <a:lnTo>
                    <a:pt x="83" y="70"/>
                  </a:lnTo>
                  <a:lnTo>
                    <a:pt x="83" y="67"/>
                  </a:lnTo>
                  <a:lnTo>
                    <a:pt x="84" y="63"/>
                  </a:lnTo>
                  <a:lnTo>
                    <a:pt x="85" y="54"/>
                  </a:lnTo>
                  <a:lnTo>
                    <a:pt x="86" y="35"/>
                  </a:lnTo>
                  <a:lnTo>
                    <a:pt x="86" y="34"/>
                  </a:lnTo>
                  <a:lnTo>
                    <a:pt x="86" y="34"/>
                  </a:lnTo>
                  <a:lnTo>
                    <a:pt x="86" y="32"/>
                  </a:lnTo>
                  <a:lnTo>
                    <a:pt x="87" y="28"/>
                  </a:lnTo>
                  <a:lnTo>
                    <a:pt x="87" y="27"/>
                  </a:lnTo>
                  <a:lnTo>
                    <a:pt x="87" y="26"/>
                  </a:lnTo>
                  <a:lnTo>
                    <a:pt x="87" y="24"/>
                  </a:lnTo>
                  <a:lnTo>
                    <a:pt x="87" y="21"/>
                  </a:lnTo>
                  <a:lnTo>
                    <a:pt x="87" y="20"/>
                  </a:lnTo>
                  <a:lnTo>
                    <a:pt x="88" y="19"/>
                  </a:lnTo>
                  <a:lnTo>
                    <a:pt x="88" y="17"/>
                  </a:lnTo>
                  <a:lnTo>
                    <a:pt x="88" y="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1" name="Freeform 78"/>
            <p:cNvSpPr>
              <a:spLocks/>
            </p:cNvSpPr>
            <p:nvPr/>
          </p:nvSpPr>
          <p:spPr bwMode="auto">
            <a:xfrm>
              <a:off x="4146" y="2186"/>
              <a:ext cx="83" cy="116"/>
            </a:xfrm>
            <a:custGeom>
              <a:avLst/>
              <a:gdLst/>
              <a:ahLst/>
              <a:cxnLst>
                <a:cxn ang="0">
                  <a:pos x="1" y="7"/>
                </a:cxn>
                <a:cxn ang="0">
                  <a:pos x="2" y="2"/>
                </a:cxn>
                <a:cxn ang="0">
                  <a:pos x="3" y="0"/>
                </a:cxn>
                <a:cxn ang="0">
                  <a:pos x="3" y="0"/>
                </a:cxn>
                <a:cxn ang="0">
                  <a:pos x="4" y="0"/>
                </a:cxn>
                <a:cxn ang="0">
                  <a:pos x="5" y="3"/>
                </a:cxn>
                <a:cxn ang="0">
                  <a:pos x="6" y="8"/>
                </a:cxn>
                <a:cxn ang="0">
                  <a:pos x="8" y="27"/>
                </a:cxn>
                <a:cxn ang="0">
                  <a:pos x="10" y="53"/>
                </a:cxn>
                <a:cxn ang="0">
                  <a:pos x="13" y="82"/>
                </a:cxn>
                <a:cxn ang="0">
                  <a:pos x="14" y="97"/>
                </a:cxn>
                <a:cxn ang="0">
                  <a:pos x="16" y="109"/>
                </a:cxn>
                <a:cxn ang="0">
                  <a:pos x="17" y="113"/>
                </a:cxn>
                <a:cxn ang="0">
                  <a:pos x="17" y="115"/>
                </a:cxn>
                <a:cxn ang="0">
                  <a:pos x="18" y="116"/>
                </a:cxn>
                <a:cxn ang="0">
                  <a:pos x="19" y="115"/>
                </a:cxn>
                <a:cxn ang="0">
                  <a:pos x="20" y="113"/>
                </a:cxn>
                <a:cxn ang="0">
                  <a:pos x="21" y="108"/>
                </a:cxn>
                <a:cxn ang="0">
                  <a:pos x="22" y="97"/>
                </a:cxn>
                <a:cxn ang="0">
                  <a:pos x="25" y="70"/>
                </a:cxn>
                <a:cxn ang="0">
                  <a:pos x="28" y="27"/>
                </a:cxn>
                <a:cxn ang="0">
                  <a:pos x="29" y="14"/>
                </a:cxn>
                <a:cxn ang="0">
                  <a:pos x="31" y="6"/>
                </a:cxn>
                <a:cxn ang="0">
                  <a:pos x="31" y="2"/>
                </a:cxn>
                <a:cxn ang="0">
                  <a:pos x="32" y="0"/>
                </a:cxn>
                <a:cxn ang="0">
                  <a:pos x="33" y="0"/>
                </a:cxn>
                <a:cxn ang="0">
                  <a:pos x="34" y="1"/>
                </a:cxn>
                <a:cxn ang="0">
                  <a:pos x="34" y="4"/>
                </a:cxn>
                <a:cxn ang="0">
                  <a:pos x="35" y="9"/>
                </a:cxn>
                <a:cxn ang="0">
                  <a:pos x="37" y="26"/>
                </a:cxn>
                <a:cxn ang="0">
                  <a:pos x="40" y="58"/>
                </a:cxn>
                <a:cxn ang="0">
                  <a:pos x="42" y="81"/>
                </a:cxn>
                <a:cxn ang="0">
                  <a:pos x="43" y="97"/>
                </a:cxn>
                <a:cxn ang="0">
                  <a:pos x="45" y="108"/>
                </a:cxn>
                <a:cxn ang="0">
                  <a:pos x="46" y="113"/>
                </a:cxn>
                <a:cxn ang="0">
                  <a:pos x="47" y="115"/>
                </a:cxn>
                <a:cxn ang="0">
                  <a:pos x="47" y="116"/>
                </a:cxn>
                <a:cxn ang="0">
                  <a:pos x="48" y="115"/>
                </a:cxn>
                <a:cxn ang="0">
                  <a:pos x="49" y="112"/>
                </a:cxn>
                <a:cxn ang="0">
                  <a:pos x="49" y="108"/>
                </a:cxn>
                <a:cxn ang="0">
                  <a:pos x="52" y="89"/>
                </a:cxn>
                <a:cxn ang="0">
                  <a:pos x="54" y="63"/>
                </a:cxn>
                <a:cxn ang="0">
                  <a:pos x="57" y="24"/>
                </a:cxn>
                <a:cxn ang="0">
                  <a:pos x="59" y="11"/>
                </a:cxn>
                <a:cxn ang="0">
                  <a:pos x="60" y="3"/>
                </a:cxn>
                <a:cxn ang="0">
                  <a:pos x="61" y="1"/>
                </a:cxn>
                <a:cxn ang="0">
                  <a:pos x="62" y="0"/>
                </a:cxn>
                <a:cxn ang="0">
                  <a:pos x="62" y="0"/>
                </a:cxn>
                <a:cxn ang="0">
                  <a:pos x="63" y="2"/>
                </a:cxn>
                <a:cxn ang="0">
                  <a:pos x="64" y="7"/>
                </a:cxn>
                <a:cxn ang="0">
                  <a:pos x="65" y="18"/>
                </a:cxn>
                <a:cxn ang="0">
                  <a:pos x="69" y="65"/>
                </a:cxn>
                <a:cxn ang="0">
                  <a:pos x="71" y="88"/>
                </a:cxn>
                <a:cxn ang="0">
                  <a:pos x="73" y="102"/>
                </a:cxn>
                <a:cxn ang="0">
                  <a:pos x="74" y="110"/>
                </a:cxn>
                <a:cxn ang="0">
                  <a:pos x="75" y="114"/>
                </a:cxn>
                <a:cxn ang="0">
                  <a:pos x="76" y="115"/>
                </a:cxn>
                <a:cxn ang="0">
                  <a:pos x="76" y="115"/>
                </a:cxn>
                <a:cxn ang="0">
                  <a:pos x="77" y="114"/>
                </a:cxn>
                <a:cxn ang="0">
                  <a:pos x="78" y="110"/>
                </a:cxn>
                <a:cxn ang="0">
                  <a:pos x="79" y="102"/>
                </a:cxn>
                <a:cxn ang="0">
                  <a:pos x="82" y="67"/>
                </a:cxn>
              </a:cxnLst>
              <a:rect l="0" t="0" r="r" b="b"/>
              <a:pathLst>
                <a:path w="83" h="116">
                  <a:moveTo>
                    <a:pt x="0" y="14"/>
                  </a:moveTo>
                  <a:lnTo>
                    <a:pt x="0" y="14"/>
                  </a:lnTo>
                  <a:lnTo>
                    <a:pt x="0" y="13"/>
                  </a:lnTo>
                  <a:lnTo>
                    <a:pt x="0" y="12"/>
                  </a:lnTo>
                  <a:lnTo>
                    <a:pt x="1" y="9"/>
                  </a:lnTo>
                  <a:lnTo>
                    <a:pt x="1" y="8"/>
                  </a:lnTo>
                  <a:lnTo>
                    <a:pt x="1" y="8"/>
                  </a:lnTo>
                  <a:lnTo>
                    <a:pt x="1" y="7"/>
                  </a:lnTo>
                  <a:lnTo>
                    <a:pt x="1" y="6"/>
                  </a:lnTo>
                  <a:lnTo>
                    <a:pt x="1" y="6"/>
                  </a:lnTo>
                  <a:lnTo>
                    <a:pt x="1" y="5"/>
                  </a:lnTo>
                  <a:lnTo>
                    <a:pt x="2" y="4"/>
                  </a:lnTo>
                  <a:lnTo>
                    <a:pt x="2" y="4"/>
                  </a:lnTo>
                  <a:lnTo>
                    <a:pt x="2" y="3"/>
                  </a:lnTo>
                  <a:lnTo>
                    <a:pt x="2" y="3"/>
                  </a:lnTo>
                  <a:lnTo>
                    <a:pt x="2" y="2"/>
                  </a:lnTo>
                  <a:lnTo>
                    <a:pt x="2" y="2"/>
                  </a:lnTo>
                  <a:lnTo>
                    <a:pt x="2" y="2"/>
                  </a:lnTo>
                  <a:lnTo>
                    <a:pt x="2" y="1"/>
                  </a:lnTo>
                  <a:lnTo>
                    <a:pt x="3" y="1"/>
                  </a:lnTo>
                  <a:lnTo>
                    <a:pt x="3" y="1"/>
                  </a:lnTo>
                  <a:lnTo>
                    <a:pt x="3" y="1"/>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0"/>
                  </a:lnTo>
                  <a:lnTo>
                    <a:pt x="4" y="1"/>
                  </a:lnTo>
                  <a:lnTo>
                    <a:pt x="5" y="1"/>
                  </a:lnTo>
                  <a:lnTo>
                    <a:pt x="5" y="1"/>
                  </a:lnTo>
                  <a:lnTo>
                    <a:pt x="5" y="1"/>
                  </a:lnTo>
                  <a:lnTo>
                    <a:pt x="5" y="2"/>
                  </a:lnTo>
                  <a:lnTo>
                    <a:pt x="5" y="2"/>
                  </a:lnTo>
                  <a:lnTo>
                    <a:pt x="5" y="2"/>
                  </a:lnTo>
                  <a:lnTo>
                    <a:pt x="5" y="3"/>
                  </a:lnTo>
                  <a:lnTo>
                    <a:pt x="5" y="4"/>
                  </a:lnTo>
                  <a:lnTo>
                    <a:pt x="5" y="4"/>
                  </a:lnTo>
                  <a:lnTo>
                    <a:pt x="5" y="5"/>
                  </a:lnTo>
                  <a:lnTo>
                    <a:pt x="6" y="5"/>
                  </a:lnTo>
                  <a:lnTo>
                    <a:pt x="6" y="6"/>
                  </a:lnTo>
                  <a:lnTo>
                    <a:pt x="6" y="7"/>
                  </a:lnTo>
                  <a:lnTo>
                    <a:pt x="6" y="8"/>
                  </a:lnTo>
                  <a:lnTo>
                    <a:pt x="6" y="8"/>
                  </a:lnTo>
                  <a:lnTo>
                    <a:pt x="6" y="10"/>
                  </a:lnTo>
                  <a:lnTo>
                    <a:pt x="7" y="12"/>
                  </a:lnTo>
                  <a:lnTo>
                    <a:pt x="7" y="13"/>
                  </a:lnTo>
                  <a:lnTo>
                    <a:pt x="7" y="14"/>
                  </a:lnTo>
                  <a:lnTo>
                    <a:pt x="7" y="15"/>
                  </a:lnTo>
                  <a:lnTo>
                    <a:pt x="7" y="19"/>
                  </a:lnTo>
                  <a:lnTo>
                    <a:pt x="8" y="26"/>
                  </a:lnTo>
                  <a:lnTo>
                    <a:pt x="8" y="27"/>
                  </a:lnTo>
                  <a:lnTo>
                    <a:pt x="8" y="28"/>
                  </a:lnTo>
                  <a:lnTo>
                    <a:pt x="9" y="30"/>
                  </a:lnTo>
                  <a:lnTo>
                    <a:pt x="9" y="34"/>
                  </a:lnTo>
                  <a:lnTo>
                    <a:pt x="10" y="44"/>
                  </a:lnTo>
                  <a:lnTo>
                    <a:pt x="10" y="45"/>
                  </a:lnTo>
                  <a:lnTo>
                    <a:pt x="10" y="46"/>
                  </a:lnTo>
                  <a:lnTo>
                    <a:pt x="10" y="48"/>
                  </a:lnTo>
                  <a:lnTo>
                    <a:pt x="10" y="53"/>
                  </a:lnTo>
                  <a:lnTo>
                    <a:pt x="11" y="62"/>
                  </a:lnTo>
                  <a:lnTo>
                    <a:pt x="11" y="63"/>
                  </a:lnTo>
                  <a:lnTo>
                    <a:pt x="11" y="64"/>
                  </a:lnTo>
                  <a:lnTo>
                    <a:pt x="12" y="66"/>
                  </a:lnTo>
                  <a:lnTo>
                    <a:pt x="12" y="71"/>
                  </a:lnTo>
                  <a:lnTo>
                    <a:pt x="13" y="80"/>
                  </a:lnTo>
                  <a:lnTo>
                    <a:pt x="13" y="81"/>
                  </a:lnTo>
                  <a:lnTo>
                    <a:pt x="13" y="82"/>
                  </a:lnTo>
                  <a:lnTo>
                    <a:pt x="13" y="84"/>
                  </a:lnTo>
                  <a:lnTo>
                    <a:pt x="13" y="88"/>
                  </a:lnTo>
                  <a:lnTo>
                    <a:pt x="13" y="89"/>
                  </a:lnTo>
                  <a:lnTo>
                    <a:pt x="14" y="90"/>
                  </a:lnTo>
                  <a:lnTo>
                    <a:pt x="14" y="92"/>
                  </a:lnTo>
                  <a:lnTo>
                    <a:pt x="14" y="96"/>
                  </a:lnTo>
                  <a:lnTo>
                    <a:pt x="14" y="96"/>
                  </a:lnTo>
                  <a:lnTo>
                    <a:pt x="14" y="97"/>
                  </a:lnTo>
                  <a:lnTo>
                    <a:pt x="15" y="99"/>
                  </a:lnTo>
                  <a:lnTo>
                    <a:pt x="15" y="102"/>
                  </a:lnTo>
                  <a:lnTo>
                    <a:pt x="15" y="103"/>
                  </a:lnTo>
                  <a:lnTo>
                    <a:pt x="15" y="104"/>
                  </a:lnTo>
                  <a:lnTo>
                    <a:pt x="15" y="105"/>
                  </a:lnTo>
                  <a:lnTo>
                    <a:pt x="16" y="108"/>
                  </a:lnTo>
                  <a:lnTo>
                    <a:pt x="16" y="108"/>
                  </a:lnTo>
                  <a:lnTo>
                    <a:pt x="16" y="109"/>
                  </a:lnTo>
                  <a:lnTo>
                    <a:pt x="16" y="110"/>
                  </a:lnTo>
                  <a:lnTo>
                    <a:pt x="16" y="110"/>
                  </a:lnTo>
                  <a:lnTo>
                    <a:pt x="16" y="110"/>
                  </a:lnTo>
                  <a:lnTo>
                    <a:pt x="16" y="111"/>
                  </a:lnTo>
                  <a:lnTo>
                    <a:pt x="17" y="112"/>
                  </a:lnTo>
                  <a:lnTo>
                    <a:pt x="17" y="112"/>
                  </a:lnTo>
                  <a:lnTo>
                    <a:pt x="17" y="112"/>
                  </a:lnTo>
                  <a:lnTo>
                    <a:pt x="17" y="113"/>
                  </a:lnTo>
                  <a:lnTo>
                    <a:pt x="17" y="113"/>
                  </a:lnTo>
                  <a:lnTo>
                    <a:pt x="17" y="113"/>
                  </a:lnTo>
                  <a:lnTo>
                    <a:pt x="17" y="114"/>
                  </a:lnTo>
                  <a:lnTo>
                    <a:pt x="17" y="114"/>
                  </a:lnTo>
                  <a:lnTo>
                    <a:pt x="17" y="114"/>
                  </a:lnTo>
                  <a:lnTo>
                    <a:pt x="17" y="115"/>
                  </a:lnTo>
                  <a:lnTo>
                    <a:pt x="17" y="115"/>
                  </a:lnTo>
                  <a:lnTo>
                    <a:pt x="17" y="115"/>
                  </a:lnTo>
                  <a:lnTo>
                    <a:pt x="18" y="115"/>
                  </a:lnTo>
                  <a:lnTo>
                    <a:pt x="18" y="115"/>
                  </a:lnTo>
                  <a:lnTo>
                    <a:pt x="18" y="115"/>
                  </a:lnTo>
                  <a:lnTo>
                    <a:pt x="18" y="115"/>
                  </a:lnTo>
                  <a:lnTo>
                    <a:pt x="18" y="116"/>
                  </a:lnTo>
                  <a:lnTo>
                    <a:pt x="18" y="116"/>
                  </a:lnTo>
                  <a:lnTo>
                    <a:pt x="18" y="116"/>
                  </a:lnTo>
                  <a:lnTo>
                    <a:pt x="18" y="116"/>
                  </a:lnTo>
                  <a:lnTo>
                    <a:pt x="18" y="116"/>
                  </a:lnTo>
                  <a:lnTo>
                    <a:pt x="18" y="116"/>
                  </a:lnTo>
                  <a:lnTo>
                    <a:pt x="19" y="115"/>
                  </a:lnTo>
                  <a:lnTo>
                    <a:pt x="19" y="115"/>
                  </a:lnTo>
                  <a:lnTo>
                    <a:pt x="19" y="115"/>
                  </a:lnTo>
                  <a:lnTo>
                    <a:pt x="19" y="115"/>
                  </a:lnTo>
                  <a:lnTo>
                    <a:pt x="19" y="115"/>
                  </a:lnTo>
                  <a:lnTo>
                    <a:pt x="19" y="115"/>
                  </a:lnTo>
                  <a:lnTo>
                    <a:pt x="19" y="115"/>
                  </a:lnTo>
                  <a:lnTo>
                    <a:pt x="19" y="114"/>
                  </a:lnTo>
                  <a:lnTo>
                    <a:pt x="19" y="114"/>
                  </a:lnTo>
                  <a:lnTo>
                    <a:pt x="19" y="114"/>
                  </a:lnTo>
                  <a:lnTo>
                    <a:pt x="19" y="114"/>
                  </a:lnTo>
                  <a:lnTo>
                    <a:pt x="19" y="113"/>
                  </a:lnTo>
                  <a:lnTo>
                    <a:pt x="19" y="113"/>
                  </a:lnTo>
                  <a:lnTo>
                    <a:pt x="20" y="113"/>
                  </a:lnTo>
                  <a:lnTo>
                    <a:pt x="20" y="112"/>
                  </a:lnTo>
                  <a:lnTo>
                    <a:pt x="20" y="112"/>
                  </a:lnTo>
                  <a:lnTo>
                    <a:pt x="20" y="111"/>
                  </a:lnTo>
                  <a:lnTo>
                    <a:pt x="20" y="111"/>
                  </a:lnTo>
                  <a:lnTo>
                    <a:pt x="20" y="110"/>
                  </a:lnTo>
                  <a:lnTo>
                    <a:pt x="20" y="110"/>
                  </a:lnTo>
                  <a:lnTo>
                    <a:pt x="20" y="109"/>
                  </a:lnTo>
                  <a:lnTo>
                    <a:pt x="21" y="108"/>
                  </a:lnTo>
                  <a:lnTo>
                    <a:pt x="21" y="107"/>
                  </a:lnTo>
                  <a:lnTo>
                    <a:pt x="21" y="107"/>
                  </a:lnTo>
                  <a:lnTo>
                    <a:pt x="21" y="106"/>
                  </a:lnTo>
                  <a:lnTo>
                    <a:pt x="21" y="103"/>
                  </a:lnTo>
                  <a:lnTo>
                    <a:pt x="21" y="102"/>
                  </a:lnTo>
                  <a:lnTo>
                    <a:pt x="21" y="102"/>
                  </a:lnTo>
                  <a:lnTo>
                    <a:pt x="22" y="100"/>
                  </a:lnTo>
                  <a:lnTo>
                    <a:pt x="22" y="97"/>
                  </a:lnTo>
                  <a:lnTo>
                    <a:pt x="23" y="89"/>
                  </a:lnTo>
                  <a:lnTo>
                    <a:pt x="23" y="88"/>
                  </a:lnTo>
                  <a:lnTo>
                    <a:pt x="23" y="87"/>
                  </a:lnTo>
                  <a:lnTo>
                    <a:pt x="23" y="85"/>
                  </a:lnTo>
                  <a:lnTo>
                    <a:pt x="23" y="81"/>
                  </a:lnTo>
                  <a:lnTo>
                    <a:pt x="24" y="72"/>
                  </a:lnTo>
                  <a:lnTo>
                    <a:pt x="24" y="71"/>
                  </a:lnTo>
                  <a:lnTo>
                    <a:pt x="25" y="70"/>
                  </a:lnTo>
                  <a:lnTo>
                    <a:pt x="25" y="67"/>
                  </a:lnTo>
                  <a:lnTo>
                    <a:pt x="25" y="63"/>
                  </a:lnTo>
                  <a:lnTo>
                    <a:pt x="26" y="53"/>
                  </a:lnTo>
                  <a:lnTo>
                    <a:pt x="27" y="35"/>
                  </a:lnTo>
                  <a:lnTo>
                    <a:pt x="27" y="34"/>
                  </a:lnTo>
                  <a:lnTo>
                    <a:pt x="27" y="33"/>
                  </a:lnTo>
                  <a:lnTo>
                    <a:pt x="28" y="31"/>
                  </a:lnTo>
                  <a:lnTo>
                    <a:pt x="28" y="27"/>
                  </a:lnTo>
                  <a:lnTo>
                    <a:pt x="28" y="26"/>
                  </a:lnTo>
                  <a:lnTo>
                    <a:pt x="28" y="25"/>
                  </a:lnTo>
                  <a:lnTo>
                    <a:pt x="28" y="23"/>
                  </a:lnTo>
                  <a:lnTo>
                    <a:pt x="29" y="20"/>
                  </a:lnTo>
                  <a:lnTo>
                    <a:pt x="29" y="19"/>
                  </a:lnTo>
                  <a:lnTo>
                    <a:pt x="29" y="18"/>
                  </a:lnTo>
                  <a:lnTo>
                    <a:pt x="29" y="17"/>
                  </a:lnTo>
                  <a:lnTo>
                    <a:pt x="29" y="14"/>
                  </a:lnTo>
                  <a:lnTo>
                    <a:pt x="29" y="13"/>
                  </a:lnTo>
                  <a:lnTo>
                    <a:pt x="30" y="12"/>
                  </a:lnTo>
                  <a:lnTo>
                    <a:pt x="30" y="11"/>
                  </a:lnTo>
                  <a:lnTo>
                    <a:pt x="30" y="8"/>
                  </a:lnTo>
                  <a:lnTo>
                    <a:pt x="30" y="8"/>
                  </a:lnTo>
                  <a:lnTo>
                    <a:pt x="30" y="7"/>
                  </a:lnTo>
                  <a:lnTo>
                    <a:pt x="31" y="6"/>
                  </a:lnTo>
                  <a:lnTo>
                    <a:pt x="31" y="6"/>
                  </a:lnTo>
                  <a:lnTo>
                    <a:pt x="31" y="5"/>
                  </a:lnTo>
                  <a:lnTo>
                    <a:pt x="31" y="4"/>
                  </a:lnTo>
                  <a:lnTo>
                    <a:pt x="31" y="4"/>
                  </a:lnTo>
                  <a:lnTo>
                    <a:pt x="31" y="4"/>
                  </a:lnTo>
                  <a:lnTo>
                    <a:pt x="31" y="3"/>
                  </a:lnTo>
                  <a:lnTo>
                    <a:pt x="31" y="2"/>
                  </a:lnTo>
                  <a:lnTo>
                    <a:pt x="31" y="2"/>
                  </a:lnTo>
                  <a:lnTo>
                    <a:pt x="31" y="2"/>
                  </a:lnTo>
                  <a:lnTo>
                    <a:pt x="32" y="1"/>
                  </a:lnTo>
                  <a:lnTo>
                    <a:pt x="32" y="1"/>
                  </a:lnTo>
                  <a:lnTo>
                    <a:pt x="32" y="1"/>
                  </a:lnTo>
                  <a:lnTo>
                    <a:pt x="32" y="0"/>
                  </a:lnTo>
                  <a:lnTo>
                    <a:pt x="32" y="0"/>
                  </a:lnTo>
                  <a:lnTo>
                    <a:pt x="32" y="0"/>
                  </a:lnTo>
                  <a:lnTo>
                    <a:pt x="32" y="0"/>
                  </a:lnTo>
                  <a:lnTo>
                    <a:pt x="32" y="0"/>
                  </a:lnTo>
                  <a:lnTo>
                    <a:pt x="32" y="0"/>
                  </a:lnTo>
                  <a:lnTo>
                    <a:pt x="32" y="0"/>
                  </a:lnTo>
                  <a:lnTo>
                    <a:pt x="33" y="0"/>
                  </a:lnTo>
                  <a:lnTo>
                    <a:pt x="33" y="0"/>
                  </a:lnTo>
                  <a:lnTo>
                    <a:pt x="33" y="0"/>
                  </a:lnTo>
                  <a:lnTo>
                    <a:pt x="33" y="0"/>
                  </a:lnTo>
                  <a:lnTo>
                    <a:pt x="33" y="0"/>
                  </a:lnTo>
                  <a:lnTo>
                    <a:pt x="33" y="0"/>
                  </a:lnTo>
                  <a:lnTo>
                    <a:pt x="33" y="0"/>
                  </a:lnTo>
                  <a:lnTo>
                    <a:pt x="33" y="0"/>
                  </a:lnTo>
                  <a:lnTo>
                    <a:pt x="33" y="0"/>
                  </a:lnTo>
                  <a:lnTo>
                    <a:pt x="33" y="0"/>
                  </a:lnTo>
                  <a:lnTo>
                    <a:pt x="33" y="0"/>
                  </a:lnTo>
                  <a:lnTo>
                    <a:pt x="33" y="0"/>
                  </a:lnTo>
                  <a:lnTo>
                    <a:pt x="33" y="1"/>
                  </a:lnTo>
                  <a:lnTo>
                    <a:pt x="34" y="1"/>
                  </a:lnTo>
                  <a:lnTo>
                    <a:pt x="34" y="1"/>
                  </a:lnTo>
                  <a:lnTo>
                    <a:pt x="34" y="1"/>
                  </a:lnTo>
                  <a:lnTo>
                    <a:pt x="34" y="2"/>
                  </a:lnTo>
                  <a:lnTo>
                    <a:pt x="34" y="2"/>
                  </a:lnTo>
                  <a:lnTo>
                    <a:pt x="34" y="2"/>
                  </a:lnTo>
                  <a:lnTo>
                    <a:pt x="34" y="2"/>
                  </a:lnTo>
                  <a:lnTo>
                    <a:pt x="34" y="3"/>
                  </a:lnTo>
                  <a:lnTo>
                    <a:pt x="34" y="4"/>
                  </a:lnTo>
                  <a:lnTo>
                    <a:pt x="35" y="4"/>
                  </a:lnTo>
                  <a:lnTo>
                    <a:pt x="35" y="5"/>
                  </a:lnTo>
                  <a:lnTo>
                    <a:pt x="35" y="5"/>
                  </a:lnTo>
                  <a:lnTo>
                    <a:pt x="35" y="6"/>
                  </a:lnTo>
                  <a:lnTo>
                    <a:pt x="35" y="7"/>
                  </a:lnTo>
                  <a:lnTo>
                    <a:pt x="35" y="7"/>
                  </a:lnTo>
                  <a:lnTo>
                    <a:pt x="35" y="8"/>
                  </a:lnTo>
                  <a:lnTo>
                    <a:pt x="35" y="9"/>
                  </a:lnTo>
                  <a:lnTo>
                    <a:pt x="36" y="12"/>
                  </a:lnTo>
                  <a:lnTo>
                    <a:pt x="36" y="12"/>
                  </a:lnTo>
                  <a:lnTo>
                    <a:pt x="36" y="13"/>
                  </a:lnTo>
                  <a:lnTo>
                    <a:pt x="36" y="14"/>
                  </a:lnTo>
                  <a:lnTo>
                    <a:pt x="36" y="17"/>
                  </a:lnTo>
                  <a:lnTo>
                    <a:pt x="37" y="24"/>
                  </a:lnTo>
                  <a:lnTo>
                    <a:pt x="37" y="25"/>
                  </a:lnTo>
                  <a:lnTo>
                    <a:pt x="37" y="26"/>
                  </a:lnTo>
                  <a:lnTo>
                    <a:pt x="37" y="28"/>
                  </a:lnTo>
                  <a:lnTo>
                    <a:pt x="38" y="32"/>
                  </a:lnTo>
                  <a:lnTo>
                    <a:pt x="39" y="40"/>
                  </a:lnTo>
                  <a:lnTo>
                    <a:pt x="39" y="41"/>
                  </a:lnTo>
                  <a:lnTo>
                    <a:pt x="39" y="42"/>
                  </a:lnTo>
                  <a:lnTo>
                    <a:pt x="39" y="44"/>
                  </a:lnTo>
                  <a:lnTo>
                    <a:pt x="39" y="49"/>
                  </a:lnTo>
                  <a:lnTo>
                    <a:pt x="40" y="58"/>
                  </a:lnTo>
                  <a:lnTo>
                    <a:pt x="40" y="59"/>
                  </a:lnTo>
                  <a:lnTo>
                    <a:pt x="40" y="61"/>
                  </a:lnTo>
                  <a:lnTo>
                    <a:pt x="40" y="63"/>
                  </a:lnTo>
                  <a:lnTo>
                    <a:pt x="41" y="68"/>
                  </a:lnTo>
                  <a:lnTo>
                    <a:pt x="41" y="77"/>
                  </a:lnTo>
                  <a:lnTo>
                    <a:pt x="42" y="78"/>
                  </a:lnTo>
                  <a:lnTo>
                    <a:pt x="42" y="79"/>
                  </a:lnTo>
                  <a:lnTo>
                    <a:pt x="42" y="81"/>
                  </a:lnTo>
                  <a:lnTo>
                    <a:pt x="42" y="85"/>
                  </a:lnTo>
                  <a:lnTo>
                    <a:pt x="42" y="86"/>
                  </a:lnTo>
                  <a:lnTo>
                    <a:pt x="42" y="88"/>
                  </a:lnTo>
                  <a:lnTo>
                    <a:pt x="43" y="90"/>
                  </a:lnTo>
                  <a:lnTo>
                    <a:pt x="43" y="93"/>
                  </a:lnTo>
                  <a:lnTo>
                    <a:pt x="43" y="94"/>
                  </a:lnTo>
                  <a:lnTo>
                    <a:pt x="43" y="95"/>
                  </a:lnTo>
                  <a:lnTo>
                    <a:pt x="43" y="97"/>
                  </a:lnTo>
                  <a:lnTo>
                    <a:pt x="44" y="100"/>
                  </a:lnTo>
                  <a:lnTo>
                    <a:pt x="44" y="101"/>
                  </a:lnTo>
                  <a:lnTo>
                    <a:pt x="44" y="102"/>
                  </a:lnTo>
                  <a:lnTo>
                    <a:pt x="44" y="103"/>
                  </a:lnTo>
                  <a:lnTo>
                    <a:pt x="45" y="106"/>
                  </a:lnTo>
                  <a:lnTo>
                    <a:pt x="45" y="107"/>
                  </a:lnTo>
                  <a:lnTo>
                    <a:pt x="45" y="107"/>
                  </a:lnTo>
                  <a:lnTo>
                    <a:pt x="45" y="108"/>
                  </a:lnTo>
                  <a:lnTo>
                    <a:pt x="45" y="109"/>
                  </a:lnTo>
                  <a:lnTo>
                    <a:pt x="45" y="109"/>
                  </a:lnTo>
                  <a:lnTo>
                    <a:pt x="45" y="110"/>
                  </a:lnTo>
                  <a:lnTo>
                    <a:pt x="45" y="111"/>
                  </a:lnTo>
                  <a:lnTo>
                    <a:pt x="45" y="111"/>
                  </a:lnTo>
                  <a:lnTo>
                    <a:pt x="45" y="112"/>
                  </a:lnTo>
                  <a:lnTo>
                    <a:pt x="46" y="112"/>
                  </a:lnTo>
                  <a:lnTo>
                    <a:pt x="46" y="113"/>
                  </a:lnTo>
                  <a:lnTo>
                    <a:pt x="46" y="113"/>
                  </a:lnTo>
                  <a:lnTo>
                    <a:pt x="46" y="114"/>
                  </a:lnTo>
                  <a:lnTo>
                    <a:pt x="46" y="114"/>
                  </a:lnTo>
                  <a:lnTo>
                    <a:pt x="46" y="114"/>
                  </a:lnTo>
                  <a:lnTo>
                    <a:pt x="46" y="114"/>
                  </a:lnTo>
                  <a:lnTo>
                    <a:pt x="46" y="115"/>
                  </a:lnTo>
                  <a:lnTo>
                    <a:pt x="46" y="115"/>
                  </a:lnTo>
                  <a:lnTo>
                    <a:pt x="47" y="115"/>
                  </a:lnTo>
                  <a:lnTo>
                    <a:pt x="47" y="115"/>
                  </a:lnTo>
                  <a:lnTo>
                    <a:pt x="47" y="115"/>
                  </a:lnTo>
                  <a:lnTo>
                    <a:pt x="47" y="115"/>
                  </a:lnTo>
                  <a:lnTo>
                    <a:pt x="47" y="115"/>
                  </a:lnTo>
                  <a:lnTo>
                    <a:pt x="47" y="116"/>
                  </a:lnTo>
                  <a:lnTo>
                    <a:pt x="47" y="116"/>
                  </a:lnTo>
                  <a:lnTo>
                    <a:pt x="47" y="116"/>
                  </a:lnTo>
                  <a:lnTo>
                    <a:pt x="47" y="116"/>
                  </a:lnTo>
                  <a:lnTo>
                    <a:pt x="47" y="116"/>
                  </a:lnTo>
                  <a:lnTo>
                    <a:pt x="47" y="116"/>
                  </a:lnTo>
                  <a:lnTo>
                    <a:pt x="47" y="115"/>
                  </a:lnTo>
                  <a:lnTo>
                    <a:pt x="47" y="115"/>
                  </a:lnTo>
                  <a:lnTo>
                    <a:pt x="48" y="115"/>
                  </a:lnTo>
                  <a:lnTo>
                    <a:pt x="48" y="115"/>
                  </a:lnTo>
                  <a:lnTo>
                    <a:pt x="48" y="115"/>
                  </a:lnTo>
                  <a:lnTo>
                    <a:pt x="48" y="115"/>
                  </a:lnTo>
                  <a:lnTo>
                    <a:pt x="48" y="115"/>
                  </a:lnTo>
                  <a:lnTo>
                    <a:pt x="48" y="114"/>
                  </a:lnTo>
                  <a:lnTo>
                    <a:pt x="48" y="114"/>
                  </a:lnTo>
                  <a:lnTo>
                    <a:pt x="48" y="114"/>
                  </a:lnTo>
                  <a:lnTo>
                    <a:pt x="48" y="114"/>
                  </a:lnTo>
                  <a:lnTo>
                    <a:pt x="48" y="113"/>
                  </a:lnTo>
                  <a:lnTo>
                    <a:pt x="49" y="113"/>
                  </a:lnTo>
                  <a:lnTo>
                    <a:pt x="49" y="112"/>
                  </a:lnTo>
                  <a:lnTo>
                    <a:pt x="49" y="112"/>
                  </a:lnTo>
                  <a:lnTo>
                    <a:pt x="49" y="112"/>
                  </a:lnTo>
                  <a:lnTo>
                    <a:pt x="49" y="111"/>
                  </a:lnTo>
                  <a:lnTo>
                    <a:pt x="49" y="110"/>
                  </a:lnTo>
                  <a:lnTo>
                    <a:pt x="49" y="110"/>
                  </a:lnTo>
                  <a:lnTo>
                    <a:pt x="49" y="109"/>
                  </a:lnTo>
                  <a:lnTo>
                    <a:pt x="49" y="108"/>
                  </a:lnTo>
                  <a:lnTo>
                    <a:pt x="49" y="108"/>
                  </a:lnTo>
                  <a:lnTo>
                    <a:pt x="50" y="106"/>
                  </a:lnTo>
                  <a:lnTo>
                    <a:pt x="50" y="104"/>
                  </a:lnTo>
                  <a:lnTo>
                    <a:pt x="50" y="103"/>
                  </a:lnTo>
                  <a:lnTo>
                    <a:pt x="50" y="102"/>
                  </a:lnTo>
                  <a:lnTo>
                    <a:pt x="51" y="101"/>
                  </a:lnTo>
                  <a:lnTo>
                    <a:pt x="51" y="98"/>
                  </a:lnTo>
                  <a:lnTo>
                    <a:pt x="52" y="90"/>
                  </a:lnTo>
                  <a:lnTo>
                    <a:pt x="52" y="89"/>
                  </a:lnTo>
                  <a:lnTo>
                    <a:pt x="52" y="88"/>
                  </a:lnTo>
                  <a:lnTo>
                    <a:pt x="52" y="86"/>
                  </a:lnTo>
                  <a:lnTo>
                    <a:pt x="52" y="82"/>
                  </a:lnTo>
                  <a:lnTo>
                    <a:pt x="53" y="73"/>
                  </a:lnTo>
                  <a:lnTo>
                    <a:pt x="53" y="72"/>
                  </a:lnTo>
                  <a:lnTo>
                    <a:pt x="53" y="70"/>
                  </a:lnTo>
                  <a:lnTo>
                    <a:pt x="53" y="68"/>
                  </a:lnTo>
                  <a:lnTo>
                    <a:pt x="54" y="63"/>
                  </a:lnTo>
                  <a:lnTo>
                    <a:pt x="55" y="54"/>
                  </a:lnTo>
                  <a:lnTo>
                    <a:pt x="56" y="35"/>
                  </a:lnTo>
                  <a:lnTo>
                    <a:pt x="56" y="34"/>
                  </a:lnTo>
                  <a:lnTo>
                    <a:pt x="56" y="33"/>
                  </a:lnTo>
                  <a:lnTo>
                    <a:pt x="57" y="31"/>
                  </a:lnTo>
                  <a:lnTo>
                    <a:pt x="57" y="26"/>
                  </a:lnTo>
                  <a:lnTo>
                    <a:pt x="57" y="26"/>
                  </a:lnTo>
                  <a:lnTo>
                    <a:pt x="57" y="24"/>
                  </a:lnTo>
                  <a:lnTo>
                    <a:pt x="57" y="23"/>
                  </a:lnTo>
                  <a:lnTo>
                    <a:pt x="58" y="19"/>
                  </a:lnTo>
                  <a:lnTo>
                    <a:pt x="58" y="18"/>
                  </a:lnTo>
                  <a:lnTo>
                    <a:pt x="58" y="17"/>
                  </a:lnTo>
                  <a:lnTo>
                    <a:pt x="58" y="16"/>
                  </a:lnTo>
                  <a:lnTo>
                    <a:pt x="58" y="12"/>
                  </a:lnTo>
                  <a:lnTo>
                    <a:pt x="59" y="12"/>
                  </a:lnTo>
                  <a:lnTo>
                    <a:pt x="59" y="11"/>
                  </a:lnTo>
                  <a:lnTo>
                    <a:pt x="59" y="10"/>
                  </a:lnTo>
                  <a:lnTo>
                    <a:pt x="59" y="7"/>
                  </a:lnTo>
                  <a:lnTo>
                    <a:pt x="59" y="6"/>
                  </a:lnTo>
                  <a:lnTo>
                    <a:pt x="59" y="6"/>
                  </a:lnTo>
                  <a:lnTo>
                    <a:pt x="60" y="5"/>
                  </a:lnTo>
                  <a:lnTo>
                    <a:pt x="60" y="4"/>
                  </a:lnTo>
                  <a:lnTo>
                    <a:pt x="60" y="4"/>
                  </a:lnTo>
                  <a:lnTo>
                    <a:pt x="60" y="3"/>
                  </a:lnTo>
                  <a:lnTo>
                    <a:pt x="60" y="3"/>
                  </a:lnTo>
                  <a:lnTo>
                    <a:pt x="60" y="2"/>
                  </a:lnTo>
                  <a:lnTo>
                    <a:pt x="60" y="2"/>
                  </a:lnTo>
                  <a:lnTo>
                    <a:pt x="60" y="2"/>
                  </a:lnTo>
                  <a:lnTo>
                    <a:pt x="60" y="1"/>
                  </a:lnTo>
                  <a:lnTo>
                    <a:pt x="60" y="1"/>
                  </a:lnTo>
                  <a:lnTo>
                    <a:pt x="61" y="1"/>
                  </a:lnTo>
                  <a:lnTo>
                    <a:pt x="61" y="1"/>
                  </a:lnTo>
                  <a:lnTo>
                    <a:pt x="61" y="0"/>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0"/>
                  </a:lnTo>
                  <a:lnTo>
                    <a:pt x="62" y="0"/>
                  </a:lnTo>
                  <a:lnTo>
                    <a:pt x="62" y="0"/>
                  </a:lnTo>
                  <a:lnTo>
                    <a:pt x="62" y="1"/>
                  </a:lnTo>
                  <a:lnTo>
                    <a:pt x="62" y="1"/>
                  </a:lnTo>
                  <a:lnTo>
                    <a:pt x="63" y="1"/>
                  </a:lnTo>
                  <a:lnTo>
                    <a:pt x="63" y="1"/>
                  </a:lnTo>
                  <a:lnTo>
                    <a:pt x="63" y="2"/>
                  </a:lnTo>
                  <a:lnTo>
                    <a:pt x="63" y="2"/>
                  </a:lnTo>
                  <a:lnTo>
                    <a:pt x="63" y="2"/>
                  </a:lnTo>
                  <a:lnTo>
                    <a:pt x="63" y="3"/>
                  </a:lnTo>
                  <a:lnTo>
                    <a:pt x="63" y="4"/>
                  </a:lnTo>
                  <a:lnTo>
                    <a:pt x="63" y="4"/>
                  </a:lnTo>
                  <a:lnTo>
                    <a:pt x="63" y="4"/>
                  </a:lnTo>
                  <a:lnTo>
                    <a:pt x="64" y="5"/>
                  </a:lnTo>
                  <a:lnTo>
                    <a:pt x="64" y="6"/>
                  </a:lnTo>
                  <a:lnTo>
                    <a:pt x="64" y="6"/>
                  </a:lnTo>
                  <a:lnTo>
                    <a:pt x="64" y="7"/>
                  </a:lnTo>
                  <a:lnTo>
                    <a:pt x="64" y="10"/>
                  </a:lnTo>
                  <a:lnTo>
                    <a:pt x="64" y="10"/>
                  </a:lnTo>
                  <a:lnTo>
                    <a:pt x="64" y="11"/>
                  </a:lnTo>
                  <a:lnTo>
                    <a:pt x="65" y="12"/>
                  </a:lnTo>
                  <a:lnTo>
                    <a:pt x="65" y="15"/>
                  </a:lnTo>
                  <a:lnTo>
                    <a:pt x="65" y="16"/>
                  </a:lnTo>
                  <a:lnTo>
                    <a:pt x="65" y="17"/>
                  </a:lnTo>
                  <a:lnTo>
                    <a:pt x="65" y="18"/>
                  </a:lnTo>
                  <a:lnTo>
                    <a:pt x="66" y="22"/>
                  </a:lnTo>
                  <a:lnTo>
                    <a:pt x="66" y="29"/>
                  </a:lnTo>
                  <a:lnTo>
                    <a:pt x="68" y="46"/>
                  </a:lnTo>
                  <a:lnTo>
                    <a:pt x="68" y="47"/>
                  </a:lnTo>
                  <a:lnTo>
                    <a:pt x="68" y="48"/>
                  </a:lnTo>
                  <a:lnTo>
                    <a:pt x="68" y="50"/>
                  </a:lnTo>
                  <a:lnTo>
                    <a:pt x="68" y="55"/>
                  </a:lnTo>
                  <a:lnTo>
                    <a:pt x="69" y="65"/>
                  </a:lnTo>
                  <a:lnTo>
                    <a:pt x="69" y="66"/>
                  </a:lnTo>
                  <a:lnTo>
                    <a:pt x="70" y="67"/>
                  </a:lnTo>
                  <a:lnTo>
                    <a:pt x="70" y="70"/>
                  </a:lnTo>
                  <a:lnTo>
                    <a:pt x="70" y="74"/>
                  </a:lnTo>
                  <a:lnTo>
                    <a:pt x="71" y="83"/>
                  </a:lnTo>
                  <a:lnTo>
                    <a:pt x="71" y="84"/>
                  </a:lnTo>
                  <a:lnTo>
                    <a:pt x="71" y="85"/>
                  </a:lnTo>
                  <a:lnTo>
                    <a:pt x="71" y="88"/>
                  </a:lnTo>
                  <a:lnTo>
                    <a:pt x="72" y="92"/>
                  </a:lnTo>
                  <a:lnTo>
                    <a:pt x="72" y="92"/>
                  </a:lnTo>
                  <a:lnTo>
                    <a:pt x="72" y="94"/>
                  </a:lnTo>
                  <a:lnTo>
                    <a:pt x="72" y="95"/>
                  </a:lnTo>
                  <a:lnTo>
                    <a:pt x="72" y="99"/>
                  </a:lnTo>
                  <a:lnTo>
                    <a:pt x="72" y="100"/>
                  </a:lnTo>
                  <a:lnTo>
                    <a:pt x="72" y="100"/>
                  </a:lnTo>
                  <a:lnTo>
                    <a:pt x="73" y="102"/>
                  </a:lnTo>
                  <a:lnTo>
                    <a:pt x="73" y="103"/>
                  </a:lnTo>
                  <a:lnTo>
                    <a:pt x="73" y="104"/>
                  </a:lnTo>
                  <a:lnTo>
                    <a:pt x="73" y="105"/>
                  </a:lnTo>
                  <a:lnTo>
                    <a:pt x="73" y="106"/>
                  </a:lnTo>
                  <a:lnTo>
                    <a:pt x="73" y="106"/>
                  </a:lnTo>
                  <a:lnTo>
                    <a:pt x="73" y="108"/>
                  </a:lnTo>
                  <a:lnTo>
                    <a:pt x="74" y="110"/>
                  </a:lnTo>
                  <a:lnTo>
                    <a:pt x="74" y="110"/>
                  </a:lnTo>
                  <a:lnTo>
                    <a:pt x="74" y="111"/>
                  </a:lnTo>
                  <a:lnTo>
                    <a:pt x="74" y="112"/>
                  </a:lnTo>
                  <a:lnTo>
                    <a:pt x="74" y="112"/>
                  </a:lnTo>
                  <a:lnTo>
                    <a:pt x="74" y="112"/>
                  </a:lnTo>
                  <a:lnTo>
                    <a:pt x="74" y="113"/>
                  </a:lnTo>
                  <a:lnTo>
                    <a:pt x="75" y="113"/>
                  </a:lnTo>
                  <a:lnTo>
                    <a:pt x="75" y="114"/>
                  </a:lnTo>
                  <a:lnTo>
                    <a:pt x="75" y="114"/>
                  </a:lnTo>
                  <a:lnTo>
                    <a:pt x="75" y="114"/>
                  </a:lnTo>
                  <a:lnTo>
                    <a:pt x="75" y="114"/>
                  </a:lnTo>
                  <a:lnTo>
                    <a:pt x="75" y="115"/>
                  </a:lnTo>
                  <a:lnTo>
                    <a:pt x="75" y="115"/>
                  </a:lnTo>
                  <a:lnTo>
                    <a:pt x="75" y="115"/>
                  </a:lnTo>
                  <a:lnTo>
                    <a:pt x="75" y="115"/>
                  </a:lnTo>
                  <a:lnTo>
                    <a:pt x="75" y="115"/>
                  </a:lnTo>
                  <a:lnTo>
                    <a:pt x="76" y="115"/>
                  </a:lnTo>
                  <a:lnTo>
                    <a:pt x="76" y="116"/>
                  </a:lnTo>
                  <a:lnTo>
                    <a:pt x="76" y="116"/>
                  </a:lnTo>
                  <a:lnTo>
                    <a:pt x="76" y="116"/>
                  </a:lnTo>
                  <a:lnTo>
                    <a:pt x="76" y="116"/>
                  </a:lnTo>
                  <a:lnTo>
                    <a:pt x="76" y="116"/>
                  </a:lnTo>
                  <a:lnTo>
                    <a:pt x="76" y="116"/>
                  </a:lnTo>
                  <a:lnTo>
                    <a:pt x="76" y="115"/>
                  </a:lnTo>
                  <a:lnTo>
                    <a:pt x="76" y="115"/>
                  </a:lnTo>
                  <a:lnTo>
                    <a:pt x="76" y="115"/>
                  </a:lnTo>
                  <a:lnTo>
                    <a:pt x="76" y="115"/>
                  </a:lnTo>
                  <a:lnTo>
                    <a:pt x="76" y="115"/>
                  </a:lnTo>
                  <a:lnTo>
                    <a:pt x="76" y="115"/>
                  </a:lnTo>
                  <a:lnTo>
                    <a:pt x="77" y="115"/>
                  </a:lnTo>
                  <a:lnTo>
                    <a:pt x="77" y="114"/>
                  </a:lnTo>
                  <a:lnTo>
                    <a:pt x="77" y="114"/>
                  </a:lnTo>
                  <a:lnTo>
                    <a:pt x="77" y="114"/>
                  </a:lnTo>
                  <a:lnTo>
                    <a:pt x="77" y="114"/>
                  </a:lnTo>
                  <a:lnTo>
                    <a:pt x="77" y="113"/>
                  </a:lnTo>
                  <a:lnTo>
                    <a:pt x="77" y="113"/>
                  </a:lnTo>
                  <a:lnTo>
                    <a:pt x="77" y="112"/>
                  </a:lnTo>
                  <a:lnTo>
                    <a:pt x="77" y="112"/>
                  </a:lnTo>
                  <a:lnTo>
                    <a:pt x="78" y="112"/>
                  </a:lnTo>
                  <a:lnTo>
                    <a:pt x="78" y="111"/>
                  </a:lnTo>
                  <a:lnTo>
                    <a:pt x="78" y="110"/>
                  </a:lnTo>
                  <a:lnTo>
                    <a:pt x="78" y="110"/>
                  </a:lnTo>
                  <a:lnTo>
                    <a:pt x="78" y="109"/>
                  </a:lnTo>
                  <a:lnTo>
                    <a:pt x="78" y="108"/>
                  </a:lnTo>
                  <a:lnTo>
                    <a:pt x="78" y="108"/>
                  </a:lnTo>
                  <a:lnTo>
                    <a:pt x="78" y="106"/>
                  </a:lnTo>
                  <a:lnTo>
                    <a:pt x="79" y="104"/>
                  </a:lnTo>
                  <a:lnTo>
                    <a:pt x="79" y="103"/>
                  </a:lnTo>
                  <a:lnTo>
                    <a:pt x="79" y="102"/>
                  </a:lnTo>
                  <a:lnTo>
                    <a:pt x="79" y="101"/>
                  </a:lnTo>
                  <a:lnTo>
                    <a:pt x="79" y="98"/>
                  </a:lnTo>
                  <a:lnTo>
                    <a:pt x="80" y="97"/>
                  </a:lnTo>
                  <a:lnTo>
                    <a:pt x="80" y="96"/>
                  </a:lnTo>
                  <a:lnTo>
                    <a:pt x="80" y="95"/>
                  </a:lnTo>
                  <a:lnTo>
                    <a:pt x="80" y="91"/>
                  </a:lnTo>
                  <a:lnTo>
                    <a:pt x="81" y="84"/>
                  </a:lnTo>
                  <a:lnTo>
                    <a:pt x="82" y="67"/>
                  </a:lnTo>
                  <a:lnTo>
                    <a:pt x="82" y="66"/>
                  </a:lnTo>
                  <a:lnTo>
                    <a:pt x="82" y="64"/>
                  </a:lnTo>
                  <a:lnTo>
                    <a:pt x="82" y="62"/>
                  </a:lnTo>
                  <a:lnTo>
                    <a:pt x="83" y="58"/>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2" name="Freeform 79"/>
            <p:cNvSpPr>
              <a:spLocks/>
            </p:cNvSpPr>
            <p:nvPr/>
          </p:nvSpPr>
          <p:spPr bwMode="auto">
            <a:xfrm>
              <a:off x="4229" y="2186"/>
              <a:ext cx="87" cy="116"/>
            </a:xfrm>
            <a:custGeom>
              <a:avLst/>
              <a:gdLst/>
              <a:ahLst/>
              <a:cxnLst>
                <a:cxn ang="0">
                  <a:pos x="3" y="23"/>
                </a:cxn>
                <a:cxn ang="0">
                  <a:pos x="4" y="12"/>
                </a:cxn>
                <a:cxn ang="0">
                  <a:pos x="5" y="4"/>
                </a:cxn>
                <a:cxn ang="0">
                  <a:pos x="6" y="1"/>
                </a:cxn>
                <a:cxn ang="0">
                  <a:pos x="7" y="0"/>
                </a:cxn>
                <a:cxn ang="0">
                  <a:pos x="8" y="0"/>
                </a:cxn>
                <a:cxn ang="0">
                  <a:pos x="8" y="2"/>
                </a:cxn>
                <a:cxn ang="0">
                  <a:pos x="9" y="9"/>
                </a:cxn>
                <a:cxn ang="0">
                  <a:pos x="11" y="21"/>
                </a:cxn>
                <a:cxn ang="0">
                  <a:pos x="14" y="61"/>
                </a:cxn>
                <a:cxn ang="0">
                  <a:pos x="17" y="91"/>
                </a:cxn>
                <a:cxn ang="0">
                  <a:pos x="18" y="105"/>
                </a:cxn>
                <a:cxn ang="0">
                  <a:pos x="19" y="111"/>
                </a:cxn>
                <a:cxn ang="0">
                  <a:pos x="20" y="114"/>
                </a:cxn>
                <a:cxn ang="0">
                  <a:pos x="21" y="116"/>
                </a:cxn>
                <a:cxn ang="0">
                  <a:pos x="21" y="115"/>
                </a:cxn>
                <a:cxn ang="0">
                  <a:pos x="22" y="113"/>
                </a:cxn>
                <a:cxn ang="0">
                  <a:pos x="23" y="109"/>
                </a:cxn>
                <a:cxn ang="0">
                  <a:pos x="25" y="92"/>
                </a:cxn>
                <a:cxn ang="0">
                  <a:pos x="28" y="56"/>
                </a:cxn>
                <a:cxn ang="0">
                  <a:pos x="31" y="24"/>
                </a:cxn>
                <a:cxn ang="0">
                  <a:pos x="32" y="10"/>
                </a:cxn>
                <a:cxn ang="0">
                  <a:pos x="33" y="4"/>
                </a:cxn>
                <a:cxn ang="0">
                  <a:pos x="34" y="1"/>
                </a:cxn>
                <a:cxn ang="0">
                  <a:pos x="35" y="0"/>
                </a:cxn>
                <a:cxn ang="0">
                  <a:pos x="36" y="0"/>
                </a:cxn>
                <a:cxn ang="0">
                  <a:pos x="36" y="2"/>
                </a:cxn>
                <a:cxn ang="0">
                  <a:pos x="37" y="7"/>
                </a:cxn>
                <a:cxn ang="0">
                  <a:pos x="38" y="16"/>
                </a:cxn>
                <a:cxn ang="0">
                  <a:pos x="41" y="45"/>
                </a:cxn>
                <a:cxn ang="0">
                  <a:pos x="44" y="85"/>
                </a:cxn>
                <a:cxn ang="0">
                  <a:pos x="46" y="104"/>
                </a:cxn>
                <a:cxn ang="0">
                  <a:pos x="47" y="111"/>
                </a:cxn>
                <a:cxn ang="0">
                  <a:pos x="48" y="114"/>
                </a:cxn>
                <a:cxn ang="0">
                  <a:pos x="49" y="116"/>
                </a:cxn>
                <a:cxn ang="0">
                  <a:pos x="50" y="115"/>
                </a:cxn>
                <a:cxn ang="0">
                  <a:pos x="50" y="113"/>
                </a:cxn>
                <a:cxn ang="0">
                  <a:pos x="52" y="106"/>
                </a:cxn>
                <a:cxn ang="0">
                  <a:pos x="53" y="92"/>
                </a:cxn>
                <a:cxn ang="0">
                  <a:pos x="55" y="70"/>
                </a:cxn>
                <a:cxn ang="0">
                  <a:pos x="57" y="37"/>
                </a:cxn>
                <a:cxn ang="0">
                  <a:pos x="59" y="21"/>
                </a:cxn>
                <a:cxn ang="0">
                  <a:pos x="60" y="9"/>
                </a:cxn>
                <a:cxn ang="0">
                  <a:pos x="61" y="3"/>
                </a:cxn>
                <a:cxn ang="0">
                  <a:pos x="62" y="0"/>
                </a:cxn>
                <a:cxn ang="0">
                  <a:pos x="63" y="0"/>
                </a:cxn>
                <a:cxn ang="0">
                  <a:pos x="64" y="0"/>
                </a:cxn>
                <a:cxn ang="0">
                  <a:pos x="64" y="4"/>
                </a:cxn>
                <a:cxn ang="0">
                  <a:pos x="65" y="10"/>
                </a:cxn>
                <a:cxn ang="0">
                  <a:pos x="67" y="24"/>
                </a:cxn>
                <a:cxn ang="0">
                  <a:pos x="70" y="69"/>
                </a:cxn>
                <a:cxn ang="0">
                  <a:pos x="72" y="93"/>
                </a:cxn>
                <a:cxn ang="0">
                  <a:pos x="74" y="104"/>
                </a:cxn>
                <a:cxn ang="0">
                  <a:pos x="75" y="111"/>
                </a:cxn>
                <a:cxn ang="0">
                  <a:pos x="76" y="114"/>
                </a:cxn>
                <a:cxn ang="0">
                  <a:pos x="76" y="116"/>
                </a:cxn>
                <a:cxn ang="0">
                  <a:pos x="77" y="115"/>
                </a:cxn>
                <a:cxn ang="0">
                  <a:pos x="78" y="113"/>
                </a:cxn>
                <a:cxn ang="0">
                  <a:pos x="79" y="106"/>
                </a:cxn>
                <a:cxn ang="0">
                  <a:pos x="80" y="93"/>
                </a:cxn>
                <a:cxn ang="0">
                  <a:pos x="84" y="52"/>
                </a:cxn>
                <a:cxn ang="0">
                  <a:pos x="86" y="21"/>
                </a:cxn>
              </a:cxnLst>
              <a:rect l="0" t="0" r="r" b="b"/>
              <a:pathLst>
                <a:path w="87" h="116">
                  <a:moveTo>
                    <a:pt x="0" y="58"/>
                  </a:moveTo>
                  <a:lnTo>
                    <a:pt x="1" y="49"/>
                  </a:lnTo>
                  <a:lnTo>
                    <a:pt x="2" y="32"/>
                  </a:lnTo>
                  <a:lnTo>
                    <a:pt x="2" y="31"/>
                  </a:lnTo>
                  <a:lnTo>
                    <a:pt x="2" y="30"/>
                  </a:lnTo>
                  <a:lnTo>
                    <a:pt x="2" y="28"/>
                  </a:lnTo>
                  <a:lnTo>
                    <a:pt x="3" y="24"/>
                  </a:lnTo>
                  <a:lnTo>
                    <a:pt x="3" y="23"/>
                  </a:lnTo>
                  <a:lnTo>
                    <a:pt x="3" y="22"/>
                  </a:lnTo>
                  <a:lnTo>
                    <a:pt x="3" y="20"/>
                  </a:lnTo>
                  <a:lnTo>
                    <a:pt x="3" y="16"/>
                  </a:lnTo>
                  <a:lnTo>
                    <a:pt x="3" y="16"/>
                  </a:lnTo>
                  <a:lnTo>
                    <a:pt x="4" y="15"/>
                  </a:lnTo>
                  <a:lnTo>
                    <a:pt x="4" y="13"/>
                  </a:lnTo>
                  <a:lnTo>
                    <a:pt x="4" y="12"/>
                  </a:lnTo>
                  <a:lnTo>
                    <a:pt x="4" y="12"/>
                  </a:lnTo>
                  <a:lnTo>
                    <a:pt x="4" y="10"/>
                  </a:lnTo>
                  <a:lnTo>
                    <a:pt x="4" y="10"/>
                  </a:lnTo>
                  <a:lnTo>
                    <a:pt x="4" y="9"/>
                  </a:lnTo>
                  <a:lnTo>
                    <a:pt x="5" y="8"/>
                  </a:lnTo>
                  <a:lnTo>
                    <a:pt x="5" y="5"/>
                  </a:lnTo>
                  <a:lnTo>
                    <a:pt x="5" y="5"/>
                  </a:lnTo>
                  <a:lnTo>
                    <a:pt x="5" y="4"/>
                  </a:lnTo>
                  <a:lnTo>
                    <a:pt x="5" y="4"/>
                  </a:lnTo>
                  <a:lnTo>
                    <a:pt x="5" y="3"/>
                  </a:lnTo>
                  <a:lnTo>
                    <a:pt x="5" y="3"/>
                  </a:lnTo>
                  <a:lnTo>
                    <a:pt x="6" y="2"/>
                  </a:lnTo>
                  <a:lnTo>
                    <a:pt x="6" y="2"/>
                  </a:lnTo>
                  <a:lnTo>
                    <a:pt x="6" y="1"/>
                  </a:lnTo>
                  <a:lnTo>
                    <a:pt x="6" y="1"/>
                  </a:lnTo>
                  <a:lnTo>
                    <a:pt x="6" y="1"/>
                  </a:lnTo>
                  <a:lnTo>
                    <a:pt x="6" y="1"/>
                  </a:lnTo>
                  <a:lnTo>
                    <a:pt x="6" y="0"/>
                  </a:lnTo>
                  <a:lnTo>
                    <a:pt x="6" y="0"/>
                  </a:lnTo>
                  <a:lnTo>
                    <a:pt x="6" y="0"/>
                  </a:lnTo>
                  <a:lnTo>
                    <a:pt x="7" y="0"/>
                  </a:lnTo>
                  <a:lnTo>
                    <a:pt x="7" y="0"/>
                  </a:lnTo>
                  <a:lnTo>
                    <a:pt x="7" y="0"/>
                  </a:lnTo>
                  <a:lnTo>
                    <a:pt x="7" y="0"/>
                  </a:lnTo>
                  <a:lnTo>
                    <a:pt x="7" y="0"/>
                  </a:lnTo>
                  <a:lnTo>
                    <a:pt x="7" y="0"/>
                  </a:lnTo>
                  <a:lnTo>
                    <a:pt x="7" y="0"/>
                  </a:lnTo>
                  <a:lnTo>
                    <a:pt x="7" y="0"/>
                  </a:lnTo>
                  <a:lnTo>
                    <a:pt x="7" y="0"/>
                  </a:lnTo>
                  <a:lnTo>
                    <a:pt x="7" y="0"/>
                  </a:lnTo>
                  <a:lnTo>
                    <a:pt x="7" y="0"/>
                  </a:lnTo>
                  <a:lnTo>
                    <a:pt x="8" y="0"/>
                  </a:lnTo>
                  <a:lnTo>
                    <a:pt x="8" y="0"/>
                  </a:lnTo>
                  <a:lnTo>
                    <a:pt x="8" y="0"/>
                  </a:lnTo>
                  <a:lnTo>
                    <a:pt x="8" y="1"/>
                  </a:lnTo>
                  <a:lnTo>
                    <a:pt x="8" y="1"/>
                  </a:lnTo>
                  <a:lnTo>
                    <a:pt x="8" y="1"/>
                  </a:lnTo>
                  <a:lnTo>
                    <a:pt x="8" y="2"/>
                  </a:lnTo>
                  <a:lnTo>
                    <a:pt x="8" y="2"/>
                  </a:lnTo>
                  <a:lnTo>
                    <a:pt x="8" y="2"/>
                  </a:lnTo>
                  <a:lnTo>
                    <a:pt x="8" y="2"/>
                  </a:lnTo>
                  <a:lnTo>
                    <a:pt x="9" y="3"/>
                  </a:lnTo>
                  <a:lnTo>
                    <a:pt x="9" y="4"/>
                  </a:lnTo>
                  <a:lnTo>
                    <a:pt x="9" y="4"/>
                  </a:lnTo>
                  <a:lnTo>
                    <a:pt x="9" y="4"/>
                  </a:lnTo>
                  <a:lnTo>
                    <a:pt x="9" y="5"/>
                  </a:lnTo>
                  <a:lnTo>
                    <a:pt x="9" y="8"/>
                  </a:lnTo>
                  <a:lnTo>
                    <a:pt x="9" y="8"/>
                  </a:lnTo>
                  <a:lnTo>
                    <a:pt x="9" y="9"/>
                  </a:lnTo>
                  <a:lnTo>
                    <a:pt x="10" y="10"/>
                  </a:lnTo>
                  <a:lnTo>
                    <a:pt x="10" y="13"/>
                  </a:lnTo>
                  <a:lnTo>
                    <a:pt x="10" y="13"/>
                  </a:lnTo>
                  <a:lnTo>
                    <a:pt x="10" y="14"/>
                  </a:lnTo>
                  <a:lnTo>
                    <a:pt x="10" y="16"/>
                  </a:lnTo>
                  <a:lnTo>
                    <a:pt x="11" y="19"/>
                  </a:lnTo>
                  <a:lnTo>
                    <a:pt x="11" y="20"/>
                  </a:lnTo>
                  <a:lnTo>
                    <a:pt x="11" y="21"/>
                  </a:lnTo>
                  <a:lnTo>
                    <a:pt x="11" y="22"/>
                  </a:lnTo>
                  <a:lnTo>
                    <a:pt x="11" y="26"/>
                  </a:lnTo>
                  <a:lnTo>
                    <a:pt x="12" y="34"/>
                  </a:lnTo>
                  <a:lnTo>
                    <a:pt x="13" y="51"/>
                  </a:lnTo>
                  <a:lnTo>
                    <a:pt x="14" y="53"/>
                  </a:lnTo>
                  <a:lnTo>
                    <a:pt x="14" y="54"/>
                  </a:lnTo>
                  <a:lnTo>
                    <a:pt x="14" y="56"/>
                  </a:lnTo>
                  <a:lnTo>
                    <a:pt x="14" y="61"/>
                  </a:lnTo>
                  <a:lnTo>
                    <a:pt x="15" y="71"/>
                  </a:lnTo>
                  <a:lnTo>
                    <a:pt x="15" y="72"/>
                  </a:lnTo>
                  <a:lnTo>
                    <a:pt x="15" y="73"/>
                  </a:lnTo>
                  <a:lnTo>
                    <a:pt x="15" y="76"/>
                  </a:lnTo>
                  <a:lnTo>
                    <a:pt x="16" y="80"/>
                  </a:lnTo>
                  <a:lnTo>
                    <a:pt x="17" y="89"/>
                  </a:lnTo>
                  <a:lnTo>
                    <a:pt x="17" y="90"/>
                  </a:lnTo>
                  <a:lnTo>
                    <a:pt x="17" y="91"/>
                  </a:lnTo>
                  <a:lnTo>
                    <a:pt x="17" y="93"/>
                  </a:lnTo>
                  <a:lnTo>
                    <a:pt x="17" y="97"/>
                  </a:lnTo>
                  <a:lnTo>
                    <a:pt x="17" y="98"/>
                  </a:lnTo>
                  <a:lnTo>
                    <a:pt x="17" y="98"/>
                  </a:lnTo>
                  <a:lnTo>
                    <a:pt x="18" y="100"/>
                  </a:lnTo>
                  <a:lnTo>
                    <a:pt x="18" y="103"/>
                  </a:lnTo>
                  <a:lnTo>
                    <a:pt x="18" y="104"/>
                  </a:lnTo>
                  <a:lnTo>
                    <a:pt x="18" y="105"/>
                  </a:lnTo>
                  <a:lnTo>
                    <a:pt x="18" y="106"/>
                  </a:lnTo>
                  <a:lnTo>
                    <a:pt x="19" y="107"/>
                  </a:lnTo>
                  <a:lnTo>
                    <a:pt x="19" y="107"/>
                  </a:lnTo>
                  <a:lnTo>
                    <a:pt x="19" y="109"/>
                  </a:lnTo>
                  <a:lnTo>
                    <a:pt x="19" y="109"/>
                  </a:lnTo>
                  <a:lnTo>
                    <a:pt x="19" y="110"/>
                  </a:lnTo>
                  <a:lnTo>
                    <a:pt x="19" y="111"/>
                  </a:lnTo>
                  <a:lnTo>
                    <a:pt x="19" y="111"/>
                  </a:lnTo>
                  <a:lnTo>
                    <a:pt x="19" y="112"/>
                  </a:lnTo>
                  <a:lnTo>
                    <a:pt x="20" y="112"/>
                  </a:lnTo>
                  <a:lnTo>
                    <a:pt x="20" y="113"/>
                  </a:lnTo>
                  <a:lnTo>
                    <a:pt x="20" y="113"/>
                  </a:lnTo>
                  <a:lnTo>
                    <a:pt x="20" y="114"/>
                  </a:lnTo>
                  <a:lnTo>
                    <a:pt x="20" y="114"/>
                  </a:lnTo>
                  <a:lnTo>
                    <a:pt x="20" y="114"/>
                  </a:lnTo>
                  <a:lnTo>
                    <a:pt x="20" y="114"/>
                  </a:lnTo>
                  <a:lnTo>
                    <a:pt x="20" y="115"/>
                  </a:lnTo>
                  <a:lnTo>
                    <a:pt x="20" y="115"/>
                  </a:lnTo>
                  <a:lnTo>
                    <a:pt x="20" y="115"/>
                  </a:lnTo>
                  <a:lnTo>
                    <a:pt x="21" y="115"/>
                  </a:lnTo>
                  <a:lnTo>
                    <a:pt x="21" y="115"/>
                  </a:lnTo>
                  <a:lnTo>
                    <a:pt x="21" y="115"/>
                  </a:lnTo>
                  <a:lnTo>
                    <a:pt x="21" y="115"/>
                  </a:lnTo>
                  <a:lnTo>
                    <a:pt x="21" y="116"/>
                  </a:lnTo>
                  <a:lnTo>
                    <a:pt x="21" y="116"/>
                  </a:lnTo>
                  <a:lnTo>
                    <a:pt x="21" y="116"/>
                  </a:lnTo>
                  <a:lnTo>
                    <a:pt x="21" y="116"/>
                  </a:lnTo>
                  <a:lnTo>
                    <a:pt x="21" y="116"/>
                  </a:lnTo>
                  <a:lnTo>
                    <a:pt x="21" y="116"/>
                  </a:lnTo>
                  <a:lnTo>
                    <a:pt x="21" y="115"/>
                  </a:lnTo>
                  <a:lnTo>
                    <a:pt x="21" y="115"/>
                  </a:lnTo>
                  <a:lnTo>
                    <a:pt x="21" y="115"/>
                  </a:lnTo>
                  <a:lnTo>
                    <a:pt x="22" y="115"/>
                  </a:lnTo>
                  <a:lnTo>
                    <a:pt x="22" y="115"/>
                  </a:lnTo>
                  <a:lnTo>
                    <a:pt x="22" y="115"/>
                  </a:lnTo>
                  <a:lnTo>
                    <a:pt x="22" y="114"/>
                  </a:lnTo>
                  <a:lnTo>
                    <a:pt x="22" y="114"/>
                  </a:lnTo>
                  <a:lnTo>
                    <a:pt x="22" y="114"/>
                  </a:lnTo>
                  <a:lnTo>
                    <a:pt x="22" y="114"/>
                  </a:lnTo>
                  <a:lnTo>
                    <a:pt x="22" y="113"/>
                  </a:lnTo>
                  <a:lnTo>
                    <a:pt x="22" y="113"/>
                  </a:lnTo>
                  <a:lnTo>
                    <a:pt x="23" y="112"/>
                  </a:lnTo>
                  <a:lnTo>
                    <a:pt x="23" y="112"/>
                  </a:lnTo>
                  <a:lnTo>
                    <a:pt x="23" y="111"/>
                  </a:lnTo>
                  <a:lnTo>
                    <a:pt x="23" y="111"/>
                  </a:lnTo>
                  <a:lnTo>
                    <a:pt x="23" y="110"/>
                  </a:lnTo>
                  <a:lnTo>
                    <a:pt x="23" y="109"/>
                  </a:lnTo>
                  <a:lnTo>
                    <a:pt x="23" y="109"/>
                  </a:lnTo>
                  <a:lnTo>
                    <a:pt x="23" y="108"/>
                  </a:lnTo>
                  <a:lnTo>
                    <a:pt x="23" y="107"/>
                  </a:lnTo>
                  <a:lnTo>
                    <a:pt x="24" y="104"/>
                  </a:lnTo>
                  <a:lnTo>
                    <a:pt x="24" y="104"/>
                  </a:lnTo>
                  <a:lnTo>
                    <a:pt x="24" y="103"/>
                  </a:lnTo>
                  <a:lnTo>
                    <a:pt x="24" y="102"/>
                  </a:lnTo>
                  <a:lnTo>
                    <a:pt x="25" y="98"/>
                  </a:lnTo>
                  <a:lnTo>
                    <a:pt x="25" y="92"/>
                  </a:lnTo>
                  <a:lnTo>
                    <a:pt x="25" y="91"/>
                  </a:lnTo>
                  <a:lnTo>
                    <a:pt x="25" y="90"/>
                  </a:lnTo>
                  <a:lnTo>
                    <a:pt x="26" y="88"/>
                  </a:lnTo>
                  <a:lnTo>
                    <a:pt x="26" y="84"/>
                  </a:lnTo>
                  <a:lnTo>
                    <a:pt x="27" y="76"/>
                  </a:lnTo>
                  <a:lnTo>
                    <a:pt x="28" y="58"/>
                  </a:lnTo>
                  <a:lnTo>
                    <a:pt x="28" y="57"/>
                  </a:lnTo>
                  <a:lnTo>
                    <a:pt x="28" y="56"/>
                  </a:lnTo>
                  <a:lnTo>
                    <a:pt x="28" y="53"/>
                  </a:lnTo>
                  <a:lnTo>
                    <a:pt x="29" y="49"/>
                  </a:lnTo>
                  <a:lnTo>
                    <a:pt x="29" y="40"/>
                  </a:lnTo>
                  <a:lnTo>
                    <a:pt x="29" y="39"/>
                  </a:lnTo>
                  <a:lnTo>
                    <a:pt x="30" y="38"/>
                  </a:lnTo>
                  <a:lnTo>
                    <a:pt x="30" y="36"/>
                  </a:lnTo>
                  <a:lnTo>
                    <a:pt x="30" y="32"/>
                  </a:lnTo>
                  <a:lnTo>
                    <a:pt x="31" y="24"/>
                  </a:lnTo>
                  <a:lnTo>
                    <a:pt x="31" y="23"/>
                  </a:lnTo>
                  <a:lnTo>
                    <a:pt x="31" y="22"/>
                  </a:lnTo>
                  <a:lnTo>
                    <a:pt x="31" y="20"/>
                  </a:lnTo>
                  <a:lnTo>
                    <a:pt x="31" y="16"/>
                  </a:lnTo>
                  <a:lnTo>
                    <a:pt x="32" y="16"/>
                  </a:lnTo>
                  <a:lnTo>
                    <a:pt x="32" y="15"/>
                  </a:lnTo>
                  <a:lnTo>
                    <a:pt x="32" y="13"/>
                  </a:lnTo>
                  <a:lnTo>
                    <a:pt x="32" y="10"/>
                  </a:lnTo>
                  <a:lnTo>
                    <a:pt x="32" y="9"/>
                  </a:lnTo>
                  <a:lnTo>
                    <a:pt x="33" y="9"/>
                  </a:lnTo>
                  <a:lnTo>
                    <a:pt x="33" y="8"/>
                  </a:lnTo>
                  <a:lnTo>
                    <a:pt x="33" y="7"/>
                  </a:lnTo>
                  <a:lnTo>
                    <a:pt x="33" y="6"/>
                  </a:lnTo>
                  <a:lnTo>
                    <a:pt x="33" y="5"/>
                  </a:lnTo>
                  <a:lnTo>
                    <a:pt x="33" y="5"/>
                  </a:lnTo>
                  <a:lnTo>
                    <a:pt x="33" y="4"/>
                  </a:lnTo>
                  <a:lnTo>
                    <a:pt x="33" y="4"/>
                  </a:lnTo>
                  <a:lnTo>
                    <a:pt x="33" y="3"/>
                  </a:lnTo>
                  <a:lnTo>
                    <a:pt x="33" y="3"/>
                  </a:lnTo>
                  <a:lnTo>
                    <a:pt x="34" y="2"/>
                  </a:lnTo>
                  <a:lnTo>
                    <a:pt x="34" y="2"/>
                  </a:lnTo>
                  <a:lnTo>
                    <a:pt x="34" y="1"/>
                  </a:lnTo>
                  <a:lnTo>
                    <a:pt x="34" y="1"/>
                  </a:lnTo>
                  <a:lnTo>
                    <a:pt x="34" y="1"/>
                  </a:lnTo>
                  <a:lnTo>
                    <a:pt x="34" y="1"/>
                  </a:lnTo>
                  <a:lnTo>
                    <a:pt x="34" y="0"/>
                  </a:lnTo>
                  <a:lnTo>
                    <a:pt x="34" y="0"/>
                  </a:lnTo>
                  <a:lnTo>
                    <a:pt x="34" y="0"/>
                  </a:lnTo>
                  <a:lnTo>
                    <a:pt x="35" y="0"/>
                  </a:lnTo>
                  <a:lnTo>
                    <a:pt x="35" y="0"/>
                  </a:lnTo>
                  <a:lnTo>
                    <a:pt x="35" y="0"/>
                  </a:lnTo>
                  <a:lnTo>
                    <a:pt x="35" y="0"/>
                  </a:lnTo>
                  <a:lnTo>
                    <a:pt x="35" y="0"/>
                  </a:lnTo>
                  <a:lnTo>
                    <a:pt x="35" y="0"/>
                  </a:lnTo>
                  <a:lnTo>
                    <a:pt x="35" y="0"/>
                  </a:lnTo>
                  <a:lnTo>
                    <a:pt x="35" y="0"/>
                  </a:lnTo>
                  <a:lnTo>
                    <a:pt x="35" y="0"/>
                  </a:lnTo>
                  <a:lnTo>
                    <a:pt x="35" y="0"/>
                  </a:lnTo>
                  <a:lnTo>
                    <a:pt x="35" y="0"/>
                  </a:lnTo>
                  <a:lnTo>
                    <a:pt x="36" y="0"/>
                  </a:lnTo>
                  <a:lnTo>
                    <a:pt x="36" y="0"/>
                  </a:lnTo>
                  <a:lnTo>
                    <a:pt x="36" y="0"/>
                  </a:lnTo>
                  <a:lnTo>
                    <a:pt x="36" y="1"/>
                  </a:lnTo>
                  <a:lnTo>
                    <a:pt x="36" y="1"/>
                  </a:lnTo>
                  <a:lnTo>
                    <a:pt x="36" y="1"/>
                  </a:lnTo>
                  <a:lnTo>
                    <a:pt x="36" y="2"/>
                  </a:lnTo>
                  <a:lnTo>
                    <a:pt x="36" y="2"/>
                  </a:lnTo>
                  <a:lnTo>
                    <a:pt x="36" y="2"/>
                  </a:lnTo>
                  <a:lnTo>
                    <a:pt x="36" y="3"/>
                  </a:lnTo>
                  <a:lnTo>
                    <a:pt x="37" y="3"/>
                  </a:lnTo>
                  <a:lnTo>
                    <a:pt x="37" y="4"/>
                  </a:lnTo>
                  <a:lnTo>
                    <a:pt x="37" y="4"/>
                  </a:lnTo>
                  <a:lnTo>
                    <a:pt x="37" y="5"/>
                  </a:lnTo>
                  <a:lnTo>
                    <a:pt x="37" y="5"/>
                  </a:lnTo>
                  <a:lnTo>
                    <a:pt x="37" y="6"/>
                  </a:lnTo>
                  <a:lnTo>
                    <a:pt x="37" y="7"/>
                  </a:lnTo>
                  <a:lnTo>
                    <a:pt x="37" y="8"/>
                  </a:lnTo>
                  <a:lnTo>
                    <a:pt x="37" y="9"/>
                  </a:lnTo>
                  <a:lnTo>
                    <a:pt x="38" y="9"/>
                  </a:lnTo>
                  <a:lnTo>
                    <a:pt x="38" y="10"/>
                  </a:lnTo>
                  <a:lnTo>
                    <a:pt x="38" y="11"/>
                  </a:lnTo>
                  <a:lnTo>
                    <a:pt x="38" y="14"/>
                  </a:lnTo>
                  <a:lnTo>
                    <a:pt x="38" y="15"/>
                  </a:lnTo>
                  <a:lnTo>
                    <a:pt x="38" y="16"/>
                  </a:lnTo>
                  <a:lnTo>
                    <a:pt x="39" y="17"/>
                  </a:lnTo>
                  <a:lnTo>
                    <a:pt x="39" y="21"/>
                  </a:lnTo>
                  <a:lnTo>
                    <a:pt x="40" y="28"/>
                  </a:lnTo>
                  <a:lnTo>
                    <a:pt x="40" y="29"/>
                  </a:lnTo>
                  <a:lnTo>
                    <a:pt x="40" y="30"/>
                  </a:lnTo>
                  <a:lnTo>
                    <a:pt x="40" y="32"/>
                  </a:lnTo>
                  <a:lnTo>
                    <a:pt x="40" y="37"/>
                  </a:lnTo>
                  <a:lnTo>
                    <a:pt x="41" y="45"/>
                  </a:lnTo>
                  <a:lnTo>
                    <a:pt x="42" y="64"/>
                  </a:lnTo>
                  <a:lnTo>
                    <a:pt x="43" y="65"/>
                  </a:lnTo>
                  <a:lnTo>
                    <a:pt x="43" y="66"/>
                  </a:lnTo>
                  <a:lnTo>
                    <a:pt x="43" y="69"/>
                  </a:lnTo>
                  <a:lnTo>
                    <a:pt x="43" y="74"/>
                  </a:lnTo>
                  <a:lnTo>
                    <a:pt x="44" y="83"/>
                  </a:lnTo>
                  <a:lnTo>
                    <a:pt x="44" y="84"/>
                  </a:lnTo>
                  <a:lnTo>
                    <a:pt x="44" y="85"/>
                  </a:lnTo>
                  <a:lnTo>
                    <a:pt x="44" y="87"/>
                  </a:lnTo>
                  <a:lnTo>
                    <a:pt x="45" y="91"/>
                  </a:lnTo>
                  <a:lnTo>
                    <a:pt x="46" y="99"/>
                  </a:lnTo>
                  <a:lnTo>
                    <a:pt x="46" y="100"/>
                  </a:lnTo>
                  <a:lnTo>
                    <a:pt x="46" y="101"/>
                  </a:lnTo>
                  <a:lnTo>
                    <a:pt x="46" y="102"/>
                  </a:lnTo>
                  <a:lnTo>
                    <a:pt x="46" y="103"/>
                  </a:lnTo>
                  <a:lnTo>
                    <a:pt x="46" y="104"/>
                  </a:lnTo>
                  <a:lnTo>
                    <a:pt x="46" y="105"/>
                  </a:lnTo>
                  <a:lnTo>
                    <a:pt x="46" y="106"/>
                  </a:lnTo>
                  <a:lnTo>
                    <a:pt x="46" y="107"/>
                  </a:lnTo>
                  <a:lnTo>
                    <a:pt x="47" y="108"/>
                  </a:lnTo>
                  <a:lnTo>
                    <a:pt x="47" y="109"/>
                  </a:lnTo>
                  <a:lnTo>
                    <a:pt x="47" y="109"/>
                  </a:lnTo>
                  <a:lnTo>
                    <a:pt x="47" y="110"/>
                  </a:lnTo>
                  <a:lnTo>
                    <a:pt x="47" y="111"/>
                  </a:lnTo>
                  <a:lnTo>
                    <a:pt x="47" y="111"/>
                  </a:lnTo>
                  <a:lnTo>
                    <a:pt x="47" y="112"/>
                  </a:lnTo>
                  <a:lnTo>
                    <a:pt x="47" y="112"/>
                  </a:lnTo>
                  <a:lnTo>
                    <a:pt x="48" y="113"/>
                  </a:lnTo>
                  <a:lnTo>
                    <a:pt x="48" y="113"/>
                  </a:lnTo>
                  <a:lnTo>
                    <a:pt x="48" y="114"/>
                  </a:lnTo>
                  <a:lnTo>
                    <a:pt x="48" y="114"/>
                  </a:lnTo>
                  <a:lnTo>
                    <a:pt x="48" y="114"/>
                  </a:lnTo>
                  <a:lnTo>
                    <a:pt x="48" y="114"/>
                  </a:lnTo>
                  <a:lnTo>
                    <a:pt x="48" y="115"/>
                  </a:lnTo>
                  <a:lnTo>
                    <a:pt x="48" y="115"/>
                  </a:lnTo>
                  <a:lnTo>
                    <a:pt x="48" y="115"/>
                  </a:lnTo>
                  <a:lnTo>
                    <a:pt x="48" y="115"/>
                  </a:lnTo>
                  <a:lnTo>
                    <a:pt x="49" y="115"/>
                  </a:lnTo>
                  <a:lnTo>
                    <a:pt x="49" y="115"/>
                  </a:lnTo>
                  <a:lnTo>
                    <a:pt x="49" y="116"/>
                  </a:lnTo>
                  <a:lnTo>
                    <a:pt x="49" y="116"/>
                  </a:lnTo>
                  <a:lnTo>
                    <a:pt x="49" y="116"/>
                  </a:lnTo>
                  <a:lnTo>
                    <a:pt x="49" y="116"/>
                  </a:lnTo>
                  <a:lnTo>
                    <a:pt x="49" y="116"/>
                  </a:lnTo>
                  <a:lnTo>
                    <a:pt x="49" y="115"/>
                  </a:lnTo>
                  <a:lnTo>
                    <a:pt x="49" y="115"/>
                  </a:lnTo>
                  <a:lnTo>
                    <a:pt x="49" y="115"/>
                  </a:lnTo>
                  <a:lnTo>
                    <a:pt x="50" y="115"/>
                  </a:lnTo>
                  <a:lnTo>
                    <a:pt x="50" y="115"/>
                  </a:lnTo>
                  <a:lnTo>
                    <a:pt x="50" y="115"/>
                  </a:lnTo>
                  <a:lnTo>
                    <a:pt x="50" y="114"/>
                  </a:lnTo>
                  <a:lnTo>
                    <a:pt x="50" y="114"/>
                  </a:lnTo>
                  <a:lnTo>
                    <a:pt x="50" y="114"/>
                  </a:lnTo>
                  <a:lnTo>
                    <a:pt x="50" y="114"/>
                  </a:lnTo>
                  <a:lnTo>
                    <a:pt x="50" y="113"/>
                  </a:lnTo>
                  <a:lnTo>
                    <a:pt x="50" y="113"/>
                  </a:lnTo>
                  <a:lnTo>
                    <a:pt x="50" y="112"/>
                  </a:lnTo>
                  <a:lnTo>
                    <a:pt x="50" y="112"/>
                  </a:lnTo>
                  <a:lnTo>
                    <a:pt x="51" y="111"/>
                  </a:lnTo>
                  <a:lnTo>
                    <a:pt x="51" y="110"/>
                  </a:lnTo>
                  <a:lnTo>
                    <a:pt x="51" y="110"/>
                  </a:lnTo>
                  <a:lnTo>
                    <a:pt x="51" y="109"/>
                  </a:lnTo>
                  <a:lnTo>
                    <a:pt x="51" y="108"/>
                  </a:lnTo>
                  <a:lnTo>
                    <a:pt x="52" y="106"/>
                  </a:lnTo>
                  <a:lnTo>
                    <a:pt x="52" y="105"/>
                  </a:lnTo>
                  <a:lnTo>
                    <a:pt x="52" y="104"/>
                  </a:lnTo>
                  <a:lnTo>
                    <a:pt x="52" y="103"/>
                  </a:lnTo>
                  <a:lnTo>
                    <a:pt x="52" y="100"/>
                  </a:lnTo>
                  <a:lnTo>
                    <a:pt x="52" y="99"/>
                  </a:lnTo>
                  <a:lnTo>
                    <a:pt x="52" y="98"/>
                  </a:lnTo>
                  <a:lnTo>
                    <a:pt x="53" y="96"/>
                  </a:lnTo>
                  <a:lnTo>
                    <a:pt x="53" y="92"/>
                  </a:lnTo>
                  <a:lnTo>
                    <a:pt x="53" y="91"/>
                  </a:lnTo>
                  <a:lnTo>
                    <a:pt x="53" y="90"/>
                  </a:lnTo>
                  <a:lnTo>
                    <a:pt x="53" y="88"/>
                  </a:lnTo>
                  <a:lnTo>
                    <a:pt x="54" y="84"/>
                  </a:lnTo>
                  <a:lnTo>
                    <a:pt x="54" y="75"/>
                  </a:lnTo>
                  <a:lnTo>
                    <a:pt x="55" y="74"/>
                  </a:lnTo>
                  <a:lnTo>
                    <a:pt x="55" y="72"/>
                  </a:lnTo>
                  <a:lnTo>
                    <a:pt x="55" y="70"/>
                  </a:lnTo>
                  <a:lnTo>
                    <a:pt x="55" y="66"/>
                  </a:lnTo>
                  <a:lnTo>
                    <a:pt x="56" y="56"/>
                  </a:lnTo>
                  <a:lnTo>
                    <a:pt x="56" y="55"/>
                  </a:lnTo>
                  <a:lnTo>
                    <a:pt x="56" y="54"/>
                  </a:lnTo>
                  <a:lnTo>
                    <a:pt x="56" y="52"/>
                  </a:lnTo>
                  <a:lnTo>
                    <a:pt x="57" y="47"/>
                  </a:lnTo>
                  <a:lnTo>
                    <a:pt x="57" y="38"/>
                  </a:lnTo>
                  <a:lnTo>
                    <a:pt x="57" y="37"/>
                  </a:lnTo>
                  <a:lnTo>
                    <a:pt x="58" y="36"/>
                  </a:lnTo>
                  <a:lnTo>
                    <a:pt x="58" y="34"/>
                  </a:lnTo>
                  <a:lnTo>
                    <a:pt x="58" y="30"/>
                  </a:lnTo>
                  <a:lnTo>
                    <a:pt x="58" y="29"/>
                  </a:lnTo>
                  <a:lnTo>
                    <a:pt x="58" y="28"/>
                  </a:lnTo>
                  <a:lnTo>
                    <a:pt x="58" y="26"/>
                  </a:lnTo>
                  <a:lnTo>
                    <a:pt x="59" y="22"/>
                  </a:lnTo>
                  <a:lnTo>
                    <a:pt x="59" y="21"/>
                  </a:lnTo>
                  <a:lnTo>
                    <a:pt x="59" y="20"/>
                  </a:lnTo>
                  <a:lnTo>
                    <a:pt x="59" y="19"/>
                  </a:lnTo>
                  <a:lnTo>
                    <a:pt x="59" y="16"/>
                  </a:lnTo>
                  <a:lnTo>
                    <a:pt x="60" y="15"/>
                  </a:lnTo>
                  <a:lnTo>
                    <a:pt x="60" y="14"/>
                  </a:lnTo>
                  <a:lnTo>
                    <a:pt x="60" y="12"/>
                  </a:lnTo>
                  <a:lnTo>
                    <a:pt x="60" y="10"/>
                  </a:lnTo>
                  <a:lnTo>
                    <a:pt x="60" y="9"/>
                  </a:lnTo>
                  <a:lnTo>
                    <a:pt x="60" y="8"/>
                  </a:lnTo>
                  <a:lnTo>
                    <a:pt x="60" y="7"/>
                  </a:lnTo>
                  <a:lnTo>
                    <a:pt x="61" y="6"/>
                  </a:lnTo>
                  <a:lnTo>
                    <a:pt x="61" y="6"/>
                  </a:lnTo>
                  <a:lnTo>
                    <a:pt x="61" y="5"/>
                  </a:lnTo>
                  <a:lnTo>
                    <a:pt x="61" y="4"/>
                  </a:lnTo>
                  <a:lnTo>
                    <a:pt x="61" y="4"/>
                  </a:lnTo>
                  <a:lnTo>
                    <a:pt x="61" y="3"/>
                  </a:lnTo>
                  <a:lnTo>
                    <a:pt x="61" y="3"/>
                  </a:lnTo>
                  <a:lnTo>
                    <a:pt x="61" y="2"/>
                  </a:lnTo>
                  <a:lnTo>
                    <a:pt x="62" y="2"/>
                  </a:lnTo>
                  <a:lnTo>
                    <a:pt x="62" y="2"/>
                  </a:lnTo>
                  <a:lnTo>
                    <a:pt x="62" y="1"/>
                  </a:lnTo>
                  <a:lnTo>
                    <a:pt x="62" y="1"/>
                  </a:lnTo>
                  <a:lnTo>
                    <a:pt x="62" y="1"/>
                  </a:lnTo>
                  <a:lnTo>
                    <a:pt x="62" y="0"/>
                  </a:lnTo>
                  <a:lnTo>
                    <a:pt x="62" y="0"/>
                  </a:lnTo>
                  <a:lnTo>
                    <a:pt x="62" y="0"/>
                  </a:lnTo>
                  <a:lnTo>
                    <a:pt x="62" y="0"/>
                  </a:lnTo>
                  <a:lnTo>
                    <a:pt x="62" y="0"/>
                  </a:lnTo>
                  <a:lnTo>
                    <a:pt x="62" y="0"/>
                  </a:lnTo>
                  <a:lnTo>
                    <a:pt x="63" y="0"/>
                  </a:lnTo>
                  <a:lnTo>
                    <a:pt x="63" y="0"/>
                  </a:lnTo>
                  <a:lnTo>
                    <a:pt x="63" y="0"/>
                  </a:lnTo>
                  <a:lnTo>
                    <a:pt x="63" y="0"/>
                  </a:lnTo>
                  <a:lnTo>
                    <a:pt x="63" y="0"/>
                  </a:lnTo>
                  <a:lnTo>
                    <a:pt x="63" y="0"/>
                  </a:lnTo>
                  <a:lnTo>
                    <a:pt x="63" y="0"/>
                  </a:lnTo>
                  <a:lnTo>
                    <a:pt x="63" y="0"/>
                  </a:lnTo>
                  <a:lnTo>
                    <a:pt x="63" y="0"/>
                  </a:lnTo>
                  <a:lnTo>
                    <a:pt x="63" y="0"/>
                  </a:lnTo>
                  <a:lnTo>
                    <a:pt x="64" y="0"/>
                  </a:lnTo>
                  <a:lnTo>
                    <a:pt x="64" y="1"/>
                  </a:lnTo>
                  <a:lnTo>
                    <a:pt x="64" y="1"/>
                  </a:lnTo>
                  <a:lnTo>
                    <a:pt x="64" y="1"/>
                  </a:lnTo>
                  <a:lnTo>
                    <a:pt x="64" y="2"/>
                  </a:lnTo>
                  <a:lnTo>
                    <a:pt x="64" y="2"/>
                  </a:lnTo>
                  <a:lnTo>
                    <a:pt x="64" y="2"/>
                  </a:lnTo>
                  <a:lnTo>
                    <a:pt x="64" y="3"/>
                  </a:lnTo>
                  <a:lnTo>
                    <a:pt x="64" y="4"/>
                  </a:lnTo>
                  <a:lnTo>
                    <a:pt x="64" y="4"/>
                  </a:lnTo>
                  <a:lnTo>
                    <a:pt x="65" y="5"/>
                  </a:lnTo>
                  <a:lnTo>
                    <a:pt x="65" y="6"/>
                  </a:lnTo>
                  <a:lnTo>
                    <a:pt x="65" y="6"/>
                  </a:lnTo>
                  <a:lnTo>
                    <a:pt x="65" y="7"/>
                  </a:lnTo>
                  <a:lnTo>
                    <a:pt x="65" y="8"/>
                  </a:lnTo>
                  <a:lnTo>
                    <a:pt x="65" y="9"/>
                  </a:lnTo>
                  <a:lnTo>
                    <a:pt x="65" y="10"/>
                  </a:lnTo>
                  <a:lnTo>
                    <a:pt x="66" y="11"/>
                  </a:lnTo>
                  <a:lnTo>
                    <a:pt x="66" y="12"/>
                  </a:lnTo>
                  <a:lnTo>
                    <a:pt x="66" y="13"/>
                  </a:lnTo>
                  <a:lnTo>
                    <a:pt x="66" y="16"/>
                  </a:lnTo>
                  <a:lnTo>
                    <a:pt x="66" y="17"/>
                  </a:lnTo>
                  <a:lnTo>
                    <a:pt x="66" y="18"/>
                  </a:lnTo>
                  <a:lnTo>
                    <a:pt x="66" y="20"/>
                  </a:lnTo>
                  <a:lnTo>
                    <a:pt x="67" y="24"/>
                  </a:lnTo>
                  <a:lnTo>
                    <a:pt x="68" y="32"/>
                  </a:lnTo>
                  <a:lnTo>
                    <a:pt x="69" y="49"/>
                  </a:lnTo>
                  <a:lnTo>
                    <a:pt x="69" y="50"/>
                  </a:lnTo>
                  <a:lnTo>
                    <a:pt x="69" y="52"/>
                  </a:lnTo>
                  <a:lnTo>
                    <a:pt x="69" y="54"/>
                  </a:lnTo>
                  <a:lnTo>
                    <a:pt x="70" y="59"/>
                  </a:lnTo>
                  <a:lnTo>
                    <a:pt x="70" y="68"/>
                  </a:lnTo>
                  <a:lnTo>
                    <a:pt x="70" y="69"/>
                  </a:lnTo>
                  <a:lnTo>
                    <a:pt x="71" y="70"/>
                  </a:lnTo>
                  <a:lnTo>
                    <a:pt x="71" y="73"/>
                  </a:lnTo>
                  <a:lnTo>
                    <a:pt x="71" y="77"/>
                  </a:lnTo>
                  <a:lnTo>
                    <a:pt x="72" y="86"/>
                  </a:lnTo>
                  <a:lnTo>
                    <a:pt x="72" y="87"/>
                  </a:lnTo>
                  <a:lnTo>
                    <a:pt x="72" y="88"/>
                  </a:lnTo>
                  <a:lnTo>
                    <a:pt x="72" y="90"/>
                  </a:lnTo>
                  <a:lnTo>
                    <a:pt x="72" y="93"/>
                  </a:lnTo>
                  <a:lnTo>
                    <a:pt x="73" y="94"/>
                  </a:lnTo>
                  <a:lnTo>
                    <a:pt x="73" y="95"/>
                  </a:lnTo>
                  <a:lnTo>
                    <a:pt x="73" y="97"/>
                  </a:lnTo>
                  <a:lnTo>
                    <a:pt x="73" y="100"/>
                  </a:lnTo>
                  <a:lnTo>
                    <a:pt x="73" y="101"/>
                  </a:lnTo>
                  <a:lnTo>
                    <a:pt x="73" y="102"/>
                  </a:lnTo>
                  <a:lnTo>
                    <a:pt x="74" y="103"/>
                  </a:lnTo>
                  <a:lnTo>
                    <a:pt x="74" y="104"/>
                  </a:lnTo>
                  <a:lnTo>
                    <a:pt x="74" y="104"/>
                  </a:lnTo>
                  <a:lnTo>
                    <a:pt x="74" y="106"/>
                  </a:lnTo>
                  <a:lnTo>
                    <a:pt x="74" y="106"/>
                  </a:lnTo>
                  <a:lnTo>
                    <a:pt x="74" y="107"/>
                  </a:lnTo>
                  <a:lnTo>
                    <a:pt x="74" y="108"/>
                  </a:lnTo>
                  <a:lnTo>
                    <a:pt x="75" y="110"/>
                  </a:lnTo>
                  <a:lnTo>
                    <a:pt x="75" y="111"/>
                  </a:lnTo>
                  <a:lnTo>
                    <a:pt x="75" y="111"/>
                  </a:lnTo>
                  <a:lnTo>
                    <a:pt x="75" y="112"/>
                  </a:lnTo>
                  <a:lnTo>
                    <a:pt x="75" y="112"/>
                  </a:lnTo>
                  <a:lnTo>
                    <a:pt x="75" y="113"/>
                  </a:lnTo>
                  <a:lnTo>
                    <a:pt x="75" y="113"/>
                  </a:lnTo>
                  <a:lnTo>
                    <a:pt x="75" y="114"/>
                  </a:lnTo>
                  <a:lnTo>
                    <a:pt x="75" y="114"/>
                  </a:lnTo>
                  <a:lnTo>
                    <a:pt x="76" y="114"/>
                  </a:lnTo>
                  <a:lnTo>
                    <a:pt x="76" y="114"/>
                  </a:lnTo>
                  <a:lnTo>
                    <a:pt x="76" y="115"/>
                  </a:lnTo>
                  <a:lnTo>
                    <a:pt x="76" y="115"/>
                  </a:lnTo>
                  <a:lnTo>
                    <a:pt x="76" y="115"/>
                  </a:lnTo>
                  <a:lnTo>
                    <a:pt x="76" y="115"/>
                  </a:lnTo>
                  <a:lnTo>
                    <a:pt x="76" y="115"/>
                  </a:lnTo>
                  <a:lnTo>
                    <a:pt x="76" y="115"/>
                  </a:lnTo>
                  <a:lnTo>
                    <a:pt x="76" y="116"/>
                  </a:lnTo>
                  <a:lnTo>
                    <a:pt x="76" y="116"/>
                  </a:lnTo>
                  <a:lnTo>
                    <a:pt x="76" y="116"/>
                  </a:lnTo>
                  <a:lnTo>
                    <a:pt x="76" y="116"/>
                  </a:lnTo>
                  <a:lnTo>
                    <a:pt x="76" y="116"/>
                  </a:lnTo>
                  <a:lnTo>
                    <a:pt x="77" y="116"/>
                  </a:lnTo>
                  <a:lnTo>
                    <a:pt x="77" y="115"/>
                  </a:lnTo>
                  <a:lnTo>
                    <a:pt x="77" y="115"/>
                  </a:lnTo>
                  <a:lnTo>
                    <a:pt x="77" y="115"/>
                  </a:lnTo>
                  <a:lnTo>
                    <a:pt x="77" y="115"/>
                  </a:lnTo>
                  <a:lnTo>
                    <a:pt x="77" y="115"/>
                  </a:lnTo>
                  <a:lnTo>
                    <a:pt x="77" y="115"/>
                  </a:lnTo>
                  <a:lnTo>
                    <a:pt x="77" y="115"/>
                  </a:lnTo>
                  <a:lnTo>
                    <a:pt x="77" y="114"/>
                  </a:lnTo>
                  <a:lnTo>
                    <a:pt x="77" y="114"/>
                  </a:lnTo>
                  <a:lnTo>
                    <a:pt x="78" y="114"/>
                  </a:lnTo>
                  <a:lnTo>
                    <a:pt x="78" y="114"/>
                  </a:lnTo>
                  <a:lnTo>
                    <a:pt x="78" y="113"/>
                  </a:lnTo>
                  <a:lnTo>
                    <a:pt x="78" y="113"/>
                  </a:lnTo>
                  <a:lnTo>
                    <a:pt x="78" y="112"/>
                  </a:lnTo>
                  <a:lnTo>
                    <a:pt x="78" y="112"/>
                  </a:lnTo>
                  <a:lnTo>
                    <a:pt x="78" y="111"/>
                  </a:lnTo>
                  <a:lnTo>
                    <a:pt x="78" y="110"/>
                  </a:lnTo>
                  <a:lnTo>
                    <a:pt x="78" y="109"/>
                  </a:lnTo>
                  <a:lnTo>
                    <a:pt x="79" y="107"/>
                  </a:lnTo>
                  <a:lnTo>
                    <a:pt x="79" y="106"/>
                  </a:lnTo>
                  <a:lnTo>
                    <a:pt x="79" y="106"/>
                  </a:lnTo>
                  <a:lnTo>
                    <a:pt x="79" y="104"/>
                  </a:lnTo>
                  <a:lnTo>
                    <a:pt x="80" y="101"/>
                  </a:lnTo>
                  <a:lnTo>
                    <a:pt x="80" y="100"/>
                  </a:lnTo>
                  <a:lnTo>
                    <a:pt x="80" y="99"/>
                  </a:lnTo>
                  <a:lnTo>
                    <a:pt x="80" y="98"/>
                  </a:lnTo>
                  <a:lnTo>
                    <a:pt x="80" y="94"/>
                  </a:lnTo>
                  <a:lnTo>
                    <a:pt x="80" y="93"/>
                  </a:lnTo>
                  <a:lnTo>
                    <a:pt x="80" y="92"/>
                  </a:lnTo>
                  <a:lnTo>
                    <a:pt x="81" y="90"/>
                  </a:lnTo>
                  <a:lnTo>
                    <a:pt x="81" y="86"/>
                  </a:lnTo>
                  <a:lnTo>
                    <a:pt x="82" y="76"/>
                  </a:lnTo>
                  <a:lnTo>
                    <a:pt x="83" y="57"/>
                  </a:lnTo>
                  <a:lnTo>
                    <a:pt x="83" y="56"/>
                  </a:lnTo>
                  <a:lnTo>
                    <a:pt x="84" y="54"/>
                  </a:lnTo>
                  <a:lnTo>
                    <a:pt x="84" y="52"/>
                  </a:lnTo>
                  <a:lnTo>
                    <a:pt x="84" y="47"/>
                  </a:lnTo>
                  <a:lnTo>
                    <a:pt x="85" y="38"/>
                  </a:lnTo>
                  <a:lnTo>
                    <a:pt x="85" y="37"/>
                  </a:lnTo>
                  <a:lnTo>
                    <a:pt x="85" y="36"/>
                  </a:lnTo>
                  <a:lnTo>
                    <a:pt x="85" y="34"/>
                  </a:lnTo>
                  <a:lnTo>
                    <a:pt x="85" y="30"/>
                  </a:lnTo>
                  <a:lnTo>
                    <a:pt x="86" y="22"/>
                  </a:lnTo>
                  <a:lnTo>
                    <a:pt x="86" y="21"/>
                  </a:lnTo>
                  <a:lnTo>
                    <a:pt x="86" y="20"/>
                  </a:lnTo>
                  <a:lnTo>
                    <a:pt x="86" y="18"/>
                  </a:lnTo>
                  <a:lnTo>
                    <a:pt x="87" y="15"/>
                  </a:lnTo>
                  <a:lnTo>
                    <a:pt x="87" y="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3" name="Freeform 80"/>
            <p:cNvSpPr>
              <a:spLocks/>
            </p:cNvSpPr>
            <p:nvPr/>
          </p:nvSpPr>
          <p:spPr bwMode="auto">
            <a:xfrm>
              <a:off x="4316" y="2186"/>
              <a:ext cx="82" cy="116"/>
            </a:xfrm>
            <a:custGeom>
              <a:avLst/>
              <a:gdLst/>
              <a:ahLst/>
              <a:cxnLst>
                <a:cxn ang="0">
                  <a:pos x="1" y="6"/>
                </a:cxn>
                <a:cxn ang="0">
                  <a:pos x="2" y="2"/>
                </a:cxn>
                <a:cxn ang="0">
                  <a:pos x="3" y="0"/>
                </a:cxn>
                <a:cxn ang="0">
                  <a:pos x="3" y="0"/>
                </a:cxn>
                <a:cxn ang="0">
                  <a:pos x="4" y="1"/>
                </a:cxn>
                <a:cxn ang="0">
                  <a:pos x="5" y="6"/>
                </a:cxn>
                <a:cxn ang="0">
                  <a:pos x="6" y="14"/>
                </a:cxn>
                <a:cxn ang="0">
                  <a:pos x="8" y="36"/>
                </a:cxn>
                <a:cxn ang="0">
                  <a:pos x="11" y="73"/>
                </a:cxn>
                <a:cxn ang="0">
                  <a:pos x="13" y="91"/>
                </a:cxn>
                <a:cxn ang="0">
                  <a:pos x="14" y="105"/>
                </a:cxn>
                <a:cxn ang="0">
                  <a:pos x="15" y="111"/>
                </a:cxn>
                <a:cxn ang="0">
                  <a:pos x="16" y="114"/>
                </a:cxn>
                <a:cxn ang="0">
                  <a:pos x="16" y="116"/>
                </a:cxn>
                <a:cxn ang="0">
                  <a:pos x="17" y="115"/>
                </a:cxn>
                <a:cxn ang="0">
                  <a:pos x="18" y="113"/>
                </a:cxn>
                <a:cxn ang="0">
                  <a:pos x="19" y="109"/>
                </a:cxn>
                <a:cxn ang="0">
                  <a:pos x="20" y="99"/>
                </a:cxn>
                <a:cxn ang="0">
                  <a:pos x="23" y="67"/>
                </a:cxn>
                <a:cxn ang="0">
                  <a:pos x="25" y="38"/>
                </a:cxn>
                <a:cxn ang="0">
                  <a:pos x="27" y="18"/>
                </a:cxn>
                <a:cxn ang="0">
                  <a:pos x="28" y="8"/>
                </a:cxn>
                <a:cxn ang="0">
                  <a:pos x="29" y="3"/>
                </a:cxn>
                <a:cxn ang="0">
                  <a:pos x="30" y="0"/>
                </a:cxn>
                <a:cxn ang="0">
                  <a:pos x="30" y="0"/>
                </a:cxn>
                <a:cxn ang="0">
                  <a:pos x="31" y="1"/>
                </a:cxn>
                <a:cxn ang="0">
                  <a:pos x="32" y="4"/>
                </a:cxn>
                <a:cxn ang="0">
                  <a:pos x="33" y="12"/>
                </a:cxn>
                <a:cxn ang="0">
                  <a:pos x="34" y="28"/>
                </a:cxn>
                <a:cxn ang="0">
                  <a:pos x="38" y="75"/>
                </a:cxn>
                <a:cxn ang="0">
                  <a:pos x="40" y="97"/>
                </a:cxn>
                <a:cxn ang="0">
                  <a:pos x="41" y="107"/>
                </a:cxn>
                <a:cxn ang="0">
                  <a:pos x="42" y="112"/>
                </a:cxn>
                <a:cxn ang="0">
                  <a:pos x="43" y="115"/>
                </a:cxn>
                <a:cxn ang="0">
                  <a:pos x="44" y="116"/>
                </a:cxn>
                <a:cxn ang="0">
                  <a:pos x="44" y="114"/>
                </a:cxn>
                <a:cxn ang="0">
                  <a:pos x="45" y="111"/>
                </a:cxn>
                <a:cxn ang="0">
                  <a:pos x="46" y="103"/>
                </a:cxn>
                <a:cxn ang="0">
                  <a:pos x="49" y="74"/>
                </a:cxn>
                <a:cxn ang="0">
                  <a:pos x="51" y="48"/>
                </a:cxn>
                <a:cxn ang="0">
                  <a:pos x="53" y="23"/>
                </a:cxn>
                <a:cxn ang="0">
                  <a:pos x="54" y="10"/>
                </a:cxn>
                <a:cxn ang="0">
                  <a:pos x="55" y="4"/>
                </a:cxn>
                <a:cxn ang="0">
                  <a:pos x="56" y="1"/>
                </a:cxn>
                <a:cxn ang="0">
                  <a:pos x="57" y="0"/>
                </a:cxn>
                <a:cxn ang="0">
                  <a:pos x="57" y="0"/>
                </a:cxn>
                <a:cxn ang="0">
                  <a:pos x="58" y="2"/>
                </a:cxn>
                <a:cxn ang="0">
                  <a:pos x="59" y="9"/>
                </a:cxn>
                <a:cxn ang="0">
                  <a:pos x="61" y="22"/>
                </a:cxn>
                <a:cxn ang="0">
                  <a:pos x="64" y="60"/>
                </a:cxn>
                <a:cxn ang="0">
                  <a:pos x="66" y="93"/>
                </a:cxn>
                <a:cxn ang="0">
                  <a:pos x="68" y="107"/>
                </a:cxn>
                <a:cxn ang="0">
                  <a:pos x="69" y="112"/>
                </a:cxn>
                <a:cxn ang="0">
                  <a:pos x="69" y="115"/>
                </a:cxn>
                <a:cxn ang="0">
                  <a:pos x="70" y="116"/>
                </a:cxn>
                <a:cxn ang="0">
                  <a:pos x="71" y="114"/>
                </a:cxn>
                <a:cxn ang="0">
                  <a:pos x="72" y="110"/>
                </a:cxn>
                <a:cxn ang="0">
                  <a:pos x="73" y="102"/>
                </a:cxn>
                <a:cxn ang="0">
                  <a:pos x="75" y="79"/>
                </a:cxn>
                <a:cxn ang="0">
                  <a:pos x="78" y="38"/>
                </a:cxn>
                <a:cxn ang="0">
                  <a:pos x="80" y="20"/>
                </a:cxn>
                <a:cxn ang="0">
                  <a:pos x="81" y="7"/>
                </a:cxn>
              </a:cxnLst>
              <a:rect l="0" t="0" r="r" b="b"/>
              <a:pathLst>
                <a:path w="82" h="116">
                  <a:moveTo>
                    <a:pt x="0" y="14"/>
                  </a:moveTo>
                  <a:lnTo>
                    <a:pt x="0" y="14"/>
                  </a:lnTo>
                  <a:lnTo>
                    <a:pt x="0" y="12"/>
                  </a:lnTo>
                  <a:lnTo>
                    <a:pt x="1" y="9"/>
                  </a:lnTo>
                  <a:lnTo>
                    <a:pt x="1" y="9"/>
                  </a:lnTo>
                  <a:lnTo>
                    <a:pt x="1" y="8"/>
                  </a:lnTo>
                  <a:lnTo>
                    <a:pt x="1" y="7"/>
                  </a:lnTo>
                  <a:lnTo>
                    <a:pt x="1" y="6"/>
                  </a:lnTo>
                  <a:lnTo>
                    <a:pt x="1" y="6"/>
                  </a:lnTo>
                  <a:lnTo>
                    <a:pt x="1" y="5"/>
                  </a:lnTo>
                  <a:lnTo>
                    <a:pt x="1" y="4"/>
                  </a:lnTo>
                  <a:lnTo>
                    <a:pt x="1" y="4"/>
                  </a:lnTo>
                  <a:lnTo>
                    <a:pt x="1" y="3"/>
                  </a:lnTo>
                  <a:lnTo>
                    <a:pt x="2" y="3"/>
                  </a:lnTo>
                  <a:lnTo>
                    <a:pt x="2" y="3"/>
                  </a:lnTo>
                  <a:lnTo>
                    <a:pt x="2" y="2"/>
                  </a:lnTo>
                  <a:lnTo>
                    <a:pt x="2" y="2"/>
                  </a:lnTo>
                  <a:lnTo>
                    <a:pt x="2" y="1"/>
                  </a:lnTo>
                  <a:lnTo>
                    <a:pt x="2" y="1"/>
                  </a:lnTo>
                  <a:lnTo>
                    <a:pt x="2" y="1"/>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1"/>
                  </a:lnTo>
                  <a:lnTo>
                    <a:pt x="4" y="1"/>
                  </a:lnTo>
                  <a:lnTo>
                    <a:pt x="4" y="1"/>
                  </a:lnTo>
                  <a:lnTo>
                    <a:pt x="4" y="2"/>
                  </a:lnTo>
                  <a:lnTo>
                    <a:pt x="4" y="2"/>
                  </a:lnTo>
                  <a:lnTo>
                    <a:pt x="4" y="2"/>
                  </a:lnTo>
                  <a:lnTo>
                    <a:pt x="5" y="3"/>
                  </a:lnTo>
                  <a:lnTo>
                    <a:pt x="5" y="4"/>
                  </a:lnTo>
                  <a:lnTo>
                    <a:pt x="5" y="4"/>
                  </a:lnTo>
                  <a:lnTo>
                    <a:pt x="5" y="5"/>
                  </a:lnTo>
                  <a:lnTo>
                    <a:pt x="5" y="6"/>
                  </a:lnTo>
                  <a:lnTo>
                    <a:pt x="5" y="6"/>
                  </a:lnTo>
                  <a:lnTo>
                    <a:pt x="5" y="8"/>
                  </a:lnTo>
                  <a:lnTo>
                    <a:pt x="5" y="8"/>
                  </a:lnTo>
                  <a:lnTo>
                    <a:pt x="5" y="9"/>
                  </a:lnTo>
                  <a:lnTo>
                    <a:pt x="6" y="10"/>
                  </a:lnTo>
                  <a:lnTo>
                    <a:pt x="6" y="11"/>
                  </a:lnTo>
                  <a:lnTo>
                    <a:pt x="6" y="12"/>
                  </a:lnTo>
                  <a:lnTo>
                    <a:pt x="6" y="14"/>
                  </a:lnTo>
                  <a:lnTo>
                    <a:pt x="7" y="17"/>
                  </a:lnTo>
                  <a:lnTo>
                    <a:pt x="7" y="18"/>
                  </a:lnTo>
                  <a:lnTo>
                    <a:pt x="7" y="19"/>
                  </a:lnTo>
                  <a:lnTo>
                    <a:pt x="7" y="21"/>
                  </a:lnTo>
                  <a:lnTo>
                    <a:pt x="7" y="25"/>
                  </a:lnTo>
                  <a:lnTo>
                    <a:pt x="8" y="34"/>
                  </a:lnTo>
                  <a:lnTo>
                    <a:pt x="8" y="35"/>
                  </a:lnTo>
                  <a:lnTo>
                    <a:pt x="8" y="36"/>
                  </a:lnTo>
                  <a:lnTo>
                    <a:pt x="8" y="38"/>
                  </a:lnTo>
                  <a:lnTo>
                    <a:pt x="9" y="43"/>
                  </a:lnTo>
                  <a:lnTo>
                    <a:pt x="9" y="53"/>
                  </a:lnTo>
                  <a:lnTo>
                    <a:pt x="10" y="54"/>
                  </a:lnTo>
                  <a:lnTo>
                    <a:pt x="10" y="56"/>
                  </a:lnTo>
                  <a:lnTo>
                    <a:pt x="10" y="58"/>
                  </a:lnTo>
                  <a:lnTo>
                    <a:pt x="10" y="63"/>
                  </a:lnTo>
                  <a:lnTo>
                    <a:pt x="11" y="73"/>
                  </a:lnTo>
                  <a:lnTo>
                    <a:pt x="11" y="74"/>
                  </a:lnTo>
                  <a:lnTo>
                    <a:pt x="11" y="75"/>
                  </a:lnTo>
                  <a:lnTo>
                    <a:pt x="11" y="78"/>
                  </a:lnTo>
                  <a:lnTo>
                    <a:pt x="12" y="82"/>
                  </a:lnTo>
                  <a:lnTo>
                    <a:pt x="12" y="83"/>
                  </a:lnTo>
                  <a:lnTo>
                    <a:pt x="12" y="84"/>
                  </a:lnTo>
                  <a:lnTo>
                    <a:pt x="12" y="87"/>
                  </a:lnTo>
                  <a:lnTo>
                    <a:pt x="13" y="91"/>
                  </a:lnTo>
                  <a:lnTo>
                    <a:pt x="13" y="92"/>
                  </a:lnTo>
                  <a:lnTo>
                    <a:pt x="13" y="93"/>
                  </a:lnTo>
                  <a:lnTo>
                    <a:pt x="13" y="95"/>
                  </a:lnTo>
                  <a:lnTo>
                    <a:pt x="13" y="98"/>
                  </a:lnTo>
                  <a:lnTo>
                    <a:pt x="13" y="99"/>
                  </a:lnTo>
                  <a:lnTo>
                    <a:pt x="13" y="100"/>
                  </a:lnTo>
                  <a:lnTo>
                    <a:pt x="14" y="102"/>
                  </a:lnTo>
                  <a:lnTo>
                    <a:pt x="14" y="105"/>
                  </a:lnTo>
                  <a:lnTo>
                    <a:pt x="14" y="106"/>
                  </a:lnTo>
                  <a:lnTo>
                    <a:pt x="14" y="106"/>
                  </a:lnTo>
                  <a:lnTo>
                    <a:pt x="14" y="108"/>
                  </a:lnTo>
                  <a:lnTo>
                    <a:pt x="14" y="108"/>
                  </a:lnTo>
                  <a:lnTo>
                    <a:pt x="15" y="109"/>
                  </a:lnTo>
                  <a:lnTo>
                    <a:pt x="15" y="110"/>
                  </a:lnTo>
                  <a:lnTo>
                    <a:pt x="15" y="110"/>
                  </a:lnTo>
                  <a:lnTo>
                    <a:pt x="15" y="111"/>
                  </a:lnTo>
                  <a:lnTo>
                    <a:pt x="15" y="112"/>
                  </a:lnTo>
                  <a:lnTo>
                    <a:pt x="15" y="112"/>
                  </a:lnTo>
                  <a:lnTo>
                    <a:pt x="15" y="112"/>
                  </a:lnTo>
                  <a:lnTo>
                    <a:pt x="15" y="113"/>
                  </a:lnTo>
                  <a:lnTo>
                    <a:pt x="16" y="114"/>
                  </a:lnTo>
                  <a:lnTo>
                    <a:pt x="16" y="114"/>
                  </a:lnTo>
                  <a:lnTo>
                    <a:pt x="16" y="114"/>
                  </a:lnTo>
                  <a:lnTo>
                    <a:pt x="16" y="114"/>
                  </a:lnTo>
                  <a:lnTo>
                    <a:pt x="16" y="114"/>
                  </a:lnTo>
                  <a:lnTo>
                    <a:pt x="16" y="115"/>
                  </a:lnTo>
                  <a:lnTo>
                    <a:pt x="16" y="115"/>
                  </a:lnTo>
                  <a:lnTo>
                    <a:pt x="16" y="115"/>
                  </a:lnTo>
                  <a:lnTo>
                    <a:pt x="16" y="115"/>
                  </a:lnTo>
                  <a:lnTo>
                    <a:pt x="16" y="115"/>
                  </a:lnTo>
                  <a:lnTo>
                    <a:pt x="16" y="115"/>
                  </a:lnTo>
                  <a:lnTo>
                    <a:pt x="16" y="116"/>
                  </a:lnTo>
                  <a:lnTo>
                    <a:pt x="17" y="116"/>
                  </a:lnTo>
                  <a:lnTo>
                    <a:pt x="17" y="116"/>
                  </a:lnTo>
                  <a:lnTo>
                    <a:pt x="17" y="116"/>
                  </a:lnTo>
                  <a:lnTo>
                    <a:pt x="17" y="116"/>
                  </a:lnTo>
                  <a:lnTo>
                    <a:pt x="17" y="116"/>
                  </a:lnTo>
                  <a:lnTo>
                    <a:pt x="17" y="115"/>
                  </a:lnTo>
                  <a:lnTo>
                    <a:pt x="17" y="115"/>
                  </a:lnTo>
                  <a:lnTo>
                    <a:pt x="17" y="115"/>
                  </a:lnTo>
                  <a:lnTo>
                    <a:pt x="17" y="115"/>
                  </a:lnTo>
                  <a:lnTo>
                    <a:pt x="17" y="115"/>
                  </a:lnTo>
                  <a:lnTo>
                    <a:pt x="17" y="115"/>
                  </a:lnTo>
                  <a:lnTo>
                    <a:pt x="18" y="114"/>
                  </a:lnTo>
                  <a:lnTo>
                    <a:pt x="18" y="114"/>
                  </a:lnTo>
                  <a:lnTo>
                    <a:pt x="18" y="114"/>
                  </a:lnTo>
                  <a:lnTo>
                    <a:pt x="18" y="114"/>
                  </a:lnTo>
                  <a:lnTo>
                    <a:pt x="18" y="113"/>
                  </a:lnTo>
                  <a:lnTo>
                    <a:pt x="18" y="113"/>
                  </a:lnTo>
                  <a:lnTo>
                    <a:pt x="18" y="113"/>
                  </a:lnTo>
                  <a:lnTo>
                    <a:pt x="18" y="112"/>
                  </a:lnTo>
                  <a:lnTo>
                    <a:pt x="18" y="112"/>
                  </a:lnTo>
                  <a:lnTo>
                    <a:pt x="18" y="111"/>
                  </a:lnTo>
                  <a:lnTo>
                    <a:pt x="19" y="110"/>
                  </a:lnTo>
                  <a:lnTo>
                    <a:pt x="19" y="110"/>
                  </a:lnTo>
                  <a:lnTo>
                    <a:pt x="19" y="109"/>
                  </a:lnTo>
                  <a:lnTo>
                    <a:pt x="19" y="108"/>
                  </a:lnTo>
                  <a:lnTo>
                    <a:pt x="19" y="107"/>
                  </a:lnTo>
                  <a:lnTo>
                    <a:pt x="19" y="107"/>
                  </a:lnTo>
                  <a:lnTo>
                    <a:pt x="19" y="105"/>
                  </a:lnTo>
                  <a:lnTo>
                    <a:pt x="20" y="103"/>
                  </a:lnTo>
                  <a:lnTo>
                    <a:pt x="20" y="102"/>
                  </a:lnTo>
                  <a:lnTo>
                    <a:pt x="20" y="101"/>
                  </a:lnTo>
                  <a:lnTo>
                    <a:pt x="20" y="99"/>
                  </a:lnTo>
                  <a:lnTo>
                    <a:pt x="20" y="96"/>
                  </a:lnTo>
                  <a:lnTo>
                    <a:pt x="21" y="87"/>
                  </a:lnTo>
                  <a:lnTo>
                    <a:pt x="21" y="86"/>
                  </a:lnTo>
                  <a:lnTo>
                    <a:pt x="21" y="85"/>
                  </a:lnTo>
                  <a:lnTo>
                    <a:pt x="22" y="83"/>
                  </a:lnTo>
                  <a:lnTo>
                    <a:pt x="22" y="78"/>
                  </a:lnTo>
                  <a:lnTo>
                    <a:pt x="23" y="68"/>
                  </a:lnTo>
                  <a:lnTo>
                    <a:pt x="23" y="67"/>
                  </a:lnTo>
                  <a:lnTo>
                    <a:pt x="23" y="66"/>
                  </a:lnTo>
                  <a:lnTo>
                    <a:pt x="23" y="63"/>
                  </a:lnTo>
                  <a:lnTo>
                    <a:pt x="23" y="58"/>
                  </a:lnTo>
                  <a:lnTo>
                    <a:pt x="24" y="48"/>
                  </a:lnTo>
                  <a:lnTo>
                    <a:pt x="24" y="47"/>
                  </a:lnTo>
                  <a:lnTo>
                    <a:pt x="24" y="46"/>
                  </a:lnTo>
                  <a:lnTo>
                    <a:pt x="24" y="43"/>
                  </a:lnTo>
                  <a:lnTo>
                    <a:pt x="25" y="38"/>
                  </a:lnTo>
                  <a:lnTo>
                    <a:pt x="26" y="29"/>
                  </a:lnTo>
                  <a:lnTo>
                    <a:pt x="26" y="28"/>
                  </a:lnTo>
                  <a:lnTo>
                    <a:pt x="26" y="27"/>
                  </a:lnTo>
                  <a:lnTo>
                    <a:pt x="26" y="25"/>
                  </a:lnTo>
                  <a:lnTo>
                    <a:pt x="26" y="21"/>
                  </a:lnTo>
                  <a:lnTo>
                    <a:pt x="26" y="20"/>
                  </a:lnTo>
                  <a:lnTo>
                    <a:pt x="26" y="19"/>
                  </a:lnTo>
                  <a:lnTo>
                    <a:pt x="27" y="18"/>
                  </a:lnTo>
                  <a:lnTo>
                    <a:pt x="27" y="14"/>
                  </a:lnTo>
                  <a:lnTo>
                    <a:pt x="27" y="13"/>
                  </a:lnTo>
                  <a:lnTo>
                    <a:pt x="27" y="13"/>
                  </a:lnTo>
                  <a:lnTo>
                    <a:pt x="27" y="11"/>
                  </a:lnTo>
                  <a:lnTo>
                    <a:pt x="28" y="10"/>
                  </a:lnTo>
                  <a:lnTo>
                    <a:pt x="28" y="10"/>
                  </a:lnTo>
                  <a:lnTo>
                    <a:pt x="28" y="8"/>
                  </a:lnTo>
                  <a:lnTo>
                    <a:pt x="28" y="8"/>
                  </a:lnTo>
                  <a:lnTo>
                    <a:pt x="28" y="7"/>
                  </a:lnTo>
                  <a:lnTo>
                    <a:pt x="28" y="6"/>
                  </a:lnTo>
                  <a:lnTo>
                    <a:pt x="28" y="6"/>
                  </a:lnTo>
                  <a:lnTo>
                    <a:pt x="28" y="5"/>
                  </a:lnTo>
                  <a:lnTo>
                    <a:pt x="28" y="4"/>
                  </a:lnTo>
                  <a:lnTo>
                    <a:pt x="28" y="4"/>
                  </a:lnTo>
                  <a:lnTo>
                    <a:pt x="29" y="3"/>
                  </a:lnTo>
                  <a:lnTo>
                    <a:pt x="29" y="3"/>
                  </a:lnTo>
                  <a:lnTo>
                    <a:pt x="29" y="2"/>
                  </a:lnTo>
                  <a:lnTo>
                    <a:pt x="29" y="2"/>
                  </a:lnTo>
                  <a:lnTo>
                    <a:pt x="29" y="2"/>
                  </a:lnTo>
                  <a:lnTo>
                    <a:pt x="29" y="1"/>
                  </a:lnTo>
                  <a:lnTo>
                    <a:pt x="29" y="1"/>
                  </a:lnTo>
                  <a:lnTo>
                    <a:pt x="29" y="1"/>
                  </a:lnTo>
                  <a:lnTo>
                    <a:pt x="29"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1" y="0"/>
                  </a:lnTo>
                  <a:lnTo>
                    <a:pt x="31" y="0"/>
                  </a:lnTo>
                  <a:lnTo>
                    <a:pt x="31" y="0"/>
                  </a:lnTo>
                  <a:lnTo>
                    <a:pt x="31" y="1"/>
                  </a:lnTo>
                  <a:lnTo>
                    <a:pt x="31" y="1"/>
                  </a:lnTo>
                  <a:lnTo>
                    <a:pt x="31" y="1"/>
                  </a:lnTo>
                  <a:lnTo>
                    <a:pt x="31" y="1"/>
                  </a:lnTo>
                  <a:lnTo>
                    <a:pt x="31" y="2"/>
                  </a:lnTo>
                  <a:lnTo>
                    <a:pt x="31" y="2"/>
                  </a:lnTo>
                  <a:lnTo>
                    <a:pt x="31" y="2"/>
                  </a:lnTo>
                  <a:lnTo>
                    <a:pt x="32" y="3"/>
                  </a:lnTo>
                  <a:lnTo>
                    <a:pt x="32" y="4"/>
                  </a:lnTo>
                  <a:lnTo>
                    <a:pt x="32" y="4"/>
                  </a:lnTo>
                  <a:lnTo>
                    <a:pt x="32" y="5"/>
                  </a:lnTo>
                  <a:lnTo>
                    <a:pt x="32" y="6"/>
                  </a:lnTo>
                  <a:lnTo>
                    <a:pt x="32" y="6"/>
                  </a:lnTo>
                  <a:lnTo>
                    <a:pt x="32" y="8"/>
                  </a:lnTo>
                  <a:lnTo>
                    <a:pt x="33" y="10"/>
                  </a:lnTo>
                  <a:lnTo>
                    <a:pt x="33" y="11"/>
                  </a:lnTo>
                  <a:lnTo>
                    <a:pt x="33" y="12"/>
                  </a:lnTo>
                  <a:lnTo>
                    <a:pt x="33" y="14"/>
                  </a:lnTo>
                  <a:lnTo>
                    <a:pt x="34" y="17"/>
                  </a:lnTo>
                  <a:lnTo>
                    <a:pt x="34" y="18"/>
                  </a:lnTo>
                  <a:lnTo>
                    <a:pt x="34" y="19"/>
                  </a:lnTo>
                  <a:lnTo>
                    <a:pt x="34" y="21"/>
                  </a:lnTo>
                  <a:lnTo>
                    <a:pt x="34" y="25"/>
                  </a:lnTo>
                  <a:lnTo>
                    <a:pt x="34" y="26"/>
                  </a:lnTo>
                  <a:lnTo>
                    <a:pt x="34" y="28"/>
                  </a:lnTo>
                  <a:lnTo>
                    <a:pt x="35" y="30"/>
                  </a:lnTo>
                  <a:lnTo>
                    <a:pt x="35" y="34"/>
                  </a:lnTo>
                  <a:lnTo>
                    <a:pt x="36" y="44"/>
                  </a:lnTo>
                  <a:lnTo>
                    <a:pt x="37" y="65"/>
                  </a:lnTo>
                  <a:lnTo>
                    <a:pt x="37" y="66"/>
                  </a:lnTo>
                  <a:lnTo>
                    <a:pt x="38" y="67"/>
                  </a:lnTo>
                  <a:lnTo>
                    <a:pt x="38" y="70"/>
                  </a:lnTo>
                  <a:lnTo>
                    <a:pt x="38" y="75"/>
                  </a:lnTo>
                  <a:lnTo>
                    <a:pt x="39" y="84"/>
                  </a:lnTo>
                  <a:lnTo>
                    <a:pt x="39" y="85"/>
                  </a:lnTo>
                  <a:lnTo>
                    <a:pt x="39" y="86"/>
                  </a:lnTo>
                  <a:lnTo>
                    <a:pt x="39" y="89"/>
                  </a:lnTo>
                  <a:lnTo>
                    <a:pt x="40" y="93"/>
                  </a:lnTo>
                  <a:lnTo>
                    <a:pt x="40" y="94"/>
                  </a:lnTo>
                  <a:lnTo>
                    <a:pt x="40" y="95"/>
                  </a:lnTo>
                  <a:lnTo>
                    <a:pt x="40" y="97"/>
                  </a:lnTo>
                  <a:lnTo>
                    <a:pt x="40" y="100"/>
                  </a:lnTo>
                  <a:lnTo>
                    <a:pt x="40" y="101"/>
                  </a:lnTo>
                  <a:lnTo>
                    <a:pt x="40" y="102"/>
                  </a:lnTo>
                  <a:lnTo>
                    <a:pt x="41" y="104"/>
                  </a:lnTo>
                  <a:lnTo>
                    <a:pt x="41" y="104"/>
                  </a:lnTo>
                  <a:lnTo>
                    <a:pt x="41" y="105"/>
                  </a:lnTo>
                  <a:lnTo>
                    <a:pt x="41" y="106"/>
                  </a:lnTo>
                  <a:lnTo>
                    <a:pt x="41" y="107"/>
                  </a:lnTo>
                  <a:lnTo>
                    <a:pt x="41" y="108"/>
                  </a:lnTo>
                  <a:lnTo>
                    <a:pt x="42" y="109"/>
                  </a:lnTo>
                  <a:lnTo>
                    <a:pt x="42" y="110"/>
                  </a:lnTo>
                  <a:lnTo>
                    <a:pt x="42" y="110"/>
                  </a:lnTo>
                  <a:lnTo>
                    <a:pt x="42" y="111"/>
                  </a:lnTo>
                  <a:lnTo>
                    <a:pt x="42" y="112"/>
                  </a:lnTo>
                  <a:lnTo>
                    <a:pt x="42" y="112"/>
                  </a:lnTo>
                  <a:lnTo>
                    <a:pt x="42" y="112"/>
                  </a:lnTo>
                  <a:lnTo>
                    <a:pt x="42" y="113"/>
                  </a:lnTo>
                  <a:lnTo>
                    <a:pt x="42" y="113"/>
                  </a:lnTo>
                  <a:lnTo>
                    <a:pt x="42" y="114"/>
                  </a:lnTo>
                  <a:lnTo>
                    <a:pt x="42" y="114"/>
                  </a:lnTo>
                  <a:lnTo>
                    <a:pt x="43" y="114"/>
                  </a:lnTo>
                  <a:lnTo>
                    <a:pt x="43" y="114"/>
                  </a:lnTo>
                  <a:lnTo>
                    <a:pt x="43" y="115"/>
                  </a:lnTo>
                  <a:lnTo>
                    <a:pt x="43" y="115"/>
                  </a:lnTo>
                  <a:lnTo>
                    <a:pt x="43" y="115"/>
                  </a:lnTo>
                  <a:lnTo>
                    <a:pt x="43" y="115"/>
                  </a:lnTo>
                  <a:lnTo>
                    <a:pt x="43" y="115"/>
                  </a:lnTo>
                  <a:lnTo>
                    <a:pt x="43" y="115"/>
                  </a:lnTo>
                  <a:lnTo>
                    <a:pt x="43" y="116"/>
                  </a:lnTo>
                  <a:lnTo>
                    <a:pt x="43" y="116"/>
                  </a:lnTo>
                  <a:lnTo>
                    <a:pt x="44" y="116"/>
                  </a:lnTo>
                  <a:lnTo>
                    <a:pt x="44" y="116"/>
                  </a:lnTo>
                  <a:lnTo>
                    <a:pt x="44" y="116"/>
                  </a:lnTo>
                  <a:lnTo>
                    <a:pt x="44" y="115"/>
                  </a:lnTo>
                  <a:lnTo>
                    <a:pt x="44" y="115"/>
                  </a:lnTo>
                  <a:lnTo>
                    <a:pt x="44" y="115"/>
                  </a:lnTo>
                  <a:lnTo>
                    <a:pt x="44" y="115"/>
                  </a:lnTo>
                  <a:lnTo>
                    <a:pt x="44" y="115"/>
                  </a:lnTo>
                  <a:lnTo>
                    <a:pt x="44" y="115"/>
                  </a:lnTo>
                  <a:lnTo>
                    <a:pt x="44" y="114"/>
                  </a:lnTo>
                  <a:lnTo>
                    <a:pt x="44" y="114"/>
                  </a:lnTo>
                  <a:lnTo>
                    <a:pt x="44" y="114"/>
                  </a:lnTo>
                  <a:lnTo>
                    <a:pt x="44" y="114"/>
                  </a:lnTo>
                  <a:lnTo>
                    <a:pt x="45" y="113"/>
                  </a:lnTo>
                  <a:lnTo>
                    <a:pt x="45" y="113"/>
                  </a:lnTo>
                  <a:lnTo>
                    <a:pt x="45" y="112"/>
                  </a:lnTo>
                  <a:lnTo>
                    <a:pt x="45" y="112"/>
                  </a:lnTo>
                  <a:lnTo>
                    <a:pt x="45" y="111"/>
                  </a:lnTo>
                  <a:lnTo>
                    <a:pt x="45" y="111"/>
                  </a:lnTo>
                  <a:lnTo>
                    <a:pt x="45" y="110"/>
                  </a:lnTo>
                  <a:lnTo>
                    <a:pt x="46" y="109"/>
                  </a:lnTo>
                  <a:lnTo>
                    <a:pt x="46" y="108"/>
                  </a:lnTo>
                  <a:lnTo>
                    <a:pt x="46" y="107"/>
                  </a:lnTo>
                  <a:lnTo>
                    <a:pt x="46" y="105"/>
                  </a:lnTo>
                  <a:lnTo>
                    <a:pt x="46" y="104"/>
                  </a:lnTo>
                  <a:lnTo>
                    <a:pt x="46" y="103"/>
                  </a:lnTo>
                  <a:lnTo>
                    <a:pt x="46" y="102"/>
                  </a:lnTo>
                  <a:lnTo>
                    <a:pt x="47" y="99"/>
                  </a:lnTo>
                  <a:lnTo>
                    <a:pt x="48" y="91"/>
                  </a:lnTo>
                  <a:lnTo>
                    <a:pt x="48" y="90"/>
                  </a:lnTo>
                  <a:lnTo>
                    <a:pt x="48" y="89"/>
                  </a:lnTo>
                  <a:lnTo>
                    <a:pt x="48" y="87"/>
                  </a:lnTo>
                  <a:lnTo>
                    <a:pt x="48" y="83"/>
                  </a:lnTo>
                  <a:lnTo>
                    <a:pt x="49" y="74"/>
                  </a:lnTo>
                  <a:lnTo>
                    <a:pt x="49" y="73"/>
                  </a:lnTo>
                  <a:lnTo>
                    <a:pt x="49" y="72"/>
                  </a:lnTo>
                  <a:lnTo>
                    <a:pt x="49" y="69"/>
                  </a:lnTo>
                  <a:lnTo>
                    <a:pt x="50" y="64"/>
                  </a:lnTo>
                  <a:lnTo>
                    <a:pt x="50" y="54"/>
                  </a:lnTo>
                  <a:lnTo>
                    <a:pt x="50" y="52"/>
                  </a:lnTo>
                  <a:lnTo>
                    <a:pt x="51" y="51"/>
                  </a:lnTo>
                  <a:lnTo>
                    <a:pt x="51" y="48"/>
                  </a:lnTo>
                  <a:lnTo>
                    <a:pt x="51" y="44"/>
                  </a:lnTo>
                  <a:lnTo>
                    <a:pt x="52" y="34"/>
                  </a:lnTo>
                  <a:lnTo>
                    <a:pt x="52" y="32"/>
                  </a:lnTo>
                  <a:lnTo>
                    <a:pt x="52" y="31"/>
                  </a:lnTo>
                  <a:lnTo>
                    <a:pt x="52" y="29"/>
                  </a:lnTo>
                  <a:lnTo>
                    <a:pt x="53" y="25"/>
                  </a:lnTo>
                  <a:lnTo>
                    <a:pt x="53" y="24"/>
                  </a:lnTo>
                  <a:lnTo>
                    <a:pt x="53" y="23"/>
                  </a:lnTo>
                  <a:lnTo>
                    <a:pt x="53" y="20"/>
                  </a:lnTo>
                  <a:lnTo>
                    <a:pt x="53" y="17"/>
                  </a:lnTo>
                  <a:lnTo>
                    <a:pt x="54" y="16"/>
                  </a:lnTo>
                  <a:lnTo>
                    <a:pt x="54" y="15"/>
                  </a:lnTo>
                  <a:lnTo>
                    <a:pt x="54" y="13"/>
                  </a:lnTo>
                  <a:lnTo>
                    <a:pt x="54" y="12"/>
                  </a:lnTo>
                  <a:lnTo>
                    <a:pt x="54" y="12"/>
                  </a:lnTo>
                  <a:lnTo>
                    <a:pt x="54" y="10"/>
                  </a:lnTo>
                  <a:lnTo>
                    <a:pt x="54" y="9"/>
                  </a:lnTo>
                  <a:lnTo>
                    <a:pt x="54" y="9"/>
                  </a:lnTo>
                  <a:lnTo>
                    <a:pt x="55" y="7"/>
                  </a:lnTo>
                  <a:lnTo>
                    <a:pt x="55" y="7"/>
                  </a:lnTo>
                  <a:lnTo>
                    <a:pt x="55" y="6"/>
                  </a:lnTo>
                  <a:lnTo>
                    <a:pt x="55" y="5"/>
                  </a:lnTo>
                  <a:lnTo>
                    <a:pt x="55" y="4"/>
                  </a:lnTo>
                  <a:lnTo>
                    <a:pt x="55" y="4"/>
                  </a:lnTo>
                  <a:lnTo>
                    <a:pt x="55" y="4"/>
                  </a:lnTo>
                  <a:lnTo>
                    <a:pt x="55" y="3"/>
                  </a:lnTo>
                  <a:lnTo>
                    <a:pt x="55" y="3"/>
                  </a:lnTo>
                  <a:lnTo>
                    <a:pt x="56" y="2"/>
                  </a:lnTo>
                  <a:lnTo>
                    <a:pt x="56" y="2"/>
                  </a:lnTo>
                  <a:lnTo>
                    <a:pt x="56" y="1"/>
                  </a:lnTo>
                  <a:lnTo>
                    <a:pt x="56" y="1"/>
                  </a:lnTo>
                  <a:lnTo>
                    <a:pt x="56" y="1"/>
                  </a:lnTo>
                  <a:lnTo>
                    <a:pt x="56" y="0"/>
                  </a:lnTo>
                  <a:lnTo>
                    <a:pt x="56" y="0"/>
                  </a:lnTo>
                  <a:lnTo>
                    <a:pt x="56" y="0"/>
                  </a:lnTo>
                  <a:lnTo>
                    <a:pt x="56" y="0"/>
                  </a:lnTo>
                  <a:lnTo>
                    <a:pt x="56" y="0"/>
                  </a:lnTo>
                  <a:lnTo>
                    <a:pt x="56" y="0"/>
                  </a:lnTo>
                  <a:lnTo>
                    <a:pt x="56" y="0"/>
                  </a:lnTo>
                  <a:lnTo>
                    <a:pt x="57" y="0"/>
                  </a:lnTo>
                  <a:lnTo>
                    <a:pt x="57" y="0"/>
                  </a:lnTo>
                  <a:lnTo>
                    <a:pt x="57" y="0"/>
                  </a:lnTo>
                  <a:lnTo>
                    <a:pt x="57" y="0"/>
                  </a:lnTo>
                  <a:lnTo>
                    <a:pt x="57" y="0"/>
                  </a:lnTo>
                  <a:lnTo>
                    <a:pt x="57" y="0"/>
                  </a:lnTo>
                  <a:lnTo>
                    <a:pt x="57" y="0"/>
                  </a:lnTo>
                  <a:lnTo>
                    <a:pt x="57" y="0"/>
                  </a:lnTo>
                  <a:lnTo>
                    <a:pt x="57" y="0"/>
                  </a:lnTo>
                  <a:lnTo>
                    <a:pt x="57" y="0"/>
                  </a:lnTo>
                  <a:lnTo>
                    <a:pt x="58" y="0"/>
                  </a:lnTo>
                  <a:lnTo>
                    <a:pt x="58" y="1"/>
                  </a:lnTo>
                  <a:lnTo>
                    <a:pt x="58" y="1"/>
                  </a:lnTo>
                  <a:lnTo>
                    <a:pt x="58" y="1"/>
                  </a:lnTo>
                  <a:lnTo>
                    <a:pt x="58" y="2"/>
                  </a:lnTo>
                  <a:lnTo>
                    <a:pt x="58" y="2"/>
                  </a:lnTo>
                  <a:lnTo>
                    <a:pt x="58" y="2"/>
                  </a:lnTo>
                  <a:lnTo>
                    <a:pt x="58" y="3"/>
                  </a:lnTo>
                  <a:lnTo>
                    <a:pt x="58" y="3"/>
                  </a:lnTo>
                  <a:lnTo>
                    <a:pt x="58" y="4"/>
                  </a:lnTo>
                  <a:lnTo>
                    <a:pt x="58" y="4"/>
                  </a:lnTo>
                  <a:lnTo>
                    <a:pt x="59" y="5"/>
                  </a:lnTo>
                  <a:lnTo>
                    <a:pt x="59" y="5"/>
                  </a:lnTo>
                  <a:lnTo>
                    <a:pt x="59" y="6"/>
                  </a:lnTo>
                  <a:lnTo>
                    <a:pt x="59" y="9"/>
                  </a:lnTo>
                  <a:lnTo>
                    <a:pt x="59" y="10"/>
                  </a:lnTo>
                  <a:lnTo>
                    <a:pt x="59" y="10"/>
                  </a:lnTo>
                  <a:lnTo>
                    <a:pt x="60" y="12"/>
                  </a:lnTo>
                  <a:lnTo>
                    <a:pt x="60" y="15"/>
                  </a:lnTo>
                  <a:lnTo>
                    <a:pt x="60" y="16"/>
                  </a:lnTo>
                  <a:lnTo>
                    <a:pt x="60" y="17"/>
                  </a:lnTo>
                  <a:lnTo>
                    <a:pt x="60" y="18"/>
                  </a:lnTo>
                  <a:lnTo>
                    <a:pt x="61" y="22"/>
                  </a:lnTo>
                  <a:lnTo>
                    <a:pt x="61" y="23"/>
                  </a:lnTo>
                  <a:lnTo>
                    <a:pt x="61" y="24"/>
                  </a:lnTo>
                  <a:lnTo>
                    <a:pt x="61" y="26"/>
                  </a:lnTo>
                  <a:lnTo>
                    <a:pt x="61" y="30"/>
                  </a:lnTo>
                  <a:lnTo>
                    <a:pt x="62" y="39"/>
                  </a:lnTo>
                  <a:lnTo>
                    <a:pt x="63" y="58"/>
                  </a:lnTo>
                  <a:lnTo>
                    <a:pt x="64" y="59"/>
                  </a:lnTo>
                  <a:lnTo>
                    <a:pt x="64" y="60"/>
                  </a:lnTo>
                  <a:lnTo>
                    <a:pt x="64" y="62"/>
                  </a:lnTo>
                  <a:lnTo>
                    <a:pt x="64" y="67"/>
                  </a:lnTo>
                  <a:lnTo>
                    <a:pt x="65" y="76"/>
                  </a:lnTo>
                  <a:lnTo>
                    <a:pt x="65" y="78"/>
                  </a:lnTo>
                  <a:lnTo>
                    <a:pt x="65" y="79"/>
                  </a:lnTo>
                  <a:lnTo>
                    <a:pt x="65" y="81"/>
                  </a:lnTo>
                  <a:lnTo>
                    <a:pt x="65" y="85"/>
                  </a:lnTo>
                  <a:lnTo>
                    <a:pt x="66" y="93"/>
                  </a:lnTo>
                  <a:lnTo>
                    <a:pt x="66" y="94"/>
                  </a:lnTo>
                  <a:lnTo>
                    <a:pt x="66" y="95"/>
                  </a:lnTo>
                  <a:lnTo>
                    <a:pt x="66" y="97"/>
                  </a:lnTo>
                  <a:lnTo>
                    <a:pt x="67" y="101"/>
                  </a:lnTo>
                  <a:lnTo>
                    <a:pt x="67" y="102"/>
                  </a:lnTo>
                  <a:lnTo>
                    <a:pt x="67" y="102"/>
                  </a:lnTo>
                  <a:lnTo>
                    <a:pt x="67" y="104"/>
                  </a:lnTo>
                  <a:lnTo>
                    <a:pt x="68" y="107"/>
                  </a:lnTo>
                  <a:lnTo>
                    <a:pt x="68" y="108"/>
                  </a:lnTo>
                  <a:lnTo>
                    <a:pt x="68" y="108"/>
                  </a:lnTo>
                  <a:lnTo>
                    <a:pt x="68" y="109"/>
                  </a:lnTo>
                  <a:lnTo>
                    <a:pt x="68" y="110"/>
                  </a:lnTo>
                  <a:lnTo>
                    <a:pt x="68" y="110"/>
                  </a:lnTo>
                  <a:lnTo>
                    <a:pt x="68" y="112"/>
                  </a:lnTo>
                  <a:lnTo>
                    <a:pt x="68" y="112"/>
                  </a:lnTo>
                  <a:lnTo>
                    <a:pt x="69" y="112"/>
                  </a:lnTo>
                  <a:lnTo>
                    <a:pt x="69" y="113"/>
                  </a:lnTo>
                  <a:lnTo>
                    <a:pt x="69" y="113"/>
                  </a:lnTo>
                  <a:lnTo>
                    <a:pt x="69" y="114"/>
                  </a:lnTo>
                  <a:lnTo>
                    <a:pt x="69" y="114"/>
                  </a:lnTo>
                  <a:lnTo>
                    <a:pt x="69" y="114"/>
                  </a:lnTo>
                  <a:lnTo>
                    <a:pt x="69" y="114"/>
                  </a:lnTo>
                  <a:lnTo>
                    <a:pt x="69" y="115"/>
                  </a:lnTo>
                  <a:lnTo>
                    <a:pt x="69" y="115"/>
                  </a:lnTo>
                  <a:lnTo>
                    <a:pt x="69" y="115"/>
                  </a:lnTo>
                  <a:lnTo>
                    <a:pt x="70" y="115"/>
                  </a:lnTo>
                  <a:lnTo>
                    <a:pt x="70" y="115"/>
                  </a:lnTo>
                  <a:lnTo>
                    <a:pt x="70" y="115"/>
                  </a:lnTo>
                  <a:lnTo>
                    <a:pt x="70" y="116"/>
                  </a:lnTo>
                  <a:lnTo>
                    <a:pt x="70" y="116"/>
                  </a:lnTo>
                  <a:lnTo>
                    <a:pt x="70" y="116"/>
                  </a:lnTo>
                  <a:lnTo>
                    <a:pt x="70" y="116"/>
                  </a:lnTo>
                  <a:lnTo>
                    <a:pt x="70" y="116"/>
                  </a:lnTo>
                  <a:lnTo>
                    <a:pt x="70" y="115"/>
                  </a:lnTo>
                  <a:lnTo>
                    <a:pt x="70" y="115"/>
                  </a:lnTo>
                  <a:lnTo>
                    <a:pt x="70" y="115"/>
                  </a:lnTo>
                  <a:lnTo>
                    <a:pt x="70" y="115"/>
                  </a:lnTo>
                  <a:lnTo>
                    <a:pt x="71" y="115"/>
                  </a:lnTo>
                  <a:lnTo>
                    <a:pt x="71" y="114"/>
                  </a:lnTo>
                  <a:lnTo>
                    <a:pt x="71" y="114"/>
                  </a:lnTo>
                  <a:lnTo>
                    <a:pt x="71" y="114"/>
                  </a:lnTo>
                  <a:lnTo>
                    <a:pt x="71" y="114"/>
                  </a:lnTo>
                  <a:lnTo>
                    <a:pt x="71" y="113"/>
                  </a:lnTo>
                  <a:lnTo>
                    <a:pt x="71" y="113"/>
                  </a:lnTo>
                  <a:lnTo>
                    <a:pt x="71" y="112"/>
                  </a:lnTo>
                  <a:lnTo>
                    <a:pt x="72" y="112"/>
                  </a:lnTo>
                  <a:lnTo>
                    <a:pt x="72" y="111"/>
                  </a:lnTo>
                  <a:lnTo>
                    <a:pt x="72" y="110"/>
                  </a:lnTo>
                  <a:lnTo>
                    <a:pt x="72" y="110"/>
                  </a:lnTo>
                  <a:lnTo>
                    <a:pt x="72" y="109"/>
                  </a:lnTo>
                  <a:lnTo>
                    <a:pt x="72" y="108"/>
                  </a:lnTo>
                  <a:lnTo>
                    <a:pt x="72" y="107"/>
                  </a:lnTo>
                  <a:lnTo>
                    <a:pt x="72" y="107"/>
                  </a:lnTo>
                  <a:lnTo>
                    <a:pt x="72" y="105"/>
                  </a:lnTo>
                  <a:lnTo>
                    <a:pt x="73" y="102"/>
                  </a:lnTo>
                  <a:lnTo>
                    <a:pt x="73" y="102"/>
                  </a:lnTo>
                  <a:lnTo>
                    <a:pt x="73" y="101"/>
                  </a:lnTo>
                  <a:lnTo>
                    <a:pt x="73" y="99"/>
                  </a:lnTo>
                  <a:lnTo>
                    <a:pt x="74" y="96"/>
                  </a:lnTo>
                  <a:lnTo>
                    <a:pt x="74" y="95"/>
                  </a:lnTo>
                  <a:lnTo>
                    <a:pt x="74" y="94"/>
                  </a:lnTo>
                  <a:lnTo>
                    <a:pt x="74" y="92"/>
                  </a:lnTo>
                  <a:lnTo>
                    <a:pt x="74" y="88"/>
                  </a:lnTo>
                  <a:lnTo>
                    <a:pt x="75" y="79"/>
                  </a:lnTo>
                  <a:lnTo>
                    <a:pt x="75" y="78"/>
                  </a:lnTo>
                  <a:lnTo>
                    <a:pt x="75" y="77"/>
                  </a:lnTo>
                  <a:lnTo>
                    <a:pt x="75" y="74"/>
                  </a:lnTo>
                  <a:lnTo>
                    <a:pt x="76" y="70"/>
                  </a:lnTo>
                  <a:lnTo>
                    <a:pt x="76" y="60"/>
                  </a:lnTo>
                  <a:lnTo>
                    <a:pt x="78" y="41"/>
                  </a:lnTo>
                  <a:lnTo>
                    <a:pt x="78" y="40"/>
                  </a:lnTo>
                  <a:lnTo>
                    <a:pt x="78" y="38"/>
                  </a:lnTo>
                  <a:lnTo>
                    <a:pt x="78" y="36"/>
                  </a:lnTo>
                  <a:lnTo>
                    <a:pt x="79" y="31"/>
                  </a:lnTo>
                  <a:lnTo>
                    <a:pt x="79" y="30"/>
                  </a:lnTo>
                  <a:lnTo>
                    <a:pt x="79" y="29"/>
                  </a:lnTo>
                  <a:lnTo>
                    <a:pt x="79" y="26"/>
                  </a:lnTo>
                  <a:lnTo>
                    <a:pt x="79" y="22"/>
                  </a:lnTo>
                  <a:lnTo>
                    <a:pt x="79" y="21"/>
                  </a:lnTo>
                  <a:lnTo>
                    <a:pt x="80" y="20"/>
                  </a:lnTo>
                  <a:lnTo>
                    <a:pt x="80" y="18"/>
                  </a:lnTo>
                  <a:lnTo>
                    <a:pt x="80" y="14"/>
                  </a:lnTo>
                  <a:lnTo>
                    <a:pt x="80" y="14"/>
                  </a:lnTo>
                  <a:lnTo>
                    <a:pt x="80" y="13"/>
                  </a:lnTo>
                  <a:lnTo>
                    <a:pt x="81" y="11"/>
                  </a:lnTo>
                  <a:lnTo>
                    <a:pt x="81" y="8"/>
                  </a:lnTo>
                  <a:lnTo>
                    <a:pt x="81" y="8"/>
                  </a:lnTo>
                  <a:lnTo>
                    <a:pt x="81" y="7"/>
                  </a:lnTo>
                  <a:lnTo>
                    <a:pt x="81" y="6"/>
                  </a:lnTo>
                  <a:lnTo>
                    <a:pt x="81" y="5"/>
                  </a:lnTo>
                  <a:lnTo>
                    <a:pt x="81" y="4"/>
                  </a:lnTo>
                  <a:lnTo>
                    <a:pt x="82" y="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4" name="Freeform 81"/>
            <p:cNvSpPr>
              <a:spLocks/>
            </p:cNvSpPr>
            <p:nvPr/>
          </p:nvSpPr>
          <p:spPr bwMode="auto">
            <a:xfrm>
              <a:off x="4398" y="2186"/>
              <a:ext cx="81" cy="116"/>
            </a:xfrm>
            <a:custGeom>
              <a:avLst/>
              <a:gdLst/>
              <a:ahLst/>
              <a:cxnLst>
                <a:cxn ang="0">
                  <a:pos x="0" y="1"/>
                </a:cxn>
                <a:cxn ang="0">
                  <a:pos x="1" y="0"/>
                </a:cxn>
                <a:cxn ang="0">
                  <a:pos x="2" y="0"/>
                </a:cxn>
                <a:cxn ang="0">
                  <a:pos x="3" y="3"/>
                </a:cxn>
                <a:cxn ang="0">
                  <a:pos x="4" y="9"/>
                </a:cxn>
                <a:cxn ang="0">
                  <a:pos x="5" y="24"/>
                </a:cxn>
                <a:cxn ang="0">
                  <a:pos x="9" y="70"/>
                </a:cxn>
                <a:cxn ang="0">
                  <a:pos x="11" y="97"/>
                </a:cxn>
                <a:cxn ang="0">
                  <a:pos x="12" y="109"/>
                </a:cxn>
                <a:cxn ang="0">
                  <a:pos x="13" y="114"/>
                </a:cxn>
                <a:cxn ang="0">
                  <a:pos x="14" y="115"/>
                </a:cxn>
                <a:cxn ang="0">
                  <a:pos x="15" y="115"/>
                </a:cxn>
                <a:cxn ang="0">
                  <a:pos x="15" y="113"/>
                </a:cxn>
                <a:cxn ang="0">
                  <a:pos x="16" y="108"/>
                </a:cxn>
                <a:cxn ang="0">
                  <a:pos x="18" y="97"/>
                </a:cxn>
                <a:cxn ang="0">
                  <a:pos x="20" y="72"/>
                </a:cxn>
                <a:cxn ang="0">
                  <a:pos x="22" y="36"/>
                </a:cxn>
                <a:cxn ang="0">
                  <a:pos x="24" y="19"/>
                </a:cxn>
                <a:cxn ang="0">
                  <a:pos x="25" y="7"/>
                </a:cxn>
                <a:cxn ang="0">
                  <a:pos x="26" y="2"/>
                </a:cxn>
                <a:cxn ang="0">
                  <a:pos x="27" y="0"/>
                </a:cxn>
                <a:cxn ang="0">
                  <a:pos x="27" y="0"/>
                </a:cxn>
                <a:cxn ang="0">
                  <a:pos x="28" y="1"/>
                </a:cxn>
                <a:cxn ang="0">
                  <a:pos x="29" y="5"/>
                </a:cxn>
                <a:cxn ang="0">
                  <a:pos x="30" y="13"/>
                </a:cxn>
                <a:cxn ang="0">
                  <a:pos x="32" y="37"/>
                </a:cxn>
                <a:cxn ang="0">
                  <a:pos x="35" y="81"/>
                </a:cxn>
                <a:cxn ang="0">
                  <a:pos x="37" y="104"/>
                </a:cxn>
                <a:cxn ang="0">
                  <a:pos x="39" y="112"/>
                </a:cxn>
                <a:cxn ang="0">
                  <a:pos x="39" y="115"/>
                </a:cxn>
                <a:cxn ang="0">
                  <a:pos x="40" y="116"/>
                </a:cxn>
                <a:cxn ang="0">
                  <a:pos x="41" y="115"/>
                </a:cxn>
                <a:cxn ang="0">
                  <a:pos x="41" y="112"/>
                </a:cxn>
                <a:cxn ang="0">
                  <a:pos x="42" y="106"/>
                </a:cxn>
                <a:cxn ang="0">
                  <a:pos x="44" y="92"/>
                </a:cxn>
                <a:cxn ang="0">
                  <a:pos x="47" y="54"/>
                </a:cxn>
                <a:cxn ang="0">
                  <a:pos x="49" y="20"/>
                </a:cxn>
                <a:cxn ang="0">
                  <a:pos x="51" y="8"/>
                </a:cxn>
                <a:cxn ang="0">
                  <a:pos x="51" y="3"/>
                </a:cxn>
                <a:cxn ang="0">
                  <a:pos x="52" y="0"/>
                </a:cxn>
                <a:cxn ang="0">
                  <a:pos x="53" y="0"/>
                </a:cxn>
                <a:cxn ang="0">
                  <a:pos x="54" y="1"/>
                </a:cxn>
                <a:cxn ang="0">
                  <a:pos x="55" y="5"/>
                </a:cxn>
                <a:cxn ang="0">
                  <a:pos x="56" y="14"/>
                </a:cxn>
                <a:cxn ang="0">
                  <a:pos x="58" y="45"/>
                </a:cxn>
                <a:cxn ang="0">
                  <a:pos x="62" y="88"/>
                </a:cxn>
                <a:cxn ang="0">
                  <a:pos x="63" y="104"/>
                </a:cxn>
                <a:cxn ang="0">
                  <a:pos x="64" y="111"/>
                </a:cxn>
                <a:cxn ang="0">
                  <a:pos x="65" y="114"/>
                </a:cxn>
                <a:cxn ang="0">
                  <a:pos x="66" y="116"/>
                </a:cxn>
                <a:cxn ang="0">
                  <a:pos x="66" y="115"/>
                </a:cxn>
                <a:cxn ang="0">
                  <a:pos x="67" y="112"/>
                </a:cxn>
                <a:cxn ang="0">
                  <a:pos x="68" y="106"/>
                </a:cxn>
                <a:cxn ang="0">
                  <a:pos x="70" y="85"/>
                </a:cxn>
                <a:cxn ang="0">
                  <a:pos x="72" y="60"/>
                </a:cxn>
                <a:cxn ang="0">
                  <a:pos x="75" y="23"/>
                </a:cxn>
                <a:cxn ang="0">
                  <a:pos x="76" y="8"/>
                </a:cxn>
                <a:cxn ang="0">
                  <a:pos x="77" y="3"/>
                </a:cxn>
                <a:cxn ang="0">
                  <a:pos x="78" y="0"/>
                </a:cxn>
                <a:cxn ang="0">
                  <a:pos x="79" y="0"/>
                </a:cxn>
                <a:cxn ang="0">
                  <a:pos x="79" y="1"/>
                </a:cxn>
                <a:cxn ang="0">
                  <a:pos x="80" y="6"/>
                </a:cxn>
              </a:cxnLst>
              <a:rect l="0" t="0" r="r" b="b"/>
              <a:pathLst>
                <a:path w="81" h="116">
                  <a:moveTo>
                    <a:pt x="0" y="4"/>
                  </a:moveTo>
                  <a:lnTo>
                    <a:pt x="0" y="3"/>
                  </a:lnTo>
                  <a:lnTo>
                    <a:pt x="0" y="3"/>
                  </a:lnTo>
                  <a:lnTo>
                    <a:pt x="0" y="2"/>
                  </a:lnTo>
                  <a:lnTo>
                    <a:pt x="0" y="2"/>
                  </a:lnTo>
                  <a:lnTo>
                    <a:pt x="0" y="2"/>
                  </a:lnTo>
                  <a:lnTo>
                    <a:pt x="0" y="1"/>
                  </a:lnTo>
                  <a:lnTo>
                    <a:pt x="0" y="1"/>
                  </a:lnTo>
                  <a:lnTo>
                    <a:pt x="0" y="1"/>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0"/>
                  </a:lnTo>
                  <a:lnTo>
                    <a:pt x="2" y="1"/>
                  </a:lnTo>
                  <a:lnTo>
                    <a:pt x="2" y="1"/>
                  </a:lnTo>
                  <a:lnTo>
                    <a:pt x="2" y="1"/>
                  </a:lnTo>
                  <a:lnTo>
                    <a:pt x="2" y="1"/>
                  </a:lnTo>
                  <a:lnTo>
                    <a:pt x="2" y="2"/>
                  </a:lnTo>
                  <a:lnTo>
                    <a:pt x="2" y="2"/>
                  </a:lnTo>
                  <a:lnTo>
                    <a:pt x="3" y="2"/>
                  </a:lnTo>
                  <a:lnTo>
                    <a:pt x="3" y="3"/>
                  </a:lnTo>
                  <a:lnTo>
                    <a:pt x="3" y="4"/>
                  </a:lnTo>
                  <a:lnTo>
                    <a:pt x="3" y="4"/>
                  </a:lnTo>
                  <a:lnTo>
                    <a:pt x="3" y="5"/>
                  </a:lnTo>
                  <a:lnTo>
                    <a:pt x="3" y="6"/>
                  </a:lnTo>
                  <a:lnTo>
                    <a:pt x="3" y="6"/>
                  </a:lnTo>
                  <a:lnTo>
                    <a:pt x="3" y="8"/>
                  </a:lnTo>
                  <a:lnTo>
                    <a:pt x="3" y="8"/>
                  </a:lnTo>
                  <a:lnTo>
                    <a:pt x="4" y="9"/>
                  </a:lnTo>
                  <a:lnTo>
                    <a:pt x="4" y="11"/>
                  </a:lnTo>
                  <a:lnTo>
                    <a:pt x="4" y="14"/>
                  </a:lnTo>
                  <a:lnTo>
                    <a:pt x="4" y="15"/>
                  </a:lnTo>
                  <a:lnTo>
                    <a:pt x="4" y="16"/>
                  </a:lnTo>
                  <a:lnTo>
                    <a:pt x="5" y="18"/>
                  </a:lnTo>
                  <a:lnTo>
                    <a:pt x="5" y="21"/>
                  </a:lnTo>
                  <a:lnTo>
                    <a:pt x="5" y="22"/>
                  </a:lnTo>
                  <a:lnTo>
                    <a:pt x="5" y="24"/>
                  </a:lnTo>
                  <a:lnTo>
                    <a:pt x="5" y="26"/>
                  </a:lnTo>
                  <a:lnTo>
                    <a:pt x="6" y="30"/>
                  </a:lnTo>
                  <a:lnTo>
                    <a:pt x="6" y="40"/>
                  </a:lnTo>
                  <a:lnTo>
                    <a:pt x="8" y="60"/>
                  </a:lnTo>
                  <a:lnTo>
                    <a:pt x="8" y="61"/>
                  </a:lnTo>
                  <a:lnTo>
                    <a:pt x="8" y="63"/>
                  </a:lnTo>
                  <a:lnTo>
                    <a:pt x="8" y="65"/>
                  </a:lnTo>
                  <a:lnTo>
                    <a:pt x="9" y="70"/>
                  </a:lnTo>
                  <a:lnTo>
                    <a:pt x="9" y="79"/>
                  </a:lnTo>
                  <a:lnTo>
                    <a:pt x="9" y="80"/>
                  </a:lnTo>
                  <a:lnTo>
                    <a:pt x="9" y="81"/>
                  </a:lnTo>
                  <a:lnTo>
                    <a:pt x="10" y="84"/>
                  </a:lnTo>
                  <a:lnTo>
                    <a:pt x="10" y="88"/>
                  </a:lnTo>
                  <a:lnTo>
                    <a:pt x="11" y="96"/>
                  </a:lnTo>
                  <a:lnTo>
                    <a:pt x="11" y="96"/>
                  </a:lnTo>
                  <a:lnTo>
                    <a:pt x="11" y="97"/>
                  </a:lnTo>
                  <a:lnTo>
                    <a:pt x="11" y="99"/>
                  </a:lnTo>
                  <a:lnTo>
                    <a:pt x="11" y="102"/>
                  </a:lnTo>
                  <a:lnTo>
                    <a:pt x="11" y="103"/>
                  </a:lnTo>
                  <a:lnTo>
                    <a:pt x="11" y="104"/>
                  </a:lnTo>
                  <a:lnTo>
                    <a:pt x="12" y="105"/>
                  </a:lnTo>
                  <a:lnTo>
                    <a:pt x="12" y="108"/>
                  </a:lnTo>
                  <a:lnTo>
                    <a:pt x="12" y="108"/>
                  </a:lnTo>
                  <a:lnTo>
                    <a:pt x="12" y="109"/>
                  </a:lnTo>
                  <a:lnTo>
                    <a:pt x="12" y="110"/>
                  </a:lnTo>
                  <a:lnTo>
                    <a:pt x="13" y="111"/>
                  </a:lnTo>
                  <a:lnTo>
                    <a:pt x="13" y="111"/>
                  </a:lnTo>
                  <a:lnTo>
                    <a:pt x="13" y="112"/>
                  </a:lnTo>
                  <a:lnTo>
                    <a:pt x="13" y="112"/>
                  </a:lnTo>
                  <a:lnTo>
                    <a:pt x="13" y="113"/>
                  </a:lnTo>
                  <a:lnTo>
                    <a:pt x="13" y="113"/>
                  </a:lnTo>
                  <a:lnTo>
                    <a:pt x="13" y="114"/>
                  </a:lnTo>
                  <a:lnTo>
                    <a:pt x="13" y="114"/>
                  </a:lnTo>
                  <a:lnTo>
                    <a:pt x="13" y="114"/>
                  </a:lnTo>
                  <a:lnTo>
                    <a:pt x="13" y="114"/>
                  </a:lnTo>
                  <a:lnTo>
                    <a:pt x="13" y="115"/>
                  </a:lnTo>
                  <a:lnTo>
                    <a:pt x="13" y="115"/>
                  </a:lnTo>
                  <a:lnTo>
                    <a:pt x="14" y="115"/>
                  </a:lnTo>
                  <a:lnTo>
                    <a:pt x="14" y="115"/>
                  </a:lnTo>
                  <a:lnTo>
                    <a:pt x="14" y="115"/>
                  </a:lnTo>
                  <a:lnTo>
                    <a:pt x="14" y="115"/>
                  </a:lnTo>
                  <a:lnTo>
                    <a:pt x="14" y="116"/>
                  </a:lnTo>
                  <a:lnTo>
                    <a:pt x="14" y="116"/>
                  </a:lnTo>
                  <a:lnTo>
                    <a:pt x="14" y="116"/>
                  </a:lnTo>
                  <a:lnTo>
                    <a:pt x="14" y="116"/>
                  </a:lnTo>
                  <a:lnTo>
                    <a:pt x="14" y="116"/>
                  </a:lnTo>
                  <a:lnTo>
                    <a:pt x="15" y="115"/>
                  </a:lnTo>
                  <a:lnTo>
                    <a:pt x="15" y="115"/>
                  </a:lnTo>
                  <a:lnTo>
                    <a:pt x="15" y="115"/>
                  </a:lnTo>
                  <a:lnTo>
                    <a:pt x="15" y="115"/>
                  </a:lnTo>
                  <a:lnTo>
                    <a:pt x="15" y="115"/>
                  </a:lnTo>
                  <a:lnTo>
                    <a:pt x="15" y="115"/>
                  </a:lnTo>
                  <a:lnTo>
                    <a:pt x="15" y="114"/>
                  </a:lnTo>
                  <a:lnTo>
                    <a:pt x="15" y="114"/>
                  </a:lnTo>
                  <a:lnTo>
                    <a:pt x="15" y="114"/>
                  </a:lnTo>
                  <a:lnTo>
                    <a:pt x="15" y="113"/>
                  </a:lnTo>
                  <a:lnTo>
                    <a:pt x="15" y="113"/>
                  </a:lnTo>
                  <a:lnTo>
                    <a:pt x="15" y="113"/>
                  </a:lnTo>
                  <a:lnTo>
                    <a:pt x="16" y="112"/>
                  </a:lnTo>
                  <a:lnTo>
                    <a:pt x="16" y="111"/>
                  </a:lnTo>
                  <a:lnTo>
                    <a:pt x="16" y="111"/>
                  </a:lnTo>
                  <a:lnTo>
                    <a:pt x="16" y="110"/>
                  </a:lnTo>
                  <a:lnTo>
                    <a:pt x="16" y="109"/>
                  </a:lnTo>
                  <a:lnTo>
                    <a:pt x="16" y="108"/>
                  </a:lnTo>
                  <a:lnTo>
                    <a:pt x="17" y="107"/>
                  </a:lnTo>
                  <a:lnTo>
                    <a:pt x="17" y="106"/>
                  </a:lnTo>
                  <a:lnTo>
                    <a:pt x="17" y="106"/>
                  </a:lnTo>
                  <a:lnTo>
                    <a:pt x="17" y="104"/>
                  </a:lnTo>
                  <a:lnTo>
                    <a:pt x="17" y="101"/>
                  </a:lnTo>
                  <a:lnTo>
                    <a:pt x="17" y="100"/>
                  </a:lnTo>
                  <a:lnTo>
                    <a:pt x="17" y="99"/>
                  </a:lnTo>
                  <a:lnTo>
                    <a:pt x="18" y="97"/>
                  </a:lnTo>
                  <a:lnTo>
                    <a:pt x="18" y="93"/>
                  </a:lnTo>
                  <a:lnTo>
                    <a:pt x="18" y="92"/>
                  </a:lnTo>
                  <a:lnTo>
                    <a:pt x="18" y="91"/>
                  </a:lnTo>
                  <a:lnTo>
                    <a:pt x="18" y="89"/>
                  </a:lnTo>
                  <a:lnTo>
                    <a:pt x="19" y="84"/>
                  </a:lnTo>
                  <a:lnTo>
                    <a:pt x="19" y="74"/>
                  </a:lnTo>
                  <a:lnTo>
                    <a:pt x="20" y="73"/>
                  </a:lnTo>
                  <a:lnTo>
                    <a:pt x="20" y="72"/>
                  </a:lnTo>
                  <a:lnTo>
                    <a:pt x="20" y="70"/>
                  </a:lnTo>
                  <a:lnTo>
                    <a:pt x="20" y="65"/>
                  </a:lnTo>
                  <a:lnTo>
                    <a:pt x="21" y="55"/>
                  </a:lnTo>
                  <a:lnTo>
                    <a:pt x="21" y="54"/>
                  </a:lnTo>
                  <a:lnTo>
                    <a:pt x="21" y="52"/>
                  </a:lnTo>
                  <a:lnTo>
                    <a:pt x="21" y="50"/>
                  </a:lnTo>
                  <a:lnTo>
                    <a:pt x="22" y="45"/>
                  </a:lnTo>
                  <a:lnTo>
                    <a:pt x="22" y="36"/>
                  </a:lnTo>
                  <a:lnTo>
                    <a:pt x="22" y="35"/>
                  </a:lnTo>
                  <a:lnTo>
                    <a:pt x="23" y="34"/>
                  </a:lnTo>
                  <a:lnTo>
                    <a:pt x="23" y="31"/>
                  </a:lnTo>
                  <a:lnTo>
                    <a:pt x="23" y="27"/>
                  </a:lnTo>
                  <a:lnTo>
                    <a:pt x="23" y="26"/>
                  </a:lnTo>
                  <a:lnTo>
                    <a:pt x="23" y="25"/>
                  </a:lnTo>
                  <a:lnTo>
                    <a:pt x="23" y="23"/>
                  </a:lnTo>
                  <a:lnTo>
                    <a:pt x="24" y="19"/>
                  </a:lnTo>
                  <a:lnTo>
                    <a:pt x="24" y="18"/>
                  </a:lnTo>
                  <a:lnTo>
                    <a:pt x="24" y="17"/>
                  </a:lnTo>
                  <a:lnTo>
                    <a:pt x="24" y="16"/>
                  </a:lnTo>
                  <a:lnTo>
                    <a:pt x="24" y="12"/>
                  </a:lnTo>
                  <a:lnTo>
                    <a:pt x="25" y="12"/>
                  </a:lnTo>
                  <a:lnTo>
                    <a:pt x="25" y="11"/>
                  </a:lnTo>
                  <a:lnTo>
                    <a:pt x="25" y="9"/>
                  </a:lnTo>
                  <a:lnTo>
                    <a:pt x="25" y="7"/>
                  </a:lnTo>
                  <a:lnTo>
                    <a:pt x="25" y="6"/>
                  </a:lnTo>
                  <a:lnTo>
                    <a:pt x="25" y="6"/>
                  </a:lnTo>
                  <a:lnTo>
                    <a:pt x="25" y="5"/>
                  </a:lnTo>
                  <a:lnTo>
                    <a:pt x="25" y="4"/>
                  </a:lnTo>
                  <a:lnTo>
                    <a:pt x="26" y="4"/>
                  </a:lnTo>
                  <a:lnTo>
                    <a:pt x="26" y="3"/>
                  </a:lnTo>
                  <a:lnTo>
                    <a:pt x="26" y="2"/>
                  </a:lnTo>
                  <a:lnTo>
                    <a:pt x="26" y="2"/>
                  </a:lnTo>
                  <a:lnTo>
                    <a:pt x="26" y="2"/>
                  </a:lnTo>
                  <a:lnTo>
                    <a:pt x="26" y="1"/>
                  </a:lnTo>
                  <a:lnTo>
                    <a:pt x="26" y="1"/>
                  </a:lnTo>
                  <a:lnTo>
                    <a:pt x="26" y="1"/>
                  </a:lnTo>
                  <a:lnTo>
                    <a:pt x="26" y="1"/>
                  </a:lnTo>
                  <a:lnTo>
                    <a:pt x="27" y="0"/>
                  </a:lnTo>
                  <a:lnTo>
                    <a:pt x="27" y="0"/>
                  </a:lnTo>
                  <a:lnTo>
                    <a:pt x="27" y="0"/>
                  </a:lnTo>
                  <a:lnTo>
                    <a:pt x="27" y="0"/>
                  </a:lnTo>
                  <a:lnTo>
                    <a:pt x="27" y="0"/>
                  </a:lnTo>
                  <a:lnTo>
                    <a:pt x="27" y="0"/>
                  </a:lnTo>
                  <a:lnTo>
                    <a:pt x="27" y="0"/>
                  </a:lnTo>
                  <a:lnTo>
                    <a:pt x="27" y="0"/>
                  </a:lnTo>
                  <a:lnTo>
                    <a:pt x="27" y="0"/>
                  </a:lnTo>
                  <a:lnTo>
                    <a:pt x="27" y="0"/>
                  </a:lnTo>
                  <a:lnTo>
                    <a:pt x="27" y="0"/>
                  </a:lnTo>
                  <a:lnTo>
                    <a:pt x="27" y="0"/>
                  </a:lnTo>
                  <a:lnTo>
                    <a:pt x="27" y="0"/>
                  </a:lnTo>
                  <a:lnTo>
                    <a:pt x="28" y="0"/>
                  </a:lnTo>
                  <a:lnTo>
                    <a:pt x="28" y="0"/>
                  </a:lnTo>
                  <a:lnTo>
                    <a:pt x="28" y="0"/>
                  </a:lnTo>
                  <a:lnTo>
                    <a:pt x="28" y="0"/>
                  </a:lnTo>
                  <a:lnTo>
                    <a:pt x="28" y="1"/>
                  </a:lnTo>
                  <a:lnTo>
                    <a:pt x="28" y="1"/>
                  </a:lnTo>
                  <a:lnTo>
                    <a:pt x="28" y="1"/>
                  </a:lnTo>
                  <a:lnTo>
                    <a:pt x="28" y="2"/>
                  </a:lnTo>
                  <a:lnTo>
                    <a:pt x="28" y="2"/>
                  </a:lnTo>
                  <a:lnTo>
                    <a:pt x="28" y="2"/>
                  </a:lnTo>
                  <a:lnTo>
                    <a:pt x="29" y="3"/>
                  </a:lnTo>
                  <a:lnTo>
                    <a:pt x="29" y="3"/>
                  </a:lnTo>
                  <a:lnTo>
                    <a:pt x="29" y="4"/>
                  </a:lnTo>
                  <a:lnTo>
                    <a:pt x="29" y="5"/>
                  </a:lnTo>
                  <a:lnTo>
                    <a:pt x="29" y="5"/>
                  </a:lnTo>
                  <a:lnTo>
                    <a:pt x="29" y="6"/>
                  </a:lnTo>
                  <a:lnTo>
                    <a:pt x="29" y="7"/>
                  </a:lnTo>
                  <a:lnTo>
                    <a:pt x="29" y="8"/>
                  </a:lnTo>
                  <a:lnTo>
                    <a:pt x="29" y="8"/>
                  </a:lnTo>
                  <a:lnTo>
                    <a:pt x="30" y="9"/>
                  </a:lnTo>
                  <a:lnTo>
                    <a:pt x="30" y="12"/>
                  </a:lnTo>
                  <a:lnTo>
                    <a:pt x="30" y="13"/>
                  </a:lnTo>
                  <a:lnTo>
                    <a:pt x="30" y="14"/>
                  </a:lnTo>
                  <a:lnTo>
                    <a:pt x="30" y="15"/>
                  </a:lnTo>
                  <a:lnTo>
                    <a:pt x="31" y="19"/>
                  </a:lnTo>
                  <a:lnTo>
                    <a:pt x="31" y="20"/>
                  </a:lnTo>
                  <a:lnTo>
                    <a:pt x="31" y="21"/>
                  </a:lnTo>
                  <a:lnTo>
                    <a:pt x="31" y="23"/>
                  </a:lnTo>
                  <a:lnTo>
                    <a:pt x="31" y="27"/>
                  </a:lnTo>
                  <a:lnTo>
                    <a:pt x="32" y="37"/>
                  </a:lnTo>
                  <a:lnTo>
                    <a:pt x="34" y="58"/>
                  </a:lnTo>
                  <a:lnTo>
                    <a:pt x="34" y="59"/>
                  </a:lnTo>
                  <a:lnTo>
                    <a:pt x="34" y="60"/>
                  </a:lnTo>
                  <a:lnTo>
                    <a:pt x="34" y="63"/>
                  </a:lnTo>
                  <a:lnTo>
                    <a:pt x="34" y="68"/>
                  </a:lnTo>
                  <a:lnTo>
                    <a:pt x="35" y="78"/>
                  </a:lnTo>
                  <a:lnTo>
                    <a:pt x="35" y="80"/>
                  </a:lnTo>
                  <a:lnTo>
                    <a:pt x="35" y="81"/>
                  </a:lnTo>
                  <a:lnTo>
                    <a:pt x="35" y="83"/>
                  </a:lnTo>
                  <a:lnTo>
                    <a:pt x="36" y="88"/>
                  </a:lnTo>
                  <a:lnTo>
                    <a:pt x="37" y="96"/>
                  </a:lnTo>
                  <a:lnTo>
                    <a:pt x="37" y="97"/>
                  </a:lnTo>
                  <a:lnTo>
                    <a:pt x="37" y="98"/>
                  </a:lnTo>
                  <a:lnTo>
                    <a:pt x="37" y="100"/>
                  </a:lnTo>
                  <a:lnTo>
                    <a:pt x="37" y="103"/>
                  </a:lnTo>
                  <a:lnTo>
                    <a:pt x="37" y="104"/>
                  </a:lnTo>
                  <a:lnTo>
                    <a:pt x="37" y="104"/>
                  </a:lnTo>
                  <a:lnTo>
                    <a:pt x="38" y="106"/>
                  </a:lnTo>
                  <a:lnTo>
                    <a:pt x="38" y="108"/>
                  </a:lnTo>
                  <a:lnTo>
                    <a:pt x="38" y="109"/>
                  </a:lnTo>
                  <a:lnTo>
                    <a:pt x="38" y="110"/>
                  </a:lnTo>
                  <a:lnTo>
                    <a:pt x="38" y="111"/>
                  </a:lnTo>
                  <a:lnTo>
                    <a:pt x="39" y="111"/>
                  </a:lnTo>
                  <a:lnTo>
                    <a:pt x="39" y="112"/>
                  </a:lnTo>
                  <a:lnTo>
                    <a:pt x="39" y="112"/>
                  </a:lnTo>
                  <a:lnTo>
                    <a:pt x="39" y="113"/>
                  </a:lnTo>
                  <a:lnTo>
                    <a:pt x="39" y="113"/>
                  </a:lnTo>
                  <a:lnTo>
                    <a:pt x="39" y="114"/>
                  </a:lnTo>
                  <a:lnTo>
                    <a:pt x="39" y="114"/>
                  </a:lnTo>
                  <a:lnTo>
                    <a:pt x="39" y="114"/>
                  </a:lnTo>
                  <a:lnTo>
                    <a:pt x="39" y="114"/>
                  </a:lnTo>
                  <a:lnTo>
                    <a:pt x="39" y="115"/>
                  </a:lnTo>
                  <a:lnTo>
                    <a:pt x="39" y="115"/>
                  </a:lnTo>
                  <a:lnTo>
                    <a:pt x="39" y="115"/>
                  </a:lnTo>
                  <a:lnTo>
                    <a:pt x="40" y="115"/>
                  </a:lnTo>
                  <a:lnTo>
                    <a:pt x="40" y="115"/>
                  </a:lnTo>
                  <a:lnTo>
                    <a:pt x="40" y="115"/>
                  </a:lnTo>
                  <a:lnTo>
                    <a:pt x="40" y="116"/>
                  </a:lnTo>
                  <a:lnTo>
                    <a:pt x="40" y="116"/>
                  </a:lnTo>
                  <a:lnTo>
                    <a:pt x="40" y="116"/>
                  </a:lnTo>
                  <a:lnTo>
                    <a:pt x="40" y="116"/>
                  </a:lnTo>
                  <a:lnTo>
                    <a:pt x="40" y="116"/>
                  </a:lnTo>
                  <a:lnTo>
                    <a:pt x="40" y="116"/>
                  </a:lnTo>
                  <a:lnTo>
                    <a:pt x="40" y="115"/>
                  </a:lnTo>
                  <a:lnTo>
                    <a:pt x="41" y="115"/>
                  </a:lnTo>
                  <a:lnTo>
                    <a:pt x="41" y="115"/>
                  </a:lnTo>
                  <a:lnTo>
                    <a:pt x="41" y="115"/>
                  </a:lnTo>
                  <a:lnTo>
                    <a:pt x="41" y="115"/>
                  </a:lnTo>
                  <a:lnTo>
                    <a:pt x="41" y="115"/>
                  </a:lnTo>
                  <a:lnTo>
                    <a:pt x="41" y="114"/>
                  </a:lnTo>
                  <a:lnTo>
                    <a:pt x="41" y="114"/>
                  </a:lnTo>
                  <a:lnTo>
                    <a:pt x="41" y="114"/>
                  </a:lnTo>
                  <a:lnTo>
                    <a:pt x="41" y="114"/>
                  </a:lnTo>
                  <a:lnTo>
                    <a:pt x="41" y="113"/>
                  </a:lnTo>
                  <a:lnTo>
                    <a:pt x="41" y="113"/>
                  </a:lnTo>
                  <a:lnTo>
                    <a:pt x="41" y="112"/>
                  </a:lnTo>
                  <a:lnTo>
                    <a:pt x="42" y="112"/>
                  </a:lnTo>
                  <a:lnTo>
                    <a:pt x="42" y="111"/>
                  </a:lnTo>
                  <a:lnTo>
                    <a:pt x="42" y="110"/>
                  </a:lnTo>
                  <a:lnTo>
                    <a:pt x="42" y="110"/>
                  </a:lnTo>
                  <a:lnTo>
                    <a:pt x="42" y="109"/>
                  </a:lnTo>
                  <a:lnTo>
                    <a:pt x="42" y="108"/>
                  </a:lnTo>
                  <a:lnTo>
                    <a:pt x="42" y="107"/>
                  </a:lnTo>
                  <a:lnTo>
                    <a:pt x="42" y="106"/>
                  </a:lnTo>
                  <a:lnTo>
                    <a:pt x="43" y="105"/>
                  </a:lnTo>
                  <a:lnTo>
                    <a:pt x="43" y="102"/>
                  </a:lnTo>
                  <a:lnTo>
                    <a:pt x="43" y="101"/>
                  </a:lnTo>
                  <a:lnTo>
                    <a:pt x="43" y="100"/>
                  </a:lnTo>
                  <a:lnTo>
                    <a:pt x="43" y="98"/>
                  </a:lnTo>
                  <a:lnTo>
                    <a:pt x="44" y="94"/>
                  </a:lnTo>
                  <a:lnTo>
                    <a:pt x="44" y="93"/>
                  </a:lnTo>
                  <a:lnTo>
                    <a:pt x="44" y="92"/>
                  </a:lnTo>
                  <a:lnTo>
                    <a:pt x="44" y="90"/>
                  </a:lnTo>
                  <a:lnTo>
                    <a:pt x="45" y="85"/>
                  </a:lnTo>
                  <a:lnTo>
                    <a:pt x="45" y="75"/>
                  </a:lnTo>
                  <a:lnTo>
                    <a:pt x="45" y="74"/>
                  </a:lnTo>
                  <a:lnTo>
                    <a:pt x="45" y="72"/>
                  </a:lnTo>
                  <a:lnTo>
                    <a:pt x="46" y="70"/>
                  </a:lnTo>
                  <a:lnTo>
                    <a:pt x="46" y="64"/>
                  </a:lnTo>
                  <a:lnTo>
                    <a:pt x="47" y="54"/>
                  </a:lnTo>
                  <a:lnTo>
                    <a:pt x="48" y="33"/>
                  </a:lnTo>
                  <a:lnTo>
                    <a:pt x="48" y="32"/>
                  </a:lnTo>
                  <a:lnTo>
                    <a:pt x="49" y="31"/>
                  </a:lnTo>
                  <a:lnTo>
                    <a:pt x="49" y="28"/>
                  </a:lnTo>
                  <a:lnTo>
                    <a:pt x="49" y="24"/>
                  </a:lnTo>
                  <a:lnTo>
                    <a:pt x="49" y="23"/>
                  </a:lnTo>
                  <a:lnTo>
                    <a:pt x="49" y="22"/>
                  </a:lnTo>
                  <a:lnTo>
                    <a:pt x="49" y="20"/>
                  </a:lnTo>
                  <a:lnTo>
                    <a:pt x="50" y="16"/>
                  </a:lnTo>
                  <a:lnTo>
                    <a:pt x="50" y="15"/>
                  </a:lnTo>
                  <a:lnTo>
                    <a:pt x="50" y="14"/>
                  </a:lnTo>
                  <a:lnTo>
                    <a:pt x="50" y="12"/>
                  </a:lnTo>
                  <a:lnTo>
                    <a:pt x="50" y="12"/>
                  </a:lnTo>
                  <a:lnTo>
                    <a:pt x="50" y="11"/>
                  </a:lnTo>
                  <a:lnTo>
                    <a:pt x="51" y="9"/>
                  </a:lnTo>
                  <a:lnTo>
                    <a:pt x="51" y="8"/>
                  </a:lnTo>
                  <a:lnTo>
                    <a:pt x="51" y="8"/>
                  </a:lnTo>
                  <a:lnTo>
                    <a:pt x="51" y="6"/>
                  </a:lnTo>
                  <a:lnTo>
                    <a:pt x="51" y="6"/>
                  </a:lnTo>
                  <a:lnTo>
                    <a:pt x="51" y="5"/>
                  </a:lnTo>
                  <a:lnTo>
                    <a:pt x="51" y="4"/>
                  </a:lnTo>
                  <a:lnTo>
                    <a:pt x="51" y="4"/>
                  </a:lnTo>
                  <a:lnTo>
                    <a:pt x="51" y="3"/>
                  </a:lnTo>
                  <a:lnTo>
                    <a:pt x="51" y="3"/>
                  </a:lnTo>
                  <a:lnTo>
                    <a:pt x="52" y="2"/>
                  </a:lnTo>
                  <a:lnTo>
                    <a:pt x="52" y="2"/>
                  </a:lnTo>
                  <a:lnTo>
                    <a:pt x="52" y="2"/>
                  </a:lnTo>
                  <a:lnTo>
                    <a:pt x="52" y="1"/>
                  </a:lnTo>
                  <a:lnTo>
                    <a:pt x="52" y="1"/>
                  </a:lnTo>
                  <a:lnTo>
                    <a:pt x="52" y="1"/>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3" y="0"/>
                  </a:lnTo>
                  <a:lnTo>
                    <a:pt x="53" y="0"/>
                  </a:lnTo>
                  <a:lnTo>
                    <a:pt x="53" y="0"/>
                  </a:lnTo>
                  <a:lnTo>
                    <a:pt x="54" y="0"/>
                  </a:lnTo>
                  <a:lnTo>
                    <a:pt x="54" y="1"/>
                  </a:lnTo>
                  <a:lnTo>
                    <a:pt x="54" y="1"/>
                  </a:lnTo>
                  <a:lnTo>
                    <a:pt x="54" y="1"/>
                  </a:lnTo>
                  <a:lnTo>
                    <a:pt x="54" y="2"/>
                  </a:lnTo>
                  <a:lnTo>
                    <a:pt x="54" y="2"/>
                  </a:lnTo>
                  <a:lnTo>
                    <a:pt x="54" y="3"/>
                  </a:lnTo>
                  <a:lnTo>
                    <a:pt x="54" y="3"/>
                  </a:lnTo>
                  <a:lnTo>
                    <a:pt x="54" y="4"/>
                  </a:lnTo>
                  <a:lnTo>
                    <a:pt x="55" y="4"/>
                  </a:lnTo>
                  <a:lnTo>
                    <a:pt x="55" y="5"/>
                  </a:lnTo>
                  <a:lnTo>
                    <a:pt x="55" y="6"/>
                  </a:lnTo>
                  <a:lnTo>
                    <a:pt x="55" y="7"/>
                  </a:lnTo>
                  <a:lnTo>
                    <a:pt x="55" y="7"/>
                  </a:lnTo>
                  <a:lnTo>
                    <a:pt x="55" y="8"/>
                  </a:lnTo>
                  <a:lnTo>
                    <a:pt x="55" y="9"/>
                  </a:lnTo>
                  <a:lnTo>
                    <a:pt x="56" y="12"/>
                  </a:lnTo>
                  <a:lnTo>
                    <a:pt x="56" y="13"/>
                  </a:lnTo>
                  <a:lnTo>
                    <a:pt x="56" y="14"/>
                  </a:lnTo>
                  <a:lnTo>
                    <a:pt x="56" y="15"/>
                  </a:lnTo>
                  <a:lnTo>
                    <a:pt x="56" y="19"/>
                  </a:lnTo>
                  <a:lnTo>
                    <a:pt x="57" y="27"/>
                  </a:lnTo>
                  <a:lnTo>
                    <a:pt x="57" y="28"/>
                  </a:lnTo>
                  <a:lnTo>
                    <a:pt x="57" y="29"/>
                  </a:lnTo>
                  <a:lnTo>
                    <a:pt x="57" y="31"/>
                  </a:lnTo>
                  <a:lnTo>
                    <a:pt x="58" y="36"/>
                  </a:lnTo>
                  <a:lnTo>
                    <a:pt x="58" y="45"/>
                  </a:lnTo>
                  <a:lnTo>
                    <a:pt x="60" y="65"/>
                  </a:lnTo>
                  <a:lnTo>
                    <a:pt x="60" y="66"/>
                  </a:lnTo>
                  <a:lnTo>
                    <a:pt x="60" y="68"/>
                  </a:lnTo>
                  <a:lnTo>
                    <a:pt x="60" y="70"/>
                  </a:lnTo>
                  <a:lnTo>
                    <a:pt x="61" y="75"/>
                  </a:lnTo>
                  <a:lnTo>
                    <a:pt x="61" y="85"/>
                  </a:lnTo>
                  <a:lnTo>
                    <a:pt x="62" y="86"/>
                  </a:lnTo>
                  <a:lnTo>
                    <a:pt x="62" y="88"/>
                  </a:lnTo>
                  <a:lnTo>
                    <a:pt x="62" y="90"/>
                  </a:lnTo>
                  <a:lnTo>
                    <a:pt x="62" y="94"/>
                  </a:lnTo>
                  <a:lnTo>
                    <a:pt x="62" y="95"/>
                  </a:lnTo>
                  <a:lnTo>
                    <a:pt x="62" y="96"/>
                  </a:lnTo>
                  <a:lnTo>
                    <a:pt x="62" y="98"/>
                  </a:lnTo>
                  <a:lnTo>
                    <a:pt x="63" y="102"/>
                  </a:lnTo>
                  <a:lnTo>
                    <a:pt x="63" y="103"/>
                  </a:lnTo>
                  <a:lnTo>
                    <a:pt x="63" y="104"/>
                  </a:lnTo>
                  <a:lnTo>
                    <a:pt x="63" y="105"/>
                  </a:lnTo>
                  <a:lnTo>
                    <a:pt x="63" y="106"/>
                  </a:lnTo>
                  <a:lnTo>
                    <a:pt x="64" y="106"/>
                  </a:lnTo>
                  <a:lnTo>
                    <a:pt x="64" y="108"/>
                  </a:lnTo>
                  <a:lnTo>
                    <a:pt x="64" y="109"/>
                  </a:lnTo>
                  <a:lnTo>
                    <a:pt x="64" y="109"/>
                  </a:lnTo>
                  <a:lnTo>
                    <a:pt x="64" y="110"/>
                  </a:lnTo>
                  <a:lnTo>
                    <a:pt x="64" y="111"/>
                  </a:lnTo>
                  <a:lnTo>
                    <a:pt x="64" y="111"/>
                  </a:lnTo>
                  <a:lnTo>
                    <a:pt x="64" y="112"/>
                  </a:lnTo>
                  <a:lnTo>
                    <a:pt x="64" y="113"/>
                  </a:lnTo>
                  <a:lnTo>
                    <a:pt x="65" y="113"/>
                  </a:lnTo>
                  <a:lnTo>
                    <a:pt x="65" y="114"/>
                  </a:lnTo>
                  <a:lnTo>
                    <a:pt x="65" y="114"/>
                  </a:lnTo>
                  <a:lnTo>
                    <a:pt x="65" y="114"/>
                  </a:lnTo>
                  <a:lnTo>
                    <a:pt x="65" y="114"/>
                  </a:lnTo>
                  <a:lnTo>
                    <a:pt x="65" y="115"/>
                  </a:lnTo>
                  <a:lnTo>
                    <a:pt x="65" y="115"/>
                  </a:lnTo>
                  <a:lnTo>
                    <a:pt x="65" y="115"/>
                  </a:lnTo>
                  <a:lnTo>
                    <a:pt x="65" y="115"/>
                  </a:lnTo>
                  <a:lnTo>
                    <a:pt x="65" y="115"/>
                  </a:lnTo>
                  <a:lnTo>
                    <a:pt x="66" y="116"/>
                  </a:lnTo>
                  <a:lnTo>
                    <a:pt x="66" y="116"/>
                  </a:lnTo>
                  <a:lnTo>
                    <a:pt x="66" y="116"/>
                  </a:lnTo>
                  <a:lnTo>
                    <a:pt x="66" y="116"/>
                  </a:lnTo>
                  <a:lnTo>
                    <a:pt x="66" y="116"/>
                  </a:lnTo>
                  <a:lnTo>
                    <a:pt x="66" y="115"/>
                  </a:lnTo>
                  <a:lnTo>
                    <a:pt x="66" y="115"/>
                  </a:lnTo>
                  <a:lnTo>
                    <a:pt x="66" y="115"/>
                  </a:lnTo>
                  <a:lnTo>
                    <a:pt x="66" y="115"/>
                  </a:lnTo>
                  <a:lnTo>
                    <a:pt x="66" y="115"/>
                  </a:lnTo>
                  <a:lnTo>
                    <a:pt x="66" y="115"/>
                  </a:lnTo>
                  <a:lnTo>
                    <a:pt x="66" y="114"/>
                  </a:lnTo>
                  <a:lnTo>
                    <a:pt x="67" y="114"/>
                  </a:lnTo>
                  <a:lnTo>
                    <a:pt x="67" y="114"/>
                  </a:lnTo>
                  <a:lnTo>
                    <a:pt x="67" y="114"/>
                  </a:lnTo>
                  <a:lnTo>
                    <a:pt x="67" y="113"/>
                  </a:lnTo>
                  <a:lnTo>
                    <a:pt x="67" y="113"/>
                  </a:lnTo>
                  <a:lnTo>
                    <a:pt x="67" y="113"/>
                  </a:lnTo>
                  <a:lnTo>
                    <a:pt x="67" y="112"/>
                  </a:lnTo>
                  <a:lnTo>
                    <a:pt x="67" y="111"/>
                  </a:lnTo>
                  <a:lnTo>
                    <a:pt x="67" y="111"/>
                  </a:lnTo>
                  <a:lnTo>
                    <a:pt x="68" y="110"/>
                  </a:lnTo>
                  <a:lnTo>
                    <a:pt x="68" y="109"/>
                  </a:lnTo>
                  <a:lnTo>
                    <a:pt x="68" y="109"/>
                  </a:lnTo>
                  <a:lnTo>
                    <a:pt x="68" y="108"/>
                  </a:lnTo>
                  <a:lnTo>
                    <a:pt x="68" y="107"/>
                  </a:lnTo>
                  <a:lnTo>
                    <a:pt x="68" y="106"/>
                  </a:lnTo>
                  <a:lnTo>
                    <a:pt x="68" y="105"/>
                  </a:lnTo>
                  <a:lnTo>
                    <a:pt x="68" y="104"/>
                  </a:lnTo>
                  <a:lnTo>
                    <a:pt x="69" y="101"/>
                  </a:lnTo>
                  <a:lnTo>
                    <a:pt x="69" y="100"/>
                  </a:lnTo>
                  <a:lnTo>
                    <a:pt x="69" y="99"/>
                  </a:lnTo>
                  <a:lnTo>
                    <a:pt x="69" y="97"/>
                  </a:lnTo>
                  <a:lnTo>
                    <a:pt x="69" y="93"/>
                  </a:lnTo>
                  <a:lnTo>
                    <a:pt x="70" y="85"/>
                  </a:lnTo>
                  <a:lnTo>
                    <a:pt x="70" y="84"/>
                  </a:lnTo>
                  <a:lnTo>
                    <a:pt x="70" y="82"/>
                  </a:lnTo>
                  <a:lnTo>
                    <a:pt x="70" y="80"/>
                  </a:lnTo>
                  <a:lnTo>
                    <a:pt x="71" y="76"/>
                  </a:lnTo>
                  <a:lnTo>
                    <a:pt x="72" y="66"/>
                  </a:lnTo>
                  <a:lnTo>
                    <a:pt x="72" y="64"/>
                  </a:lnTo>
                  <a:lnTo>
                    <a:pt x="72" y="63"/>
                  </a:lnTo>
                  <a:lnTo>
                    <a:pt x="72" y="60"/>
                  </a:lnTo>
                  <a:lnTo>
                    <a:pt x="72" y="55"/>
                  </a:lnTo>
                  <a:lnTo>
                    <a:pt x="73" y="44"/>
                  </a:lnTo>
                  <a:lnTo>
                    <a:pt x="73" y="43"/>
                  </a:lnTo>
                  <a:lnTo>
                    <a:pt x="73" y="41"/>
                  </a:lnTo>
                  <a:lnTo>
                    <a:pt x="73" y="39"/>
                  </a:lnTo>
                  <a:lnTo>
                    <a:pt x="74" y="34"/>
                  </a:lnTo>
                  <a:lnTo>
                    <a:pt x="75" y="24"/>
                  </a:lnTo>
                  <a:lnTo>
                    <a:pt x="75" y="23"/>
                  </a:lnTo>
                  <a:lnTo>
                    <a:pt x="75" y="22"/>
                  </a:lnTo>
                  <a:lnTo>
                    <a:pt x="75" y="20"/>
                  </a:lnTo>
                  <a:lnTo>
                    <a:pt x="75" y="16"/>
                  </a:lnTo>
                  <a:lnTo>
                    <a:pt x="75" y="15"/>
                  </a:lnTo>
                  <a:lnTo>
                    <a:pt x="76" y="14"/>
                  </a:lnTo>
                  <a:lnTo>
                    <a:pt x="76" y="12"/>
                  </a:lnTo>
                  <a:lnTo>
                    <a:pt x="76" y="9"/>
                  </a:lnTo>
                  <a:lnTo>
                    <a:pt x="76" y="8"/>
                  </a:lnTo>
                  <a:lnTo>
                    <a:pt x="76" y="8"/>
                  </a:lnTo>
                  <a:lnTo>
                    <a:pt x="76" y="6"/>
                  </a:lnTo>
                  <a:lnTo>
                    <a:pt x="77" y="6"/>
                  </a:lnTo>
                  <a:lnTo>
                    <a:pt x="77" y="5"/>
                  </a:lnTo>
                  <a:lnTo>
                    <a:pt x="77" y="4"/>
                  </a:lnTo>
                  <a:lnTo>
                    <a:pt x="77" y="4"/>
                  </a:lnTo>
                  <a:lnTo>
                    <a:pt x="77" y="3"/>
                  </a:lnTo>
                  <a:lnTo>
                    <a:pt x="77" y="3"/>
                  </a:lnTo>
                  <a:lnTo>
                    <a:pt x="77" y="2"/>
                  </a:lnTo>
                  <a:lnTo>
                    <a:pt x="77" y="2"/>
                  </a:lnTo>
                  <a:lnTo>
                    <a:pt x="77" y="1"/>
                  </a:lnTo>
                  <a:lnTo>
                    <a:pt x="78" y="1"/>
                  </a:lnTo>
                  <a:lnTo>
                    <a:pt x="78" y="1"/>
                  </a:lnTo>
                  <a:lnTo>
                    <a:pt x="78" y="0"/>
                  </a:lnTo>
                  <a:lnTo>
                    <a:pt x="78" y="0"/>
                  </a:lnTo>
                  <a:lnTo>
                    <a:pt x="78" y="0"/>
                  </a:lnTo>
                  <a:lnTo>
                    <a:pt x="78" y="0"/>
                  </a:lnTo>
                  <a:lnTo>
                    <a:pt x="78" y="0"/>
                  </a:lnTo>
                  <a:lnTo>
                    <a:pt x="78" y="0"/>
                  </a:lnTo>
                  <a:lnTo>
                    <a:pt x="78" y="0"/>
                  </a:lnTo>
                  <a:lnTo>
                    <a:pt x="78" y="0"/>
                  </a:lnTo>
                  <a:lnTo>
                    <a:pt x="78" y="0"/>
                  </a:lnTo>
                  <a:lnTo>
                    <a:pt x="78" y="0"/>
                  </a:lnTo>
                  <a:lnTo>
                    <a:pt x="79" y="0"/>
                  </a:lnTo>
                  <a:lnTo>
                    <a:pt x="79" y="0"/>
                  </a:lnTo>
                  <a:lnTo>
                    <a:pt x="79" y="0"/>
                  </a:lnTo>
                  <a:lnTo>
                    <a:pt x="79" y="0"/>
                  </a:lnTo>
                  <a:lnTo>
                    <a:pt x="79" y="0"/>
                  </a:lnTo>
                  <a:lnTo>
                    <a:pt x="79" y="0"/>
                  </a:lnTo>
                  <a:lnTo>
                    <a:pt x="79" y="1"/>
                  </a:lnTo>
                  <a:lnTo>
                    <a:pt x="79" y="1"/>
                  </a:lnTo>
                  <a:lnTo>
                    <a:pt x="79" y="1"/>
                  </a:lnTo>
                  <a:lnTo>
                    <a:pt x="80" y="2"/>
                  </a:lnTo>
                  <a:lnTo>
                    <a:pt x="80" y="2"/>
                  </a:lnTo>
                  <a:lnTo>
                    <a:pt x="80" y="2"/>
                  </a:lnTo>
                  <a:lnTo>
                    <a:pt x="80" y="3"/>
                  </a:lnTo>
                  <a:lnTo>
                    <a:pt x="80" y="4"/>
                  </a:lnTo>
                  <a:lnTo>
                    <a:pt x="80" y="4"/>
                  </a:lnTo>
                  <a:lnTo>
                    <a:pt x="80" y="5"/>
                  </a:lnTo>
                  <a:lnTo>
                    <a:pt x="80" y="6"/>
                  </a:lnTo>
                  <a:lnTo>
                    <a:pt x="80" y="7"/>
                  </a:lnTo>
                  <a:lnTo>
                    <a:pt x="81" y="8"/>
                  </a:lnTo>
                  <a:lnTo>
                    <a:pt x="81" y="9"/>
                  </a:lnTo>
                  <a:lnTo>
                    <a:pt x="81" y="9"/>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5" name="Freeform 82"/>
            <p:cNvSpPr>
              <a:spLocks/>
            </p:cNvSpPr>
            <p:nvPr/>
          </p:nvSpPr>
          <p:spPr bwMode="auto">
            <a:xfrm>
              <a:off x="4479" y="2186"/>
              <a:ext cx="83" cy="116"/>
            </a:xfrm>
            <a:custGeom>
              <a:avLst/>
              <a:gdLst/>
              <a:ahLst/>
              <a:cxnLst>
                <a:cxn ang="0">
                  <a:pos x="1" y="23"/>
                </a:cxn>
                <a:cxn ang="0">
                  <a:pos x="3" y="51"/>
                </a:cxn>
                <a:cxn ang="0">
                  <a:pos x="5" y="83"/>
                </a:cxn>
                <a:cxn ang="0">
                  <a:pos x="7" y="99"/>
                </a:cxn>
                <a:cxn ang="0">
                  <a:pos x="8" y="108"/>
                </a:cxn>
                <a:cxn ang="0">
                  <a:pos x="9" y="112"/>
                </a:cxn>
                <a:cxn ang="0">
                  <a:pos x="10" y="115"/>
                </a:cxn>
                <a:cxn ang="0">
                  <a:pos x="10" y="115"/>
                </a:cxn>
                <a:cxn ang="0">
                  <a:pos x="11" y="114"/>
                </a:cxn>
                <a:cxn ang="0">
                  <a:pos x="12" y="108"/>
                </a:cxn>
                <a:cxn ang="0">
                  <a:pos x="14" y="87"/>
                </a:cxn>
                <a:cxn ang="0">
                  <a:pos x="17" y="44"/>
                </a:cxn>
                <a:cxn ang="0">
                  <a:pos x="19" y="26"/>
                </a:cxn>
                <a:cxn ang="0">
                  <a:pos x="20" y="11"/>
                </a:cxn>
                <a:cxn ang="0">
                  <a:pos x="21" y="4"/>
                </a:cxn>
                <a:cxn ang="0">
                  <a:pos x="22" y="1"/>
                </a:cxn>
                <a:cxn ang="0">
                  <a:pos x="22" y="0"/>
                </a:cxn>
                <a:cxn ang="0">
                  <a:pos x="23" y="0"/>
                </a:cxn>
                <a:cxn ang="0">
                  <a:pos x="24" y="3"/>
                </a:cxn>
                <a:cxn ang="0">
                  <a:pos x="25" y="8"/>
                </a:cxn>
                <a:cxn ang="0">
                  <a:pos x="27" y="31"/>
                </a:cxn>
                <a:cxn ang="0">
                  <a:pos x="29" y="57"/>
                </a:cxn>
                <a:cxn ang="0">
                  <a:pos x="31" y="94"/>
                </a:cxn>
                <a:cxn ang="0">
                  <a:pos x="33" y="107"/>
                </a:cxn>
                <a:cxn ang="0">
                  <a:pos x="34" y="113"/>
                </a:cxn>
                <a:cxn ang="0">
                  <a:pos x="34" y="115"/>
                </a:cxn>
                <a:cxn ang="0">
                  <a:pos x="35" y="116"/>
                </a:cxn>
                <a:cxn ang="0">
                  <a:pos x="36" y="114"/>
                </a:cxn>
                <a:cxn ang="0">
                  <a:pos x="37" y="110"/>
                </a:cxn>
                <a:cxn ang="0">
                  <a:pos x="38" y="100"/>
                </a:cxn>
                <a:cxn ang="0">
                  <a:pos x="40" y="74"/>
                </a:cxn>
                <a:cxn ang="0">
                  <a:pos x="42" y="42"/>
                </a:cxn>
                <a:cxn ang="0">
                  <a:pos x="44" y="18"/>
                </a:cxn>
                <a:cxn ang="0">
                  <a:pos x="46" y="7"/>
                </a:cxn>
                <a:cxn ang="0">
                  <a:pos x="46" y="2"/>
                </a:cxn>
                <a:cxn ang="0">
                  <a:pos x="47" y="0"/>
                </a:cxn>
                <a:cxn ang="0">
                  <a:pos x="48" y="0"/>
                </a:cxn>
                <a:cxn ang="0">
                  <a:pos x="49" y="2"/>
                </a:cxn>
                <a:cxn ang="0">
                  <a:pos x="50" y="7"/>
                </a:cxn>
                <a:cxn ang="0">
                  <a:pos x="51" y="17"/>
                </a:cxn>
                <a:cxn ang="0">
                  <a:pos x="53" y="52"/>
                </a:cxn>
                <a:cxn ang="0">
                  <a:pos x="56" y="87"/>
                </a:cxn>
                <a:cxn ang="0">
                  <a:pos x="57" y="104"/>
                </a:cxn>
                <a:cxn ang="0">
                  <a:pos x="58" y="112"/>
                </a:cxn>
                <a:cxn ang="0">
                  <a:pos x="59" y="115"/>
                </a:cxn>
                <a:cxn ang="0">
                  <a:pos x="60" y="116"/>
                </a:cxn>
                <a:cxn ang="0">
                  <a:pos x="61" y="114"/>
                </a:cxn>
                <a:cxn ang="0">
                  <a:pos x="62" y="110"/>
                </a:cxn>
                <a:cxn ang="0">
                  <a:pos x="63" y="98"/>
                </a:cxn>
                <a:cxn ang="0">
                  <a:pos x="66" y="52"/>
                </a:cxn>
                <a:cxn ang="0">
                  <a:pos x="68" y="28"/>
                </a:cxn>
                <a:cxn ang="0">
                  <a:pos x="69" y="13"/>
                </a:cxn>
                <a:cxn ang="0">
                  <a:pos x="70" y="6"/>
                </a:cxn>
                <a:cxn ang="0">
                  <a:pos x="71" y="2"/>
                </a:cxn>
                <a:cxn ang="0">
                  <a:pos x="72" y="0"/>
                </a:cxn>
                <a:cxn ang="0">
                  <a:pos x="72" y="0"/>
                </a:cxn>
                <a:cxn ang="0">
                  <a:pos x="73" y="2"/>
                </a:cxn>
                <a:cxn ang="0">
                  <a:pos x="74" y="8"/>
                </a:cxn>
                <a:cxn ang="0">
                  <a:pos x="76" y="32"/>
                </a:cxn>
                <a:cxn ang="0">
                  <a:pos x="78" y="62"/>
                </a:cxn>
                <a:cxn ang="0">
                  <a:pos x="81" y="94"/>
                </a:cxn>
                <a:cxn ang="0">
                  <a:pos x="82" y="107"/>
                </a:cxn>
              </a:cxnLst>
              <a:rect l="0" t="0" r="r" b="b"/>
              <a:pathLst>
                <a:path w="83" h="116">
                  <a:moveTo>
                    <a:pt x="0" y="9"/>
                  </a:moveTo>
                  <a:lnTo>
                    <a:pt x="0" y="11"/>
                  </a:lnTo>
                  <a:lnTo>
                    <a:pt x="0" y="14"/>
                  </a:lnTo>
                  <a:lnTo>
                    <a:pt x="0" y="15"/>
                  </a:lnTo>
                  <a:lnTo>
                    <a:pt x="1" y="16"/>
                  </a:lnTo>
                  <a:lnTo>
                    <a:pt x="1" y="18"/>
                  </a:lnTo>
                  <a:lnTo>
                    <a:pt x="1" y="22"/>
                  </a:lnTo>
                  <a:lnTo>
                    <a:pt x="1" y="23"/>
                  </a:lnTo>
                  <a:lnTo>
                    <a:pt x="1" y="24"/>
                  </a:lnTo>
                  <a:lnTo>
                    <a:pt x="1" y="27"/>
                  </a:lnTo>
                  <a:lnTo>
                    <a:pt x="2" y="31"/>
                  </a:lnTo>
                  <a:lnTo>
                    <a:pt x="3" y="41"/>
                  </a:lnTo>
                  <a:lnTo>
                    <a:pt x="3" y="42"/>
                  </a:lnTo>
                  <a:lnTo>
                    <a:pt x="3" y="44"/>
                  </a:lnTo>
                  <a:lnTo>
                    <a:pt x="3" y="46"/>
                  </a:lnTo>
                  <a:lnTo>
                    <a:pt x="3" y="51"/>
                  </a:lnTo>
                  <a:lnTo>
                    <a:pt x="4" y="61"/>
                  </a:lnTo>
                  <a:lnTo>
                    <a:pt x="4" y="62"/>
                  </a:lnTo>
                  <a:lnTo>
                    <a:pt x="4" y="64"/>
                  </a:lnTo>
                  <a:lnTo>
                    <a:pt x="4" y="66"/>
                  </a:lnTo>
                  <a:lnTo>
                    <a:pt x="5" y="71"/>
                  </a:lnTo>
                  <a:lnTo>
                    <a:pt x="5" y="81"/>
                  </a:lnTo>
                  <a:lnTo>
                    <a:pt x="5" y="82"/>
                  </a:lnTo>
                  <a:lnTo>
                    <a:pt x="5" y="83"/>
                  </a:lnTo>
                  <a:lnTo>
                    <a:pt x="6" y="85"/>
                  </a:lnTo>
                  <a:lnTo>
                    <a:pt x="6" y="90"/>
                  </a:lnTo>
                  <a:lnTo>
                    <a:pt x="6" y="91"/>
                  </a:lnTo>
                  <a:lnTo>
                    <a:pt x="6" y="92"/>
                  </a:lnTo>
                  <a:lnTo>
                    <a:pt x="6" y="94"/>
                  </a:lnTo>
                  <a:lnTo>
                    <a:pt x="7" y="97"/>
                  </a:lnTo>
                  <a:lnTo>
                    <a:pt x="7" y="98"/>
                  </a:lnTo>
                  <a:lnTo>
                    <a:pt x="7" y="99"/>
                  </a:lnTo>
                  <a:lnTo>
                    <a:pt x="7" y="101"/>
                  </a:lnTo>
                  <a:lnTo>
                    <a:pt x="7" y="102"/>
                  </a:lnTo>
                  <a:lnTo>
                    <a:pt x="7" y="103"/>
                  </a:lnTo>
                  <a:lnTo>
                    <a:pt x="7" y="104"/>
                  </a:lnTo>
                  <a:lnTo>
                    <a:pt x="7" y="105"/>
                  </a:lnTo>
                  <a:lnTo>
                    <a:pt x="8" y="106"/>
                  </a:lnTo>
                  <a:lnTo>
                    <a:pt x="8" y="107"/>
                  </a:lnTo>
                  <a:lnTo>
                    <a:pt x="8" y="108"/>
                  </a:lnTo>
                  <a:lnTo>
                    <a:pt x="8" y="108"/>
                  </a:lnTo>
                  <a:lnTo>
                    <a:pt x="8" y="109"/>
                  </a:lnTo>
                  <a:lnTo>
                    <a:pt x="8" y="110"/>
                  </a:lnTo>
                  <a:lnTo>
                    <a:pt x="8" y="111"/>
                  </a:lnTo>
                  <a:lnTo>
                    <a:pt x="8" y="111"/>
                  </a:lnTo>
                  <a:lnTo>
                    <a:pt x="9" y="112"/>
                  </a:lnTo>
                  <a:lnTo>
                    <a:pt x="9" y="112"/>
                  </a:lnTo>
                  <a:lnTo>
                    <a:pt x="9" y="112"/>
                  </a:lnTo>
                  <a:lnTo>
                    <a:pt x="9" y="113"/>
                  </a:lnTo>
                  <a:lnTo>
                    <a:pt x="9" y="114"/>
                  </a:lnTo>
                  <a:lnTo>
                    <a:pt x="9" y="114"/>
                  </a:lnTo>
                  <a:lnTo>
                    <a:pt x="9" y="114"/>
                  </a:lnTo>
                  <a:lnTo>
                    <a:pt x="9" y="115"/>
                  </a:lnTo>
                  <a:lnTo>
                    <a:pt x="9" y="115"/>
                  </a:lnTo>
                  <a:lnTo>
                    <a:pt x="9" y="115"/>
                  </a:lnTo>
                  <a:lnTo>
                    <a:pt x="10" y="115"/>
                  </a:lnTo>
                  <a:lnTo>
                    <a:pt x="10" y="115"/>
                  </a:lnTo>
                  <a:lnTo>
                    <a:pt x="10" y="115"/>
                  </a:lnTo>
                  <a:lnTo>
                    <a:pt x="10" y="116"/>
                  </a:lnTo>
                  <a:lnTo>
                    <a:pt x="10" y="116"/>
                  </a:lnTo>
                  <a:lnTo>
                    <a:pt x="10" y="116"/>
                  </a:lnTo>
                  <a:lnTo>
                    <a:pt x="10" y="116"/>
                  </a:lnTo>
                  <a:lnTo>
                    <a:pt x="10" y="116"/>
                  </a:lnTo>
                  <a:lnTo>
                    <a:pt x="10" y="115"/>
                  </a:lnTo>
                  <a:lnTo>
                    <a:pt x="10" y="115"/>
                  </a:lnTo>
                  <a:lnTo>
                    <a:pt x="11" y="115"/>
                  </a:lnTo>
                  <a:lnTo>
                    <a:pt x="11" y="115"/>
                  </a:lnTo>
                  <a:lnTo>
                    <a:pt x="11" y="115"/>
                  </a:lnTo>
                  <a:lnTo>
                    <a:pt x="11" y="114"/>
                  </a:lnTo>
                  <a:lnTo>
                    <a:pt x="11" y="114"/>
                  </a:lnTo>
                  <a:lnTo>
                    <a:pt x="11" y="114"/>
                  </a:lnTo>
                  <a:lnTo>
                    <a:pt x="11" y="114"/>
                  </a:lnTo>
                  <a:lnTo>
                    <a:pt x="11" y="113"/>
                  </a:lnTo>
                  <a:lnTo>
                    <a:pt x="11" y="113"/>
                  </a:lnTo>
                  <a:lnTo>
                    <a:pt x="11" y="112"/>
                  </a:lnTo>
                  <a:lnTo>
                    <a:pt x="11" y="111"/>
                  </a:lnTo>
                  <a:lnTo>
                    <a:pt x="12" y="111"/>
                  </a:lnTo>
                  <a:lnTo>
                    <a:pt x="12" y="110"/>
                  </a:lnTo>
                  <a:lnTo>
                    <a:pt x="12" y="109"/>
                  </a:lnTo>
                  <a:lnTo>
                    <a:pt x="12" y="108"/>
                  </a:lnTo>
                  <a:lnTo>
                    <a:pt x="12" y="108"/>
                  </a:lnTo>
                  <a:lnTo>
                    <a:pt x="12" y="106"/>
                  </a:lnTo>
                  <a:lnTo>
                    <a:pt x="13" y="103"/>
                  </a:lnTo>
                  <a:lnTo>
                    <a:pt x="13" y="102"/>
                  </a:lnTo>
                  <a:lnTo>
                    <a:pt x="13" y="101"/>
                  </a:lnTo>
                  <a:lnTo>
                    <a:pt x="13" y="100"/>
                  </a:lnTo>
                  <a:lnTo>
                    <a:pt x="13" y="96"/>
                  </a:lnTo>
                  <a:lnTo>
                    <a:pt x="14" y="87"/>
                  </a:lnTo>
                  <a:lnTo>
                    <a:pt x="14" y="86"/>
                  </a:lnTo>
                  <a:lnTo>
                    <a:pt x="14" y="84"/>
                  </a:lnTo>
                  <a:lnTo>
                    <a:pt x="15" y="82"/>
                  </a:lnTo>
                  <a:lnTo>
                    <a:pt x="15" y="77"/>
                  </a:lnTo>
                  <a:lnTo>
                    <a:pt x="16" y="67"/>
                  </a:lnTo>
                  <a:lnTo>
                    <a:pt x="17" y="47"/>
                  </a:lnTo>
                  <a:lnTo>
                    <a:pt x="17" y="46"/>
                  </a:lnTo>
                  <a:lnTo>
                    <a:pt x="17" y="44"/>
                  </a:lnTo>
                  <a:lnTo>
                    <a:pt x="17" y="42"/>
                  </a:lnTo>
                  <a:lnTo>
                    <a:pt x="18" y="37"/>
                  </a:lnTo>
                  <a:lnTo>
                    <a:pt x="18" y="36"/>
                  </a:lnTo>
                  <a:lnTo>
                    <a:pt x="18" y="35"/>
                  </a:lnTo>
                  <a:lnTo>
                    <a:pt x="18" y="32"/>
                  </a:lnTo>
                  <a:lnTo>
                    <a:pt x="18" y="28"/>
                  </a:lnTo>
                  <a:lnTo>
                    <a:pt x="19" y="27"/>
                  </a:lnTo>
                  <a:lnTo>
                    <a:pt x="19" y="26"/>
                  </a:lnTo>
                  <a:lnTo>
                    <a:pt x="19" y="24"/>
                  </a:lnTo>
                  <a:lnTo>
                    <a:pt x="19" y="20"/>
                  </a:lnTo>
                  <a:lnTo>
                    <a:pt x="19" y="19"/>
                  </a:lnTo>
                  <a:lnTo>
                    <a:pt x="19" y="18"/>
                  </a:lnTo>
                  <a:lnTo>
                    <a:pt x="19" y="16"/>
                  </a:lnTo>
                  <a:lnTo>
                    <a:pt x="20" y="12"/>
                  </a:lnTo>
                  <a:lnTo>
                    <a:pt x="20" y="12"/>
                  </a:lnTo>
                  <a:lnTo>
                    <a:pt x="20" y="11"/>
                  </a:lnTo>
                  <a:lnTo>
                    <a:pt x="20" y="10"/>
                  </a:lnTo>
                  <a:lnTo>
                    <a:pt x="20" y="9"/>
                  </a:lnTo>
                  <a:lnTo>
                    <a:pt x="20" y="8"/>
                  </a:lnTo>
                  <a:lnTo>
                    <a:pt x="21" y="7"/>
                  </a:lnTo>
                  <a:lnTo>
                    <a:pt x="21" y="6"/>
                  </a:lnTo>
                  <a:lnTo>
                    <a:pt x="21" y="6"/>
                  </a:lnTo>
                  <a:lnTo>
                    <a:pt x="21" y="5"/>
                  </a:lnTo>
                  <a:lnTo>
                    <a:pt x="21" y="4"/>
                  </a:lnTo>
                  <a:lnTo>
                    <a:pt x="21" y="4"/>
                  </a:lnTo>
                  <a:lnTo>
                    <a:pt x="21" y="3"/>
                  </a:lnTo>
                  <a:lnTo>
                    <a:pt x="21" y="2"/>
                  </a:lnTo>
                  <a:lnTo>
                    <a:pt x="21" y="2"/>
                  </a:lnTo>
                  <a:lnTo>
                    <a:pt x="21" y="2"/>
                  </a:lnTo>
                  <a:lnTo>
                    <a:pt x="22" y="1"/>
                  </a:lnTo>
                  <a:lnTo>
                    <a:pt x="22" y="1"/>
                  </a:lnTo>
                  <a:lnTo>
                    <a:pt x="22" y="1"/>
                  </a:lnTo>
                  <a:lnTo>
                    <a:pt x="22" y="1"/>
                  </a:lnTo>
                  <a:lnTo>
                    <a:pt x="22" y="0"/>
                  </a:lnTo>
                  <a:lnTo>
                    <a:pt x="22" y="0"/>
                  </a:lnTo>
                  <a:lnTo>
                    <a:pt x="22" y="0"/>
                  </a:lnTo>
                  <a:lnTo>
                    <a:pt x="22" y="0"/>
                  </a:lnTo>
                  <a:lnTo>
                    <a:pt x="22" y="0"/>
                  </a:lnTo>
                  <a:lnTo>
                    <a:pt x="22" y="0"/>
                  </a:lnTo>
                  <a:lnTo>
                    <a:pt x="22" y="0"/>
                  </a:lnTo>
                  <a:lnTo>
                    <a:pt x="23" y="0"/>
                  </a:lnTo>
                  <a:lnTo>
                    <a:pt x="23" y="0"/>
                  </a:lnTo>
                  <a:lnTo>
                    <a:pt x="23" y="0"/>
                  </a:lnTo>
                  <a:lnTo>
                    <a:pt x="23" y="0"/>
                  </a:lnTo>
                  <a:lnTo>
                    <a:pt x="23" y="0"/>
                  </a:lnTo>
                  <a:lnTo>
                    <a:pt x="23" y="0"/>
                  </a:lnTo>
                  <a:lnTo>
                    <a:pt x="23" y="0"/>
                  </a:lnTo>
                  <a:lnTo>
                    <a:pt x="23" y="0"/>
                  </a:lnTo>
                  <a:lnTo>
                    <a:pt x="23" y="0"/>
                  </a:lnTo>
                  <a:lnTo>
                    <a:pt x="23" y="1"/>
                  </a:lnTo>
                  <a:lnTo>
                    <a:pt x="23" y="1"/>
                  </a:lnTo>
                  <a:lnTo>
                    <a:pt x="23" y="1"/>
                  </a:lnTo>
                  <a:lnTo>
                    <a:pt x="23" y="2"/>
                  </a:lnTo>
                  <a:lnTo>
                    <a:pt x="24" y="2"/>
                  </a:lnTo>
                  <a:lnTo>
                    <a:pt x="24" y="2"/>
                  </a:lnTo>
                  <a:lnTo>
                    <a:pt x="24" y="3"/>
                  </a:lnTo>
                  <a:lnTo>
                    <a:pt x="24" y="3"/>
                  </a:lnTo>
                  <a:lnTo>
                    <a:pt x="24" y="4"/>
                  </a:lnTo>
                  <a:lnTo>
                    <a:pt x="24" y="4"/>
                  </a:lnTo>
                  <a:lnTo>
                    <a:pt x="24" y="5"/>
                  </a:lnTo>
                  <a:lnTo>
                    <a:pt x="24" y="6"/>
                  </a:lnTo>
                  <a:lnTo>
                    <a:pt x="25" y="6"/>
                  </a:lnTo>
                  <a:lnTo>
                    <a:pt x="25" y="8"/>
                  </a:lnTo>
                  <a:lnTo>
                    <a:pt x="25" y="8"/>
                  </a:lnTo>
                  <a:lnTo>
                    <a:pt x="25" y="9"/>
                  </a:lnTo>
                  <a:lnTo>
                    <a:pt x="25" y="10"/>
                  </a:lnTo>
                  <a:lnTo>
                    <a:pt x="25" y="14"/>
                  </a:lnTo>
                  <a:lnTo>
                    <a:pt x="25" y="15"/>
                  </a:lnTo>
                  <a:lnTo>
                    <a:pt x="25" y="16"/>
                  </a:lnTo>
                  <a:lnTo>
                    <a:pt x="26" y="17"/>
                  </a:lnTo>
                  <a:lnTo>
                    <a:pt x="26" y="22"/>
                  </a:lnTo>
                  <a:lnTo>
                    <a:pt x="27" y="31"/>
                  </a:lnTo>
                  <a:lnTo>
                    <a:pt x="27" y="32"/>
                  </a:lnTo>
                  <a:lnTo>
                    <a:pt x="27" y="33"/>
                  </a:lnTo>
                  <a:lnTo>
                    <a:pt x="27" y="36"/>
                  </a:lnTo>
                  <a:lnTo>
                    <a:pt x="28" y="41"/>
                  </a:lnTo>
                  <a:lnTo>
                    <a:pt x="28" y="52"/>
                  </a:lnTo>
                  <a:lnTo>
                    <a:pt x="29" y="53"/>
                  </a:lnTo>
                  <a:lnTo>
                    <a:pt x="29" y="54"/>
                  </a:lnTo>
                  <a:lnTo>
                    <a:pt x="29" y="57"/>
                  </a:lnTo>
                  <a:lnTo>
                    <a:pt x="29" y="62"/>
                  </a:lnTo>
                  <a:lnTo>
                    <a:pt x="30" y="73"/>
                  </a:lnTo>
                  <a:lnTo>
                    <a:pt x="30" y="75"/>
                  </a:lnTo>
                  <a:lnTo>
                    <a:pt x="30" y="76"/>
                  </a:lnTo>
                  <a:lnTo>
                    <a:pt x="30" y="78"/>
                  </a:lnTo>
                  <a:lnTo>
                    <a:pt x="31" y="84"/>
                  </a:lnTo>
                  <a:lnTo>
                    <a:pt x="31" y="93"/>
                  </a:lnTo>
                  <a:lnTo>
                    <a:pt x="31" y="94"/>
                  </a:lnTo>
                  <a:lnTo>
                    <a:pt x="31" y="95"/>
                  </a:lnTo>
                  <a:lnTo>
                    <a:pt x="32" y="97"/>
                  </a:lnTo>
                  <a:lnTo>
                    <a:pt x="32" y="100"/>
                  </a:lnTo>
                  <a:lnTo>
                    <a:pt x="32" y="101"/>
                  </a:lnTo>
                  <a:lnTo>
                    <a:pt x="32" y="102"/>
                  </a:lnTo>
                  <a:lnTo>
                    <a:pt x="32" y="104"/>
                  </a:lnTo>
                  <a:lnTo>
                    <a:pt x="33" y="107"/>
                  </a:lnTo>
                  <a:lnTo>
                    <a:pt x="33" y="107"/>
                  </a:lnTo>
                  <a:lnTo>
                    <a:pt x="33" y="108"/>
                  </a:lnTo>
                  <a:lnTo>
                    <a:pt x="33" y="109"/>
                  </a:lnTo>
                  <a:lnTo>
                    <a:pt x="33" y="110"/>
                  </a:lnTo>
                  <a:lnTo>
                    <a:pt x="33" y="110"/>
                  </a:lnTo>
                  <a:lnTo>
                    <a:pt x="33" y="111"/>
                  </a:lnTo>
                  <a:lnTo>
                    <a:pt x="33" y="112"/>
                  </a:lnTo>
                  <a:lnTo>
                    <a:pt x="34" y="112"/>
                  </a:lnTo>
                  <a:lnTo>
                    <a:pt x="34" y="113"/>
                  </a:lnTo>
                  <a:lnTo>
                    <a:pt x="34" y="113"/>
                  </a:lnTo>
                  <a:lnTo>
                    <a:pt x="34" y="113"/>
                  </a:lnTo>
                  <a:lnTo>
                    <a:pt x="34" y="114"/>
                  </a:lnTo>
                  <a:lnTo>
                    <a:pt x="34" y="114"/>
                  </a:lnTo>
                  <a:lnTo>
                    <a:pt x="34" y="114"/>
                  </a:lnTo>
                  <a:lnTo>
                    <a:pt x="34" y="114"/>
                  </a:lnTo>
                  <a:lnTo>
                    <a:pt x="34" y="115"/>
                  </a:lnTo>
                  <a:lnTo>
                    <a:pt x="34" y="115"/>
                  </a:lnTo>
                  <a:lnTo>
                    <a:pt x="35" y="115"/>
                  </a:lnTo>
                  <a:lnTo>
                    <a:pt x="35" y="115"/>
                  </a:lnTo>
                  <a:lnTo>
                    <a:pt x="35" y="115"/>
                  </a:lnTo>
                  <a:lnTo>
                    <a:pt x="35" y="116"/>
                  </a:lnTo>
                  <a:lnTo>
                    <a:pt x="35" y="116"/>
                  </a:lnTo>
                  <a:lnTo>
                    <a:pt x="35" y="116"/>
                  </a:lnTo>
                  <a:lnTo>
                    <a:pt x="35" y="116"/>
                  </a:lnTo>
                  <a:lnTo>
                    <a:pt x="35" y="116"/>
                  </a:lnTo>
                  <a:lnTo>
                    <a:pt x="35" y="116"/>
                  </a:lnTo>
                  <a:lnTo>
                    <a:pt x="35" y="115"/>
                  </a:lnTo>
                  <a:lnTo>
                    <a:pt x="35" y="115"/>
                  </a:lnTo>
                  <a:lnTo>
                    <a:pt x="35" y="115"/>
                  </a:lnTo>
                  <a:lnTo>
                    <a:pt x="36" y="115"/>
                  </a:lnTo>
                  <a:lnTo>
                    <a:pt x="36" y="115"/>
                  </a:lnTo>
                  <a:lnTo>
                    <a:pt x="36" y="114"/>
                  </a:lnTo>
                  <a:lnTo>
                    <a:pt x="36" y="114"/>
                  </a:lnTo>
                  <a:lnTo>
                    <a:pt x="36" y="114"/>
                  </a:lnTo>
                  <a:lnTo>
                    <a:pt x="36" y="114"/>
                  </a:lnTo>
                  <a:lnTo>
                    <a:pt x="36" y="113"/>
                  </a:lnTo>
                  <a:lnTo>
                    <a:pt x="36" y="113"/>
                  </a:lnTo>
                  <a:lnTo>
                    <a:pt x="36" y="112"/>
                  </a:lnTo>
                  <a:lnTo>
                    <a:pt x="36" y="112"/>
                  </a:lnTo>
                  <a:lnTo>
                    <a:pt x="37" y="111"/>
                  </a:lnTo>
                  <a:lnTo>
                    <a:pt x="37" y="110"/>
                  </a:lnTo>
                  <a:lnTo>
                    <a:pt x="37" y="110"/>
                  </a:lnTo>
                  <a:lnTo>
                    <a:pt x="37" y="108"/>
                  </a:lnTo>
                  <a:lnTo>
                    <a:pt x="37" y="108"/>
                  </a:lnTo>
                  <a:lnTo>
                    <a:pt x="37" y="107"/>
                  </a:lnTo>
                  <a:lnTo>
                    <a:pt x="37" y="106"/>
                  </a:lnTo>
                  <a:lnTo>
                    <a:pt x="38" y="102"/>
                  </a:lnTo>
                  <a:lnTo>
                    <a:pt x="38" y="101"/>
                  </a:lnTo>
                  <a:lnTo>
                    <a:pt x="38" y="100"/>
                  </a:lnTo>
                  <a:lnTo>
                    <a:pt x="38" y="99"/>
                  </a:lnTo>
                  <a:lnTo>
                    <a:pt x="39" y="94"/>
                  </a:lnTo>
                  <a:lnTo>
                    <a:pt x="39" y="93"/>
                  </a:lnTo>
                  <a:lnTo>
                    <a:pt x="39" y="92"/>
                  </a:lnTo>
                  <a:lnTo>
                    <a:pt x="39" y="90"/>
                  </a:lnTo>
                  <a:lnTo>
                    <a:pt x="39" y="85"/>
                  </a:lnTo>
                  <a:lnTo>
                    <a:pt x="40" y="75"/>
                  </a:lnTo>
                  <a:lnTo>
                    <a:pt x="40" y="74"/>
                  </a:lnTo>
                  <a:lnTo>
                    <a:pt x="40" y="72"/>
                  </a:lnTo>
                  <a:lnTo>
                    <a:pt x="40" y="70"/>
                  </a:lnTo>
                  <a:lnTo>
                    <a:pt x="41" y="64"/>
                  </a:lnTo>
                  <a:lnTo>
                    <a:pt x="42" y="53"/>
                  </a:lnTo>
                  <a:lnTo>
                    <a:pt x="42" y="52"/>
                  </a:lnTo>
                  <a:lnTo>
                    <a:pt x="42" y="50"/>
                  </a:lnTo>
                  <a:lnTo>
                    <a:pt x="42" y="48"/>
                  </a:lnTo>
                  <a:lnTo>
                    <a:pt x="42" y="42"/>
                  </a:lnTo>
                  <a:lnTo>
                    <a:pt x="43" y="32"/>
                  </a:lnTo>
                  <a:lnTo>
                    <a:pt x="43" y="30"/>
                  </a:lnTo>
                  <a:lnTo>
                    <a:pt x="43" y="29"/>
                  </a:lnTo>
                  <a:lnTo>
                    <a:pt x="44" y="27"/>
                  </a:lnTo>
                  <a:lnTo>
                    <a:pt x="44" y="22"/>
                  </a:lnTo>
                  <a:lnTo>
                    <a:pt x="44" y="21"/>
                  </a:lnTo>
                  <a:lnTo>
                    <a:pt x="44" y="20"/>
                  </a:lnTo>
                  <a:lnTo>
                    <a:pt x="44" y="18"/>
                  </a:lnTo>
                  <a:lnTo>
                    <a:pt x="45" y="14"/>
                  </a:lnTo>
                  <a:lnTo>
                    <a:pt x="45" y="13"/>
                  </a:lnTo>
                  <a:lnTo>
                    <a:pt x="45" y="13"/>
                  </a:lnTo>
                  <a:lnTo>
                    <a:pt x="45" y="11"/>
                  </a:lnTo>
                  <a:lnTo>
                    <a:pt x="45" y="10"/>
                  </a:lnTo>
                  <a:lnTo>
                    <a:pt x="45" y="9"/>
                  </a:lnTo>
                  <a:lnTo>
                    <a:pt x="45" y="8"/>
                  </a:lnTo>
                  <a:lnTo>
                    <a:pt x="46" y="7"/>
                  </a:lnTo>
                  <a:lnTo>
                    <a:pt x="46" y="6"/>
                  </a:lnTo>
                  <a:lnTo>
                    <a:pt x="46" y="5"/>
                  </a:lnTo>
                  <a:lnTo>
                    <a:pt x="46" y="5"/>
                  </a:lnTo>
                  <a:lnTo>
                    <a:pt x="46" y="4"/>
                  </a:lnTo>
                  <a:lnTo>
                    <a:pt x="46" y="3"/>
                  </a:lnTo>
                  <a:lnTo>
                    <a:pt x="46" y="3"/>
                  </a:lnTo>
                  <a:lnTo>
                    <a:pt x="46" y="2"/>
                  </a:lnTo>
                  <a:lnTo>
                    <a:pt x="46" y="2"/>
                  </a:lnTo>
                  <a:lnTo>
                    <a:pt x="46" y="2"/>
                  </a:lnTo>
                  <a:lnTo>
                    <a:pt x="47" y="1"/>
                  </a:lnTo>
                  <a:lnTo>
                    <a:pt x="47" y="1"/>
                  </a:lnTo>
                  <a:lnTo>
                    <a:pt x="47" y="1"/>
                  </a:lnTo>
                  <a:lnTo>
                    <a:pt x="47" y="0"/>
                  </a:lnTo>
                  <a:lnTo>
                    <a:pt x="47" y="0"/>
                  </a:lnTo>
                  <a:lnTo>
                    <a:pt x="47" y="0"/>
                  </a:lnTo>
                  <a:lnTo>
                    <a:pt x="47" y="0"/>
                  </a:lnTo>
                  <a:lnTo>
                    <a:pt x="47" y="0"/>
                  </a:lnTo>
                  <a:lnTo>
                    <a:pt x="47" y="0"/>
                  </a:lnTo>
                  <a:lnTo>
                    <a:pt x="47" y="0"/>
                  </a:lnTo>
                  <a:lnTo>
                    <a:pt x="48" y="0"/>
                  </a:lnTo>
                  <a:lnTo>
                    <a:pt x="48" y="0"/>
                  </a:lnTo>
                  <a:lnTo>
                    <a:pt x="48" y="0"/>
                  </a:lnTo>
                  <a:lnTo>
                    <a:pt x="48" y="0"/>
                  </a:lnTo>
                  <a:lnTo>
                    <a:pt x="48" y="0"/>
                  </a:lnTo>
                  <a:lnTo>
                    <a:pt x="48" y="0"/>
                  </a:lnTo>
                  <a:lnTo>
                    <a:pt x="48" y="0"/>
                  </a:lnTo>
                  <a:lnTo>
                    <a:pt x="48" y="0"/>
                  </a:lnTo>
                  <a:lnTo>
                    <a:pt x="48" y="1"/>
                  </a:lnTo>
                  <a:lnTo>
                    <a:pt x="48" y="1"/>
                  </a:lnTo>
                  <a:lnTo>
                    <a:pt x="48" y="1"/>
                  </a:lnTo>
                  <a:lnTo>
                    <a:pt x="48" y="2"/>
                  </a:lnTo>
                  <a:lnTo>
                    <a:pt x="49" y="2"/>
                  </a:lnTo>
                  <a:lnTo>
                    <a:pt x="49" y="2"/>
                  </a:lnTo>
                  <a:lnTo>
                    <a:pt x="49" y="3"/>
                  </a:lnTo>
                  <a:lnTo>
                    <a:pt x="49" y="3"/>
                  </a:lnTo>
                  <a:lnTo>
                    <a:pt x="49" y="4"/>
                  </a:lnTo>
                  <a:lnTo>
                    <a:pt x="49" y="5"/>
                  </a:lnTo>
                  <a:lnTo>
                    <a:pt x="49" y="5"/>
                  </a:lnTo>
                  <a:lnTo>
                    <a:pt x="50" y="7"/>
                  </a:lnTo>
                  <a:lnTo>
                    <a:pt x="50" y="7"/>
                  </a:lnTo>
                  <a:lnTo>
                    <a:pt x="50" y="8"/>
                  </a:lnTo>
                  <a:lnTo>
                    <a:pt x="50" y="9"/>
                  </a:lnTo>
                  <a:lnTo>
                    <a:pt x="50" y="10"/>
                  </a:lnTo>
                  <a:lnTo>
                    <a:pt x="50" y="11"/>
                  </a:lnTo>
                  <a:lnTo>
                    <a:pt x="50" y="12"/>
                  </a:lnTo>
                  <a:lnTo>
                    <a:pt x="50" y="16"/>
                  </a:lnTo>
                  <a:lnTo>
                    <a:pt x="51" y="16"/>
                  </a:lnTo>
                  <a:lnTo>
                    <a:pt x="51" y="17"/>
                  </a:lnTo>
                  <a:lnTo>
                    <a:pt x="51" y="19"/>
                  </a:lnTo>
                  <a:lnTo>
                    <a:pt x="51" y="23"/>
                  </a:lnTo>
                  <a:lnTo>
                    <a:pt x="52" y="32"/>
                  </a:lnTo>
                  <a:lnTo>
                    <a:pt x="52" y="33"/>
                  </a:lnTo>
                  <a:lnTo>
                    <a:pt x="52" y="34"/>
                  </a:lnTo>
                  <a:lnTo>
                    <a:pt x="52" y="37"/>
                  </a:lnTo>
                  <a:lnTo>
                    <a:pt x="53" y="42"/>
                  </a:lnTo>
                  <a:lnTo>
                    <a:pt x="53" y="52"/>
                  </a:lnTo>
                  <a:lnTo>
                    <a:pt x="55" y="72"/>
                  </a:lnTo>
                  <a:lnTo>
                    <a:pt x="55" y="73"/>
                  </a:lnTo>
                  <a:lnTo>
                    <a:pt x="55" y="75"/>
                  </a:lnTo>
                  <a:lnTo>
                    <a:pt x="55" y="77"/>
                  </a:lnTo>
                  <a:lnTo>
                    <a:pt x="55" y="82"/>
                  </a:lnTo>
                  <a:lnTo>
                    <a:pt x="56" y="84"/>
                  </a:lnTo>
                  <a:lnTo>
                    <a:pt x="56" y="85"/>
                  </a:lnTo>
                  <a:lnTo>
                    <a:pt x="56" y="87"/>
                  </a:lnTo>
                  <a:lnTo>
                    <a:pt x="56" y="92"/>
                  </a:lnTo>
                  <a:lnTo>
                    <a:pt x="56" y="93"/>
                  </a:lnTo>
                  <a:lnTo>
                    <a:pt x="56" y="94"/>
                  </a:lnTo>
                  <a:lnTo>
                    <a:pt x="56" y="96"/>
                  </a:lnTo>
                  <a:lnTo>
                    <a:pt x="57" y="100"/>
                  </a:lnTo>
                  <a:lnTo>
                    <a:pt x="57" y="101"/>
                  </a:lnTo>
                  <a:lnTo>
                    <a:pt x="57" y="102"/>
                  </a:lnTo>
                  <a:lnTo>
                    <a:pt x="57" y="104"/>
                  </a:lnTo>
                  <a:lnTo>
                    <a:pt x="58" y="107"/>
                  </a:lnTo>
                  <a:lnTo>
                    <a:pt x="58" y="108"/>
                  </a:lnTo>
                  <a:lnTo>
                    <a:pt x="58" y="108"/>
                  </a:lnTo>
                  <a:lnTo>
                    <a:pt x="58" y="110"/>
                  </a:lnTo>
                  <a:lnTo>
                    <a:pt x="58" y="110"/>
                  </a:lnTo>
                  <a:lnTo>
                    <a:pt x="58" y="111"/>
                  </a:lnTo>
                  <a:lnTo>
                    <a:pt x="58" y="112"/>
                  </a:lnTo>
                  <a:lnTo>
                    <a:pt x="58" y="112"/>
                  </a:lnTo>
                  <a:lnTo>
                    <a:pt x="59" y="113"/>
                  </a:lnTo>
                  <a:lnTo>
                    <a:pt x="59" y="113"/>
                  </a:lnTo>
                  <a:lnTo>
                    <a:pt x="59" y="114"/>
                  </a:lnTo>
                  <a:lnTo>
                    <a:pt x="59" y="114"/>
                  </a:lnTo>
                  <a:lnTo>
                    <a:pt x="59" y="114"/>
                  </a:lnTo>
                  <a:lnTo>
                    <a:pt x="59" y="114"/>
                  </a:lnTo>
                  <a:lnTo>
                    <a:pt x="59" y="115"/>
                  </a:lnTo>
                  <a:lnTo>
                    <a:pt x="59" y="115"/>
                  </a:lnTo>
                  <a:lnTo>
                    <a:pt x="59" y="115"/>
                  </a:lnTo>
                  <a:lnTo>
                    <a:pt x="60" y="115"/>
                  </a:lnTo>
                  <a:lnTo>
                    <a:pt x="60" y="115"/>
                  </a:lnTo>
                  <a:lnTo>
                    <a:pt x="60" y="116"/>
                  </a:lnTo>
                  <a:lnTo>
                    <a:pt x="60" y="116"/>
                  </a:lnTo>
                  <a:lnTo>
                    <a:pt x="60" y="116"/>
                  </a:lnTo>
                  <a:lnTo>
                    <a:pt x="60" y="116"/>
                  </a:lnTo>
                  <a:lnTo>
                    <a:pt x="60" y="116"/>
                  </a:lnTo>
                  <a:lnTo>
                    <a:pt x="60" y="115"/>
                  </a:lnTo>
                  <a:lnTo>
                    <a:pt x="60" y="115"/>
                  </a:lnTo>
                  <a:lnTo>
                    <a:pt x="60" y="115"/>
                  </a:lnTo>
                  <a:lnTo>
                    <a:pt x="60" y="115"/>
                  </a:lnTo>
                  <a:lnTo>
                    <a:pt x="60" y="115"/>
                  </a:lnTo>
                  <a:lnTo>
                    <a:pt x="61" y="114"/>
                  </a:lnTo>
                  <a:lnTo>
                    <a:pt x="61" y="114"/>
                  </a:lnTo>
                  <a:lnTo>
                    <a:pt x="61" y="114"/>
                  </a:lnTo>
                  <a:lnTo>
                    <a:pt x="61" y="114"/>
                  </a:lnTo>
                  <a:lnTo>
                    <a:pt x="61" y="113"/>
                  </a:lnTo>
                  <a:lnTo>
                    <a:pt x="61" y="113"/>
                  </a:lnTo>
                  <a:lnTo>
                    <a:pt x="61" y="112"/>
                  </a:lnTo>
                  <a:lnTo>
                    <a:pt x="61" y="112"/>
                  </a:lnTo>
                  <a:lnTo>
                    <a:pt x="61" y="111"/>
                  </a:lnTo>
                  <a:lnTo>
                    <a:pt x="62" y="110"/>
                  </a:lnTo>
                  <a:lnTo>
                    <a:pt x="62" y="110"/>
                  </a:lnTo>
                  <a:lnTo>
                    <a:pt x="62" y="109"/>
                  </a:lnTo>
                  <a:lnTo>
                    <a:pt x="62" y="106"/>
                  </a:lnTo>
                  <a:lnTo>
                    <a:pt x="62" y="105"/>
                  </a:lnTo>
                  <a:lnTo>
                    <a:pt x="62" y="105"/>
                  </a:lnTo>
                  <a:lnTo>
                    <a:pt x="62" y="103"/>
                  </a:lnTo>
                  <a:lnTo>
                    <a:pt x="63" y="100"/>
                  </a:lnTo>
                  <a:lnTo>
                    <a:pt x="63" y="99"/>
                  </a:lnTo>
                  <a:lnTo>
                    <a:pt x="63" y="98"/>
                  </a:lnTo>
                  <a:lnTo>
                    <a:pt x="63" y="96"/>
                  </a:lnTo>
                  <a:lnTo>
                    <a:pt x="64" y="92"/>
                  </a:lnTo>
                  <a:lnTo>
                    <a:pt x="64" y="91"/>
                  </a:lnTo>
                  <a:lnTo>
                    <a:pt x="64" y="90"/>
                  </a:lnTo>
                  <a:lnTo>
                    <a:pt x="64" y="87"/>
                  </a:lnTo>
                  <a:lnTo>
                    <a:pt x="64" y="83"/>
                  </a:lnTo>
                  <a:lnTo>
                    <a:pt x="65" y="73"/>
                  </a:lnTo>
                  <a:lnTo>
                    <a:pt x="66" y="52"/>
                  </a:lnTo>
                  <a:lnTo>
                    <a:pt x="66" y="51"/>
                  </a:lnTo>
                  <a:lnTo>
                    <a:pt x="66" y="50"/>
                  </a:lnTo>
                  <a:lnTo>
                    <a:pt x="67" y="47"/>
                  </a:lnTo>
                  <a:lnTo>
                    <a:pt x="67" y="42"/>
                  </a:lnTo>
                  <a:lnTo>
                    <a:pt x="68" y="33"/>
                  </a:lnTo>
                  <a:lnTo>
                    <a:pt x="68" y="32"/>
                  </a:lnTo>
                  <a:lnTo>
                    <a:pt x="68" y="30"/>
                  </a:lnTo>
                  <a:lnTo>
                    <a:pt x="68" y="28"/>
                  </a:lnTo>
                  <a:lnTo>
                    <a:pt x="68" y="24"/>
                  </a:lnTo>
                  <a:lnTo>
                    <a:pt x="68" y="23"/>
                  </a:lnTo>
                  <a:lnTo>
                    <a:pt x="68" y="22"/>
                  </a:lnTo>
                  <a:lnTo>
                    <a:pt x="69" y="20"/>
                  </a:lnTo>
                  <a:lnTo>
                    <a:pt x="69" y="16"/>
                  </a:lnTo>
                  <a:lnTo>
                    <a:pt x="69" y="15"/>
                  </a:lnTo>
                  <a:lnTo>
                    <a:pt x="69" y="14"/>
                  </a:lnTo>
                  <a:lnTo>
                    <a:pt x="69" y="13"/>
                  </a:lnTo>
                  <a:lnTo>
                    <a:pt x="70" y="12"/>
                  </a:lnTo>
                  <a:lnTo>
                    <a:pt x="70" y="11"/>
                  </a:lnTo>
                  <a:lnTo>
                    <a:pt x="70" y="10"/>
                  </a:lnTo>
                  <a:lnTo>
                    <a:pt x="70" y="9"/>
                  </a:lnTo>
                  <a:lnTo>
                    <a:pt x="70" y="8"/>
                  </a:lnTo>
                  <a:lnTo>
                    <a:pt x="70" y="7"/>
                  </a:lnTo>
                  <a:lnTo>
                    <a:pt x="70" y="6"/>
                  </a:lnTo>
                  <a:lnTo>
                    <a:pt x="70" y="6"/>
                  </a:lnTo>
                  <a:lnTo>
                    <a:pt x="70" y="5"/>
                  </a:lnTo>
                  <a:lnTo>
                    <a:pt x="70" y="4"/>
                  </a:lnTo>
                  <a:lnTo>
                    <a:pt x="71" y="4"/>
                  </a:lnTo>
                  <a:lnTo>
                    <a:pt x="71" y="3"/>
                  </a:lnTo>
                  <a:lnTo>
                    <a:pt x="71" y="3"/>
                  </a:lnTo>
                  <a:lnTo>
                    <a:pt x="71" y="2"/>
                  </a:lnTo>
                  <a:lnTo>
                    <a:pt x="71" y="2"/>
                  </a:lnTo>
                  <a:lnTo>
                    <a:pt x="71" y="2"/>
                  </a:lnTo>
                  <a:lnTo>
                    <a:pt x="71" y="1"/>
                  </a:lnTo>
                  <a:lnTo>
                    <a:pt x="71" y="1"/>
                  </a:lnTo>
                  <a:lnTo>
                    <a:pt x="71" y="1"/>
                  </a:lnTo>
                  <a:lnTo>
                    <a:pt x="71" y="0"/>
                  </a:lnTo>
                  <a:lnTo>
                    <a:pt x="72" y="0"/>
                  </a:lnTo>
                  <a:lnTo>
                    <a:pt x="72" y="0"/>
                  </a:lnTo>
                  <a:lnTo>
                    <a:pt x="72" y="0"/>
                  </a:lnTo>
                  <a:lnTo>
                    <a:pt x="72" y="0"/>
                  </a:lnTo>
                  <a:lnTo>
                    <a:pt x="72" y="0"/>
                  </a:lnTo>
                  <a:lnTo>
                    <a:pt x="72" y="0"/>
                  </a:lnTo>
                  <a:lnTo>
                    <a:pt x="72" y="0"/>
                  </a:lnTo>
                  <a:lnTo>
                    <a:pt x="72" y="0"/>
                  </a:lnTo>
                  <a:lnTo>
                    <a:pt x="72" y="0"/>
                  </a:lnTo>
                  <a:lnTo>
                    <a:pt x="72" y="0"/>
                  </a:lnTo>
                  <a:lnTo>
                    <a:pt x="72" y="0"/>
                  </a:lnTo>
                  <a:lnTo>
                    <a:pt x="72" y="0"/>
                  </a:lnTo>
                  <a:lnTo>
                    <a:pt x="73" y="0"/>
                  </a:lnTo>
                  <a:lnTo>
                    <a:pt x="73" y="0"/>
                  </a:lnTo>
                  <a:lnTo>
                    <a:pt x="73" y="0"/>
                  </a:lnTo>
                  <a:lnTo>
                    <a:pt x="73" y="1"/>
                  </a:lnTo>
                  <a:lnTo>
                    <a:pt x="73" y="1"/>
                  </a:lnTo>
                  <a:lnTo>
                    <a:pt x="73" y="1"/>
                  </a:lnTo>
                  <a:lnTo>
                    <a:pt x="73" y="2"/>
                  </a:lnTo>
                  <a:lnTo>
                    <a:pt x="73" y="2"/>
                  </a:lnTo>
                  <a:lnTo>
                    <a:pt x="73" y="3"/>
                  </a:lnTo>
                  <a:lnTo>
                    <a:pt x="74" y="4"/>
                  </a:lnTo>
                  <a:lnTo>
                    <a:pt x="74" y="4"/>
                  </a:lnTo>
                  <a:lnTo>
                    <a:pt x="74" y="5"/>
                  </a:lnTo>
                  <a:lnTo>
                    <a:pt x="74" y="6"/>
                  </a:lnTo>
                  <a:lnTo>
                    <a:pt x="74" y="7"/>
                  </a:lnTo>
                  <a:lnTo>
                    <a:pt x="74" y="8"/>
                  </a:lnTo>
                  <a:lnTo>
                    <a:pt x="74" y="8"/>
                  </a:lnTo>
                  <a:lnTo>
                    <a:pt x="74" y="10"/>
                  </a:lnTo>
                  <a:lnTo>
                    <a:pt x="75" y="13"/>
                  </a:lnTo>
                  <a:lnTo>
                    <a:pt x="75" y="14"/>
                  </a:lnTo>
                  <a:lnTo>
                    <a:pt x="75" y="15"/>
                  </a:lnTo>
                  <a:lnTo>
                    <a:pt x="75" y="17"/>
                  </a:lnTo>
                  <a:lnTo>
                    <a:pt x="76" y="21"/>
                  </a:lnTo>
                  <a:lnTo>
                    <a:pt x="76" y="31"/>
                  </a:lnTo>
                  <a:lnTo>
                    <a:pt x="76" y="32"/>
                  </a:lnTo>
                  <a:lnTo>
                    <a:pt x="76" y="33"/>
                  </a:lnTo>
                  <a:lnTo>
                    <a:pt x="77" y="36"/>
                  </a:lnTo>
                  <a:lnTo>
                    <a:pt x="77" y="41"/>
                  </a:lnTo>
                  <a:lnTo>
                    <a:pt x="78" y="52"/>
                  </a:lnTo>
                  <a:lnTo>
                    <a:pt x="78" y="53"/>
                  </a:lnTo>
                  <a:lnTo>
                    <a:pt x="78" y="55"/>
                  </a:lnTo>
                  <a:lnTo>
                    <a:pt x="78" y="57"/>
                  </a:lnTo>
                  <a:lnTo>
                    <a:pt x="78" y="62"/>
                  </a:lnTo>
                  <a:lnTo>
                    <a:pt x="79" y="73"/>
                  </a:lnTo>
                  <a:lnTo>
                    <a:pt x="79" y="74"/>
                  </a:lnTo>
                  <a:lnTo>
                    <a:pt x="79" y="75"/>
                  </a:lnTo>
                  <a:lnTo>
                    <a:pt x="80" y="78"/>
                  </a:lnTo>
                  <a:lnTo>
                    <a:pt x="80" y="82"/>
                  </a:lnTo>
                  <a:lnTo>
                    <a:pt x="81" y="91"/>
                  </a:lnTo>
                  <a:lnTo>
                    <a:pt x="81" y="92"/>
                  </a:lnTo>
                  <a:lnTo>
                    <a:pt x="81" y="94"/>
                  </a:lnTo>
                  <a:lnTo>
                    <a:pt x="81" y="96"/>
                  </a:lnTo>
                  <a:lnTo>
                    <a:pt x="81" y="99"/>
                  </a:lnTo>
                  <a:lnTo>
                    <a:pt x="81" y="100"/>
                  </a:lnTo>
                  <a:lnTo>
                    <a:pt x="82" y="101"/>
                  </a:lnTo>
                  <a:lnTo>
                    <a:pt x="82" y="103"/>
                  </a:lnTo>
                  <a:lnTo>
                    <a:pt x="82" y="106"/>
                  </a:lnTo>
                  <a:lnTo>
                    <a:pt x="82" y="106"/>
                  </a:lnTo>
                  <a:lnTo>
                    <a:pt x="82" y="107"/>
                  </a:lnTo>
                  <a:lnTo>
                    <a:pt x="82" y="108"/>
                  </a:lnTo>
                  <a:lnTo>
                    <a:pt x="82" y="109"/>
                  </a:lnTo>
                  <a:lnTo>
                    <a:pt x="82" y="110"/>
                  </a:lnTo>
                  <a:lnTo>
                    <a:pt x="83" y="111"/>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6" name="Freeform 83"/>
            <p:cNvSpPr>
              <a:spLocks/>
            </p:cNvSpPr>
            <p:nvPr/>
          </p:nvSpPr>
          <p:spPr bwMode="auto">
            <a:xfrm>
              <a:off x="4562" y="2186"/>
              <a:ext cx="75" cy="116"/>
            </a:xfrm>
            <a:custGeom>
              <a:avLst/>
              <a:gdLst/>
              <a:ahLst/>
              <a:cxnLst>
                <a:cxn ang="0">
                  <a:pos x="0" y="114"/>
                </a:cxn>
                <a:cxn ang="0">
                  <a:pos x="1" y="116"/>
                </a:cxn>
                <a:cxn ang="0">
                  <a:pos x="2" y="115"/>
                </a:cxn>
                <a:cxn ang="0">
                  <a:pos x="3" y="112"/>
                </a:cxn>
                <a:cxn ang="0">
                  <a:pos x="4" y="105"/>
                </a:cxn>
                <a:cxn ang="0">
                  <a:pos x="5" y="89"/>
                </a:cxn>
                <a:cxn ang="0">
                  <a:pos x="8" y="50"/>
                </a:cxn>
                <a:cxn ang="0">
                  <a:pos x="10" y="25"/>
                </a:cxn>
                <a:cxn ang="0">
                  <a:pos x="11" y="10"/>
                </a:cxn>
                <a:cxn ang="0">
                  <a:pos x="12" y="4"/>
                </a:cxn>
                <a:cxn ang="0">
                  <a:pos x="13" y="1"/>
                </a:cxn>
                <a:cxn ang="0">
                  <a:pos x="13" y="0"/>
                </a:cxn>
                <a:cxn ang="0">
                  <a:pos x="14" y="0"/>
                </a:cxn>
                <a:cxn ang="0">
                  <a:pos x="15" y="4"/>
                </a:cxn>
                <a:cxn ang="0">
                  <a:pos x="16" y="10"/>
                </a:cxn>
                <a:cxn ang="0">
                  <a:pos x="18" y="33"/>
                </a:cxn>
                <a:cxn ang="0">
                  <a:pos x="20" y="64"/>
                </a:cxn>
                <a:cxn ang="0">
                  <a:pos x="22" y="91"/>
                </a:cxn>
                <a:cxn ang="0">
                  <a:pos x="23" y="104"/>
                </a:cxn>
                <a:cxn ang="0">
                  <a:pos x="24" y="111"/>
                </a:cxn>
                <a:cxn ang="0">
                  <a:pos x="25" y="114"/>
                </a:cxn>
                <a:cxn ang="0">
                  <a:pos x="26" y="116"/>
                </a:cxn>
                <a:cxn ang="0">
                  <a:pos x="26" y="115"/>
                </a:cxn>
                <a:cxn ang="0">
                  <a:pos x="27" y="112"/>
                </a:cxn>
                <a:cxn ang="0">
                  <a:pos x="28" y="104"/>
                </a:cxn>
                <a:cxn ang="0">
                  <a:pos x="30" y="88"/>
                </a:cxn>
                <a:cxn ang="0">
                  <a:pos x="32" y="57"/>
                </a:cxn>
                <a:cxn ang="0">
                  <a:pos x="34" y="29"/>
                </a:cxn>
                <a:cxn ang="0">
                  <a:pos x="35" y="12"/>
                </a:cxn>
                <a:cxn ang="0">
                  <a:pos x="36" y="3"/>
                </a:cxn>
                <a:cxn ang="0">
                  <a:pos x="37" y="0"/>
                </a:cxn>
                <a:cxn ang="0">
                  <a:pos x="38" y="0"/>
                </a:cxn>
                <a:cxn ang="0">
                  <a:pos x="38" y="1"/>
                </a:cxn>
                <a:cxn ang="0">
                  <a:pos x="39" y="6"/>
                </a:cxn>
                <a:cxn ang="0">
                  <a:pos x="41" y="20"/>
                </a:cxn>
                <a:cxn ang="0">
                  <a:pos x="44" y="67"/>
                </a:cxn>
                <a:cxn ang="0">
                  <a:pos x="46" y="87"/>
                </a:cxn>
                <a:cxn ang="0">
                  <a:pos x="47" y="103"/>
                </a:cxn>
                <a:cxn ang="0">
                  <a:pos x="48" y="110"/>
                </a:cxn>
                <a:cxn ang="0">
                  <a:pos x="49" y="114"/>
                </a:cxn>
                <a:cxn ang="0">
                  <a:pos x="49" y="116"/>
                </a:cxn>
                <a:cxn ang="0">
                  <a:pos x="50" y="115"/>
                </a:cxn>
                <a:cxn ang="0">
                  <a:pos x="51" y="112"/>
                </a:cxn>
                <a:cxn ang="0">
                  <a:pos x="52" y="101"/>
                </a:cxn>
                <a:cxn ang="0">
                  <a:pos x="54" y="83"/>
                </a:cxn>
                <a:cxn ang="0">
                  <a:pos x="57" y="30"/>
                </a:cxn>
                <a:cxn ang="0">
                  <a:pos x="59" y="13"/>
                </a:cxn>
                <a:cxn ang="0">
                  <a:pos x="60" y="5"/>
                </a:cxn>
                <a:cxn ang="0">
                  <a:pos x="60" y="1"/>
                </a:cxn>
                <a:cxn ang="0">
                  <a:pos x="61" y="0"/>
                </a:cxn>
                <a:cxn ang="0">
                  <a:pos x="62" y="0"/>
                </a:cxn>
                <a:cxn ang="0">
                  <a:pos x="62" y="2"/>
                </a:cxn>
                <a:cxn ang="0">
                  <a:pos x="64" y="8"/>
                </a:cxn>
                <a:cxn ang="0">
                  <a:pos x="65" y="23"/>
                </a:cxn>
                <a:cxn ang="0">
                  <a:pos x="67" y="58"/>
                </a:cxn>
                <a:cxn ang="0">
                  <a:pos x="70" y="90"/>
                </a:cxn>
                <a:cxn ang="0">
                  <a:pos x="71" y="103"/>
                </a:cxn>
                <a:cxn ang="0">
                  <a:pos x="72" y="111"/>
                </a:cxn>
                <a:cxn ang="0">
                  <a:pos x="72" y="114"/>
                </a:cxn>
                <a:cxn ang="0">
                  <a:pos x="73" y="116"/>
                </a:cxn>
                <a:cxn ang="0">
                  <a:pos x="74" y="115"/>
                </a:cxn>
                <a:cxn ang="0">
                  <a:pos x="74" y="112"/>
                </a:cxn>
              </a:cxnLst>
              <a:rect l="0" t="0" r="r" b="b"/>
              <a:pathLst>
                <a:path w="75" h="116">
                  <a:moveTo>
                    <a:pt x="0" y="111"/>
                  </a:moveTo>
                  <a:lnTo>
                    <a:pt x="0" y="111"/>
                  </a:lnTo>
                  <a:lnTo>
                    <a:pt x="0" y="112"/>
                  </a:lnTo>
                  <a:lnTo>
                    <a:pt x="0" y="112"/>
                  </a:lnTo>
                  <a:lnTo>
                    <a:pt x="0" y="113"/>
                  </a:lnTo>
                  <a:lnTo>
                    <a:pt x="0" y="113"/>
                  </a:lnTo>
                  <a:lnTo>
                    <a:pt x="0" y="113"/>
                  </a:lnTo>
                  <a:lnTo>
                    <a:pt x="0" y="114"/>
                  </a:lnTo>
                  <a:lnTo>
                    <a:pt x="0" y="114"/>
                  </a:lnTo>
                  <a:lnTo>
                    <a:pt x="1" y="114"/>
                  </a:lnTo>
                  <a:lnTo>
                    <a:pt x="1" y="115"/>
                  </a:lnTo>
                  <a:lnTo>
                    <a:pt x="1" y="115"/>
                  </a:lnTo>
                  <a:lnTo>
                    <a:pt x="1" y="115"/>
                  </a:lnTo>
                  <a:lnTo>
                    <a:pt x="1" y="115"/>
                  </a:lnTo>
                  <a:lnTo>
                    <a:pt x="1" y="115"/>
                  </a:lnTo>
                  <a:lnTo>
                    <a:pt x="1" y="116"/>
                  </a:lnTo>
                  <a:lnTo>
                    <a:pt x="1" y="116"/>
                  </a:lnTo>
                  <a:lnTo>
                    <a:pt x="1" y="116"/>
                  </a:lnTo>
                  <a:lnTo>
                    <a:pt x="1" y="116"/>
                  </a:lnTo>
                  <a:lnTo>
                    <a:pt x="1" y="116"/>
                  </a:lnTo>
                  <a:lnTo>
                    <a:pt x="1" y="115"/>
                  </a:lnTo>
                  <a:lnTo>
                    <a:pt x="2" y="115"/>
                  </a:lnTo>
                  <a:lnTo>
                    <a:pt x="2" y="115"/>
                  </a:lnTo>
                  <a:lnTo>
                    <a:pt x="2" y="115"/>
                  </a:lnTo>
                  <a:lnTo>
                    <a:pt x="2" y="115"/>
                  </a:lnTo>
                  <a:lnTo>
                    <a:pt x="2" y="114"/>
                  </a:lnTo>
                  <a:lnTo>
                    <a:pt x="2" y="114"/>
                  </a:lnTo>
                  <a:lnTo>
                    <a:pt x="2" y="114"/>
                  </a:lnTo>
                  <a:lnTo>
                    <a:pt x="2" y="114"/>
                  </a:lnTo>
                  <a:lnTo>
                    <a:pt x="2" y="113"/>
                  </a:lnTo>
                  <a:lnTo>
                    <a:pt x="3" y="113"/>
                  </a:lnTo>
                  <a:lnTo>
                    <a:pt x="3" y="112"/>
                  </a:lnTo>
                  <a:lnTo>
                    <a:pt x="3" y="111"/>
                  </a:lnTo>
                  <a:lnTo>
                    <a:pt x="3" y="111"/>
                  </a:lnTo>
                  <a:lnTo>
                    <a:pt x="3" y="110"/>
                  </a:lnTo>
                  <a:lnTo>
                    <a:pt x="3" y="109"/>
                  </a:lnTo>
                  <a:lnTo>
                    <a:pt x="3" y="108"/>
                  </a:lnTo>
                  <a:lnTo>
                    <a:pt x="3" y="107"/>
                  </a:lnTo>
                  <a:lnTo>
                    <a:pt x="3" y="106"/>
                  </a:lnTo>
                  <a:lnTo>
                    <a:pt x="4" y="105"/>
                  </a:lnTo>
                  <a:lnTo>
                    <a:pt x="4" y="104"/>
                  </a:lnTo>
                  <a:lnTo>
                    <a:pt x="4" y="100"/>
                  </a:lnTo>
                  <a:lnTo>
                    <a:pt x="4" y="99"/>
                  </a:lnTo>
                  <a:lnTo>
                    <a:pt x="4" y="98"/>
                  </a:lnTo>
                  <a:lnTo>
                    <a:pt x="5" y="96"/>
                  </a:lnTo>
                  <a:lnTo>
                    <a:pt x="5" y="92"/>
                  </a:lnTo>
                  <a:lnTo>
                    <a:pt x="5" y="90"/>
                  </a:lnTo>
                  <a:lnTo>
                    <a:pt x="5" y="89"/>
                  </a:lnTo>
                  <a:lnTo>
                    <a:pt x="5" y="87"/>
                  </a:lnTo>
                  <a:lnTo>
                    <a:pt x="6" y="82"/>
                  </a:lnTo>
                  <a:lnTo>
                    <a:pt x="7" y="71"/>
                  </a:lnTo>
                  <a:lnTo>
                    <a:pt x="7" y="70"/>
                  </a:lnTo>
                  <a:lnTo>
                    <a:pt x="7" y="68"/>
                  </a:lnTo>
                  <a:lnTo>
                    <a:pt x="7" y="66"/>
                  </a:lnTo>
                  <a:lnTo>
                    <a:pt x="7" y="60"/>
                  </a:lnTo>
                  <a:lnTo>
                    <a:pt x="8" y="50"/>
                  </a:lnTo>
                  <a:lnTo>
                    <a:pt x="8" y="49"/>
                  </a:lnTo>
                  <a:lnTo>
                    <a:pt x="8" y="47"/>
                  </a:lnTo>
                  <a:lnTo>
                    <a:pt x="8" y="45"/>
                  </a:lnTo>
                  <a:lnTo>
                    <a:pt x="9" y="40"/>
                  </a:lnTo>
                  <a:lnTo>
                    <a:pt x="9" y="30"/>
                  </a:lnTo>
                  <a:lnTo>
                    <a:pt x="9" y="29"/>
                  </a:lnTo>
                  <a:lnTo>
                    <a:pt x="9" y="28"/>
                  </a:lnTo>
                  <a:lnTo>
                    <a:pt x="10" y="25"/>
                  </a:lnTo>
                  <a:lnTo>
                    <a:pt x="10" y="21"/>
                  </a:lnTo>
                  <a:lnTo>
                    <a:pt x="10" y="20"/>
                  </a:lnTo>
                  <a:lnTo>
                    <a:pt x="10" y="19"/>
                  </a:lnTo>
                  <a:lnTo>
                    <a:pt x="10" y="17"/>
                  </a:lnTo>
                  <a:lnTo>
                    <a:pt x="11" y="14"/>
                  </a:lnTo>
                  <a:lnTo>
                    <a:pt x="11" y="13"/>
                  </a:lnTo>
                  <a:lnTo>
                    <a:pt x="11" y="12"/>
                  </a:lnTo>
                  <a:lnTo>
                    <a:pt x="11" y="10"/>
                  </a:lnTo>
                  <a:lnTo>
                    <a:pt x="11" y="10"/>
                  </a:lnTo>
                  <a:lnTo>
                    <a:pt x="11" y="9"/>
                  </a:lnTo>
                  <a:lnTo>
                    <a:pt x="11" y="7"/>
                  </a:lnTo>
                  <a:lnTo>
                    <a:pt x="11" y="7"/>
                  </a:lnTo>
                  <a:lnTo>
                    <a:pt x="12" y="6"/>
                  </a:lnTo>
                  <a:lnTo>
                    <a:pt x="12" y="5"/>
                  </a:lnTo>
                  <a:lnTo>
                    <a:pt x="12" y="4"/>
                  </a:lnTo>
                  <a:lnTo>
                    <a:pt x="12" y="4"/>
                  </a:lnTo>
                  <a:lnTo>
                    <a:pt x="12" y="3"/>
                  </a:lnTo>
                  <a:lnTo>
                    <a:pt x="12" y="2"/>
                  </a:lnTo>
                  <a:lnTo>
                    <a:pt x="12" y="2"/>
                  </a:lnTo>
                  <a:lnTo>
                    <a:pt x="12" y="2"/>
                  </a:lnTo>
                  <a:lnTo>
                    <a:pt x="12" y="1"/>
                  </a:lnTo>
                  <a:lnTo>
                    <a:pt x="13" y="1"/>
                  </a:lnTo>
                  <a:lnTo>
                    <a:pt x="13" y="1"/>
                  </a:lnTo>
                  <a:lnTo>
                    <a:pt x="13" y="1"/>
                  </a:lnTo>
                  <a:lnTo>
                    <a:pt x="13" y="0"/>
                  </a:lnTo>
                  <a:lnTo>
                    <a:pt x="13" y="0"/>
                  </a:lnTo>
                  <a:lnTo>
                    <a:pt x="13" y="0"/>
                  </a:lnTo>
                  <a:lnTo>
                    <a:pt x="13" y="0"/>
                  </a:lnTo>
                  <a:lnTo>
                    <a:pt x="13" y="0"/>
                  </a:lnTo>
                  <a:lnTo>
                    <a:pt x="13" y="0"/>
                  </a:lnTo>
                  <a:lnTo>
                    <a:pt x="13" y="0"/>
                  </a:lnTo>
                  <a:lnTo>
                    <a:pt x="13" y="0"/>
                  </a:lnTo>
                  <a:lnTo>
                    <a:pt x="13" y="0"/>
                  </a:lnTo>
                  <a:lnTo>
                    <a:pt x="14" y="0"/>
                  </a:lnTo>
                  <a:lnTo>
                    <a:pt x="14" y="0"/>
                  </a:lnTo>
                  <a:lnTo>
                    <a:pt x="14" y="0"/>
                  </a:lnTo>
                  <a:lnTo>
                    <a:pt x="14" y="0"/>
                  </a:lnTo>
                  <a:lnTo>
                    <a:pt x="14" y="0"/>
                  </a:lnTo>
                  <a:lnTo>
                    <a:pt x="14" y="0"/>
                  </a:lnTo>
                  <a:lnTo>
                    <a:pt x="14" y="0"/>
                  </a:lnTo>
                  <a:lnTo>
                    <a:pt x="14" y="1"/>
                  </a:lnTo>
                  <a:lnTo>
                    <a:pt x="14" y="1"/>
                  </a:lnTo>
                  <a:lnTo>
                    <a:pt x="14" y="1"/>
                  </a:lnTo>
                  <a:lnTo>
                    <a:pt x="14" y="2"/>
                  </a:lnTo>
                  <a:lnTo>
                    <a:pt x="15" y="2"/>
                  </a:lnTo>
                  <a:lnTo>
                    <a:pt x="15" y="2"/>
                  </a:lnTo>
                  <a:lnTo>
                    <a:pt x="15" y="3"/>
                  </a:lnTo>
                  <a:lnTo>
                    <a:pt x="15" y="4"/>
                  </a:lnTo>
                  <a:lnTo>
                    <a:pt x="15" y="4"/>
                  </a:lnTo>
                  <a:lnTo>
                    <a:pt x="15" y="5"/>
                  </a:lnTo>
                  <a:lnTo>
                    <a:pt x="15" y="6"/>
                  </a:lnTo>
                  <a:lnTo>
                    <a:pt x="15" y="6"/>
                  </a:lnTo>
                  <a:lnTo>
                    <a:pt x="15" y="7"/>
                  </a:lnTo>
                  <a:lnTo>
                    <a:pt x="16" y="8"/>
                  </a:lnTo>
                  <a:lnTo>
                    <a:pt x="16" y="9"/>
                  </a:lnTo>
                  <a:lnTo>
                    <a:pt x="16" y="10"/>
                  </a:lnTo>
                  <a:lnTo>
                    <a:pt x="16" y="12"/>
                  </a:lnTo>
                  <a:lnTo>
                    <a:pt x="16" y="15"/>
                  </a:lnTo>
                  <a:lnTo>
                    <a:pt x="16" y="16"/>
                  </a:lnTo>
                  <a:lnTo>
                    <a:pt x="16" y="17"/>
                  </a:lnTo>
                  <a:lnTo>
                    <a:pt x="17" y="18"/>
                  </a:lnTo>
                  <a:lnTo>
                    <a:pt x="17" y="22"/>
                  </a:lnTo>
                  <a:lnTo>
                    <a:pt x="18" y="31"/>
                  </a:lnTo>
                  <a:lnTo>
                    <a:pt x="18" y="33"/>
                  </a:lnTo>
                  <a:lnTo>
                    <a:pt x="18" y="34"/>
                  </a:lnTo>
                  <a:lnTo>
                    <a:pt x="18" y="36"/>
                  </a:lnTo>
                  <a:lnTo>
                    <a:pt x="18" y="42"/>
                  </a:lnTo>
                  <a:lnTo>
                    <a:pt x="19" y="53"/>
                  </a:lnTo>
                  <a:lnTo>
                    <a:pt x="19" y="54"/>
                  </a:lnTo>
                  <a:lnTo>
                    <a:pt x="19" y="56"/>
                  </a:lnTo>
                  <a:lnTo>
                    <a:pt x="19" y="59"/>
                  </a:lnTo>
                  <a:lnTo>
                    <a:pt x="20" y="64"/>
                  </a:lnTo>
                  <a:lnTo>
                    <a:pt x="21" y="75"/>
                  </a:lnTo>
                  <a:lnTo>
                    <a:pt x="21" y="77"/>
                  </a:lnTo>
                  <a:lnTo>
                    <a:pt x="21" y="78"/>
                  </a:lnTo>
                  <a:lnTo>
                    <a:pt x="21" y="81"/>
                  </a:lnTo>
                  <a:lnTo>
                    <a:pt x="22" y="86"/>
                  </a:lnTo>
                  <a:lnTo>
                    <a:pt x="22" y="87"/>
                  </a:lnTo>
                  <a:lnTo>
                    <a:pt x="22" y="88"/>
                  </a:lnTo>
                  <a:lnTo>
                    <a:pt x="22" y="91"/>
                  </a:lnTo>
                  <a:lnTo>
                    <a:pt x="22" y="95"/>
                  </a:lnTo>
                  <a:lnTo>
                    <a:pt x="22" y="96"/>
                  </a:lnTo>
                  <a:lnTo>
                    <a:pt x="22" y="97"/>
                  </a:lnTo>
                  <a:lnTo>
                    <a:pt x="23" y="99"/>
                  </a:lnTo>
                  <a:lnTo>
                    <a:pt x="23" y="100"/>
                  </a:lnTo>
                  <a:lnTo>
                    <a:pt x="23" y="101"/>
                  </a:lnTo>
                  <a:lnTo>
                    <a:pt x="23" y="103"/>
                  </a:lnTo>
                  <a:lnTo>
                    <a:pt x="23" y="104"/>
                  </a:lnTo>
                  <a:lnTo>
                    <a:pt x="23" y="105"/>
                  </a:lnTo>
                  <a:lnTo>
                    <a:pt x="23" y="106"/>
                  </a:lnTo>
                  <a:lnTo>
                    <a:pt x="24" y="107"/>
                  </a:lnTo>
                  <a:lnTo>
                    <a:pt x="24" y="108"/>
                  </a:lnTo>
                  <a:lnTo>
                    <a:pt x="24" y="109"/>
                  </a:lnTo>
                  <a:lnTo>
                    <a:pt x="24" y="110"/>
                  </a:lnTo>
                  <a:lnTo>
                    <a:pt x="24" y="110"/>
                  </a:lnTo>
                  <a:lnTo>
                    <a:pt x="24" y="111"/>
                  </a:lnTo>
                  <a:lnTo>
                    <a:pt x="24" y="111"/>
                  </a:lnTo>
                  <a:lnTo>
                    <a:pt x="24" y="112"/>
                  </a:lnTo>
                  <a:lnTo>
                    <a:pt x="24" y="112"/>
                  </a:lnTo>
                  <a:lnTo>
                    <a:pt x="24" y="113"/>
                  </a:lnTo>
                  <a:lnTo>
                    <a:pt x="24" y="114"/>
                  </a:lnTo>
                  <a:lnTo>
                    <a:pt x="25" y="114"/>
                  </a:lnTo>
                  <a:lnTo>
                    <a:pt x="25" y="114"/>
                  </a:lnTo>
                  <a:lnTo>
                    <a:pt x="25" y="114"/>
                  </a:lnTo>
                  <a:lnTo>
                    <a:pt x="25" y="115"/>
                  </a:lnTo>
                  <a:lnTo>
                    <a:pt x="25" y="115"/>
                  </a:lnTo>
                  <a:lnTo>
                    <a:pt x="25" y="115"/>
                  </a:lnTo>
                  <a:lnTo>
                    <a:pt x="25" y="115"/>
                  </a:lnTo>
                  <a:lnTo>
                    <a:pt x="25" y="115"/>
                  </a:lnTo>
                  <a:lnTo>
                    <a:pt x="25" y="115"/>
                  </a:lnTo>
                  <a:lnTo>
                    <a:pt x="25" y="116"/>
                  </a:lnTo>
                  <a:lnTo>
                    <a:pt x="26" y="116"/>
                  </a:lnTo>
                  <a:lnTo>
                    <a:pt x="26" y="116"/>
                  </a:lnTo>
                  <a:lnTo>
                    <a:pt x="26" y="116"/>
                  </a:lnTo>
                  <a:lnTo>
                    <a:pt x="26" y="116"/>
                  </a:lnTo>
                  <a:lnTo>
                    <a:pt x="26" y="115"/>
                  </a:lnTo>
                  <a:lnTo>
                    <a:pt x="26" y="115"/>
                  </a:lnTo>
                  <a:lnTo>
                    <a:pt x="26" y="115"/>
                  </a:lnTo>
                  <a:lnTo>
                    <a:pt x="26" y="115"/>
                  </a:lnTo>
                  <a:lnTo>
                    <a:pt x="26" y="115"/>
                  </a:lnTo>
                  <a:lnTo>
                    <a:pt x="26" y="114"/>
                  </a:lnTo>
                  <a:lnTo>
                    <a:pt x="26" y="114"/>
                  </a:lnTo>
                  <a:lnTo>
                    <a:pt x="26" y="114"/>
                  </a:lnTo>
                  <a:lnTo>
                    <a:pt x="27" y="114"/>
                  </a:lnTo>
                  <a:lnTo>
                    <a:pt x="27" y="113"/>
                  </a:lnTo>
                  <a:lnTo>
                    <a:pt x="27" y="113"/>
                  </a:lnTo>
                  <a:lnTo>
                    <a:pt x="27" y="112"/>
                  </a:lnTo>
                  <a:lnTo>
                    <a:pt x="27" y="112"/>
                  </a:lnTo>
                  <a:lnTo>
                    <a:pt x="27" y="112"/>
                  </a:lnTo>
                  <a:lnTo>
                    <a:pt x="27" y="111"/>
                  </a:lnTo>
                  <a:lnTo>
                    <a:pt x="27" y="110"/>
                  </a:lnTo>
                  <a:lnTo>
                    <a:pt x="27" y="109"/>
                  </a:lnTo>
                  <a:lnTo>
                    <a:pt x="27" y="109"/>
                  </a:lnTo>
                  <a:lnTo>
                    <a:pt x="28" y="108"/>
                  </a:lnTo>
                  <a:lnTo>
                    <a:pt x="28" y="105"/>
                  </a:lnTo>
                  <a:lnTo>
                    <a:pt x="28" y="104"/>
                  </a:lnTo>
                  <a:lnTo>
                    <a:pt x="28" y="103"/>
                  </a:lnTo>
                  <a:lnTo>
                    <a:pt x="28" y="101"/>
                  </a:lnTo>
                  <a:lnTo>
                    <a:pt x="29" y="98"/>
                  </a:lnTo>
                  <a:lnTo>
                    <a:pt x="29" y="97"/>
                  </a:lnTo>
                  <a:lnTo>
                    <a:pt x="29" y="96"/>
                  </a:lnTo>
                  <a:lnTo>
                    <a:pt x="29" y="94"/>
                  </a:lnTo>
                  <a:lnTo>
                    <a:pt x="29" y="89"/>
                  </a:lnTo>
                  <a:lnTo>
                    <a:pt x="30" y="88"/>
                  </a:lnTo>
                  <a:lnTo>
                    <a:pt x="30" y="87"/>
                  </a:lnTo>
                  <a:lnTo>
                    <a:pt x="30" y="84"/>
                  </a:lnTo>
                  <a:lnTo>
                    <a:pt x="30" y="79"/>
                  </a:lnTo>
                  <a:lnTo>
                    <a:pt x="31" y="68"/>
                  </a:lnTo>
                  <a:lnTo>
                    <a:pt x="31" y="67"/>
                  </a:lnTo>
                  <a:lnTo>
                    <a:pt x="31" y="65"/>
                  </a:lnTo>
                  <a:lnTo>
                    <a:pt x="31" y="62"/>
                  </a:lnTo>
                  <a:lnTo>
                    <a:pt x="32" y="57"/>
                  </a:lnTo>
                  <a:lnTo>
                    <a:pt x="32" y="45"/>
                  </a:lnTo>
                  <a:lnTo>
                    <a:pt x="32" y="44"/>
                  </a:lnTo>
                  <a:lnTo>
                    <a:pt x="33" y="42"/>
                  </a:lnTo>
                  <a:lnTo>
                    <a:pt x="33" y="40"/>
                  </a:lnTo>
                  <a:lnTo>
                    <a:pt x="33" y="34"/>
                  </a:lnTo>
                  <a:lnTo>
                    <a:pt x="33" y="33"/>
                  </a:lnTo>
                  <a:lnTo>
                    <a:pt x="33" y="32"/>
                  </a:lnTo>
                  <a:lnTo>
                    <a:pt x="34" y="29"/>
                  </a:lnTo>
                  <a:lnTo>
                    <a:pt x="34" y="24"/>
                  </a:lnTo>
                  <a:lnTo>
                    <a:pt x="34" y="23"/>
                  </a:lnTo>
                  <a:lnTo>
                    <a:pt x="34" y="22"/>
                  </a:lnTo>
                  <a:lnTo>
                    <a:pt x="34" y="20"/>
                  </a:lnTo>
                  <a:lnTo>
                    <a:pt x="35" y="16"/>
                  </a:lnTo>
                  <a:lnTo>
                    <a:pt x="35" y="14"/>
                  </a:lnTo>
                  <a:lnTo>
                    <a:pt x="35" y="14"/>
                  </a:lnTo>
                  <a:lnTo>
                    <a:pt x="35" y="12"/>
                  </a:lnTo>
                  <a:lnTo>
                    <a:pt x="36" y="8"/>
                  </a:lnTo>
                  <a:lnTo>
                    <a:pt x="36" y="8"/>
                  </a:lnTo>
                  <a:lnTo>
                    <a:pt x="36" y="7"/>
                  </a:lnTo>
                  <a:lnTo>
                    <a:pt x="36" y="6"/>
                  </a:lnTo>
                  <a:lnTo>
                    <a:pt x="36" y="5"/>
                  </a:lnTo>
                  <a:lnTo>
                    <a:pt x="36" y="4"/>
                  </a:lnTo>
                  <a:lnTo>
                    <a:pt x="36" y="3"/>
                  </a:lnTo>
                  <a:lnTo>
                    <a:pt x="36" y="3"/>
                  </a:lnTo>
                  <a:lnTo>
                    <a:pt x="36" y="2"/>
                  </a:lnTo>
                  <a:lnTo>
                    <a:pt x="36" y="2"/>
                  </a:lnTo>
                  <a:lnTo>
                    <a:pt x="37" y="2"/>
                  </a:lnTo>
                  <a:lnTo>
                    <a:pt x="37" y="1"/>
                  </a:lnTo>
                  <a:lnTo>
                    <a:pt x="37" y="1"/>
                  </a:lnTo>
                  <a:lnTo>
                    <a:pt x="37" y="1"/>
                  </a:lnTo>
                  <a:lnTo>
                    <a:pt x="37" y="0"/>
                  </a:lnTo>
                  <a:lnTo>
                    <a:pt x="37" y="0"/>
                  </a:lnTo>
                  <a:lnTo>
                    <a:pt x="37" y="0"/>
                  </a:lnTo>
                  <a:lnTo>
                    <a:pt x="37" y="0"/>
                  </a:lnTo>
                  <a:lnTo>
                    <a:pt x="37" y="0"/>
                  </a:lnTo>
                  <a:lnTo>
                    <a:pt x="37" y="0"/>
                  </a:lnTo>
                  <a:lnTo>
                    <a:pt x="38" y="0"/>
                  </a:lnTo>
                  <a:lnTo>
                    <a:pt x="38" y="0"/>
                  </a:lnTo>
                  <a:lnTo>
                    <a:pt x="38" y="0"/>
                  </a:lnTo>
                  <a:lnTo>
                    <a:pt x="38" y="0"/>
                  </a:lnTo>
                  <a:lnTo>
                    <a:pt x="38" y="0"/>
                  </a:lnTo>
                  <a:lnTo>
                    <a:pt x="38" y="0"/>
                  </a:lnTo>
                  <a:lnTo>
                    <a:pt x="38" y="0"/>
                  </a:lnTo>
                  <a:lnTo>
                    <a:pt x="38" y="0"/>
                  </a:lnTo>
                  <a:lnTo>
                    <a:pt x="38" y="0"/>
                  </a:lnTo>
                  <a:lnTo>
                    <a:pt x="38" y="1"/>
                  </a:lnTo>
                  <a:lnTo>
                    <a:pt x="38" y="1"/>
                  </a:lnTo>
                  <a:lnTo>
                    <a:pt x="38" y="1"/>
                  </a:lnTo>
                  <a:lnTo>
                    <a:pt x="39" y="2"/>
                  </a:lnTo>
                  <a:lnTo>
                    <a:pt x="39" y="2"/>
                  </a:lnTo>
                  <a:lnTo>
                    <a:pt x="39" y="3"/>
                  </a:lnTo>
                  <a:lnTo>
                    <a:pt x="39" y="3"/>
                  </a:lnTo>
                  <a:lnTo>
                    <a:pt x="39" y="4"/>
                  </a:lnTo>
                  <a:lnTo>
                    <a:pt x="39" y="5"/>
                  </a:lnTo>
                  <a:lnTo>
                    <a:pt x="39" y="5"/>
                  </a:lnTo>
                  <a:lnTo>
                    <a:pt x="39" y="6"/>
                  </a:lnTo>
                  <a:lnTo>
                    <a:pt x="40" y="7"/>
                  </a:lnTo>
                  <a:lnTo>
                    <a:pt x="40" y="10"/>
                  </a:lnTo>
                  <a:lnTo>
                    <a:pt x="40" y="11"/>
                  </a:lnTo>
                  <a:lnTo>
                    <a:pt x="40" y="12"/>
                  </a:lnTo>
                  <a:lnTo>
                    <a:pt x="40" y="14"/>
                  </a:lnTo>
                  <a:lnTo>
                    <a:pt x="41" y="18"/>
                  </a:lnTo>
                  <a:lnTo>
                    <a:pt x="41" y="19"/>
                  </a:lnTo>
                  <a:lnTo>
                    <a:pt x="41" y="20"/>
                  </a:lnTo>
                  <a:lnTo>
                    <a:pt x="41" y="22"/>
                  </a:lnTo>
                  <a:lnTo>
                    <a:pt x="41" y="27"/>
                  </a:lnTo>
                  <a:lnTo>
                    <a:pt x="42" y="28"/>
                  </a:lnTo>
                  <a:lnTo>
                    <a:pt x="42" y="29"/>
                  </a:lnTo>
                  <a:lnTo>
                    <a:pt x="42" y="31"/>
                  </a:lnTo>
                  <a:lnTo>
                    <a:pt x="42" y="36"/>
                  </a:lnTo>
                  <a:lnTo>
                    <a:pt x="43" y="46"/>
                  </a:lnTo>
                  <a:lnTo>
                    <a:pt x="44" y="67"/>
                  </a:lnTo>
                  <a:lnTo>
                    <a:pt x="44" y="69"/>
                  </a:lnTo>
                  <a:lnTo>
                    <a:pt x="44" y="70"/>
                  </a:lnTo>
                  <a:lnTo>
                    <a:pt x="44" y="73"/>
                  </a:lnTo>
                  <a:lnTo>
                    <a:pt x="45" y="78"/>
                  </a:lnTo>
                  <a:lnTo>
                    <a:pt x="45" y="79"/>
                  </a:lnTo>
                  <a:lnTo>
                    <a:pt x="45" y="80"/>
                  </a:lnTo>
                  <a:lnTo>
                    <a:pt x="45" y="82"/>
                  </a:lnTo>
                  <a:lnTo>
                    <a:pt x="46" y="87"/>
                  </a:lnTo>
                  <a:lnTo>
                    <a:pt x="46" y="88"/>
                  </a:lnTo>
                  <a:lnTo>
                    <a:pt x="46" y="90"/>
                  </a:lnTo>
                  <a:lnTo>
                    <a:pt x="46" y="92"/>
                  </a:lnTo>
                  <a:lnTo>
                    <a:pt x="46" y="96"/>
                  </a:lnTo>
                  <a:lnTo>
                    <a:pt x="46" y="97"/>
                  </a:lnTo>
                  <a:lnTo>
                    <a:pt x="46" y="98"/>
                  </a:lnTo>
                  <a:lnTo>
                    <a:pt x="47" y="100"/>
                  </a:lnTo>
                  <a:lnTo>
                    <a:pt x="47" y="103"/>
                  </a:lnTo>
                  <a:lnTo>
                    <a:pt x="47" y="104"/>
                  </a:lnTo>
                  <a:lnTo>
                    <a:pt x="47" y="105"/>
                  </a:lnTo>
                  <a:lnTo>
                    <a:pt x="47" y="106"/>
                  </a:lnTo>
                  <a:lnTo>
                    <a:pt x="48" y="107"/>
                  </a:lnTo>
                  <a:lnTo>
                    <a:pt x="48" y="108"/>
                  </a:lnTo>
                  <a:lnTo>
                    <a:pt x="48" y="109"/>
                  </a:lnTo>
                  <a:lnTo>
                    <a:pt x="48" y="110"/>
                  </a:lnTo>
                  <a:lnTo>
                    <a:pt x="48" y="110"/>
                  </a:lnTo>
                  <a:lnTo>
                    <a:pt x="48" y="111"/>
                  </a:lnTo>
                  <a:lnTo>
                    <a:pt x="48" y="112"/>
                  </a:lnTo>
                  <a:lnTo>
                    <a:pt x="48" y="112"/>
                  </a:lnTo>
                  <a:lnTo>
                    <a:pt x="48" y="113"/>
                  </a:lnTo>
                  <a:lnTo>
                    <a:pt x="48" y="113"/>
                  </a:lnTo>
                  <a:lnTo>
                    <a:pt x="48" y="114"/>
                  </a:lnTo>
                  <a:lnTo>
                    <a:pt x="49" y="114"/>
                  </a:lnTo>
                  <a:lnTo>
                    <a:pt x="49" y="114"/>
                  </a:lnTo>
                  <a:lnTo>
                    <a:pt x="49" y="114"/>
                  </a:lnTo>
                  <a:lnTo>
                    <a:pt x="49" y="115"/>
                  </a:lnTo>
                  <a:lnTo>
                    <a:pt x="49" y="115"/>
                  </a:lnTo>
                  <a:lnTo>
                    <a:pt x="49" y="115"/>
                  </a:lnTo>
                  <a:lnTo>
                    <a:pt x="49" y="115"/>
                  </a:lnTo>
                  <a:lnTo>
                    <a:pt x="49" y="115"/>
                  </a:lnTo>
                  <a:lnTo>
                    <a:pt x="49" y="116"/>
                  </a:lnTo>
                  <a:lnTo>
                    <a:pt x="49" y="116"/>
                  </a:lnTo>
                  <a:lnTo>
                    <a:pt x="50" y="116"/>
                  </a:lnTo>
                  <a:lnTo>
                    <a:pt x="50" y="116"/>
                  </a:lnTo>
                  <a:lnTo>
                    <a:pt x="50" y="116"/>
                  </a:lnTo>
                  <a:lnTo>
                    <a:pt x="50" y="115"/>
                  </a:lnTo>
                  <a:lnTo>
                    <a:pt x="50" y="115"/>
                  </a:lnTo>
                  <a:lnTo>
                    <a:pt x="50" y="115"/>
                  </a:lnTo>
                  <a:lnTo>
                    <a:pt x="50" y="115"/>
                  </a:lnTo>
                  <a:lnTo>
                    <a:pt x="50" y="115"/>
                  </a:lnTo>
                  <a:lnTo>
                    <a:pt x="50" y="114"/>
                  </a:lnTo>
                  <a:lnTo>
                    <a:pt x="50" y="114"/>
                  </a:lnTo>
                  <a:lnTo>
                    <a:pt x="50" y="114"/>
                  </a:lnTo>
                  <a:lnTo>
                    <a:pt x="51" y="113"/>
                  </a:lnTo>
                  <a:lnTo>
                    <a:pt x="51" y="113"/>
                  </a:lnTo>
                  <a:lnTo>
                    <a:pt x="51" y="112"/>
                  </a:lnTo>
                  <a:lnTo>
                    <a:pt x="51" y="112"/>
                  </a:lnTo>
                  <a:lnTo>
                    <a:pt x="51" y="112"/>
                  </a:lnTo>
                  <a:lnTo>
                    <a:pt x="51" y="110"/>
                  </a:lnTo>
                  <a:lnTo>
                    <a:pt x="51" y="110"/>
                  </a:lnTo>
                  <a:lnTo>
                    <a:pt x="51" y="109"/>
                  </a:lnTo>
                  <a:lnTo>
                    <a:pt x="52" y="108"/>
                  </a:lnTo>
                  <a:lnTo>
                    <a:pt x="52" y="107"/>
                  </a:lnTo>
                  <a:lnTo>
                    <a:pt x="52" y="106"/>
                  </a:lnTo>
                  <a:lnTo>
                    <a:pt x="52" y="105"/>
                  </a:lnTo>
                  <a:lnTo>
                    <a:pt x="52" y="101"/>
                  </a:lnTo>
                  <a:lnTo>
                    <a:pt x="52" y="100"/>
                  </a:lnTo>
                  <a:lnTo>
                    <a:pt x="52" y="99"/>
                  </a:lnTo>
                  <a:lnTo>
                    <a:pt x="53" y="97"/>
                  </a:lnTo>
                  <a:lnTo>
                    <a:pt x="53" y="92"/>
                  </a:lnTo>
                  <a:lnTo>
                    <a:pt x="53" y="91"/>
                  </a:lnTo>
                  <a:lnTo>
                    <a:pt x="53" y="90"/>
                  </a:lnTo>
                  <a:lnTo>
                    <a:pt x="53" y="88"/>
                  </a:lnTo>
                  <a:lnTo>
                    <a:pt x="54" y="83"/>
                  </a:lnTo>
                  <a:lnTo>
                    <a:pt x="54" y="73"/>
                  </a:lnTo>
                  <a:lnTo>
                    <a:pt x="56" y="52"/>
                  </a:lnTo>
                  <a:lnTo>
                    <a:pt x="56" y="50"/>
                  </a:lnTo>
                  <a:lnTo>
                    <a:pt x="56" y="49"/>
                  </a:lnTo>
                  <a:lnTo>
                    <a:pt x="56" y="46"/>
                  </a:lnTo>
                  <a:lnTo>
                    <a:pt x="56" y="41"/>
                  </a:lnTo>
                  <a:lnTo>
                    <a:pt x="57" y="31"/>
                  </a:lnTo>
                  <a:lnTo>
                    <a:pt x="57" y="30"/>
                  </a:lnTo>
                  <a:lnTo>
                    <a:pt x="57" y="29"/>
                  </a:lnTo>
                  <a:lnTo>
                    <a:pt x="58" y="26"/>
                  </a:lnTo>
                  <a:lnTo>
                    <a:pt x="58" y="22"/>
                  </a:lnTo>
                  <a:lnTo>
                    <a:pt x="58" y="21"/>
                  </a:lnTo>
                  <a:lnTo>
                    <a:pt x="58" y="20"/>
                  </a:lnTo>
                  <a:lnTo>
                    <a:pt x="58" y="18"/>
                  </a:lnTo>
                  <a:lnTo>
                    <a:pt x="59" y="14"/>
                  </a:lnTo>
                  <a:lnTo>
                    <a:pt x="59" y="13"/>
                  </a:lnTo>
                  <a:lnTo>
                    <a:pt x="59" y="12"/>
                  </a:lnTo>
                  <a:lnTo>
                    <a:pt x="59" y="11"/>
                  </a:lnTo>
                  <a:lnTo>
                    <a:pt x="59" y="10"/>
                  </a:lnTo>
                  <a:lnTo>
                    <a:pt x="59" y="9"/>
                  </a:lnTo>
                  <a:lnTo>
                    <a:pt x="59" y="8"/>
                  </a:lnTo>
                  <a:lnTo>
                    <a:pt x="59" y="7"/>
                  </a:lnTo>
                  <a:lnTo>
                    <a:pt x="60" y="7"/>
                  </a:lnTo>
                  <a:lnTo>
                    <a:pt x="60" y="5"/>
                  </a:lnTo>
                  <a:lnTo>
                    <a:pt x="60" y="5"/>
                  </a:lnTo>
                  <a:lnTo>
                    <a:pt x="60" y="4"/>
                  </a:lnTo>
                  <a:lnTo>
                    <a:pt x="60" y="3"/>
                  </a:lnTo>
                  <a:lnTo>
                    <a:pt x="60" y="3"/>
                  </a:lnTo>
                  <a:lnTo>
                    <a:pt x="60" y="2"/>
                  </a:lnTo>
                  <a:lnTo>
                    <a:pt x="60" y="2"/>
                  </a:lnTo>
                  <a:lnTo>
                    <a:pt x="60" y="2"/>
                  </a:lnTo>
                  <a:lnTo>
                    <a:pt x="60" y="1"/>
                  </a:lnTo>
                  <a:lnTo>
                    <a:pt x="60" y="1"/>
                  </a:lnTo>
                  <a:lnTo>
                    <a:pt x="61" y="1"/>
                  </a:lnTo>
                  <a:lnTo>
                    <a:pt x="61" y="0"/>
                  </a:lnTo>
                  <a:lnTo>
                    <a:pt x="61" y="0"/>
                  </a:lnTo>
                  <a:lnTo>
                    <a:pt x="61" y="0"/>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1"/>
                  </a:lnTo>
                  <a:lnTo>
                    <a:pt x="62" y="1"/>
                  </a:lnTo>
                  <a:lnTo>
                    <a:pt x="62" y="1"/>
                  </a:lnTo>
                  <a:lnTo>
                    <a:pt x="62" y="2"/>
                  </a:lnTo>
                  <a:lnTo>
                    <a:pt x="62" y="2"/>
                  </a:lnTo>
                  <a:lnTo>
                    <a:pt x="62" y="2"/>
                  </a:lnTo>
                  <a:lnTo>
                    <a:pt x="63" y="3"/>
                  </a:lnTo>
                  <a:lnTo>
                    <a:pt x="63" y="4"/>
                  </a:lnTo>
                  <a:lnTo>
                    <a:pt x="63" y="4"/>
                  </a:lnTo>
                  <a:lnTo>
                    <a:pt x="63" y="5"/>
                  </a:lnTo>
                  <a:lnTo>
                    <a:pt x="63" y="6"/>
                  </a:lnTo>
                  <a:lnTo>
                    <a:pt x="63" y="6"/>
                  </a:lnTo>
                  <a:lnTo>
                    <a:pt x="63" y="7"/>
                  </a:lnTo>
                  <a:lnTo>
                    <a:pt x="64" y="8"/>
                  </a:lnTo>
                  <a:lnTo>
                    <a:pt x="64" y="9"/>
                  </a:lnTo>
                  <a:lnTo>
                    <a:pt x="64" y="10"/>
                  </a:lnTo>
                  <a:lnTo>
                    <a:pt x="64" y="11"/>
                  </a:lnTo>
                  <a:lnTo>
                    <a:pt x="64" y="15"/>
                  </a:lnTo>
                  <a:lnTo>
                    <a:pt x="64" y="16"/>
                  </a:lnTo>
                  <a:lnTo>
                    <a:pt x="64" y="17"/>
                  </a:lnTo>
                  <a:lnTo>
                    <a:pt x="64" y="19"/>
                  </a:lnTo>
                  <a:lnTo>
                    <a:pt x="65" y="23"/>
                  </a:lnTo>
                  <a:lnTo>
                    <a:pt x="66" y="33"/>
                  </a:lnTo>
                  <a:lnTo>
                    <a:pt x="66" y="34"/>
                  </a:lnTo>
                  <a:lnTo>
                    <a:pt x="66" y="36"/>
                  </a:lnTo>
                  <a:lnTo>
                    <a:pt x="66" y="39"/>
                  </a:lnTo>
                  <a:lnTo>
                    <a:pt x="66" y="44"/>
                  </a:lnTo>
                  <a:lnTo>
                    <a:pt x="67" y="56"/>
                  </a:lnTo>
                  <a:lnTo>
                    <a:pt x="67" y="57"/>
                  </a:lnTo>
                  <a:lnTo>
                    <a:pt x="67" y="58"/>
                  </a:lnTo>
                  <a:lnTo>
                    <a:pt x="68" y="61"/>
                  </a:lnTo>
                  <a:lnTo>
                    <a:pt x="68" y="67"/>
                  </a:lnTo>
                  <a:lnTo>
                    <a:pt x="69" y="78"/>
                  </a:lnTo>
                  <a:lnTo>
                    <a:pt x="69" y="80"/>
                  </a:lnTo>
                  <a:lnTo>
                    <a:pt x="69" y="81"/>
                  </a:lnTo>
                  <a:lnTo>
                    <a:pt x="69" y="84"/>
                  </a:lnTo>
                  <a:lnTo>
                    <a:pt x="69" y="88"/>
                  </a:lnTo>
                  <a:lnTo>
                    <a:pt x="70" y="90"/>
                  </a:lnTo>
                  <a:lnTo>
                    <a:pt x="70" y="91"/>
                  </a:lnTo>
                  <a:lnTo>
                    <a:pt x="70" y="93"/>
                  </a:lnTo>
                  <a:lnTo>
                    <a:pt x="70" y="98"/>
                  </a:lnTo>
                  <a:lnTo>
                    <a:pt x="70" y="99"/>
                  </a:lnTo>
                  <a:lnTo>
                    <a:pt x="70" y="100"/>
                  </a:lnTo>
                  <a:lnTo>
                    <a:pt x="70" y="101"/>
                  </a:lnTo>
                  <a:lnTo>
                    <a:pt x="71" y="102"/>
                  </a:lnTo>
                  <a:lnTo>
                    <a:pt x="71" y="103"/>
                  </a:lnTo>
                  <a:lnTo>
                    <a:pt x="71" y="105"/>
                  </a:lnTo>
                  <a:lnTo>
                    <a:pt x="71" y="105"/>
                  </a:lnTo>
                  <a:lnTo>
                    <a:pt x="71" y="106"/>
                  </a:lnTo>
                  <a:lnTo>
                    <a:pt x="71" y="108"/>
                  </a:lnTo>
                  <a:lnTo>
                    <a:pt x="71" y="108"/>
                  </a:lnTo>
                  <a:lnTo>
                    <a:pt x="71" y="109"/>
                  </a:lnTo>
                  <a:lnTo>
                    <a:pt x="72" y="110"/>
                  </a:lnTo>
                  <a:lnTo>
                    <a:pt x="72" y="111"/>
                  </a:lnTo>
                  <a:lnTo>
                    <a:pt x="72" y="111"/>
                  </a:lnTo>
                  <a:lnTo>
                    <a:pt x="72" y="112"/>
                  </a:lnTo>
                  <a:lnTo>
                    <a:pt x="72" y="112"/>
                  </a:lnTo>
                  <a:lnTo>
                    <a:pt x="72" y="113"/>
                  </a:lnTo>
                  <a:lnTo>
                    <a:pt x="72" y="113"/>
                  </a:lnTo>
                  <a:lnTo>
                    <a:pt x="72" y="113"/>
                  </a:lnTo>
                  <a:lnTo>
                    <a:pt x="72" y="114"/>
                  </a:lnTo>
                  <a:lnTo>
                    <a:pt x="72" y="114"/>
                  </a:lnTo>
                  <a:lnTo>
                    <a:pt x="72" y="114"/>
                  </a:lnTo>
                  <a:lnTo>
                    <a:pt x="72" y="115"/>
                  </a:lnTo>
                  <a:lnTo>
                    <a:pt x="73" y="115"/>
                  </a:lnTo>
                  <a:lnTo>
                    <a:pt x="73" y="115"/>
                  </a:lnTo>
                  <a:lnTo>
                    <a:pt x="73" y="115"/>
                  </a:lnTo>
                  <a:lnTo>
                    <a:pt x="73" y="115"/>
                  </a:lnTo>
                  <a:lnTo>
                    <a:pt x="73" y="115"/>
                  </a:lnTo>
                  <a:lnTo>
                    <a:pt x="73" y="116"/>
                  </a:lnTo>
                  <a:lnTo>
                    <a:pt x="73" y="116"/>
                  </a:lnTo>
                  <a:lnTo>
                    <a:pt x="73" y="116"/>
                  </a:lnTo>
                  <a:lnTo>
                    <a:pt x="73" y="116"/>
                  </a:lnTo>
                  <a:lnTo>
                    <a:pt x="73" y="116"/>
                  </a:lnTo>
                  <a:lnTo>
                    <a:pt x="74" y="115"/>
                  </a:lnTo>
                  <a:lnTo>
                    <a:pt x="74" y="115"/>
                  </a:lnTo>
                  <a:lnTo>
                    <a:pt x="74" y="115"/>
                  </a:lnTo>
                  <a:lnTo>
                    <a:pt x="74" y="115"/>
                  </a:lnTo>
                  <a:lnTo>
                    <a:pt x="74" y="115"/>
                  </a:lnTo>
                  <a:lnTo>
                    <a:pt x="74" y="114"/>
                  </a:lnTo>
                  <a:lnTo>
                    <a:pt x="74" y="114"/>
                  </a:lnTo>
                  <a:lnTo>
                    <a:pt x="74" y="114"/>
                  </a:lnTo>
                  <a:lnTo>
                    <a:pt x="74" y="114"/>
                  </a:lnTo>
                  <a:lnTo>
                    <a:pt x="74" y="113"/>
                  </a:lnTo>
                  <a:lnTo>
                    <a:pt x="74" y="112"/>
                  </a:lnTo>
                  <a:lnTo>
                    <a:pt x="74" y="112"/>
                  </a:lnTo>
                  <a:lnTo>
                    <a:pt x="75" y="111"/>
                  </a:lnTo>
                  <a:lnTo>
                    <a:pt x="75" y="110"/>
                  </a:lnTo>
                  <a:lnTo>
                    <a:pt x="75" y="110"/>
                  </a:lnTo>
                  <a:lnTo>
                    <a:pt x="75" y="109"/>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7" name="Freeform 84"/>
            <p:cNvSpPr>
              <a:spLocks/>
            </p:cNvSpPr>
            <p:nvPr/>
          </p:nvSpPr>
          <p:spPr bwMode="auto">
            <a:xfrm>
              <a:off x="4637" y="2186"/>
              <a:ext cx="80" cy="116"/>
            </a:xfrm>
            <a:custGeom>
              <a:avLst/>
              <a:gdLst/>
              <a:ahLst/>
              <a:cxnLst>
                <a:cxn ang="0">
                  <a:pos x="1" y="99"/>
                </a:cxn>
                <a:cxn ang="0">
                  <a:pos x="4" y="61"/>
                </a:cxn>
                <a:cxn ang="0">
                  <a:pos x="6" y="28"/>
                </a:cxn>
                <a:cxn ang="0">
                  <a:pos x="7" y="14"/>
                </a:cxn>
                <a:cxn ang="0">
                  <a:pos x="8" y="5"/>
                </a:cxn>
                <a:cxn ang="0">
                  <a:pos x="9" y="1"/>
                </a:cxn>
                <a:cxn ang="0">
                  <a:pos x="10" y="0"/>
                </a:cxn>
                <a:cxn ang="0">
                  <a:pos x="11" y="0"/>
                </a:cxn>
                <a:cxn ang="0">
                  <a:pos x="12" y="4"/>
                </a:cxn>
                <a:cxn ang="0">
                  <a:pos x="12" y="12"/>
                </a:cxn>
                <a:cxn ang="0">
                  <a:pos x="14" y="35"/>
                </a:cxn>
                <a:cxn ang="0">
                  <a:pos x="17" y="75"/>
                </a:cxn>
                <a:cxn ang="0">
                  <a:pos x="19" y="98"/>
                </a:cxn>
                <a:cxn ang="0">
                  <a:pos x="20" y="107"/>
                </a:cxn>
                <a:cxn ang="0">
                  <a:pos x="21" y="113"/>
                </a:cxn>
                <a:cxn ang="0">
                  <a:pos x="22" y="115"/>
                </a:cxn>
                <a:cxn ang="0">
                  <a:pos x="22" y="115"/>
                </a:cxn>
                <a:cxn ang="0">
                  <a:pos x="23" y="113"/>
                </a:cxn>
                <a:cxn ang="0">
                  <a:pos x="24" y="106"/>
                </a:cxn>
                <a:cxn ang="0">
                  <a:pos x="26" y="82"/>
                </a:cxn>
                <a:cxn ang="0">
                  <a:pos x="28" y="52"/>
                </a:cxn>
                <a:cxn ang="0">
                  <a:pos x="30" y="19"/>
                </a:cxn>
                <a:cxn ang="0">
                  <a:pos x="31" y="9"/>
                </a:cxn>
                <a:cxn ang="0">
                  <a:pos x="32" y="3"/>
                </a:cxn>
                <a:cxn ang="0">
                  <a:pos x="33" y="0"/>
                </a:cxn>
                <a:cxn ang="0">
                  <a:pos x="34" y="0"/>
                </a:cxn>
                <a:cxn ang="0">
                  <a:pos x="34" y="2"/>
                </a:cxn>
                <a:cxn ang="0">
                  <a:pos x="36" y="9"/>
                </a:cxn>
                <a:cxn ang="0">
                  <a:pos x="38" y="34"/>
                </a:cxn>
                <a:cxn ang="0">
                  <a:pos x="40" y="63"/>
                </a:cxn>
                <a:cxn ang="0">
                  <a:pos x="42" y="92"/>
                </a:cxn>
                <a:cxn ang="0">
                  <a:pos x="43" y="106"/>
                </a:cxn>
                <a:cxn ang="0">
                  <a:pos x="44" y="112"/>
                </a:cxn>
                <a:cxn ang="0">
                  <a:pos x="44" y="115"/>
                </a:cxn>
                <a:cxn ang="0">
                  <a:pos x="45" y="116"/>
                </a:cxn>
                <a:cxn ang="0">
                  <a:pos x="46" y="114"/>
                </a:cxn>
                <a:cxn ang="0">
                  <a:pos x="47" y="110"/>
                </a:cxn>
                <a:cxn ang="0">
                  <a:pos x="48" y="99"/>
                </a:cxn>
                <a:cxn ang="0">
                  <a:pos x="50" y="70"/>
                </a:cxn>
                <a:cxn ang="0">
                  <a:pos x="52" y="32"/>
                </a:cxn>
                <a:cxn ang="0">
                  <a:pos x="54" y="13"/>
                </a:cxn>
                <a:cxn ang="0">
                  <a:pos x="55" y="5"/>
                </a:cxn>
                <a:cxn ang="0">
                  <a:pos x="56" y="1"/>
                </a:cxn>
                <a:cxn ang="0">
                  <a:pos x="56" y="0"/>
                </a:cxn>
                <a:cxn ang="0">
                  <a:pos x="57" y="0"/>
                </a:cxn>
                <a:cxn ang="0">
                  <a:pos x="58" y="3"/>
                </a:cxn>
                <a:cxn ang="0">
                  <a:pos x="59" y="10"/>
                </a:cxn>
                <a:cxn ang="0">
                  <a:pos x="61" y="35"/>
                </a:cxn>
                <a:cxn ang="0">
                  <a:pos x="64" y="80"/>
                </a:cxn>
                <a:cxn ang="0">
                  <a:pos x="65" y="99"/>
                </a:cxn>
                <a:cxn ang="0">
                  <a:pos x="66" y="108"/>
                </a:cxn>
                <a:cxn ang="0">
                  <a:pos x="67" y="114"/>
                </a:cxn>
                <a:cxn ang="0">
                  <a:pos x="68" y="115"/>
                </a:cxn>
                <a:cxn ang="0">
                  <a:pos x="68" y="115"/>
                </a:cxn>
                <a:cxn ang="0">
                  <a:pos x="69" y="112"/>
                </a:cxn>
                <a:cxn ang="0">
                  <a:pos x="70" y="104"/>
                </a:cxn>
                <a:cxn ang="0">
                  <a:pos x="73" y="79"/>
                </a:cxn>
                <a:cxn ang="0">
                  <a:pos x="75" y="32"/>
                </a:cxn>
                <a:cxn ang="0">
                  <a:pos x="77" y="14"/>
                </a:cxn>
                <a:cxn ang="0">
                  <a:pos x="78" y="5"/>
                </a:cxn>
                <a:cxn ang="0">
                  <a:pos x="79" y="1"/>
                </a:cxn>
                <a:cxn ang="0">
                  <a:pos x="79" y="0"/>
                </a:cxn>
              </a:cxnLst>
              <a:rect l="0" t="0" r="r" b="b"/>
              <a:pathLst>
                <a:path w="80" h="116">
                  <a:moveTo>
                    <a:pt x="0" y="109"/>
                  </a:moveTo>
                  <a:lnTo>
                    <a:pt x="0" y="108"/>
                  </a:lnTo>
                  <a:lnTo>
                    <a:pt x="0" y="107"/>
                  </a:lnTo>
                  <a:lnTo>
                    <a:pt x="0" y="106"/>
                  </a:lnTo>
                  <a:lnTo>
                    <a:pt x="1" y="103"/>
                  </a:lnTo>
                  <a:lnTo>
                    <a:pt x="1" y="102"/>
                  </a:lnTo>
                  <a:lnTo>
                    <a:pt x="1" y="101"/>
                  </a:lnTo>
                  <a:lnTo>
                    <a:pt x="1" y="99"/>
                  </a:lnTo>
                  <a:lnTo>
                    <a:pt x="1" y="94"/>
                  </a:lnTo>
                  <a:lnTo>
                    <a:pt x="2" y="85"/>
                  </a:lnTo>
                  <a:lnTo>
                    <a:pt x="2" y="83"/>
                  </a:lnTo>
                  <a:lnTo>
                    <a:pt x="3" y="82"/>
                  </a:lnTo>
                  <a:lnTo>
                    <a:pt x="3" y="79"/>
                  </a:lnTo>
                  <a:lnTo>
                    <a:pt x="3" y="74"/>
                  </a:lnTo>
                  <a:lnTo>
                    <a:pt x="4" y="62"/>
                  </a:lnTo>
                  <a:lnTo>
                    <a:pt x="4" y="61"/>
                  </a:lnTo>
                  <a:lnTo>
                    <a:pt x="4" y="59"/>
                  </a:lnTo>
                  <a:lnTo>
                    <a:pt x="4" y="56"/>
                  </a:lnTo>
                  <a:lnTo>
                    <a:pt x="5" y="50"/>
                  </a:lnTo>
                  <a:lnTo>
                    <a:pt x="5" y="39"/>
                  </a:lnTo>
                  <a:lnTo>
                    <a:pt x="5" y="38"/>
                  </a:lnTo>
                  <a:lnTo>
                    <a:pt x="5" y="36"/>
                  </a:lnTo>
                  <a:lnTo>
                    <a:pt x="6" y="34"/>
                  </a:lnTo>
                  <a:lnTo>
                    <a:pt x="6" y="28"/>
                  </a:lnTo>
                  <a:lnTo>
                    <a:pt x="6" y="27"/>
                  </a:lnTo>
                  <a:lnTo>
                    <a:pt x="6" y="26"/>
                  </a:lnTo>
                  <a:lnTo>
                    <a:pt x="7" y="24"/>
                  </a:lnTo>
                  <a:lnTo>
                    <a:pt x="7" y="19"/>
                  </a:lnTo>
                  <a:lnTo>
                    <a:pt x="7" y="18"/>
                  </a:lnTo>
                  <a:lnTo>
                    <a:pt x="7" y="17"/>
                  </a:lnTo>
                  <a:lnTo>
                    <a:pt x="7" y="15"/>
                  </a:lnTo>
                  <a:lnTo>
                    <a:pt x="7" y="14"/>
                  </a:lnTo>
                  <a:lnTo>
                    <a:pt x="7" y="13"/>
                  </a:lnTo>
                  <a:lnTo>
                    <a:pt x="8" y="11"/>
                  </a:lnTo>
                  <a:lnTo>
                    <a:pt x="8" y="10"/>
                  </a:lnTo>
                  <a:lnTo>
                    <a:pt x="8" y="10"/>
                  </a:lnTo>
                  <a:lnTo>
                    <a:pt x="8" y="8"/>
                  </a:lnTo>
                  <a:lnTo>
                    <a:pt x="8" y="7"/>
                  </a:lnTo>
                  <a:lnTo>
                    <a:pt x="8" y="6"/>
                  </a:lnTo>
                  <a:lnTo>
                    <a:pt x="8" y="5"/>
                  </a:lnTo>
                  <a:lnTo>
                    <a:pt x="8" y="5"/>
                  </a:lnTo>
                  <a:lnTo>
                    <a:pt x="9" y="4"/>
                  </a:lnTo>
                  <a:lnTo>
                    <a:pt x="9" y="4"/>
                  </a:lnTo>
                  <a:lnTo>
                    <a:pt x="9" y="3"/>
                  </a:lnTo>
                  <a:lnTo>
                    <a:pt x="9" y="2"/>
                  </a:lnTo>
                  <a:lnTo>
                    <a:pt x="9" y="2"/>
                  </a:lnTo>
                  <a:lnTo>
                    <a:pt x="9" y="2"/>
                  </a:lnTo>
                  <a:lnTo>
                    <a:pt x="9" y="1"/>
                  </a:lnTo>
                  <a:lnTo>
                    <a:pt x="9" y="1"/>
                  </a:lnTo>
                  <a:lnTo>
                    <a:pt x="9" y="1"/>
                  </a:lnTo>
                  <a:lnTo>
                    <a:pt x="10" y="0"/>
                  </a:lnTo>
                  <a:lnTo>
                    <a:pt x="10" y="0"/>
                  </a:lnTo>
                  <a:lnTo>
                    <a:pt x="10" y="0"/>
                  </a:lnTo>
                  <a:lnTo>
                    <a:pt x="10" y="0"/>
                  </a:lnTo>
                  <a:lnTo>
                    <a:pt x="10" y="0"/>
                  </a:lnTo>
                  <a:lnTo>
                    <a:pt x="10" y="0"/>
                  </a:lnTo>
                  <a:lnTo>
                    <a:pt x="10" y="0"/>
                  </a:lnTo>
                  <a:lnTo>
                    <a:pt x="10" y="0"/>
                  </a:lnTo>
                  <a:lnTo>
                    <a:pt x="10" y="0"/>
                  </a:lnTo>
                  <a:lnTo>
                    <a:pt x="10" y="0"/>
                  </a:lnTo>
                  <a:lnTo>
                    <a:pt x="10" y="0"/>
                  </a:lnTo>
                  <a:lnTo>
                    <a:pt x="10" y="0"/>
                  </a:lnTo>
                  <a:lnTo>
                    <a:pt x="11" y="0"/>
                  </a:lnTo>
                  <a:lnTo>
                    <a:pt x="11" y="0"/>
                  </a:lnTo>
                  <a:lnTo>
                    <a:pt x="11" y="1"/>
                  </a:lnTo>
                  <a:lnTo>
                    <a:pt x="11" y="1"/>
                  </a:lnTo>
                  <a:lnTo>
                    <a:pt x="11" y="1"/>
                  </a:lnTo>
                  <a:lnTo>
                    <a:pt x="11" y="2"/>
                  </a:lnTo>
                  <a:lnTo>
                    <a:pt x="11" y="2"/>
                  </a:lnTo>
                  <a:lnTo>
                    <a:pt x="11" y="2"/>
                  </a:lnTo>
                  <a:lnTo>
                    <a:pt x="11" y="3"/>
                  </a:lnTo>
                  <a:lnTo>
                    <a:pt x="12" y="4"/>
                  </a:lnTo>
                  <a:lnTo>
                    <a:pt x="12" y="4"/>
                  </a:lnTo>
                  <a:lnTo>
                    <a:pt x="12" y="6"/>
                  </a:lnTo>
                  <a:lnTo>
                    <a:pt x="12" y="6"/>
                  </a:lnTo>
                  <a:lnTo>
                    <a:pt x="12" y="7"/>
                  </a:lnTo>
                  <a:lnTo>
                    <a:pt x="12" y="8"/>
                  </a:lnTo>
                  <a:lnTo>
                    <a:pt x="12" y="9"/>
                  </a:lnTo>
                  <a:lnTo>
                    <a:pt x="12" y="10"/>
                  </a:lnTo>
                  <a:lnTo>
                    <a:pt x="12" y="12"/>
                  </a:lnTo>
                  <a:lnTo>
                    <a:pt x="13" y="15"/>
                  </a:lnTo>
                  <a:lnTo>
                    <a:pt x="13" y="16"/>
                  </a:lnTo>
                  <a:lnTo>
                    <a:pt x="13" y="17"/>
                  </a:lnTo>
                  <a:lnTo>
                    <a:pt x="13" y="19"/>
                  </a:lnTo>
                  <a:lnTo>
                    <a:pt x="14" y="23"/>
                  </a:lnTo>
                  <a:lnTo>
                    <a:pt x="14" y="33"/>
                  </a:lnTo>
                  <a:lnTo>
                    <a:pt x="14" y="34"/>
                  </a:lnTo>
                  <a:lnTo>
                    <a:pt x="14" y="35"/>
                  </a:lnTo>
                  <a:lnTo>
                    <a:pt x="15" y="38"/>
                  </a:lnTo>
                  <a:lnTo>
                    <a:pt x="15" y="43"/>
                  </a:lnTo>
                  <a:lnTo>
                    <a:pt x="16" y="53"/>
                  </a:lnTo>
                  <a:lnTo>
                    <a:pt x="16" y="55"/>
                  </a:lnTo>
                  <a:lnTo>
                    <a:pt x="16" y="56"/>
                  </a:lnTo>
                  <a:lnTo>
                    <a:pt x="16" y="59"/>
                  </a:lnTo>
                  <a:lnTo>
                    <a:pt x="16" y="64"/>
                  </a:lnTo>
                  <a:lnTo>
                    <a:pt x="17" y="75"/>
                  </a:lnTo>
                  <a:lnTo>
                    <a:pt x="17" y="76"/>
                  </a:lnTo>
                  <a:lnTo>
                    <a:pt x="17" y="77"/>
                  </a:lnTo>
                  <a:lnTo>
                    <a:pt x="17" y="80"/>
                  </a:lnTo>
                  <a:lnTo>
                    <a:pt x="18" y="85"/>
                  </a:lnTo>
                  <a:lnTo>
                    <a:pt x="18" y="94"/>
                  </a:lnTo>
                  <a:lnTo>
                    <a:pt x="18" y="95"/>
                  </a:lnTo>
                  <a:lnTo>
                    <a:pt x="19" y="96"/>
                  </a:lnTo>
                  <a:lnTo>
                    <a:pt x="19" y="98"/>
                  </a:lnTo>
                  <a:lnTo>
                    <a:pt x="19" y="99"/>
                  </a:lnTo>
                  <a:lnTo>
                    <a:pt x="19" y="100"/>
                  </a:lnTo>
                  <a:lnTo>
                    <a:pt x="19" y="102"/>
                  </a:lnTo>
                  <a:lnTo>
                    <a:pt x="19" y="103"/>
                  </a:lnTo>
                  <a:lnTo>
                    <a:pt x="19" y="104"/>
                  </a:lnTo>
                  <a:lnTo>
                    <a:pt x="20" y="106"/>
                  </a:lnTo>
                  <a:lnTo>
                    <a:pt x="20" y="106"/>
                  </a:lnTo>
                  <a:lnTo>
                    <a:pt x="20" y="107"/>
                  </a:lnTo>
                  <a:lnTo>
                    <a:pt x="20" y="109"/>
                  </a:lnTo>
                  <a:lnTo>
                    <a:pt x="20" y="109"/>
                  </a:lnTo>
                  <a:lnTo>
                    <a:pt x="20" y="110"/>
                  </a:lnTo>
                  <a:lnTo>
                    <a:pt x="20" y="111"/>
                  </a:lnTo>
                  <a:lnTo>
                    <a:pt x="20" y="111"/>
                  </a:lnTo>
                  <a:lnTo>
                    <a:pt x="20" y="112"/>
                  </a:lnTo>
                  <a:lnTo>
                    <a:pt x="20" y="112"/>
                  </a:lnTo>
                  <a:lnTo>
                    <a:pt x="21" y="113"/>
                  </a:lnTo>
                  <a:lnTo>
                    <a:pt x="21" y="114"/>
                  </a:lnTo>
                  <a:lnTo>
                    <a:pt x="21" y="114"/>
                  </a:lnTo>
                  <a:lnTo>
                    <a:pt x="21" y="114"/>
                  </a:lnTo>
                  <a:lnTo>
                    <a:pt x="21" y="114"/>
                  </a:lnTo>
                  <a:lnTo>
                    <a:pt x="21" y="115"/>
                  </a:lnTo>
                  <a:lnTo>
                    <a:pt x="21" y="115"/>
                  </a:lnTo>
                  <a:lnTo>
                    <a:pt x="21" y="115"/>
                  </a:lnTo>
                  <a:lnTo>
                    <a:pt x="22" y="115"/>
                  </a:lnTo>
                  <a:lnTo>
                    <a:pt x="22" y="115"/>
                  </a:lnTo>
                  <a:lnTo>
                    <a:pt x="22" y="116"/>
                  </a:lnTo>
                  <a:lnTo>
                    <a:pt x="22" y="116"/>
                  </a:lnTo>
                  <a:lnTo>
                    <a:pt x="22" y="116"/>
                  </a:lnTo>
                  <a:lnTo>
                    <a:pt x="22" y="116"/>
                  </a:lnTo>
                  <a:lnTo>
                    <a:pt x="22" y="115"/>
                  </a:lnTo>
                  <a:lnTo>
                    <a:pt x="22" y="115"/>
                  </a:lnTo>
                  <a:lnTo>
                    <a:pt x="22" y="115"/>
                  </a:lnTo>
                  <a:lnTo>
                    <a:pt x="22" y="115"/>
                  </a:lnTo>
                  <a:lnTo>
                    <a:pt x="22" y="115"/>
                  </a:lnTo>
                  <a:lnTo>
                    <a:pt x="22" y="114"/>
                  </a:lnTo>
                  <a:lnTo>
                    <a:pt x="23" y="114"/>
                  </a:lnTo>
                  <a:lnTo>
                    <a:pt x="23" y="114"/>
                  </a:lnTo>
                  <a:lnTo>
                    <a:pt x="23" y="114"/>
                  </a:lnTo>
                  <a:lnTo>
                    <a:pt x="23" y="113"/>
                  </a:lnTo>
                  <a:lnTo>
                    <a:pt x="23" y="113"/>
                  </a:lnTo>
                  <a:lnTo>
                    <a:pt x="23" y="112"/>
                  </a:lnTo>
                  <a:lnTo>
                    <a:pt x="23" y="112"/>
                  </a:lnTo>
                  <a:lnTo>
                    <a:pt x="23" y="110"/>
                  </a:lnTo>
                  <a:lnTo>
                    <a:pt x="23" y="110"/>
                  </a:lnTo>
                  <a:lnTo>
                    <a:pt x="24" y="109"/>
                  </a:lnTo>
                  <a:lnTo>
                    <a:pt x="24" y="108"/>
                  </a:lnTo>
                  <a:lnTo>
                    <a:pt x="24" y="107"/>
                  </a:lnTo>
                  <a:lnTo>
                    <a:pt x="24" y="106"/>
                  </a:lnTo>
                  <a:lnTo>
                    <a:pt x="24" y="105"/>
                  </a:lnTo>
                  <a:lnTo>
                    <a:pt x="24" y="101"/>
                  </a:lnTo>
                  <a:lnTo>
                    <a:pt x="24" y="100"/>
                  </a:lnTo>
                  <a:lnTo>
                    <a:pt x="25" y="99"/>
                  </a:lnTo>
                  <a:lnTo>
                    <a:pt x="25" y="97"/>
                  </a:lnTo>
                  <a:lnTo>
                    <a:pt x="25" y="93"/>
                  </a:lnTo>
                  <a:lnTo>
                    <a:pt x="26" y="84"/>
                  </a:lnTo>
                  <a:lnTo>
                    <a:pt x="26" y="82"/>
                  </a:lnTo>
                  <a:lnTo>
                    <a:pt x="26" y="81"/>
                  </a:lnTo>
                  <a:lnTo>
                    <a:pt x="26" y="79"/>
                  </a:lnTo>
                  <a:lnTo>
                    <a:pt x="27" y="74"/>
                  </a:lnTo>
                  <a:lnTo>
                    <a:pt x="27" y="63"/>
                  </a:lnTo>
                  <a:lnTo>
                    <a:pt x="27" y="61"/>
                  </a:lnTo>
                  <a:lnTo>
                    <a:pt x="28" y="60"/>
                  </a:lnTo>
                  <a:lnTo>
                    <a:pt x="28" y="57"/>
                  </a:lnTo>
                  <a:lnTo>
                    <a:pt x="28" y="52"/>
                  </a:lnTo>
                  <a:lnTo>
                    <a:pt x="29" y="41"/>
                  </a:lnTo>
                  <a:lnTo>
                    <a:pt x="29" y="40"/>
                  </a:lnTo>
                  <a:lnTo>
                    <a:pt x="29" y="38"/>
                  </a:lnTo>
                  <a:lnTo>
                    <a:pt x="29" y="36"/>
                  </a:lnTo>
                  <a:lnTo>
                    <a:pt x="29" y="31"/>
                  </a:lnTo>
                  <a:lnTo>
                    <a:pt x="30" y="22"/>
                  </a:lnTo>
                  <a:lnTo>
                    <a:pt x="30" y="20"/>
                  </a:lnTo>
                  <a:lnTo>
                    <a:pt x="30" y="19"/>
                  </a:lnTo>
                  <a:lnTo>
                    <a:pt x="30" y="17"/>
                  </a:lnTo>
                  <a:lnTo>
                    <a:pt x="31" y="16"/>
                  </a:lnTo>
                  <a:lnTo>
                    <a:pt x="31" y="15"/>
                  </a:lnTo>
                  <a:lnTo>
                    <a:pt x="31" y="13"/>
                  </a:lnTo>
                  <a:lnTo>
                    <a:pt x="31" y="12"/>
                  </a:lnTo>
                  <a:lnTo>
                    <a:pt x="31" y="11"/>
                  </a:lnTo>
                  <a:lnTo>
                    <a:pt x="31" y="10"/>
                  </a:lnTo>
                  <a:lnTo>
                    <a:pt x="31" y="9"/>
                  </a:lnTo>
                  <a:lnTo>
                    <a:pt x="31" y="8"/>
                  </a:lnTo>
                  <a:lnTo>
                    <a:pt x="32" y="6"/>
                  </a:lnTo>
                  <a:lnTo>
                    <a:pt x="32" y="6"/>
                  </a:lnTo>
                  <a:lnTo>
                    <a:pt x="32" y="5"/>
                  </a:lnTo>
                  <a:lnTo>
                    <a:pt x="32" y="4"/>
                  </a:lnTo>
                  <a:lnTo>
                    <a:pt x="32" y="4"/>
                  </a:lnTo>
                  <a:lnTo>
                    <a:pt x="32" y="3"/>
                  </a:lnTo>
                  <a:lnTo>
                    <a:pt x="32" y="3"/>
                  </a:lnTo>
                  <a:lnTo>
                    <a:pt x="32" y="2"/>
                  </a:lnTo>
                  <a:lnTo>
                    <a:pt x="32" y="2"/>
                  </a:lnTo>
                  <a:lnTo>
                    <a:pt x="32" y="1"/>
                  </a:lnTo>
                  <a:lnTo>
                    <a:pt x="33" y="1"/>
                  </a:lnTo>
                  <a:lnTo>
                    <a:pt x="33" y="1"/>
                  </a:lnTo>
                  <a:lnTo>
                    <a:pt x="33" y="0"/>
                  </a:lnTo>
                  <a:lnTo>
                    <a:pt x="33" y="0"/>
                  </a:lnTo>
                  <a:lnTo>
                    <a:pt x="33" y="0"/>
                  </a:lnTo>
                  <a:lnTo>
                    <a:pt x="33" y="0"/>
                  </a:lnTo>
                  <a:lnTo>
                    <a:pt x="33" y="0"/>
                  </a:lnTo>
                  <a:lnTo>
                    <a:pt x="33" y="0"/>
                  </a:lnTo>
                  <a:lnTo>
                    <a:pt x="33" y="0"/>
                  </a:lnTo>
                  <a:lnTo>
                    <a:pt x="34" y="0"/>
                  </a:lnTo>
                  <a:lnTo>
                    <a:pt x="34" y="0"/>
                  </a:lnTo>
                  <a:lnTo>
                    <a:pt x="34" y="0"/>
                  </a:lnTo>
                  <a:lnTo>
                    <a:pt x="34" y="0"/>
                  </a:lnTo>
                  <a:lnTo>
                    <a:pt x="34" y="0"/>
                  </a:lnTo>
                  <a:lnTo>
                    <a:pt x="34" y="0"/>
                  </a:lnTo>
                  <a:lnTo>
                    <a:pt x="34" y="1"/>
                  </a:lnTo>
                  <a:lnTo>
                    <a:pt x="34" y="1"/>
                  </a:lnTo>
                  <a:lnTo>
                    <a:pt x="34" y="1"/>
                  </a:lnTo>
                  <a:lnTo>
                    <a:pt x="34" y="2"/>
                  </a:lnTo>
                  <a:lnTo>
                    <a:pt x="34" y="2"/>
                  </a:lnTo>
                  <a:lnTo>
                    <a:pt x="34" y="2"/>
                  </a:lnTo>
                  <a:lnTo>
                    <a:pt x="35" y="3"/>
                  </a:lnTo>
                  <a:lnTo>
                    <a:pt x="35" y="3"/>
                  </a:lnTo>
                  <a:lnTo>
                    <a:pt x="35" y="4"/>
                  </a:lnTo>
                  <a:lnTo>
                    <a:pt x="35" y="5"/>
                  </a:lnTo>
                  <a:lnTo>
                    <a:pt x="35" y="6"/>
                  </a:lnTo>
                  <a:lnTo>
                    <a:pt x="35" y="6"/>
                  </a:lnTo>
                  <a:lnTo>
                    <a:pt x="35" y="8"/>
                  </a:lnTo>
                  <a:lnTo>
                    <a:pt x="36" y="9"/>
                  </a:lnTo>
                  <a:lnTo>
                    <a:pt x="36" y="10"/>
                  </a:lnTo>
                  <a:lnTo>
                    <a:pt x="36" y="11"/>
                  </a:lnTo>
                  <a:lnTo>
                    <a:pt x="36" y="15"/>
                  </a:lnTo>
                  <a:lnTo>
                    <a:pt x="36" y="16"/>
                  </a:lnTo>
                  <a:lnTo>
                    <a:pt x="36" y="17"/>
                  </a:lnTo>
                  <a:lnTo>
                    <a:pt x="36" y="19"/>
                  </a:lnTo>
                  <a:lnTo>
                    <a:pt x="37" y="24"/>
                  </a:lnTo>
                  <a:lnTo>
                    <a:pt x="38" y="34"/>
                  </a:lnTo>
                  <a:lnTo>
                    <a:pt x="38" y="35"/>
                  </a:lnTo>
                  <a:lnTo>
                    <a:pt x="38" y="37"/>
                  </a:lnTo>
                  <a:lnTo>
                    <a:pt x="38" y="39"/>
                  </a:lnTo>
                  <a:lnTo>
                    <a:pt x="38" y="45"/>
                  </a:lnTo>
                  <a:lnTo>
                    <a:pt x="39" y="57"/>
                  </a:lnTo>
                  <a:lnTo>
                    <a:pt x="39" y="58"/>
                  </a:lnTo>
                  <a:lnTo>
                    <a:pt x="39" y="60"/>
                  </a:lnTo>
                  <a:lnTo>
                    <a:pt x="40" y="63"/>
                  </a:lnTo>
                  <a:lnTo>
                    <a:pt x="40" y="68"/>
                  </a:lnTo>
                  <a:lnTo>
                    <a:pt x="41" y="80"/>
                  </a:lnTo>
                  <a:lnTo>
                    <a:pt x="41" y="81"/>
                  </a:lnTo>
                  <a:lnTo>
                    <a:pt x="41" y="82"/>
                  </a:lnTo>
                  <a:lnTo>
                    <a:pt x="41" y="85"/>
                  </a:lnTo>
                  <a:lnTo>
                    <a:pt x="41" y="90"/>
                  </a:lnTo>
                  <a:lnTo>
                    <a:pt x="42" y="91"/>
                  </a:lnTo>
                  <a:lnTo>
                    <a:pt x="42" y="92"/>
                  </a:lnTo>
                  <a:lnTo>
                    <a:pt x="42" y="95"/>
                  </a:lnTo>
                  <a:lnTo>
                    <a:pt x="42" y="99"/>
                  </a:lnTo>
                  <a:lnTo>
                    <a:pt x="42" y="100"/>
                  </a:lnTo>
                  <a:lnTo>
                    <a:pt x="42" y="101"/>
                  </a:lnTo>
                  <a:lnTo>
                    <a:pt x="42" y="103"/>
                  </a:lnTo>
                  <a:lnTo>
                    <a:pt x="43" y="104"/>
                  </a:lnTo>
                  <a:lnTo>
                    <a:pt x="43" y="104"/>
                  </a:lnTo>
                  <a:lnTo>
                    <a:pt x="43" y="106"/>
                  </a:lnTo>
                  <a:lnTo>
                    <a:pt x="43" y="107"/>
                  </a:lnTo>
                  <a:lnTo>
                    <a:pt x="43" y="107"/>
                  </a:lnTo>
                  <a:lnTo>
                    <a:pt x="43" y="109"/>
                  </a:lnTo>
                  <a:lnTo>
                    <a:pt x="43" y="109"/>
                  </a:lnTo>
                  <a:lnTo>
                    <a:pt x="43" y="110"/>
                  </a:lnTo>
                  <a:lnTo>
                    <a:pt x="44" y="111"/>
                  </a:lnTo>
                  <a:lnTo>
                    <a:pt x="44" y="112"/>
                  </a:lnTo>
                  <a:lnTo>
                    <a:pt x="44" y="112"/>
                  </a:lnTo>
                  <a:lnTo>
                    <a:pt x="44" y="112"/>
                  </a:lnTo>
                  <a:lnTo>
                    <a:pt x="44" y="113"/>
                  </a:lnTo>
                  <a:lnTo>
                    <a:pt x="44" y="113"/>
                  </a:lnTo>
                  <a:lnTo>
                    <a:pt x="44" y="114"/>
                  </a:lnTo>
                  <a:lnTo>
                    <a:pt x="44" y="114"/>
                  </a:lnTo>
                  <a:lnTo>
                    <a:pt x="44" y="114"/>
                  </a:lnTo>
                  <a:lnTo>
                    <a:pt x="44" y="115"/>
                  </a:lnTo>
                  <a:lnTo>
                    <a:pt x="44" y="115"/>
                  </a:lnTo>
                  <a:lnTo>
                    <a:pt x="44" y="115"/>
                  </a:lnTo>
                  <a:lnTo>
                    <a:pt x="45" y="115"/>
                  </a:lnTo>
                  <a:lnTo>
                    <a:pt x="45" y="115"/>
                  </a:lnTo>
                  <a:lnTo>
                    <a:pt x="45" y="115"/>
                  </a:lnTo>
                  <a:lnTo>
                    <a:pt x="45" y="116"/>
                  </a:lnTo>
                  <a:lnTo>
                    <a:pt x="45" y="116"/>
                  </a:lnTo>
                  <a:lnTo>
                    <a:pt x="45" y="116"/>
                  </a:lnTo>
                  <a:lnTo>
                    <a:pt x="45" y="116"/>
                  </a:lnTo>
                  <a:lnTo>
                    <a:pt x="45" y="116"/>
                  </a:lnTo>
                  <a:lnTo>
                    <a:pt x="45" y="115"/>
                  </a:lnTo>
                  <a:lnTo>
                    <a:pt x="45" y="115"/>
                  </a:lnTo>
                  <a:lnTo>
                    <a:pt x="46" y="115"/>
                  </a:lnTo>
                  <a:lnTo>
                    <a:pt x="46" y="115"/>
                  </a:lnTo>
                  <a:lnTo>
                    <a:pt x="46" y="115"/>
                  </a:lnTo>
                  <a:lnTo>
                    <a:pt x="46" y="114"/>
                  </a:lnTo>
                  <a:lnTo>
                    <a:pt x="46" y="114"/>
                  </a:lnTo>
                  <a:lnTo>
                    <a:pt x="46" y="114"/>
                  </a:lnTo>
                  <a:lnTo>
                    <a:pt x="46" y="114"/>
                  </a:lnTo>
                  <a:lnTo>
                    <a:pt x="46" y="113"/>
                  </a:lnTo>
                  <a:lnTo>
                    <a:pt x="46" y="113"/>
                  </a:lnTo>
                  <a:lnTo>
                    <a:pt x="46" y="112"/>
                  </a:lnTo>
                  <a:lnTo>
                    <a:pt x="46" y="111"/>
                  </a:lnTo>
                  <a:lnTo>
                    <a:pt x="46" y="111"/>
                  </a:lnTo>
                  <a:lnTo>
                    <a:pt x="47" y="110"/>
                  </a:lnTo>
                  <a:lnTo>
                    <a:pt x="47" y="109"/>
                  </a:lnTo>
                  <a:lnTo>
                    <a:pt x="47" y="108"/>
                  </a:lnTo>
                  <a:lnTo>
                    <a:pt x="47" y="107"/>
                  </a:lnTo>
                  <a:lnTo>
                    <a:pt x="47" y="106"/>
                  </a:lnTo>
                  <a:lnTo>
                    <a:pt x="47" y="105"/>
                  </a:lnTo>
                  <a:lnTo>
                    <a:pt x="47" y="104"/>
                  </a:lnTo>
                  <a:lnTo>
                    <a:pt x="48" y="100"/>
                  </a:lnTo>
                  <a:lnTo>
                    <a:pt x="48" y="99"/>
                  </a:lnTo>
                  <a:lnTo>
                    <a:pt x="48" y="98"/>
                  </a:lnTo>
                  <a:lnTo>
                    <a:pt x="48" y="96"/>
                  </a:lnTo>
                  <a:lnTo>
                    <a:pt x="48" y="91"/>
                  </a:lnTo>
                  <a:lnTo>
                    <a:pt x="49" y="81"/>
                  </a:lnTo>
                  <a:lnTo>
                    <a:pt x="49" y="80"/>
                  </a:lnTo>
                  <a:lnTo>
                    <a:pt x="49" y="78"/>
                  </a:lnTo>
                  <a:lnTo>
                    <a:pt x="50" y="76"/>
                  </a:lnTo>
                  <a:lnTo>
                    <a:pt x="50" y="70"/>
                  </a:lnTo>
                  <a:lnTo>
                    <a:pt x="51" y="58"/>
                  </a:lnTo>
                  <a:lnTo>
                    <a:pt x="51" y="56"/>
                  </a:lnTo>
                  <a:lnTo>
                    <a:pt x="51" y="55"/>
                  </a:lnTo>
                  <a:lnTo>
                    <a:pt x="51" y="52"/>
                  </a:lnTo>
                  <a:lnTo>
                    <a:pt x="52" y="46"/>
                  </a:lnTo>
                  <a:lnTo>
                    <a:pt x="52" y="35"/>
                  </a:lnTo>
                  <a:lnTo>
                    <a:pt x="52" y="33"/>
                  </a:lnTo>
                  <a:lnTo>
                    <a:pt x="52" y="32"/>
                  </a:lnTo>
                  <a:lnTo>
                    <a:pt x="53" y="29"/>
                  </a:lnTo>
                  <a:lnTo>
                    <a:pt x="53" y="24"/>
                  </a:lnTo>
                  <a:lnTo>
                    <a:pt x="53" y="23"/>
                  </a:lnTo>
                  <a:lnTo>
                    <a:pt x="53" y="22"/>
                  </a:lnTo>
                  <a:lnTo>
                    <a:pt x="53" y="20"/>
                  </a:lnTo>
                  <a:lnTo>
                    <a:pt x="54" y="15"/>
                  </a:lnTo>
                  <a:lnTo>
                    <a:pt x="54" y="14"/>
                  </a:lnTo>
                  <a:lnTo>
                    <a:pt x="54" y="13"/>
                  </a:lnTo>
                  <a:lnTo>
                    <a:pt x="54" y="12"/>
                  </a:lnTo>
                  <a:lnTo>
                    <a:pt x="54" y="11"/>
                  </a:lnTo>
                  <a:lnTo>
                    <a:pt x="54" y="10"/>
                  </a:lnTo>
                  <a:lnTo>
                    <a:pt x="54" y="8"/>
                  </a:lnTo>
                  <a:lnTo>
                    <a:pt x="55" y="8"/>
                  </a:lnTo>
                  <a:lnTo>
                    <a:pt x="55" y="7"/>
                  </a:lnTo>
                  <a:lnTo>
                    <a:pt x="55" y="6"/>
                  </a:lnTo>
                  <a:lnTo>
                    <a:pt x="55" y="5"/>
                  </a:lnTo>
                  <a:lnTo>
                    <a:pt x="55" y="4"/>
                  </a:lnTo>
                  <a:lnTo>
                    <a:pt x="55" y="4"/>
                  </a:lnTo>
                  <a:lnTo>
                    <a:pt x="55" y="3"/>
                  </a:lnTo>
                  <a:lnTo>
                    <a:pt x="55" y="2"/>
                  </a:lnTo>
                  <a:lnTo>
                    <a:pt x="56" y="2"/>
                  </a:lnTo>
                  <a:lnTo>
                    <a:pt x="56" y="2"/>
                  </a:lnTo>
                  <a:lnTo>
                    <a:pt x="56" y="1"/>
                  </a:lnTo>
                  <a:lnTo>
                    <a:pt x="56" y="1"/>
                  </a:lnTo>
                  <a:lnTo>
                    <a:pt x="56" y="1"/>
                  </a:lnTo>
                  <a:lnTo>
                    <a:pt x="56" y="0"/>
                  </a:lnTo>
                  <a:lnTo>
                    <a:pt x="56" y="0"/>
                  </a:lnTo>
                  <a:lnTo>
                    <a:pt x="56" y="0"/>
                  </a:lnTo>
                  <a:lnTo>
                    <a:pt x="56" y="0"/>
                  </a:lnTo>
                  <a:lnTo>
                    <a:pt x="56" y="0"/>
                  </a:lnTo>
                  <a:lnTo>
                    <a:pt x="56" y="0"/>
                  </a:lnTo>
                  <a:lnTo>
                    <a:pt x="56" y="0"/>
                  </a:lnTo>
                  <a:lnTo>
                    <a:pt x="56" y="0"/>
                  </a:lnTo>
                  <a:lnTo>
                    <a:pt x="57" y="0"/>
                  </a:lnTo>
                  <a:lnTo>
                    <a:pt x="57" y="0"/>
                  </a:lnTo>
                  <a:lnTo>
                    <a:pt x="57" y="0"/>
                  </a:lnTo>
                  <a:lnTo>
                    <a:pt x="57" y="0"/>
                  </a:lnTo>
                  <a:lnTo>
                    <a:pt x="57" y="0"/>
                  </a:lnTo>
                  <a:lnTo>
                    <a:pt x="57" y="0"/>
                  </a:lnTo>
                  <a:lnTo>
                    <a:pt x="57" y="0"/>
                  </a:lnTo>
                  <a:lnTo>
                    <a:pt x="57" y="1"/>
                  </a:lnTo>
                  <a:lnTo>
                    <a:pt x="57" y="1"/>
                  </a:lnTo>
                  <a:lnTo>
                    <a:pt x="57" y="1"/>
                  </a:lnTo>
                  <a:lnTo>
                    <a:pt x="58" y="2"/>
                  </a:lnTo>
                  <a:lnTo>
                    <a:pt x="58" y="2"/>
                  </a:lnTo>
                  <a:lnTo>
                    <a:pt x="58" y="2"/>
                  </a:lnTo>
                  <a:lnTo>
                    <a:pt x="58" y="3"/>
                  </a:lnTo>
                  <a:lnTo>
                    <a:pt x="58" y="3"/>
                  </a:lnTo>
                  <a:lnTo>
                    <a:pt x="58" y="4"/>
                  </a:lnTo>
                  <a:lnTo>
                    <a:pt x="58" y="5"/>
                  </a:lnTo>
                  <a:lnTo>
                    <a:pt x="58" y="6"/>
                  </a:lnTo>
                  <a:lnTo>
                    <a:pt x="58" y="7"/>
                  </a:lnTo>
                  <a:lnTo>
                    <a:pt x="58" y="8"/>
                  </a:lnTo>
                  <a:lnTo>
                    <a:pt x="58" y="8"/>
                  </a:lnTo>
                  <a:lnTo>
                    <a:pt x="59" y="10"/>
                  </a:lnTo>
                  <a:lnTo>
                    <a:pt x="59" y="10"/>
                  </a:lnTo>
                  <a:lnTo>
                    <a:pt x="59" y="11"/>
                  </a:lnTo>
                  <a:lnTo>
                    <a:pt x="59" y="13"/>
                  </a:lnTo>
                  <a:lnTo>
                    <a:pt x="59" y="17"/>
                  </a:lnTo>
                  <a:lnTo>
                    <a:pt x="60" y="18"/>
                  </a:lnTo>
                  <a:lnTo>
                    <a:pt x="60" y="19"/>
                  </a:lnTo>
                  <a:lnTo>
                    <a:pt x="60" y="21"/>
                  </a:lnTo>
                  <a:lnTo>
                    <a:pt x="60" y="25"/>
                  </a:lnTo>
                  <a:lnTo>
                    <a:pt x="61" y="35"/>
                  </a:lnTo>
                  <a:lnTo>
                    <a:pt x="62" y="56"/>
                  </a:lnTo>
                  <a:lnTo>
                    <a:pt x="62" y="58"/>
                  </a:lnTo>
                  <a:lnTo>
                    <a:pt x="62" y="59"/>
                  </a:lnTo>
                  <a:lnTo>
                    <a:pt x="62" y="62"/>
                  </a:lnTo>
                  <a:lnTo>
                    <a:pt x="63" y="67"/>
                  </a:lnTo>
                  <a:lnTo>
                    <a:pt x="64" y="78"/>
                  </a:lnTo>
                  <a:lnTo>
                    <a:pt x="64" y="79"/>
                  </a:lnTo>
                  <a:lnTo>
                    <a:pt x="64" y="80"/>
                  </a:lnTo>
                  <a:lnTo>
                    <a:pt x="64" y="83"/>
                  </a:lnTo>
                  <a:lnTo>
                    <a:pt x="64" y="88"/>
                  </a:lnTo>
                  <a:lnTo>
                    <a:pt x="64" y="89"/>
                  </a:lnTo>
                  <a:lnTo>
                    <a:pt x="64" y="90"/>
                  </a:lnTo>
                  <a:lnTo>
                    <a:pt x="65" y="92"/>
                  </a:lnTo>
                  <a:lnTo>
                    <a:pt x="65" y="96"/>
                  </a:lnTo>
                  <a:lnTo>
                    <a:pt x="65" y="98"/>
                  </a:lnTo>
                  <a:lnTo>
                    <a:pt x="65" y="99"/>
                  </a:lnTo>
                  <a:lnTo>
                    <a:pt x="65" y="101"/>
                  </a:lnTo>
                  <a:lnTo>
                    <a:pt x="65" y="102"/>
                  </a:lnTo>
                  <a:lnTo>
                    <a:pt x="66" y="103"/>
                  </a:lnTo>
                  <a:lnTo>
                    <a:pt x="66" y="104"/>
                  </a:lnTo>
                  <a:lnTo>
                    <a:pt x="66" y="105"/>
                  </a:lnTo>
                  <a:lnTo>
                    <a:pt x="66" y="106"/>
                  </a:lnTo>
                  <a:lnTo>
                    <a:pt x="66" y="108"/>
                  </a:lnTo>
                  <a:lnTo>
                    <a:pt x="66" y="108"/>
                  </a:lnTo>
                  <a:lnTo>
                    <a:pt x="66" y="109"/>
                  </a:lnTo>
                  <a:lnTo>
                    <a:pt x="66" y="110"/>
                  </a:lnTo>
                  <a:lnTo>
                    <a:pt x="66" y="111"/>
                  </a:lnTo>
                  <a:lnTo>
                    <a:pt x="67" y="112"/>
                  </a:lnTo>
                  <a:lnTo>
                    <a:pt x="67" y="112"/>
                  </a:lnTo>
                  <a:lnTo>
                    <a:pt x="67" y="113"/>
                  </a:lnTo>
                  <a:lnTo>
                    <a:pt x="67" y="113"/>
                  </a:lnTo>
                  <a:lnTo>
                    <a:pt x="67" y="114"/>
                  </a:lnTo>
                  <a:lnTo>
                    <a:pt x="67" y="114"/>
                  </a:lnTo>
                  <a:lnTo>
                    <a:pt x="67" y="114"/>
                  </a:lnTo>
                  <a:lnTo>
                    <a:pt x="67" y="114"/>
                  </a:lnTo>
                  <a:lnTo>
                    <a:pt x="67" y="115"/>
                  </a:lnTo>
                  <a:lnTo>
                    <a:pt x="68" y="115"/>
                  </a:lnTo>
                  <a:lnTo>
                    <a:pt x="68" y="115"/>
                  </a:lnTo>
                  <a:lnTo>
                    <a:pt x="68" y="115"/>
                  </a:lnTo>
                  <a:lnTo>
                    <a:pt x="68" y="115"/>
                  </a:lnTo>
                  <a:lnTo>
                    <a:pt x="68" y="116"/>
                  </a:lnTo>
                  <a:lnTo>
                    <a:pt x="68" y="116"/>
                  </a:lnTo>
                  <a:lnTo>
                    <a:pt x="68" y="116"/>
                  </a:lnTo>
                  <a:lnTo>
                    <a:pt x="68" y="116"/>
                  </a:lnTo>
                  <a:lnTo>
                    <a:pt x="68" y="115"/>
                  </a:lnTo>
                  <a:lnTo>
                    <a:pt x="68" y="115"/>
                  </a:lnTo>
                  <a:lnTo>
                    <a:pt x="68" y="115"/>
                  </a:lnTo>
                  <a:lnTo>
                    <a:pt x="68" y="115"/>
                  </a:lnTo>
                  <a:lnTo>
                    <a:pt x="69" y="115"/>
                  </a:lnTo>
                  <a:lnTo>
                    <a:pt x="69" y="114"/>
                  </a:lnTo>
                  <a:lnTo>
                    <a:pt x="69" y="114"/>
                  </a:lnTo>
                  <a:lnTo>
                    <a:pt x="69" y="114"/>
                  </a:lnTo>
                  <a:lnTo>
                    <a:pt x="69" y="113"/>
                  </a:lnTo>
                  <a:lnTo>
                    <a:pt x="69" y="113"/>
                  </a:lnTo>
                  <a:lnTo>
                    <a:pt x="69" y="112"/>
                  </a:lnTo>
                  <a:lnTo>
                    <a:pt x="69" y="112"/>
                  </a:lnTo>
                  <a:lnTo>
                    <a:pt x="70" y="111"/>
                  </a:lnTo>
                  <a:lnTo>
                    <a:pt x="70" y="110"/>
                  </a:lnTo>
                  <a:lnTo>
                    <a:pt x="70" y="110"/>
                  </a:lnTo>
                  <a:lnTo>
                    <a:pt x="70" y="108"/>
                  </a:lnTo>
                  <a:lnTo>
                    <a:pt x="70" y="108"/>
                  </a:lnTo>
                  <a:lnTo>
                    <a:pt x="70" y="107"/>
                  </a:lnTo>
                  <a:lnTo>
                    <a:pt x="70" y="105"/>
                  </a:lnTo>
                  <a:lnTo>
                    <a:pt x="70" y="104"/>
                  </a:lnTo>
                  <a:lnTo>
                    <a:pt x="70" y="103"/>
                  </a:lnTo>
                  <a:lnTo>
                    <a:pt x="71" y="102"/>
                  </a:lnTo>
                  <a:lnTo>
                    <a:pt x="71" y="97"/>
                  </a:lnTo>
                  <a:lnTo>
                    <a:pt x="71" y="96"/>
                  </a:lnTo>
                  <a:lnTo>
                    <a:pt x="71" y="95"/>
                  </a:lnTo>
                  <a:lnTo>
                    <a:pt x="71" y="93"/>
                  </a:lnTo>
                  <a:lnTo>
                    <a:pt x="72" y="89"/>
                  </a:lnTo>
                  <a:lnTo>
                    <a:pt x="73" y="79"/>
                  </a:lnTo>
                  <a:lnTo>
                    <a:pt x="74" y="57"/>
                  </a:lnTo>
                  <a:lnTo>
                    <a:pt x="74" y="55"/>
                  </a:lnTo>
                  <a:lnTo>
                    <a:pt x="74" y="54"/>
                  </a:lnTo>
                  <a:lnTo>
                    <a:pt x="74" y="51"/>
                  </a:lnTo>
                  <a:lnTo>
                    <a:pt x="75" y="46"/>
                  </a:lnTo>
                  <a:lnTo>
                    <a:pt x="75" y="35"/>
                  </a:lnTo>
                  <a:lnTo>
                    <a:pt x="75" y="34"/>
                  </a:lnTo>
                  <a:lnTo>
                    <a:pt x="75" y="32"/>
                  </a:lnTo>
                  <a:lnTo>
                    <a:pt x="76" y="30"/>
                  </a:lnTo>
                  <a:lnTo>
                    <a:pt x="76" y="25"/>
                  </a:lnTo>
                  <a:lnTo>
                    <a:pt x="76" y="24"/>
                  </a:lnTo>
                  <a:lnTo>
                    <a:pt x="76" y="23"/>
                  </a:lnTo>
                  <a:lnTo>
                    <a:pt x="76" y="21"/>
                  </a:lnTo>
                  <a:lnTo>
                    <a:pt x="77" y="17"/>
                  </a:lnTo>
                  <a:lnTo>
                    <a:pt x="77" y="16"/>
                  </a:lnTo>
                  <a:lnTo>
                    <a:pt x="77" y="14"/>
                  </a:lnTo>
                  <a:lnTo>
                    <a:pt x="77" y="12"/>
                  </a:lnTo>
                  <a:lnTo>
                    <a:pt x="77" y="12"/>
                  </a:lnTo>
                  <a:lnTo>
                    <a:pt x="77" y="11"/>
                  </a:lnTo>
                  <a:lnTo>
                    <a:pt x="77" y="9"/>
                  </a:lnTo>
                  <a:lnTo>
                    <a:pt x="77" y="8"/>
                  </a:lnTo>
                  <a:lnTo>
                    <a:pt x="78" y="7"/>
                  </a:lnTo>
                  <a:lnTo>
                    <a:pt x="78" y="6"/>
                  </a:lnTo>
                  <a:lnTo>
                    <a:pt x="78" y="5"/>
                  </a:lnTo>
                  <a:lnTo>
                    <a:pt x="78" y="5"/>
                  </a:lnTo>
                  <a:lnTo>
                    <a:pt x="78" y="4"/>
                  </a:lnTo>
                  <a:lnTo>
                    <a:pt x="78" y="3"/>
                  </a:lnTo>
                  <a:lnTo>
                    <a:pt x="78" y="2"/>
                  </a:lnTo>
                  <a:lnTo>
                    <a:pt x="79" y="2"/>
                  </a:lnTo>
                  <a:lnTo>
                    <a:pt x="79" y="2"/>
                  </a:lnTo>
                  <a:lnTo>
                    <a:pt x="79" y="1"/>
                  </a:lnTo>
                  <a:lnTo>
                    <a:pt x="79" y="1"/>
                  </a:lnTo>
                  <a:lnTo>
                    <a:pt x="79" y="1"/>
                  </a:lnTo>
                  <a:lnTo>
                    <a:pt x="79" y="0"/>
                  </a:lnTo>
                  <a:lnTo>
                    <a:pt x="79" y="0"/>
                  </a:lnTo>
                  <a:lnTo>
                    <a:pt x="79" y="0"/>
                  </a:lnTo>
                  <a:lnTo>
                    <a:pt x="79" y="0"/>
                  </a:lnTo>
                  <a:lnTo>
                    <a:pt x="79" y="0"/>
                  </a:lnTo>
                  <a:lnTo>
                    <a:pt x="79" y="0"/>
                  </a:lnTo>
                  <a:lnTo>
                    <a:pt x="79" y="0"/>
                  </a:lnTo>
                  <a:lnTo>
                    <a:pt x="80" y="0"/>
                  </a:lnTo>
                  <a:lnTo>
                    <a:pt x="80" y="0"/>
                  </a:lnTo>
                  <a:lnTo>
                    <a:pt x="80" y="0"/>
                  </a:lnTo>
                  <a:lnTo>
                    <a:pt x="80" y="0"/>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8" name="Freeform 85"/>
            <p:cNvSpPr>
              <a:spLocks/>
            </p:cNvSpPr>
            <p:nvPr/>
          </p:nvSpPr>
          <p:spPr bwMode="auto">
            <a:xfrm>
              <a:off x="4717" y="2186"/>
              <a:ext cx="77" cy="116"/>
            </a:xfrm>
            <a:custGeom>
              <a:avLst/>
              <a:gdLst/>
              <a:ahLst/>
              <a:cxnLst>
                <a:cxn ang="0">
                  <a:pos x="1" y="2"/>
                </a:cxn>
                <a:cxn ang="0">
                  <a:pos x="1" y="7"/>
                </a:cxn>
                <a:cxn ang="0">
                  <a:pos x="3" y="21"/>
                </a:cxn>
                <a:cxn ang="0">
                  <a:pos x="5" y="48"/>
                </a:cxn>
                <a:cxn ang="0">
                  <a:pos x="7" y="80"/>
                </a:cxn>
                <a:cxn ang="0">
                  <a:pos x="8" y="100"/>
                </a:cxn>
                <a:cxn ang="0">
                  <a:pos x="9" y="111"/>
                </a:cxn>
                <a:cxn ang="0">
                  <a:pos x="10" y="114"/>
                </a:cxn>
                <a:cxn ang="0">
                  <a:pos x="11" y="116"/>
                </a:cxn>
                <a:cxn ang="0">
                  <a:pos x="11" y="115"/>
                </a:cxn>
                <a:cxn ang="0">
                  <a:pos x="12" y="111"/>
                </a:cxn>
                <a:cxn ang="0">
                  <a:pos x="13" y="104"/>
                </a:cxn>
                <a:cxn ang="0">
                  <a:pos x="15" y="87"/>
                </a:cxn>
                <a:cxn ang="0">
                  <a:pos x="17" y="44"/>
                </a:cxn>
                <a:cxn ang="0">
                  <a:pos x="19" y="22"/>
                </a:cxn>
                <a:cxn ang="0">
                  <a:pos x="20" y="11"/>
                </a:cxn>
                <a:cxn ang="0">
                  <a:pos x="21" y="2"/>
                </a:cxn>
                <a:cxn ang="0">
                  <a:pos x="22" y="0"/>
                </a:cxn>
                <a:cxn ang="0">
                  <a:pos x="23" y="0"/>
                </a:cxn>
                <a:cxn ang="0">
                  <a:pos x="23" y="2"/>
                </a:cxn>
                <a:cxn ang="0">
                  <a:pos x="24" y="7"/>
                </a:cxn>
                <a:cxn ang="0">
                  <a:pos x="26" y="30"/>
                </a:cxn>
                <a:cxn ang="0">
                  <a:pos x="28" y="60"/>
                </a:cxn>
                <a:cxn ang="0">
                  <a:pos x="30" y="87"/>
                </a:cxn>
                <a:cxn ang="0">
                  <a:pos x="31" y="104"/>
                </a:cxn>
                <a:cxn ang="0">
                  <a:pos x="32" y="113"/>
                </a:cxn>
                <a:cxn ang="0">
                  <a:pos x="33" y="115"/>
                </a:cxn>
                <a:cxn ang="0">
                  <a:pos x="34" y="115"/>
                </a:cxn>
                <a:cxn ang="0">
                  <a:pos x="35" y="113"/>
                </a:cxn>
                <a:cxn ang="0">
                  <a:pos x="35" y="107"/>
                </a:cxn>
                <a:cxn ang="0">
                  <a:pos x="37" y="82"/>
                </a:cxn>
                <a:cxn ang="0">
                  <a:pos x="39" y="50"/>
                </a:cxn>
                <a:cxn ang="0">
                  <a:pos x="41" y="24"/>
                </a:cxn>
                <a:cxn ang="0">
                  <a:pos x="42" y="11"/>
                </a:cxn>
                <a:cxn ang="0">
                  <a:pos x="43" y="4"/>
                </a:cxn>
                <a:cxn ang="0">
                  <a:pos x="44" y="0"/>
                </a:cxn>
                <a:cxn ang="0">
                  <a:pos x="45" y="0"/>
                </a:cxn>
                <a:cxn ang="0">
                  <a:pos x="46" y="2"/>
                </a:cxn>
                <a:cxn ang="0">
                  <a:pos x="47" y="8"/>
                </a:cxn>
                <a:cxn ang="0">
                  <a:pos x="48" y="20"/>
                </a:cxn>
                <a:cxn ang="0">
                  <a:pos x="51" y="62"/>
                </a:cxn>
                <a:cxn ang="0">
                  <a:pos x="52" y="89"/>
                </a:cxn>
                <a:cxn ang="0">
                  <a:pos x="54" y="106"/>
                </a:cxn>
                <a:cxn ang="0">
                  <a:pos x="55" y="112"/>
                </a:cxn>
                <a:cxn ang="0">
                  <a:pos x="55" y="115"/>
                </a:cxn>
                <a:cxn ang="0">
                  <a:pos x="56" y="116"/>
                </a:cxn>
                <a:cxn ang="0">
                  <a:pos x="57" y="114"/>
                </a:cxn>
                <a:cxn ang="0">
                  <a:pos x="58" y="109"/>
                </a:cxn>
                <a:cxn ang="0">
                  <a:pos x="59" y="94"/>
                </a:cxn>
                <a:cxn ang="0">
                  <a:pos x="61" y="69"/>
                </a:cxn>
                <a:cxn ang="0">
                  <a:pos x="64" y="26"/>
                </a:cxn>
                <a:cxn ang="0">
                  <a:pos x="65" y="9"/>
                </a:cxn>
                <a:cxn ang="0">
                  <a:pos x="66" y="2"/>
                </a:cxn>
                <a:cxn ang="0">
                  <a:pos x="67" y="0"/>
                </a:cxn>
                <a:cxn ang="0">
                  <a:pos x="67" y="0"/>
                </a:cxn>
                <a:cxn ang="0">
                  <a:pos x="68" y="2"/>
                </a:cxn>
                <a:cxn ang="0">
                  <a:pos x="69" y="11"/>
                </a:cxn>
                <a:cxn ang="0">
                  <a:pos x="71" y="28"/>
                </a:cxn>
                <a:cxn ang="0">
                  <a:pos x="72" y="56"/>
                </a:cxn>
                <a:cxn ang="0">
                  <a:pos x="74" y="88"/>
                </a:cxn>
                <a:cxn ang="0">
                  <a:pos x="76" y="104"/>
                </a:cxn>
                <a:cxn ang="0">
                  <a:pos x="77" y="112"/>
                </a:cxn>
              </a:cxnLst>
              <a:rect l="0" t="0" r="r" b="b"/>
              <a:pathLst>
                <a:path w="77" h="116">
                  <a:moveTo>
                    <a:pt x="0" y="0"/>
                  </a:moveTo>
                  <a:lnTo>
                    <a:pt x="0" y="0"/>
                  </a:lnTo>
                  <a:lnTo>
                    <a:pt x="0" y="0"/>
                  </a:lnTo>
                  <a:lnTo>
                    <a:pt x="0" y="1"/>
                  </a:lnTo>
                  <a:lnTo>
                    <a:pt x="0" y="1"/>
                  </a:lnTo>
                  <a:lnTo>
                    <a:pt x="0" y="1"/>
                  </a:lnTo>
                  <a:lnTo>
                    <a:pt x="1" y="2"/>
                  </a:lnTo>
                  <a:lnTo>
                    <a:pt x="1" y="2"/>
                  </a:lnTo>
                  <a:lnTo>
                    <a:pt x="1" y="2"/>
                  </a:lnTo>
                  <a:lnTo>
                    <a:pt x="1" y="3"/>
                  </a:lnTo>
                  <a:lnTo>
                    <a:pt x="1" y="4"/>
                  </a:lnTo>
                  <a:lnTo>
                    <a:pt x="1" y="4"/>
                  </a:lnTo>
                  <a:lnTo>
                    <a:pt x="1" y="5"/>
                  </a:lnTo>
                  <a:lnTo>
                    <a:pt x="1" y="6"/>
                  </a:lnTo>
                  <a:lnTo>
                    <a:pt x="1" y="7"/>
                  </a:lnTo>
                  <a:lnTo>
                    <a:pt x="1" y="7"/>
                  </a:lnTo>
                  <a:lnTo>
                    <a:pt x="2" y="9"/>
                  </a:lnTo>
                  <a:lnTo>
                    <a:pt x="2" y="10"/>
                  </a:lnTo>
                  <a:lnTo>
                    <a:pt x="2" y="11"/>
                  </a:lnTo>
                  <a:lnTo>
                    <a:pt x="2" y="12"/>
                  </a:lnTo>
                  <a:lnTo>
                    <a:pt x="2" y="14"/>
                  </a:lnTo>
                  <a:lnTo>
                    <a:pt x="2" y="14"/>
                  </a:lnTo>
                  <a:lnTo>
                    <a:pt x="2" y="17"/>
                  </a:lnTo>
                  <a:lnTo>
                    <a:pt x="3" y="21"/>
                  </a:lnTo>
                  <a:lnTo>
                    <a:pt x="3" y="22"/>
                  </a:lnTo>
                  <a:lnTo>
                    <a:pt x="3" y="24"/>
                  </a:lnTo>
                  <a:lnTo>
                    <a:pt x="3" y="26"/>
                  </a:lnTo>
                  <a:lnTo>
                    <a:pt x="3" y="31"/>
                  </a:lnTo>
                  <a:lnTo>
                    <a:pt x="4" y="42"/>
                  </a:lnTo>
                  <a:lnTo>
                    <a:pt x="4" y="44"/>
                  </a:lnTo>
                  <a:lnTo>
                    <a:pt x="4" y="45"/>
                  </a:lnTo>
                  <a:lnTo>
                    <a:pt x="5" y="48"/>
                  </a:lnTo>
                  <a:lnTo>
                    <a:pt x="5" y="54"/>
                  </a:lnTo>
                  <a:lnTo>
                    <a:pt x="6" y="66"/>
                  </a:lnTo>
                  <a:lnTo>
                    <a:pt x="6" y="67"/>
                  </a:lnTo>
                  <a:lnTo>
                    <a:pt x="6" y="69"/>
                  </a:lnTo>
                  <a:lnTo>
                    <a:pt x="6" y="72"/>
                  </a:lnTo>
                  <a:lnTo>
                    <a:pt x="7" y="78"/>
                  </a:lnTo>
                  <a:lnTo>
                    <a:pt x="7" y="79"/>
                  </a:lnTo>
                  <a:lnTo>
                    <a:pt x="7" y="80"/>
                  </a:lnTo>
                  <a:lnTo>
                    <a:pt x="7" y="83"/>
                  </a:lnTo>
                  <a:lnTo>
                    <a:pt x="7" y="88"/>
                  </a:lnTo>
                  <a:lnTo>
                    <a:pt x="7" y="89"/>
                  </a:lnTo>
                  <a:lnTo>
                    <a:pt x="7" y="91"/>
                  </a:lnTo>
                  <a:lnTo>
                    <a:pt x="8" y="93"/>
                  </a:lnTo>
                  <a:lnTo>
                    <a:pt x="8" y="98"/>
                  </a:lnTo>
                  <a:lnTo>
                    <a:pt x="8" y="99"/>
                  </a:lnTo>
                  <a:lnTo>
                    <a:pt x="8" y="100"/>
                  </a:lnTo>
                  <a:lnTo>
                    <a:pt x="8" y="102"/>
                  </a:lnTo>
                  <a:lnTo>
                    <a:pt x="9" y="105"/>
                  </a:lnTo>
                  <a:lnTo>
                    <a:pt x="9" y="106"/>
                  </a:lnTo>
                  <a:lnTo>
                    <a:pt x="9" y="107"/>
                  </a:lnTo>
                  <a:lnTo>
                    <a:pt x="9" y="108"/>
                  </a:lnTo>
                  <a:lnTo>
                    <a:pt x="9" y="109"/>
                  </a:lnTo>
                  <a:lnTo>
                    <a:pt x="9" y="110"/>
                  </a:lnTo>
                  <a:lnTo>
                    <a:pt x="9" y="111"/>
                  </a:lnTo>
                  <a:lnTo>
                    <a:pt x="9" y="111"/>
                  </a:lnTo>
                  <a:lnTo>
                    <a:pt x="10" y="112"/>
                  </a:lnTo>
                  <a:lnTo>
                    <a:pt x="10" y="112"/>
                  </a:lnTo>
                  <a:lnTo>
                    <a:pt x="10" y="113"/>
                  </a:lnTo>
                  <a:lnTo>
                    <a:pt x="10" y="113"/>
                  </a:lnTo>
                  <a:lnTo>
                    <a:pt x="10" y="114"/>
                  </a:lnTo>
                  <a:lnTo>
                    <a:pt x="10" y="114"/>
                  </a:lnTo>
                  <a:lnTo>
                    <a:pt x="10" y="114"/>
                  </a:lnTo>
                  <a:lnTo>
                    <a:pt x="10" y="114"/>
                  </a:lnTo>
                  <a:lnTo>
                    <a:pt x="10" y="115"/>
                  </a:lnTo>
                  <a:lnTo>
                    <a:pt x="10" y="115"/>
                  </a:lnTo>
                  <a:lnTo>
                    <a:pt x="10" y="115"/>
                  </a:lnTo>
                  <a:lnTo>
                    <a:pt x="11" y="115"/>
                  </a:lnTo>
                  <a:lnTo>
                    <a:pt x="11" y="115"/>
                  </a:lnTo>
                  <a:lnTo>
                    <a:pt x="11" y="116"/>
                  </a:lnTo>
                  <a:lnTo>
                    <a:pt x="11" y="116"/>
                  </a:lnTo>
                  <a:lnTo>
                    <a:pt x="11" y="116"/>
                  </a:lnTo>
                  <a:lnTo>
                    <a:pt x="11" y="116"/>
                  </a:lnTo>
                  <a:lnTo>
                    <a:pt x="11" y="116"/>
                  </a:lnTo>
                  <a:lnTo>
                    <a:pt x="11" y="115"/>
                  </a:lnTo>
                  <a:lnTo>
                    <a:pt x="11" y="115"/>
                  </a:lnTo>
                  <a:lnTo>
                    <a:pt x="11" y="115"/>
                  </a:lnTo>
                  <a:lnTo>
                    <a:pt x="11" y="115"/>
                  </a:lnTo>
                  <a:lnTo>
                    <a:pt x="11" y="115"/>
                  </a:lnTo>
                  <a:lnTo>
                    <a:pt x="12" y="114"/>
                  </a:lnTo>
                  <a:lnTo>
                    <a:pt x="12" y="114"/>
                  </a:lnTo>
                  <a:lnTo>
                    <a:pt x="12" y="114"/>
                  </a:lnTo>
                  <a:lnTo>
                    <a:pt x="12" y="114"/>
                  </a:lnTo>
                  <a:lnTo>
                    <a:pt x="12" y="113"/>
                  </a:lnTo>
                  <a:lnTo>
                    <a:pt x="12" y="113"/>
                  </a:lnTo>
                  <a:lnTo>
                    <a:pt x="12" y="112"/>
                  </a:lnTo>
                  <a:lnTo>
                    <a:pt x="12" y="111"/>
                  </a:lnTo>
                  <a:lnTo>
                    <a:pt x="12" y="111"/>
                  </a:lnTo>
                  <a:lnTo>
                    <a:pt x="13" y="110"/>
                  </a:lnTo>
                  <a:lnTo>
                    <a:pt x="13" y="109"/>
                  </a:lnTo>
                  <a:lnTo>
                    <a:pt x="13" y="108"/>
                  </a:lnTo>
                  <a:lnTo>
                    <a:pt x="13" y="107"/>
                  </a:lnTo>
                  <a:lnTo>
                    <a:pt x="13" y="106"/>
                  </a:lnTo>
                  <a:lnTo>
                    <a:pt x="13" y="105"/>
                  </a:lnTo>
                  <a:lnTo>
                    <a:pt x="13" y="104"/>
                  </a:lnTo>
                  <a:lnTo>
                    <a:pt x="14" y="100"/>
                  </a:lnTo>
                  <a:lnTo>
                    <a:pt x="14" y="99"/>
                  </a:lnTo>
                  <a:lnTo>
                    <a:pt x="14" y="98"/>
                  </a:lnTo>
                  <a:lnTo>
                    <a:pt x="14" y="96"/>
                  </a:lnTo>
                  <a:lnTo>
                    <a:pt x="14" y="92"/>
                  </a:lnTo>
                  <a:lnTo>
                    <a:pt x="14" y="90"/>
                  </a:lnTo>
                  <a:lnTo>
                    <a:pt x="15" y="89"/>
                  </a:lnTo>
                  <a:lnTo>
                    <a:pt x="15" y="87"/>
                  </a:lnTo>
                  <a:lnTo>
                    <a:pt x="15" y="81"/>
                  </a:lnTo>
                  <a:lnTo>
                    <a:pt x="16" y="70"/>
                  </a:lnTo>
                  <a:lnTo>
                    <a:pt x="16" y="68"/>
                  </a:lnTo>
                  <a:lnTo>
                    <a:pt x="16" y="67"/>
                  </a:lnTo>
                  <a:lnTo>
                    <a:pt x="16" y="64"/>
                  </a:lnTo>
                  <a:lnTo>
                    <a:pt x="17" y="58"/>
                  </a:lnTo>
                  <a:lnTo>
                    <a:pt x="17" y="46"/>
                  </a:lnTo>
                  <a:lnTo>
                    <a:pt x="17" y="44"/>
                  </a:lnTo>
                  <a:lnTo>
                    <a:pt x="17" y="43"/>
                  </a:lnTo>
                  <a:lnTo>
                    <a:pt x="18" y="40"/>
                  </a:lnTo>
                  <a:lnTo>
                    <a:pt x="18" y="34"/>
                  </a:lnTo>
                  <a:lnTo>
                    <a:pt x="18" y="33"/>
                  </a:lnTo>
                  <a:lnTo>
                    <a:pt x="18" y="31"/>
                  </a:lnTo>
                  <a:lnTo>
                    <a:pt x="18" y="29"/>
                  </a:lnTo>
                  <a:lnTo>
                    <a:pt x="19" y="24"/>
                  </a:lnTo>
                  <a:lnTo>
                    <a:pt x="19" y="22"/>
                  </a:lnTo>
                  <a:lnTo>
                    <a:pt x="19" y="21"/>
                  </a:lnTo>
                  <a:lnTo>
                    <a:pt x="19" y="19"/>
                  </a:lnTo>
                  <a:lnTo>
                    <a:pt x="19" y="18"/>
                  </a:lnTo>
                  <a:lnTo>
                    <a:pt x="19" y="17"/>
                  </a:lnTo>
                  <a:lnTo>
                    <a:pt x="19" y="15"/>
                  </a:lnTo>
                  <a:lnTo>
                    <a:pt x="20" y="14"/>
                  </a:lnTo>
                  <a:lnTo>
                    <a:pt x="20" y="13"/>
                  </a:lnTo>
                  <a:lnTo>
                    <a:pt x="20" y="11"/>
                  </a:lnTo>
                  <a:lnTo>
                    <a:pt x="20" y="7"/>
                  </a:lnTo>
                  <a:lnTo>
                    <a:pt x="20" y="7"/>
                  </a:lnTo>
                  <a:lnTo>
                    <a:pt x="21" y="6"/>
                  </a:lnTo>
                  <a:lnTo>
                    <a:pt x="21" y="5"/>
                  </a:lnTo>
                  <a:lnTo>
                    <a:pt x="21" y="4"/>
                  </a:lnTo>
                  <a:lnTo>
                    <a:pt x="21" y="4"/>
                  </a:lnTo>
                  <a:lnTo>
                    <a:pt x="21" y="3"/>
                  </a:lnTo>
                  <a:lnTo>
                    <a:pt x="21" y="2"/>
                  </a:lnTo>
                  <a:lnTo>
                    <a:pt x="21" y="2"/>
                  </a:lnTo>
                  <a:lnTo>
                    <a:pt x="21" y="2"/>
                  </a:lnTo>
                  <a:lnTo>
                    <a:pt x="21" y="1"/>
                  </a:lnTo>
                  <a:lnTo>
                    <a:pt x="21" y="1"/>
                  </a:lnTo>
                  <a:lnTo>
                    <a:pt x="21" y="1"/>
                  </a:lnTo>
                  <a:lnTo>
                    <a:pt x="22" y="0"/>
                  </a:lnTo>
                  <a:lnTo>
                    <a:pt x="22" y="0"/>
                  </a:lnTo>
                  <a:lnTo>
                    <a:pt x="22" y="0"/>
                  </a:lnTo>
                  <a:lnTo>
                    <a:pt x="22" y="0"/>
                  </a:lnTo>
                  <a:lnTo>
                    <a:pt x="22" y="0"/>
                  </a:lnTo>
                  <a:lnTo>
                    <a:pt x="22" y="0"/>
                  </a:lnTo>
                  <a:lnTo>
                    <a:pt x="22" y="0"/>
                  </a:lnTo>
                  <a:lnTo>
                    <a:pt x="22" y="0"/>
                  </a:lnTo>
                  <a:lnTo>
                    <a:pt x="22" y="0"/>
                  </a:lnTo>
                  <a:lnTo>
                    <a:pt x="22" y="0"/>
                  </a:lnTo>
                  <a:lnTo>
                    <a:pt x="23" y="0"/>
                  </a:lnTo>
                  <a:lnTo>
                    <a:pt x="23" y="0"/>
                  </a:lnTo>
                  <a:lnTo>
                    <a:pt x="23" y="0"/>
                  </a:lnTo>
                  <a:lnTo>
                    <a:pt x="23" y="0"/>
                  </a:lnTo>
                  <a:lnTo>
                    <a:pt x="23" y="1"/>
                  </a:lnTo>
                  <a:lnTo>
                    <a:pt x="23" y="1"/>
                  </a:lnTo>
                  <a:lnTo>
                    <a:pt x="23" y="1"/>
                  </a:lnTo>
                  <a:lnTo>
                    <a:pt x="23" y="2"/>
                  </a:lnTo>
                  <a:lnTo>
                    <a:pt x="23" y="2"/>
                  </a:lnTo>
                  <a:lnTo>
                    <a:pt x="23" y="2"/>
                  </a:lnTo>
                  <a:lnTo>
                    <a:pt x="23" y="3"/>
                  </a:lnTo>
                  <a:lnTo>
                    <a:pt x="23" y="3"/>
                  </a:lnTo>
                  <a:lnTo>
                    <a:pt x="23" y="4"/>
                  </a:lnTo>
                  <a:lnTo>
                    <a:pt x="24" y="4"/>
                  </a:lnTo>
                  <a:lnTo>
                    <a:pt x="24" y="6"/>
                  </a:lnTo>
                  <a:lnTo>
                    <a:pt x="24" y="6"/>
                  </a:lnTo>
                  <a:lnTo>
                    <a:pt x="24" y="7"/>
                  </a:lnTo>
                  <a:lnTo>
                    <a:pt x="24" y="8"/>
                  </a:lnTo>
                  <a:lnTo>
                    <a:pt x="25" y="12"/>
                  </a:lnTo>
                  <a:lnTo>
                    <a:pt x="25" y="12"/>
                  </a:lnTo>
                  <a:lnTo>
                    <a:pt x="25" y="13"/>
                  </a:lnTo>
                  <a:lnTo>
                    <a:pt x="25" y="15"/>
                  </a:lnTo>
                  <a:lnTo>
                    <a:pt x="25" y="19"/>
                  </a:lnTo>
                  <a:lnTo>
                    <a:pt x="26" y="28"/>
                  </a:lnTo>
                  <a:lnTo>
                    <a:pt x="26" y="30"/>
                  </a:lnTo>
                  <a:lnTo>
                    <a:pt x="26" y="31"/>
                  </a:lnTo>
                  <a:lnTo>
                    <a:pt x="26" y="33"/>
                  </a:lnTo>
                  <a:lnTo>
                    <a:pt x="27" y="38"/>
                  </a:lnTo>
                  <a:lnTo>
                    <a:pt x="27" y="49"/>
                  </a:lnTo>
                  <a:lnTo>
                    <a:pt x="27" y="51"/>
                  </a:lnTo>
                  <a:lnTo>
                    <a:pt x="27" y="52"/>
                  </a:lnTo>
                  <a:lnTo>
                    <a:pt x="28" y="55"/>
                  </a:lnTo>
                  <a:lnTo>
                    <a:pt x="28" y="60"/>
                  </a:lnTo>
                  <a:lnTo>
                    <a:pt x="29" y="72"/>
                  </a:lnTo>
                  <a:lnTo>
                    <a:pt x="29" y="73"/>
                  </a:lnTo>
                  <a:lnTo>
                    <a:pt x="29" y="74"/>
                  </a:lnTo>
                  <a:lnTo>
                    <a:pt x="29" y="77"/>
                  </a:lnTo>
                  <a:lnTo>
                    <a:pt x="29" y="82"/>
                  </a:lnTo>
                  <a:lnTo>
                    <a:pt x="29" y="83"/>
                  </a:lnTo>
                  <a:lnTo>
                    <a:pt x="29" y="84"/>
                  </a:lnTo>
                  <a:lnTo>
                    <a:pt x="30" y="87"/>
                  </a:lnTo>
                  <a:lnTo>
                    <a:pt x="30" y="92"/>
                  </a:lnTo>
                  <a:lnTo>
                    <a:pt x="30" y="93"/>
                  </a:lnTo>
                  <a:lnTo>
                    <a:pt x="30" y="94"/>
                  </a:lnTo>
                  <a:lnTo>
                    <a:pt x="30" y="96"/>
                  </a:lnTo>
                  <a:lnTo>
                    <a:pt x="31" y="100"/>
                  </a:lnTo>
                  <a:lnTo>
                    <a:pt x="31" y="101"/>
                  </a:lnTo>
                  <a:lnTo>
                    <a:pt x="31" y="102"/>
                  </a:lnTo>
                  <a:lnTo>
                    <a:pt x="31" y="104"/>
                  </a:lnTo>
                  <a:lnTo>
                    <a:pt x="31" y="107"/>
                  </a:lnTo>
                  <a:lnTo>
                    <a:pt x="31" y="108"/>
                  </a:lnTo>
                  <a:lnTo>
                    <a:pt x="32" y="108"/>
                  </a:lnTo>
                  <a:lnTo>
                    <a:pt x="32" y="110"/>
                  </a:lnTo>
                  <a:lnTo>
                    <a:pt x="32" y="110"/>
                  </a:lnTo>
                  <a:lnTo>
                    <a:pt x="32" y="111"/>
                  </a:lnTo>
                  <a:lnTo>
                    <a:pt x="32" y="112"/>
                  </a:lnTo>
                  <a:lnTo>
                    <a:pt x="32" y="113"/>
                  </a:lnTo>
                  <a:lnTo>
                    <a:pt x="32" y="113"/>
                  </a:lnTo>
                  <a:lnTo>
                    <a:pt x="33" y="114"/>
                  </a:lnTo>
                  <a:lnTo>
                    <a:pt x="33" y="114"/>
                  </a:lnTo>
                  <a:lnTo>
                    <a:pt x="33" y="114"/>
                  </a:lnTo>
                  <a:lnTo>
                    <a:pt x="33" y="114"/>
                  </a:lnTo>
                  <a:lnTo>
                    <a:pt x="33" y="115"/>
                  </a:lnTo>
                  <a:lnTo>
                    <a:pt x="33" y="115"/>
                  </a:lnTo>
                  <a:lnTo>
                    <a:pt x="33" y="115"/>
                  </a:lnTo>
                  <a:lnTo>
                    <a:pt x="33" y="115"/>
                  </a:lnTo>
                  <a:lnTo>
                    <a:pt x="33" y="116"/>
                  </a:lnTo>
                  <a:lnTo>
                    <a:pt x="33" y="116"/>
                  </a:lnTo>
                  <a:lnTo>
                    <a:pt x="33" y="116"/>
                  </a:lnTo>
                  <a:lnTo>
                    <a:pt x="33" y="116"/>
                  </a:lnTo>
                  <a:lnTo>
                    <a:pt x="34" y="116"/>
                  </a:lnTo>
                  <a:lnTo>
                    <a:pt x="34" y="115"/>
                  </a:lnTo>
                  <a:lnTo>
                    <a:pt x="34" y="115"/>
                  </a:lnTo>
                  <a:lnTo>
                    <a:pt x="34" y="115"/>
                  </a:lnTo>
                  <a:lnTo>
                    <a:pt x="34" y="115"/>
                  </a:lnTo>
                  <a:lnTo>
                    <a:pt x="34" y="115"/>
                  </a:lnTo>
                  <a:lnTo>
                    <a:pt x="34" y="114"/>
                  </a:lnTo>
                  <a:lnTo>
                    <a:pt x="34" y="114"/>
                  </a:lnTo>
                  <a:lnTo>
                    <a:pt x="34" y="114"/>
                  </a:lnTo>
                  <a:lnTo>
                    <a:pt x="34" y="113"/>
                  </a:lnTo>
                  <a:lnTo>
                    <a:pt x="35" y="113"/>
                  </a:lnTo>
                  <a:lnTo>
                    <a:pt x="35" y="112"/>
                  </a:lnTo>
                  <a:lnTo>
                    <a:pt x="35" y="112"/>
                  </a:lnTo>
                  <a:lnTo>
                    <a:pt x="35" y="111"/>
                  </a:lnTo>
                  <a:lnTo>
                    <a:pt x="35" y="111"/>
                  </a:lnTo>
                  <a:lnTo>
                    <a:pt x="35" y="110"/>
                  </a:lnTo>
                  <a:lnTo>
                    <a:pt x="35" y="109"/>
                  </a:lnTo>
                  <a:lnTo>
                    <a:pt x="35" y="108"/>
                  </a:lnTo>
                  <a:lnTo>
                    <a:pt x="35" y="107"/>
                  </a:lnTo>
                  <a:lnTo>
                    <a:pt x="36" y="106"/>
                  </a:lnTo>
                  <a:lnTo>
                    <a:pt x="36" y="102"/>
                  </a:lnTo>
                  <a:lnTo>
                    <a:pt x="36" y="101"/>
                  </a:lnTo>
                  <a:lnTo>
                    <a:pt x="36" y="100"/>
                  </a:lnTo>
                  <a:lnTo>
                    <a:pt x="36" y="98"/>
                  </a:lnTo>
                  <a:lnTo>
                    <a:pt x="37" y="93"/>
                  </a:lnTo>
                  <a:lnTo>
                    <a:pt x="37" y="83"/>
                  </a:lnTo>
                  <a:lnTo>
                    <a:pt x="37" y="82"/>
                  </a:lnTo>
                  <a:lnTo>
                    <a:pt x="38" y="80"/>
                  </a:lnTo>
                  <a:lnTo>
                    <a:pt x="38" y="78"/>
                  </a:lnTo>
                  <a:lnTo>
                    <a:pt x="38" y="72"/>
                  </a:lnTo>
                  <a:lnTo>
                    <a:pt x="39" y="61"/>
                  </a:lnTo>
                  <a:lnTo>
                    <a:pt x="39" y="60"/>
                  </a:lnTo>
                  <a:lnTo>
                    <a:pt x="39" y="58"/>
                  </a:lnTo>
                  <a:lnTo>
                    <a:pt x="39" y="55"/>
                  </a:lnTo>
                  <a:lnTo>
                    <a:pt x="39" y="50"/>
                  </a:lnTo>
                  <a:lnTo>
                    <a:pt x="40" y="39"/>
                  </a:lnTo>
                  <a:lnTo>
                    <a:pt x="40" y="37"/>
                  </a:lnTo>
                  <a:lnTo>
                    <a:pt x="40" y="36"/>
                  </a:lnTo>
                  <a:lnTo>
                    <a:pt x="41" y="33"/>
                  </a:lnTo>
                  <a:lnTo>
                    <a:pt x="41" y="28"/>
                  </a:lnTo>
                  <a:lnTo>
                    <a:pt x="41" y="27"/>
                  </a:lnTo>
                  <a:lnTo>
                    <a:pt x="41" y="26"/>
                  </a:lnTo>
                  <a:lnTo>
                    <a:pt x="41" y="24"/>
                  </a:lnTo>
                  <a:lnTo>
                    <a:pt x="42" y="19"/>
                  </a:lnTo>
                  <a:lnTo>
                    <a:pt x="42" y="18"/>
                  </a:lnTo>
                  <a:lnTo>
                    <a:pt x="42" y="17"/>
                  </a:lnTo>
                  <a:lnTo>
                    <a:pt x="42" y="15"/>
                  </a:lnTo>
                  <a:lnTo>
                    <a:pt x="42" y="14"/>
                  </a:lnTo>
                  <a:lnTo>
                    <a:pt x="42" y="13"/>
                  </a:lnTo>
                  <a:lnTo>
                    <a:pt x="42" y="11"/>
                  </a:lnTo>
                  <a:lnTo>
                    <a:pt x="42" y="11"/>
                  </a:lnTo>
                  <a:lnTo>
                    <a:pt x="43" y="10"/>
                  </a:lnTo>
                  <a:lnTo>
                    <a:pt x="43" y="8"/>
                  </a:lnTo>
                  <a:lnTo>
                    <a:pt x="43" y="8"/>
                  </a:lnTo>
                  <a:lnTo>
                    <a:pt x="43" y="7"/>
                  </a:lnTo>
                  <a:lnTo>
                    <a:pt x="43" y="6"/>
                  </a:lnTo>
                  <a:lnTo>
                    <a:pt x="43" y="5"/>
                  </a:lnTo>
                  <a:lnTo>
                    <a:pt x="43" y="4"/>
                  </a:lnTo>
                  <a:lnTo>
                    <a:pt x="43" y="4"/>
                  </a:lnTo>
                  <a:lnTo>
                    <a:pt x="43" y="3"/>
                  </a:lnTo>
                  <a:lnTo>
                    <a:pt x="43" y="3"/>
                  </a:lnTo>
                  <a:lnTo>
                    <a:pt x="44" y="2"/>
                  </a:lnTo>
                  <a:lnTo>
                    <a:pt x="44" y="2"/>
                  </a:lnTo>
                  <a:lnTo>
                    <a:pt x="44" y="1"/>
                  </a:lnTo>
                  <a:lnTo>
                    <a:pt x="44" y="1"/>
                  </a:lnTo>
                  <a:lnTo>
                    <a:pt x="44" y="1"/>
                  </a:lnTo>
                  <a:lnTo>
                    <a:pt x="44" y="0"/>
                  </a:lnTo>
                  <a:lnTo>
                    <a:pt x="44" y="0"/>
                  </a:lnTo>
                  <a:lnTo>
                    <a:pt x="44" y="0"/>
                  </a:lnTo>
                  <a:lnTo>
                    <a:pt x="44" y="0"/>
                  </a:lnTo>
                  <a:lnTo>
                    <a:pt x="44" y="0"/>
                  </a:lnTo>
                  <a:lnTo>
                    <a:pt x="45" y="0"/>
                  </a:lnTo>
                  <a:lnTo>
                    <a:pt x="45" y="0"/>
                  </a:lnTo>
                  <a:lnTo>
                    <a:pt x="45" y="0"/>
                  </a:lnTo>
                  <a:lnTo>
                    <a:pt x="45" y="0"/>
                  </a:lnTo>
                  <a:lnTo>
                    <a:pt x="45" y="0"/>
                  </a:lnTo>
                  <a:lnTo>
                    <a:pt x="45" y="0"/>
                  </a:lnTo>
                  <a:lnTo>
                    <a:pt x="45" y="0"/>
                  </a:lnTo>
                  <a:lnTo>
                    <a:pt x="45" y="0"/>
                  </a:lnTo>
                  <a:lnTo>
                    <a:pt x="45" y="1"/>
                  </a:lnTo>
                  <a:lnTo>
                    <a:pt x="45" y="1"/>
                  </a:lnTo>
                  <a:lnTo>
                    <a:pt x="45" y="1"/>
                  </a:lnTo>
                  <a:lnTo>
                    <a:pt x="46" y="2"/>
                  </a:lnTo>
                  <a:lnTo>
                    <a:pt x="46" y="2"/>
                  </a:lnTo>
                  <a:lnTo>
                    <a:pt x="46" y="2"/>
                  </a:lnTo>
                  <a:lnTo>
                    <a:pt x="46" y="3"/>
                  </a:lnTo>
                  <a:lnTo>
                    <a:pt x="46" y="4"/>
                  </a:lnTo>
                  <a:lnTo>
                    <a:pt x="46" y="5"/>
                  </a:lnTo>
                  <a:lnTo>
                    <a:pt x="46" y="5"/>
                  </a:lnTo>
                  <a:lnTo>
                    <a:pt x="46" y="7"/>
                  </a:lnTo>
                  <a:lnTo>
                    <a:pt x="47" y="8"/>
                  </a:lnTo>
                  <a:lnTo>
                    <a:pt x="47" y="8"/>
                  </a:lnTo>
                  <a:lnTo>
                    <a:pt x="47" y="10"/>
                  </a:lnTo>
                  <a:lnTo>
                    <a:pt x="47" y="11"/>
                  </a:lnTo>
                  <a:lnTo>
                    <a:pt x="47" y="12"/>
                  </a:lnTo>
                  <a:lnTo>
                    <a:pt x="47" y="14"/>
                  </a:lnTo>
                  <a:lnTo>
                    <a:pt x="48" y="18"/>
                  </a:lnTo>
                  <a:lnTo>
                    <a:pt x="48" y="19"/>
                  </a:lnTo>
                  <a:lnTo>
                    <a:pt x="48" y="20"/>
                  </a:lnTo>
                  <a:lnTo>
                    <a:pt x="48" y="23"/>
                  </a:lnTo>
                  <a:lnTo>
                    <a:pt x="48" y="28"/>
                  </a:lnTo>
                  <a:lnTo>
                    <a:pt x="49" y="39"/>
                  </a:lnTo>
                  <a:lnTo>
                    <a:pt x="49" y="41"/>
                  </a:lnTo>
                  <a:lnTo>
                    <a:pt x="49" y="42"/>
                  </a:lnTo>
                  <a:lnTo>
                    <a:pt x="49" y="45"/>
                  </a:lnTo>
                  <a:lnTo>
                    <a:pt x="50" y="51"/>
                  </a:lnTo>
                  <a:lnTo>
                    <a:pt x="51" y="62"/>
                  </a:lnTo>
                  <a:lnTo>
                    <a:pt x="51" y="64"/>
                  </a:lnTo>
                  <a:lnTo>
                    <a:pt x="51" y="65"/>
                  </a:lnTo>
                  <a:lnTo>
                    <a:pt x="51" y="68"/>
                  </a:lnTo>
                  <a:lnTo>
                    <a:pt x="51" y="74"/>
                  </a:lnTo>
                  <a:lnTo>
                    <a:pt x="52" y="84"/>
                  </a:lnTo>
                  <a:lnTo>
                    <a:pt x="52" y="86"/>
                  </a:lnTo>
                  <a:lnTo>
                    <a:pt x="52" y="87"/>
                  </a:lnTo>
                  <a:lnTo>
                    <a:pt x="52" y="89"/>
                  </a:lnTo>
                  <a:lnTo>
                    <a:pt x="53" y="94"/>
                  </a:lnTo>
                  <a:lnTo>
                    <a:pt x="53" y="95"/>
                  </a:lnTo>
                  <a:lnTo>
                    <a:pt x="53" y="96"/>
                  </a:lnTo>
                  <a:lnTo>
                    <a:pt x="53" y="98"/>
                  </a:lnTo>
                  <a:lnTo>
                    <a:pt x="53" y="102"/>
                  </a:lnTo>
                  <a:lnTo>
                    <a:pt x="53" y="103"/>
                  </a:lnTo>
                  <a:lnTo>
                    <a:pt x="53" y="104"/>
                  </a:lnTo>
                  <a:lnTo>
                    <a:pt x="54" y="106"/>
                  </a:lnTo>
                  <a:lnTo>
                    <a:pt x="54" y="106"/>
                  </a:lnTo>
                  <a:lnTo>
                    <a:pt x="54" y="107"/>
                  </a:lnTo>
                  <a:lnTo>
                    <a:pt x="54" y="109"/>
                  </a:lnTo>
                  <a:lnTo>
                    <a:pt x="54" y="109"/>
                  </a:lnTo>
                  <a:lnTo>
                    <a:pt x="54" y="110"/>
                  </a:lnTo>
                  <a:lnTo>
                    <a:pt x="54" y="110"/>
                  </a:lnTo>
                  <a:lnTo>
                    <a:pt x="54" y="111"/>
                  </a:lnTo>
                  <a:lnTo>
                    <a:pt x="55" y="112"/>
                  </a:lnTo>
                  <a:lnTo>
                    <a:pt x="55" y="112"/>
                  </a:lnTo>
                  <a:lnTo>
                    <a:pt x="55" y="113"/>
                  </a:lnTo>
                  <a:lnTo>
                    <a:pt x="55" y="113"/>
                  </a:lnTo>
                  <a:lnTo>
                    <a:pt x="55" y="114"/>
                  </a:lnTo>
                  <a:lnTo>
                    <a:pt x="55" y="114"/>
                  </a:lnTo>
                  <a:lnTo>
                    <a:pt x="55" y="114"/>
                  </a:lnTo>
                  <a:lnTo>
                    <a:pt x="55" y="115"/>
                  </a:lnTo>
                  <a:lnTo>
                    <a:pt x="55" y="115"/>
                  </a:lnTo>
                  <a:lnTo>
                    <a:pt x="56" y="115"/>
                  </a:lnTo>
                  <a:lnTo>
                    <a:pt x="56" y="115"/>
                  </a:lnTo>
                  <a:lnTo>
                    <a:pt x="56" y="115"/>
                  </a:lnTo>
                  <a:lnTo>
                    <a:pt x="56" y="116"/>
                  </a:lnTo>
                  <a:lnTo>
                    <a:pt x="56" y="116"/>
                  </a:lnTo>
                  <a:lnTo>
                    <a:pt x="56" y="116"/>
                  </a:lnTo>
                  <a:lnTo>
                    <a:pt x="56" y="116"/>
                  </a:lnTo>
                  <a:lnTo>
                    <a:pt x="56" y="116"/>
                  </a:lnTo>
                  <a:lnTo>
                    <a:pt x="56" y="115"/>
                  </a:lnTo>
                  <a:lnTo>
                    <a:pt x="56" y="115"/>
                  </a:lnTo>
                  <a:lnTo>
                    <a:pt x="56" y="115"/>
                  </a:lnTo>
                  <a:lnTo>
                    <a:pt x="56" y="115"/>
                  </a:lnTo>
                  <a:lnTo>
                    <a:pt x="56" y="115"/>
                  </a:lnTo>
                  <a:lnTo>
                    <a:pt x="57" y="114"/>
                  </a:lnTo>
                  <a:lnTo>
                    <a:pt x="57" y="114"/>
                  </a:lnTo>
                  <a:lnTo>
                    <a:pt x="57" y="114"/>
                  </a:lnTo>
                  <a:lnTo>
                    <a:pt x="57" y="114"/>
                  </a:lnTo>
                  <a:lnTo>
                    <a:pt x="57" y="113"/>
                  </a:lnTo>
                  <a:lnTo>
                    <a:pt x="57" y="113"/>
                  </a:lnTo>
                  <a:lnTo>
                    <a:pt x="57" y="112"/>
                  </a:lnTo>
                  <a:lnTo>
                    <a:pt x="57" y="111"/>
                  </a:lnTo>
                  <a:lnTo>
                    <a:pt x="57" y="111"/>
                  </a:lnTo>
                  <a:lnTo>
                    <a:pt x="57" y="110"/>
                  </a:lnTo>
                  <a:lnTo>
                    <a:pt x="58" y="109"/>
                  </a:lnTo>
                  <a:lnTo>
                    <a:pt x="58" y="108"/>
                  </a:lnTo>
                  <a:lnTo>
                    <a:pt x="58" y="107"/>
                  </a:lnTo>
                  <a:lnTo>
                    <a:pt x="58" y="106"/>
                  </a:lnTo>
                  <a:lnTo>
                    <a:pt x="58" y="102"/>
                  </a:lnTo>
                  <a:lnTo>
                    <a:pt x="58" y="102"/>
                  </a:lnTo>
                  <a:lnTo>
                    <a:pt x="58" y="101"/>
                  </a:lnTo>
                  <a:lnTo>
                    <a:pt x="59" y="99"/>
                  </a:lnTo>
                  <a:lnTo>
                    <a:pt x="59" y="94"/>
                  </a:lnTo>
                  <a:lnTo>
                    <a:pt x="59" y="93"/>
                  </a:lnTo>
                  <a:lnTo>
                    <a:pt x="59" y="92"/>
                  </a:lnTo>
                  <a:lnTo>
                    <a:pt x="59" y="90"/>
                  </a:lnTo>
                  <a:lnTo>
                    <a:pt x="60" y="85"/>
                  </a:lnTo>
                  <a:lnTo>
                    <a:pt x="60" y="75"/>
                  </a:lnTo>
                  <a:lnTo>
                    <a:pt x="60" y="73"/>
                  </a:lnTo>
                  <a:lnTo>
                    <a:pt x="61" y="72"/>
                  </a:lnTo>
                  <a:lnTo>
                    <a:pt x="61" y="69"/>
                  </a:lnTo>
                  <a:lnTo>
                    <a:pt x="61" y="63"/>
                  </a:lnTo>
                  <a:lnTo>
                    <a:pt x="62" y="50"/>
                  </a:lnTo>
                  <a:lnTo>
                    <a:pt x="62" y="49"/>
                  </a:lnTo>
                  <a:lnTo>
                    <a:pt x="62" y="47"/>
                  </a:lnTo>
                  <a:lnTo>
                    <a:pt x="62" y="44"/>
                  </a:lnTo>
                  <a:lnTo>
                    <a:pt x="63" y="38"/>
                  </a:lnTo>
                  <a:lnTo>
                    <a:pt x="63" y="27"/>
                  </a:lnTo>
                  <a:lnTo>
                    <a:pt x="64" y="26"/>
                  </a:lnTo>
                  <a:lnTo>
                    <a:pt x="64" y="25"/>
                  </a:lnTo>
                  <a:lnTo>
                    <a:pt x="64" y="22"/>
                  </a:lnTo>
                  <a:lnTo>
                    <a:pt x="64" y="17"/>
                  </a:lnTo>
                  <a:lnTo>
                    <a:pt x="64" y="16"/>
                  </a:lnTo>
                  <a:lnTo>
                    <a:pt x="64" y="15"/>
                  </a:lnTo>
                  <a:lnTo>
                    <a:pt x="64" y="13"/>
                  </a:lnTo>
                  <a:lnTo>
                    <a:pt x="65" y="10"/>
                  </a:lnTo>
                  <a:lnTo>
                    <a:pt x="65" y="9"/>
                  </a:lnTo>
                  <a:lnTo>
                    <a:pt x="65" y="8"/>
                  </a:lnTo>
                  <a:lnTo>
                    <a:pt x="65" y="6"/>
                  </a:lnTo>
                  <a:lnTo>
                    <a:pt x="65" y="6"/>
                  </a:lnTo>
                  <a:lnTo>
                    <a:pt x="66" y="5"/>
                  </a:lnTo>
                  <a:lnTo>
                    <a:pt x="66" y="4"/>
                  </a:lnTo>
                  <a:lnTo>
                    <a:pt x="66" y="3"/>
                  </a:lnTo>
                  <a:lnTo>
                    <a:pt x="66" y="3"/>
                  </a:lnTo>
                  <a:lnTo>
                    <a:pt x="66" y="2"/>
                  </a:lnTo>
                  <a:lnTo>
                    <a:pt x="66" y="2"/>
                  </a:lnTo>
                  <a:lnTo>
                    <a:pt x="66" y="1"/>
                  </a:lnTo>
                  <a:lnTo>
                    <a:pt x="66" y="1"/>
                  </a:lnTo>
                  <a:lnTo>
                    <a:pt x="66" y="1"/>
                  </a:lnTo>
                  <a:lnTo>
                    <a:pt x="66" y="0"/>
                  </a:lnTo>
                  <a:lnTo>
                    <a:pt x="66" y="0"/>
                  </a:lnTo>
                  <a:lnTo>
                    <a:pt x="67" y="0"/>
                  </a:lnTo>
                  <a:lnTo>
                    <a:pt x="67" y="0"/>
                  </a:lnTo>
                  <a:lnTo>
                    <a:pt x="67" y="0"/>
                  </a:lnTo>
                  <a:lnTo>
                    <a:pt x="67" y="0"/>
                  </a:lnTo>
                  <a:lnTo>
                    <a:pt x="67" y="0"/>
                  </a:lnTo>
                  <a:lnTo>
                    <a:pt x="67" y="0"/>
                  </a:lnTo>
                  <a:lnTo>
                    <a:pt x="67" y="0"/>
                  </a:lnTo>
                  <a:lnTo>
                    <a:pt x="67" y="0"/>
                  </a:lnTo>
                  <a:lnTo>
                    <a:pt x="67" y="0"/>
                  </a:lnTo>
                  <a:lnTo>
                    <a:pt x="67" y="0"/>
                  </a:lnTo>
                  <a:lnTo>
                    <a:pt x="68" y="0"/>
                  </a:lnTo>
                  <a:lnTo>
                    <a:pt x="68" y="0"/>
                  </a:lnTo>
                  <a:lnTo>
                    <a:pt x="68" y="1"/>
                  </a:lnTo>
                  <a:lnTo>
                    <a:pt x="68" y="1"/>
                  </a:lnTo>
                  <a:lnTo>
                    <a:pt x="68" y="1"/>
                  </a:lnTo>
                  <a:lnTo>
                    <a:pt x="68" y="2"/>
                  </a:lnTo>
                  <a:lnTo>
                    <a:pt x="68" y="2"/>
                  </a:lnTo>
                  <a:lnTo>
                    <a:pt x="68" y="2"/>
                  </a:lnTo>
                  <a:lnTo>
                    <a:pt x="68" y="3"/>
                  </a:lnTo>
                  <a:lnTo>
                    <a:pt x="68" y="3"/>
                  </a:lnTo>
                  <a:lnTo>
                    <a:pt x="68" y="4"/>
                  </a:lnTo>
                  <a:lnTo>
                    <a:pt x="68" y="5"/>
                  </a:lnTo>
                  <a:lnTo>
                    <a:pt x="69" y="6"/>
                  </a:lnTo>
                  <a:lnTo>
                    <a:pt x="69" y="6"/>
                  </a:lnTo>
                  <a:lnTo>
                    <a:pt x="69" y="8"/>
                  </a:lnTo>
                  <a:lnTo>
                    <a:pt x="69" y="11"/>
                  </a:lnTo>
                  <a:lnTo>
                    <a:pt x="69" y="12"/>
                  </a:lnTo>
                  <a:lnTo>
                    <a:pt x="69" y="13"/>
                  </a:lnTo>
                  <a:lnTo>
                    <a:pt x="70" y="14"/>
                  </a:lnTo>
                  <a:lnTo>
                    <a:pt x="70" y="18"/>
                  </a:lnTo>
                  <a:lnTo>
                    <a:pt x="70" y="20"/>
                  </a:lnTo>
                  <a:lnTo>
                    <a:pt x="70" y="21"/>
                  </a:lnTo>
                  <a:lnTo>
                    <a:pt x="70" y="23"/>
                  </a:lnTo>
                  <a:lnTo>
                    <a:pt x="71" y="28"/>
                  </a:lnTo>
                  <a:lnTo>
                    <a:pt x="71" y="29"/>
                  </a:lnTo>
                  <a:lnTo>
                    <a:pt x="71" y="30"/>
                  </a:lnTo>
                  <a:lnTo>
                    <a:pt x="71" y="33"/>
                  </a:lnTo>
                  <a:lnTo>
                    <a:pt x="71" y="38"/>
                  </a:lnTo>
                  <a:lnTo>
                    <a:pt x="72" y="49"/>
                  </a:lnTo>
                  <a:lnTo>
                    <a:pt x="72" y="51"/>
                  </a:lnTo>
                  <a:lnTo>
                    <a:pt x="72" y="52"/>
                  </a:lnTo>
                  <a:lnTo>
                    <a:pt x="72" y="56"/>
                  </a:lnTo>
                  <a:lnTo>
                    <a:pt x="73" y="62"/>
                  </a:lnTo>
                  <a:lnTo>
                    <a:pt x="74" y="74"/>
                  </a:lnTo>
                  <a:lnTo>
                    <a:pt x="74" y="76"/>
                  </a:lnTo>
                  <a:lnTo>
                    <a:pt x="74" y="77"/>
                  </a:lnTo>
                  <a:lnTo>
                    <a:pt x="74" y="80"/>
                  </a:lnTo>
                  <a:lnTo>
                    <a:pt x="74" y="86"/>
                  </a:lnTo>
                  <a:lnTo>
                    <a:pt x="74" y="87"/>
                  </a:lnTo>
                  <a:lnTo>
                    <a:pt x="74" y="88"/>
                  </a:lnTo>
                  <a:lnTo>
                    <a:pt x="75" y="91"/>
                  </a:lnTo>
                  <a:lnTo>
                    <a:pt x="75" y="96"/>
                  </a:lnTo>
                  <a:lnTo>
                    <a:pt x="75" y="97"/>
                  </a:lnTo>
                  <a:lnTo>
                    <a:pt x="75" y="98"/>
                  </a:lnTo>
                  <a:lnTo>
                    <a:pt x="75" y="100"/>
                  </a:lnTo>
                  <a:lnTo>
                    <a:pt x="76" y="102"/>
                  </a:lnTo>
                  <a:lnTo>
                    <a:pt x="76" y="102"/>
                  </a:lnTo>
                  <a:lnTo>
                    <a:pt x="76" y="104"/>
                  </a:lnTo>
                  <a:lnTo>
                    <a:pt x="76" y="105"/>
                  </a:lnTo>
                  <a:lnTo>
                    <a:pt x="76" y="106"/>
                  </a:lnTo>
                  <a:lnTo>
                    <a:pt x="76" y="108"/>
                  </a:lnTo>
                  <a:lnTo>
                    <a:pt x="76" y="109"/>
                  </a:lnTo>
                  <a:lnTo>
                    <a:pt x="76" y="109"/>
                  </a:lnTo>
                  <a:lnTo>
                    <a:pt x="77" y="111"/>
                  </a:lnTo>
                  <a:lnTo>
                    <a:pt x="77" y="111"/>
                  </a:lnTo>
                  <a:lnTo>
                    <a:pt x="77" y="112"/>
                  </a:lnTo>
                  <a:lnTo>
                    <a:pt x="77" y="112"/>
                  </a:lnTo>
                  <a:lnTo>
                    <a:pt x="77" y="113"/>
                  </a:lnTo>
                  <a:lnTo>
                    <a:pt x="77" y="113"/>
                  </a:lnTo>
                  <a:lnTo>
                    <a:pt x="77"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29" name="Freeform 86"/>
            <p:cNvSpPr>
              <a:spLocks/>
            </p:cNvSpPr>
            <p:nvPr/>
          </p:nvSpPr>
          <p:spPr bwMode="auto">
            <a:xfrm>
              <a:off x="4794" y="2186"/>
              <a:ext cx="76" cy="116"/>
            </a:xfrm>
            <a:custGeom>
              <a:avLst/>
              <a:gdLst/>
              <a:ahLst/>
              <a:cxnLst>
                <a:cxn ang="0">
                  <a:pos x="1" y="115"/>
                </a:cxn>
                <a:cxn ang="0">
                  <a:pos x="2" y="115"/>
                </a:cxn>
                <a:cxn ang="0">
                  <a:pos x="2" y="112"/>
                </a:cxn>
                <a:cxn ang="0">
                  <a:pos x="3" y="103"/>
                </a:cxn>
                <a:cxn ang="0">
                  <a:pos x="5" y="85"/>
                </a:cxn>
                <a:cxn ang="0">
                  <a:pos x="8" y="35"/>
                </a:cxn>
                <a:cxn ang="0">
                  <a:pos x="9" y="16"/>
                </a:cxn>
                <a:cxn ang="0">
                  <a:pos x="11" y="5"/>
                </a:cxn>
                <a:cxn ang="0">
                  <a:pos x="11" y="1"/>
                </a:cxn>
                <a:cxn ang="0">
                  <a:pos x="12" y="0"/>
                </a:cxn>
                <a:cxn ang="0">
                  <a:pos x="13" y="0"/>
                </a:cxn>
                <a:cxn ang="0">
                  <a:pos x="13" y="5"/>
                </a:cxn>
                <a:cxn ang="0">
                  <a:pos x="15" y="14"/>
                </a:cxn>
                <a:cxn ang="0">
                  <a:pos x="16" y="34"/>
                </a:cxn>
                <a:cxn ang="0">
                  <a:pos x="19" y="89"/>
                </a:cxn>
                <a:cxn ang="0">
                  <a:pos x="21" y="103"/>
                </a:cxn>
                <a:cxn ang="0">
                  <a:pos x="22" y="111"/>
                </a:cxn>
                <a:cxn ang="0">
                  <a:pos x="22" y="114"/>
                </a:cxn>
                <a:cxn ang="0">
                  <a:pos x="23" y="116"/>
                </a:cxn>
                <a:cxn ang="0">
                  <a:pos x="24" y="114"/>
                </a:cxn>
                <a:cxn ang="0">
                  <a:pos x="25" y="110"/>
                </a:cxn>
                <a:cxn ang="0">
                  <a:pos x="26" y="98"/>
                </a:cxn>
                <a:cxn ang="0">
                  <a:pos x="27" y="74"/>
                </a:cxn>
                <a:cxn ang="0">
                  <a:pos x="30" y="33"/>
                </a:cxn>
                <a:cxn ang="0">
                  <a:pos x="31" y="13"/>
                </a:cxn>
                <a:cxn ang="0">
                  <a:pos x="32" y="5"/>
                </a:cxn>
                <a:cxn ang="0">
                  <a:pos x="33" y="1"/>
                </a:cxn>
                <a:cxn ang="0">
                  <a:pos x="34" y="0"/>
                </a:cxn>
                <a:cxn ang="0">
                  <a:pos x="35" y="1"/>
                </a:cxn>
                <a:cxn ang="0">
                  <a:pos x="36" y="6"/>
                </a:cxn>
                <a:cxn ang="0">
                  <a:pos x="37" y="18"/>
                </a:cxn>
                <a:cxn ang="0">
                  <a:pos x="39" y="48"/>
                </a:cxn>
                <a:cxn ang="0">
                  <a:pos x="41" y="81"/>
                </a:cxn>
                <a:cxn ang="0">
                  <a:pos x="42" y="102"/>
                </a:cxn>
                <a:cxn ang="0">
                  <a:pos x="43" y="110"/>
                </a:cxn>
                <a:cxn ang="0">
                  <a:pos x="44" y="114"/>
                </a:cxn>
                <a:cxn ang="0">
                  <a:pos x="45" y="116"/>
                </a:cxn>
                <a:cxn ang="0">
                  <a:pos x="46" y="114"/>
                </a:cxn>
                <a:cxn ang="0">
                  <a:pos x="47" y="108"/>
                </a:cxn>
                <a:cxn ang="0">
                  <a:pos x="48" y="95"/>
                </a:cxn>
                <a:cxn ang="0">
                  <a:pos x="51" y="39"/>
                </a:cxn>
                <a:cxn ang="0">
                  <a:pos x="53" y="18"/>
                </a:cxn>
                <a:cxn ang="0">
                  <a:pos x="54" y="6"/>
                </a:cxn>
                <a:cxn ang="0">
                  <a:pos x="55" y="1"/>
                </a:cxn>
                <a:cxn ang="0">
                  <a:pos x="56" y="0"/>
                </a:cxn>
                <a:cxn ang="0">
                  <a:pos x="56" y="0"/>
                </a:cxn>
                <a:cxn ang="0">
                  <a:pos x="57" y="4"/>
                </a:cxn>
                <a:cxn ang="0">
                  <a:pos x="58" y="11"/>
                </a:cxn>
                <a:cxn ang="0">
                  <a:pos x="59" y="29"/>
                </a:cxn>
                <a:cxn ang="0">
                  <a:pos x="61" y="64"/>
                </a:cxn>
                <a:cxn ang="0">
                  <a:pos x="63" y="93"/>
                </a:cxn>
                <a:cxn ang="0">
                  <a:pos x="64" y="107"/>
                </a:cxn>
                <a:cxn ang="0">
                  <a:pos x="65" y="113"/>
                </a:cxn>
                <a:cxn ang="0">
                  <a:pos x="66" y="115"/>
                </a:cxn>
                <a:cxn ang="0">
                  <a:pos x="67" y="115"/>
                </a:cxn>
                <a:cxn ang="0">
                  <a:pos x="68" y="112"/>
                </a:cxn>
                <a:cxn ang="0">
                  <a:pos x="68" y="106"/>
                </a:cxn>
                <a:cxn ang="0">
                  <a:pos x="70" y="92"/>
                </a:cxn>
                <a:cxn ang="0">
                  <a:pos x="72" y="50"/>
                </a:cxn>
                <a:cxn ang="0">
                  <a:pos x="74" y="23"/>
                </a:cxn>
                <a:cxn ang="0">
                  <a:pos x="75" y="8"/>
                </a:cxn>
                <a:cxn ang="0">
                  <a:pos x="76" y="2"/>
                </a:cxn>
              </a:cxnLst>
              <a:rect l="0" t="0" r="r" b="b"/>
              <a:pathLst>
                <a:path w="76" h="116">
                  <a:moveTo>
                    <a:pt x="0" y="114"/>
                  </a:moveTo>
                  <a:lnTo>
                    <a:pt x="0" y="114"/>
                  </a:lnTo>
                  <a:lnTo>
                    <a:pt x="0" y="114"/>
                  </a:lnTo>
                  <a:lnTo>
                    <a:pt x="0" y="115"/>
                  </a:lnTo>
                  <a:lnTo>
                    <a:pt x="1" y="115"/>
                  </a:lnTo>
                  <a:lnTo>
                    <a:pt x="1" y="115"/>
                  </a:lnTo>
                  <a:lnTo>
                    <a:pt x="1" y="115"/>
                  </a:lnTo>
                  <a:lnTo>
                    <a:pt x="1" y="115"/>
                  </a:lnTo>
                  <a:lnTo>
                    <a:pt x="1" y="116"/>
                  </a:lnTo>
                  <a:lnTo>
                    <a:pt x="1" y="116"/>
                  </a:lnTo>
                  <a:lnTo>
                    <a:pt x="1" y="116"/>
                  </a:lnTo>
                  <a:lnTo>
                    <a:pt x="1" y="116"/>
                  </a:lnTo>
                  <a:lnTo>
                    <a:pt x="1" y="115"/>
                  </a:lnTo>
                  <a:lnTo>
                    <a:pt x="1" y="115"/>
                  </a:lnTo>
                  <a:lnTo>
                    <a:pt x="1" y="115"/>
                  </a:lnTo>
                  <a:lnTo>
                    <a:pt x="2" y="115"/>
                  </a:lnTo>
                  <a:lnTo>
                    <a:pt x="2" y="115"/>
                  </a:lnTo>
                  <a:lnTo>
                    <a:pt x="2" y="114"/>
                  </a:lnTo>
                  <a:lnTo>
                    <a:pt x="2" y="114"/>
                  </a:lnTo>
                  <a:lnTo>
                    <a:pt x="2" y="114"/>
                  </a:lnTo>
                  <a:lnTo>
                    <a:pt x="2" y="113"/>
                  </a:lnTo>
                  <a:lnTo>
                    <a:pt x="2" y="113"/>
                  </a:lnTo>
                  <a:lnTo>
                    <a:pt x="2" y="112"/>
                  </a:lnTo>
                  <a:lnTo>
                    <a:pt x="2" y="112"/>
                  </a:lnTo>
                  <a:lnTo>
                    <a:pt x="2" y="111"/>
                  </a:lnTo>
                  <a:lnTo>
                    <a:pt x="3" y="110"/>
                  </a:lnTo>
                  <a:lnTo>
                    <a:pt x="3" y="109"/>
                  </a:lnTo>
                  <a:lnTo>
                    <a:pt x="3" y="108"/>
                  </a:lnTo>
                  <a:lnTo>
                    <a:pt x="3" y="107"/>
                  </a:lnTo>
                  <a:lnTo>
                    <a:pt x="3" y="106"/>
                  </a:lnTo>
                  <a:lnTo>
                    <a:pt x="3" y="105"/>
                  </a:lnTo>
                  <a:lnTo>
                    <a:pt x="3" y="103"/>
                  </a:lnTo>
                  <a:lnTo>
                    <a:pt x="3" y="102"/>
                  </a:lnTo>
                  <a:lnTo>
                    <a:pt x="3" y="102"/>
                  </a:lnTo>
                  <a:lnTo>
                    <a:pt x="4" y="99"/>
                  </a:lnTo>
                  <a:lnTo>
                    <a:pt x="4" y="95"/>
                  </a:lnTo>
                  <a:lnTo>
                    <a:pt x="4" y="94"/>
                  </a:lnTo>
                  <a:lnTo>
                    <a:pt x="4" y="92"/>
                  </a:lnTo>
                  <a:lnTo>
                    <a:pt x="5" y="90"/>
                  </a:lnTo>
                  <a:lnTo>
                    <a:pt x="5" y="85"/>
                  </a:lnTo>
                  <a:lnTo>
                    <a:pt x="6" y="73"/>
                  </a:lnTo>
                  <a:lnTo>
                    <a:pt x="7" y="49"/>
                  </a:lnTo>
                  <a:lnTo>
                    <a:pt x="7" y="47"/>
                  </a:lnTo>
                  <a:lnTo>
                    <a:pt x="7" y="46"/>
                  </a:lnTo>
                  <a:lnTo>
                    <a:pt x="7" y="43"/>
                  </a:lnTo>
                  <a:lnTo>
                    <a:pt x="8" y="38"/>
                  </a:lnTo>
                  <a:lnTo>
                    <a:pt x="8" y="36"/>
                  </a:lnTo>
                  <a:lnTo>
                    <a:pt x="8" y="35"/>
                  </a:lnTo>
                  <a:lnTo>
                    <a:pt x="8" y="32"/>
                  </a:lnTo>
                  <a:lnTo>
                    <a:pt x="9" y="27"/>
                  </a:lnTo>
                  <a:lnTo>
                    <a:pt x="9" y="26"/>
                  </a:lnTo>
                  <a:lnTo>
                    <a:pt x="9" y="25"/>
                  </a:lnTo>
                  <a:lnTo>
                    <a:pt x="9" y="22"/>
                  </a:lnTo>
                  <a:lnTo>
                    <a:pt x="9" y="18"/>
                  </a:lnTo>
                  <a:lnTo>
                    <a:pt x="9" y="17"/>
                  </a:lnTo>
                  <a:lnTo>
                    <a:pt x="9" y="16"/>
                  </a:lnTo>
                  <a:lnTo>
                    <a:pt x="9" y="14"/>
                  </a:lnTo>
                  <a:lnTo>
                    <a:pt x="10" y="10"/>
                  </a:lnTo>
                  <a:lnTo>
                    <a:pt x="10" y="10"/>
                  </a:lnTo>
                  <a:lnTo>
                    <a:pt x="10" y="9"/>
                  </a:lnTo>
                  <a:lnTo>
                    <a:pt x="10" y="7"/>
                  </a:lnTo>
                  <a:lnTo>
                    <a:pt x="10" y="7"/>
                  </a:lnTo>
                  <a:lnTo>
                    <a:pt x="10" y="6"/>
                  </a:lnTo>
                  <a:lnTo>
                    <a:pt x="11" y="5"/>
                  </a:lnTo>
                  <a:lnTo>
                    <a:pt x="11" y="4"/>
                  </a:lnTo>
                  <a:lnTo>
                    <a:pt x="11" y="4"/>
                  </a:lnTo>
                  <a:lnTo>
                    <a:pt x="11" y="3"/>
                  </a:lnTo>
                  <a:lnTo>
                    <a:pt x="11" y="3"/>
                  </a:lnTo>
                  <a:lnTo>
                    <a:pt x="11" y="2"/>
                  </a:lnTo>
                  <a:lnTo>
                    <a:pt x="11" y="2"/>
                  </a:lnTo>
                  <a:lnTo>
                    <a:pt x="11" y="1"/>
                  </a:lnTo>
                  <a:lnTo>
                    <a:pt x="11" y="1"/>
                  </a:lnTo>
                  <a:lnTo>
                    <a:pt x="11" y="1"/>
                  </a:lnTo>
                  <a:lnTo>
                    <a:pt x="11" y="0"/>
                  </a:lnTo>
                  <a:lnTo>
                    <a:pt x="11" y="0"/>
                  </a:lnTo>
                  <a:lnTo>
                    <a:pt x="12" y="0"/>
                  </a:lnTo>
                  <a:lnTo>
                    <a:pt x="12" y="0"/>
                  </a:lnTo>
                  <a:lnTo>
                    <a:pt x="12" y="0"/>
                  </a:lnTo>
                  <a:lnTo>
                    <a:pt x="12" y="0"/>
                  </a:lnTo>
                  <a:lnTo>
                    <a:pt x="12" y="0"/>
                  </a:lnTo>
                  <a:lnTo>
                    <a:pt x="12" y="0"/>
                  </a:lnTo>
                  <a:lnTo>
                    <a:pt x="12" y="0"/>
                  </a:lnTo>
                  <a:lnTo>
                    <a:pt x="12" y="0"/>
                  </a:lnTo>
                  <a:lnTo>
                    <a:pt x="12" y="0"/>
                  </a:lnTo>
                  <a:lnTo>
                    <a:pt x="12" y="0"/>
                  </a:lnTo>
                  <a:lnTo>
                    <a:pt x="13" y="0"/>
                  </a:lnTo>
                  <a:lnTo>
                    <a:pt x="13" y="0"/>
                  </a:lnTo>
                  <a:lnTo>
                    <a:pt x="13" y="0"/>
                  </a:lnTo>
                  <a:lnTo>
                    <a:pt x="13" y="1"/>
                  </a:lnTo>
                  <a:lnTo>
                    <a:pt x="13" y="1"/>
                  </a:lnTo>
                  <a:lnTo>
                    <a:pt x="13" y="2"/>
                  </a:lnTo>
                  <a:lnTo>
                    <a:pt x="13" y="2"/>
                  </a:lnTo>
                  <a:lnTo>
                    <a:pt x="13" y="2"/>
                  </a:lnTo>
                  <a:lnTo>
                    <a:pt x="13" y="3"/>
                  </a:lnTo>
                  <a:lnTo>
                    <a:pt x="13" y="4"/>
                  </a:lnTo>
                  <a:lnTo>
                    <a:pt x="13" y="5"/>
                  </a:lnTo>
                  <a:lnTo>
                    <a:pt x="14" y="5"/>
                  </a:lnTo>
                  <a:lnTo>
                    <a:pt x="14" y="7"/>
                  </a:lnTo>
                  <a:lnTo>
                    <a:pt x="14" y="8"/>
                  </a:lnTo>
                  <a:lnTo>
                    <a:pt x="14" y="8"/>
                  </a:lnTo>
                  <a:lnTo>
                    <a:pt x="14" y="10"/>
                  </a:lnTo>
                  <a:lnTo>
                    <a:pt x="14" y="11"/>
                  </a:lnTo>
                  <a:lnTo>
                    <a:pt x="14" y="12"/>
                  </a:lnTo>
                  <a:lnTo>
                    <a:pt x="15" y="14"/>
                  </a:lnTo>
                  <a:lnTo>
                    <a:pt x="15" y="18"/>
                  </a:lnTo>
                  <a:lnTo>
                    <a:pt x="15" y="20"/>
                  </a:lnTo>
                  <a:lnTo>
                    <a:pt x="15" y="21"/>
                  </a:lnTo>
                  <a:lnTo>
                    <a:pt x="15" y="23"/>
                  </a:lnTo>
                  <a:lnTo>
                    <a:pt x="16" y="28"/>
                  </a:lnTo>
                  <a:lnTo>
                    <a:pt x="16" y="30"/>
                  </a:lnTo>
                  <a:lnTo>
                    <a:pt x="16" y="31"/>
                  </a:lnTo>
                  <a:lnTo>
                    <a:pt x="16" y="34"/>
                  </a:lnTo>
                  <a:lnTo>
                    <a:pt x="16" y="40"/>
                  </a:lnTo>
                  <a:lnTo>
                    <a:pt x="17" y="52"/>
                  </a:lnTo>
                  <a:lnTo>
                    <a:pt x="19" y="77"/>
                  </a:lnTo>
                  <a:lnTo>
                    <a:pt x="19" y="78"/>
                  </a:lnTo>
                  <a:lnTo>
                    <a:pt x="19" y="80"/>
                  </a:lnTo>
                  <a:lnTo>
                    <a:pt x="19" y="82"/>
                  </a:lnTo>
                  <a:lnTo>
                    <a:pt x="19" y="88"/>
                  </a:lnTo>
                  <a:lnTo>
                    <a:pt x="19" y="89"/>
                  </a:lnTo>
                  <a:lnTo>
                    <a:pt x="20" y="90"/>
                  </a:lnTo>
                  <a:lnTo>
                    <a:pt x="20" y="92"/>
                  </a:lnTo>
                  <a:lnTo>
                    <a:pt x="20" y="97"/>
                  </a:lnTo>
                  <a:lnTo>
                    <a:pt x="20" y="98"/>
                  </a:lnTo>
                  <a:lnTo>
                    <a:pt x="20" y="99"/>
                  </a:lnTo>
                  <a:lnTo>
                    <a:pt x="20" y="101"/>
                  </a:lnTo>
                  <a:lnTo>
                    <a:pt x="21" y="102"/>
                  </a:lnTo>
                  <a:lnTo>
                    <a:pt x="21" y="103"/>
                  </a:lnTo>
                  <a:lnTo>
                    <a:pt x="21" y="105"/>
                  </a:lnTo>
                  <a:lnTo>
                    <a:pt x="21" y="106"/>
                  </a:lnTo>
                  <a:lnTo>
                    <a:pt x="21" y="106"/>
                  </a:lnTo>
                  <a:lnTo>
                    <a:pt x="21" y="108"/>
                  </a:lnTo>
                  <a:lnTo>
                    <a:pt x="21" y="108"/>
                  </a:lnTo>
                  <a:lnTo>
                    <a:pt x="21" y="109"/>
                  </a:lnTo>
                  <a:lnTo>
                    <a:pt x="21" y="110"/>
                  </a:lnTo>
                  <a:lnTo>
                    <a:pt x="22" y="111"/>
                  </a:lnTo>
                  <a:lnTo>
                    <a:pt x="22" y="112"/>
                  </a:lnTo>
                  <a:lnTo>
                    <a:pt x="22" y="112"/>
                  </a:lnTo>
                  <a:lnTo>
                    <a:pt x="22" y="113"/>
                  </a:lnTo>
                  <a:lnTo>
                    <a:pt x="22" y="113"/>
                  </a:lnTo>
                  <a:lnTo>
                    <a:pt x="22" y="114"/>
                  </a:lnTo>
                  <a:lnTo>
                    <a:pt x="22" y="114"/>
                  </a:lnTo>
                  <a:lnTo>
                    <a:pt x="22" y="114"/>
                  </a:lnTo>
                  <a:lnTo>
                    <a:pt x="22" y="114"/>
                  </a:lnTo>
                  <a:lnTo>
                    <a:pt x="22" y="115"/>
                  </a:lnTo>
                  <a:lnTo>
                    <a:pt x="23" y="115"/>
                  </a:lnTo>
                  <a:lnTo>
                    <a:pt x="23" y="115"/>
                  </a:lnTo>
                  <a:lnTo>
                    <a:pt x="23" y="115"/>
                  </a:lnTo>
                  <a:lnTo>
                    <a:pt x="23" y="115"/>
                  </a:lnTo>
                  <a:lnTo>
                    <a:pt x="23" y="116"/>
                  </a:lnTo>
                  <a:lnTo>
                    <a:pt x="23" y="116"/>
                  </a:lnTo>
                  <a:lnTo>
                    <a:pt x="23" y="116"/>
                  </a:lnTo>
                  <a:lnTo>
                    <a:pt x="23" y="116"/>
                  </a:lnTo>
                  <a:lnTo>
                    <a:pt x="23" y="115"/>
                  </a:lnTo>
                  <a:lnTo>
                    <a:pt x="23" y="115"/>
                  </a:lnTo>
                  <a:lnTo>
                    <a:pt x="23" y="115"/>
                  </a:lnTo>
                  <a:lnTo>
                    <a:pt x="23" y="115"/>
                  </a:lnTo>
                  <a:lnTo>
                    <a:pt x="23" y="115"/>
                  </a:lnTo>
                  <a:lnTo>
                    <a:pt x="24" y="114"/>
                  </a:lnTo>
                  <a:lnTo>
                    <a:pt x="24" y="114"/>
                  </a:lnTo>
                  <a:lnTo>
                    <a:pt x="24" y="114"/>
                  </a:lnTo>
                  <a:lnTo>
                    <a:pt x="24" y="114"/>
                  </a:lnTo>
                  <a:lnTo>
                    <a:pt x="24" y="113"/>
                  </a:lnTo>
                  <a:lnTo>
                    <a:pt x="24" y="113"/>
                  </a:lnTo>
                  <a:lnTo>
                    <a:pt x="24" y="112"/>
                  </a:lnTo>
                  <a:lnTo>
                    <a:pt x="24" y="111"/>
                  </a:lnTo>
                  <a:lnTo>
                    <a:pt x="24" y="111"/>
                  </a:lnTo>
                  <a:lnTo>
                    <a:pt x="25" y="110"/>
                  </a:lnTo>
                  <a:lnTo>
                    <a:pt x="25" y="109"/>
                  </a:lnTo>
                  <a:lnTo>
                    <a:pt x="25" y="108"/>
                  </a:lnTo>
                  <a:lnTo>
                    <a:pt x="25" y="107"/>
                  </a:lnTo>
                  <a:lnTo>
                    <a:pt x="25" y="106"/>
                  </a:lnTo>
                  <a:lnTo>
                    <a:pt x="25" y="105"/>
                  </a:lnTo>
                  <a:lnTo>
                    <a:pt x="25" y="104"/>
                  </a:lnTo>
                  <a:lnTo>
                    <a:pt x="25" y="102"/>
                  </a:lnTo>
                  <a:lnTo>
                    <a:pt x="26" y="98"/>
                  </a:lnTo>
                  <a:lnTo>
                    <a:pt x="26" y="97"/>
                  </a:lnTo>
                  <a:lnTo>
                    <a:pt x="26" y="96"/>
                  </a:lnTo>
                  <a:lnTo>
                    <a:pt x="26" y="94"/>
                  </a:lnTo>
                  <a:lnTo>
                    <a:pt x="26" y="90"/>
                  </a:lnTo>
                  <a:lnTo>
                    <a:pt x="27" y="79"/>
                  </a:lnTo>
                  <a:lnTo>
                    <a:pt x="27" y="78"/>
                  </a:lnTo>
                  <a:lnTo>
                    <a:pt x="27" y="77"/>
                  </a:lnTo>
                  <a:lnTo>
                    <a:pt x="27" y="74"/>
                  </a:lnTo>
                  <a:lnTo>
                    <a:pt x="28" y="68"/>
                  </a:lnTo>
                  <a:lnTo>
                    <a:pt x="29" y="57"/>
                  </a:lnTo>
                  <a:lnTo>
                    <a:pt x="29" y="55"/>
                  </a:lnTo>
                  <a:lnTo>
                    <a:pt x="29" y="54"/>
                  </a:lnTo>
                  <a:lnTo>
                    <a:pt x="29" y="51"/>
                  </a:lnTo>
                  <a:lnTo>
                    <a:pt x="29" y="45"/>
                  </a:lnTo>
                  <a:lnTo>
                    <a:pt x="30" y="34"/>
                  </a:lnTo>
                  <a:lnTo>
                    <a:pt x="30" y="33"/>
                  </a:lnTo>
                  <a:lnTo>
                    <a:pt x="30" y="32"/>
                  </a:lnTo>
                  <a:lnTo>
                    <a:pt x="30" y="29"/>
                  </a:lnTo>
                  <a:lnTo>
                    <a:pt x="31" y="24"/>
                  </a:lnTo>
                  <a:lnTo>
                    <a:pt x="31" y="22"/>
                  </a:lnTo>
                  <a:lnTo>
                    <a:pt x="31" y="21"/>
                  </a:lnTo>
                  <a:lnTo>
                    <a:pt x="31" y="19"/>
                  </a:lnTo>
                  <a:lnTo>
                    <a:pt x="31" y="14"/>
                  </a:lnTo>
                  <a:lnTo>
                    <a:pt x="31" y="13"/>
                  </a:lnTo>
                  <a:lnTo>
                    <a:pt x="31" y="12"/>
                  </a:lnTo>
                  <a:lnTo>
                    <a:pt x="32" y="10"/>
                  </a:lnTo>
                  <a:lnTo>
                    <a:pt x="32" y="9"/>
                  </a:lnTo>
                  <a:lnTo>
                    <a:pt x="32" y="9"/>
                  </a:lnTo>
                  <a:lnTo>
                    <a:pt x="32" y="7"/>
                  </a:lnTo>
                  <a:lnTo>
                    <a:pt x="32" y="6"/>
                  </a:lnTo>
                  <a:lnTo>
                    <a:pt x="32" y="6"/>
                  </a:lnTo>
                  <a:lnTo>
                    <a:pt x="32" y="5"/>
                  </a:lnTo>
                  <a:lnTo>
                    <a:pt x="33" y="4"/>
                  </a:lnTo>
                  <a:lnTo>
                    <a:pt x="33" y="4"/>
                  </a:lnTo>
                  <a:lnTo>
                    <a:pt x="33" y="3"/>
                  </a:lnTo>
                  <a:lnTo>
                    <a:pt x="33" y="3"/>
                  </a:lnTo>
                  <a:lnTo>
                    <a:pt x="33" y="2"/>
                  </a:lnTo>
                  <a:lnTo>
                    <a:pt x="33" y="2"/>
                  </a:lnTo>
                  <a:lnTo>
                    <a:pt x="33" y="1"/>
                  </a:lnTo>
                  <a:lnTo>
                    <a:pt x="33" y="1"/>
                  </a:lnTo>
                  <a:lnTo>
                    <a:pt x="33" y="1"/>
                  </a:lnTo>
                  <a:lnTo>
                    <a:pt x="33" y="0"/>
                  </a:lnTo>
                  <a:lnTo>
                    <a:pt x="33" y="0"/>
                  </a:lnTo>
                  <a:lnTo>
                    <a:pt x="33" y="0"/>
                  </a:lnTo>
                  <a:lnTo>
                    <a:pt x="34" y="0"/>
                  </a:lnTo>
                  <a:lnTo>
                    <a:pt x="34" y="0"/>
                  </a:lnTo>
                  <a:lnTo>
                    <a:pt x="34" y="0"/>
                  </a:lnTo>
                  <a:lnTo>
                    <a:pt x="34" y="0"/>
                  </a:lnTo>
                  <a:lnTo>
                    <a:pt x="34" y="0"/>
                  </a:lnTo>
                  <a:lnTo>
                    <a:pt x="34" y="0"/>
                  </a:lnTo>
                  <a:lnTo>
                    <a:pt x="34" y="0"/>
                  </a:lnTo>
                  <a:lnTo>
                    <a:pt x="34" y="0"/>
                  </a:lnTo>
                  <a:lnTo>
                    <a:pt x="34" y="0"/>
                  </a:lnTo>
                  <a:lnTo>
                    <a:pt x="34" y="0"/>
                  </a:lnTo>
                  <a:lnTo>
                    <a:pt x="35" y="1"/>
                  </a:lnTo>
                  <a:lnTo>
                    <a:pt x="35" y="1"/>
                  </a:lnTo>
                  <a:lnTo>
                    <a:pt x="35" y="1"/>
                  </a:lnTo>
                  <a:lnTo>
                    <a:pt x="35" y="2"/>
                  </a:lnTo>
                  <a:lnTo>
                    <a:pt x="35" y="2"/>
                  </a:lnTo>
                  <a:lnTo>
                    <a:pt x="35" y="3"/>
                  </a:lnTo>
                  <a:lnTo>
                    <a:pt x="35" y="4"/>
                  </a:lnTo>
                  <a:lnTo>
                    <a:pt x="35" y="4"/>
                  </a:lnTo>
                  <a:lnTo>
                    <a:pt x="35" y="6"/>
                  </a:lnTo>
                  <a:lnTo>
                    <a:pt x="36" y="6"/>
                  </a:lnTo>
                  <a:lnTo>
                    <a:pt x="36" y="7"/>
                  </a:lnTo>
                  <a:lnTo>
                    <a:pt x="36" y="9"/>
                  </a:lnTo>
                  <a:lnTo>
                    <a:pt x="36" y="10"/>
                  </a:lnTo>
                  <a:lnTo>
                    <a:pt x="36" y="11"/>
                  </a:lnTo>
                  <a:lnTo>
                    <a:pt x="36" y="12"/>
                  </a:lnTo>
                  <a:lnTo>
                    <a:pt x="37" y="16"/>
                  </a:lnTo>
                  <a:lnTo>
                    <a:pt x="37" y="17"/>
                  </a:lnTo>
                  <a:lnTo>
                    <a:pt x="37" y="18"/>
                  </a:lnTo>
                  <a:lnTo>
                    <a:pt x="37" y="21"/>
                  </a:lnTo>
                  <a:lnTo>
                    <a:pt x="37" y="25"/>
                  </a:lnTo>
                  <a:lnTo>
                    <a:pt x="37" y="26"/>
                  </a:lnTo>
                  <a:lnTo>
                    <a:pt x="37" y="28"/>
                  </a:lnTo>
                  <a:lnTo>
                    <a:pt x="38" y="30"/>
                  </a:lnTo>
                  <a:lnTo>
                    <a:pt x="38" y="36"/>
                  </a:lnTo>
                  <a:lnTo>
                    <a:pt x="39" y="47"/>
                  </a:lnTo>
                  <a:lnTo>
                    <a:pt x="39" y="48"/>
                  </a:lnTo>
                  <a:lnTo>
                    <a:pt x="39" y="50"/>
                  </a:lnTo>
                  <a:lnTo>
                    <a:pt x="39" y="53"/>
                  </a:lnTo>
                  <a:lnTo>
                    <a:pt x="40" y="58"/>
                  </a:lnTo>
                  <a:lnTo>
                    <a:pt x="40" y="70"/>
                  </a:lnTo>
                  <a:lnTo>
                    <a:pt x="40" y="72"/>
                  </a:lnTo>
                  <a:lnTo>
                    <a:pt x="40" y="73"/>
                  </a:lnTo>
                  <a:lnTo>
                    <a:pt x="40" y="76"/>
                  </a:lnTo>
                  <a:lnTo>
                    <a:pt x="41" y="81"/>
                  </a:lnTo>
                  <a:lnTo>
                    <a:pt x="42" y="92"/>
                  </a:lnTo>
                  <a:lnTo>
                    <a:pt x="42" y="93"/>
                  </a:lnTo>
                  <a:lnTo>
                    <a:pt x="42" y="94"/>
                  </a:lnTo>
                  <a:lnTo>
                    <a:pt x="42" y="96"/>
                  </a:lnTo>
                  <a:lnTo>
                    <a:pt x="42" y="98"/>
                  </a:lnTo>
                  <a:lnTo>
                    <a:pt x="42" y="99"/>
                  </a:lnTo>
                  <a:lnTo>
                    <a:pt x="42" y="101"/>
                  </a:lnTo>
                  <a:lnTo>
                    <a:pt x="42" y="102"/>
                  </a:lnTo>
                  <a:lnTo>
                    <a:pt x="42" y="103"/>
                  </a:lnTo>
                  <a:lnTo>
                    <a:pt x="43" y="105"/>
                  </a:lnTo>
                  <a:lnTo>
                    <a:pt x="43" y="106"/>
                  </a:lnTo>
                  <a:lnTo>
                    <a:pt x="43" y="107"/>
                  </a:lnTo>
                  <a:lnTo>
                    <a:pt x="43" y="108"/>
                  </a:lnTo>
                  <a:lnTo>
                    <a:pt x="43" y="109"/>
                  </a:lnTo>
                  <a:lnTo>
                    <a:pt x="43" y="110"/>
                  </a:lnTo>
                  <a:lnTo>
                    <a:pt x="43" y="110"/>
                  </a:lnTo>
                  <a:lnTo>
                    <a:pt x="44" y="111"/>
                  </a:lnTo>
                  <a:lnTo>
                    <a:pt x="44" y="112"/>
                  </a:lnTo>
                  <a:lnTo>
                    <a:pt x="44" y="112"/>
                  </a:lnTo>
                  <a:lnTo>
                    <a:pt x="44" y="113"/>
                  </a:lnTo>
                  <a:lnTo>
                    <a:pt x="44" y="113"/>
                  </a:lnTo>
                  <a:lnTo>
                    <a:pt x="44" y="114"/>
                  </a:lnTo>
                  <a:lnTo>
                    <a:pt x="44" y="114"/>
                  </a:lnTo>
                  <a:lnTo>
                    <a:pt x="44" y="114"/>
                  </a:lnTo>
                  <a:lnTo>
                    <a:pt x="44" y="115"/>
                  </a:lnTo>
                  <a:lnTo>
                    <a:pt x="44" y="115"/>
                  </a:lnTo>
                  <a:lnTo>
                    <a:pt x="44" y="115"/>
                  </a:lnTo>
                  <a:lnTo>
                    <a:pt x="44" y="115"/>
                  </a:lnTo>
                  <a:lnTo>
                    <a:pt x="45" y="115"/>
                  </a:lnTo>
                  <a:lnTo>
                    <a:pt x="45" y="116"/>
                  </a:lnTo>
                  <a:lnTo>
                    <a:pt x="45" y="116"/>
                  </a:lnTo>
                  <a:lnTo>
                    <a:pt x="45" y="116"/>
                  </a:lnTo>
                  <a:lnTo>
                    <a:pt x="45" y="116"/>
                  </a:lnTo>
                  <a:lnTo>
                    <a:pt x="45" y="115"/>
                  </a:lnTo>
                  <a:lnTo>
                    <a:pt x="45" y="115"/>
                  </a:lnTo>
                  <a:lnTo>
                    <a:pt x="45" y="115"/>
                  </a:lnTo>
                  <a:lnTo>
                    <a:pt x="45" y="115"/>
                  </a:lnTo>
                  <a:lnTo>
                    <a:pt x="45" y="115"/>
                  </a:lnTo>
                  <a:lnTo>
                    <a:pt x="46" y="114"/>
                  </a:lnTo>
                  <a:lnTo>
                    <a:pt x="46" y="114"/>
                  </a:lnTo>
                  <a:lnTo>
                    <a:pt x="46" y="114"/>
                  </a:lnTo>
                  <a:lnTo>
                    <a:pt x="46" y="113"/>
                  </a:lnTo>
                  <a:lnTo>
                    <a:pt x="46" y="113"/>
                  </a:lnTo>
                  <a:lnTo>
                    <a:pt x="46" y="112"/>
                  </a:lnTo>
                  <a:lnTo>
                    <a:pt x="46" y="111"/>
                  </a:lnTo>
                  <a:lnTo>
                    <a:pt x="46" y="110"/>
                  </a:lnTo>
                  <a:lnTo>
                    <a:pt x="46" y="109"/>
                  </a:lnTo>
                  <a:lnTo>
                    <a:pt x="47" y="108"/>
                  </a:lnTo>
                  <a:lnTo>
                    <a:pt x="47" y="107"/>
                  </a:lnTo>
                  <a:lnTo>
                    <a:pt x="47" y="106"/>
                  </a:lnTo>
                  <a:lnTo>
                    <a:pt x="47" y="105"/>
                  </a:lnTo>
                  <a:lnTo>
                    <a:pt x="47" y="104"/>
                  </a:lnTo>
                  <a:lnTo>
                    <a:pt x="47" y="102"/>
                  </a:lnTo>
                  <a:lnTo>
                    <a:pt x="48" y="97"/>
                  </a:lnTo>
                  <a:lnTo>
                    <a:pt x="48" y="96"/>
                  </a:lnTo>
                  <a:lnTo>
                    <a:pt x="48" y="95"/>
                  </a:lnTo>
                  <a:lnTo>
                    <a:pt x="48" y="92"/>
                  </a:lnTo>
                  <a:lnTo>
                    <a:pt x="48" y="87"/>
                  </a:lnTo>
                  <a:lnTo>
                    <a:pt x="49" y="76"/>
                  </a:lnTo>
                  <a:lnTo>
                    <a:pt x="51" y="51"/>
                  </a:lnTo>
                  <a:lnTo>
                    <a:pt x="51" y="50"/>
                  </a:lnTo>
                  <a:lnTo>
                    <a:pt x="51" y="48"/>
                  </a:lnTo>
                  <a:lnTo>
                    <a:pt x="51" y="45"/>
                  </a:lnTo>
                  <a:lnTo>
                    <a:pt x="51" y="39"/>
                  </a:lnTo>
                  <a:lnTo>
                    <a:pt x="51" y="38"/>
                  </a:lnTo>
                  <a:lnTo>
                    <a:pt x="52" y="36"/>
                  </a:lnTo>
                  <a:lnTo>
                    <a:pt x="52" y="33"/>
                  </a:lnTo>
                  <a:lnTo>
                    <a:pt x="52" y="28"/>
                  </a:lnTo>
                  <a:lnTo>
                    <a:pt x="52" y="26"/>
                  </a:lnTo>
                  <a:lnTo>
                    <a:pt x="52" y="25"/>
                  </a:lnTo>
                  <a:lnTo>
                    <a:pt x="52" y="22"/>
                  </a:lnTo>
                  <a:lnTo>
                    <a:pt x="53" y="18"/>
                  </a:lnTo>
                  <a:lnTo>
                    <a:pt x="53" y="16"/>
                  </a:lnTo>
                  <a:lnTo>
                    <a:pt x="53" y="15"/>
                  </a:lnTo>
                  <a:lnTo>
                    <a:pt x="53" y="13"/>
                  </a:lnTo>
                  <a:lnTo>
                    <a:pt x="54" y="10"/>
                  </a:lnTo>
                  <a:lnTo>
                    <a:pt x="54" y="9"/>
                  </a:lnTo>
                  <a:lnTo>
                    <a:pt x="54" y="8"/>
                  </a:lnTo>
                  <a:lnTo>
                    <a:pt x="54" y="6"/>
                  </a:lnTo>
                  <a:lnTo>
                    <a:pt x="54" y="6"/>
                  </a:lnTo>
                  <a:lnTo>
                    <a:pt x="54" y="5"/>
                  </a:lnTo>
                  <a:lnTo>
                    <a:pt x="54" y="4"/>
                  </a:lnTo>
                  <a:lnTo>
                    <a:pt x="54" y="4"/>
                  </a:lnTo>
                  <a:lnTo>
                    <a:pt x="54" y="3"/>
                  </a:lnTo>
                  <a:lnTo>
                    <a:pt x="54" y="2"/>
                  </a:lnTo>
                  <a:lnTo>
                    <a:pt x="55" y="2"/>
                  </a:lnTo>
                  <a:lnTo>
                    <a:pt x="55" y="2"/>
                  </a:lnTo>
                  <a:lnTo>
                    <a:pt x="55" y="1"/>
                  </a:lnTo>
                  <a:lnTo>
                    <a:pt x="55" y="1"/>
                  </a:lnTo>
                  <a:lnTo>
                    <a:pt x="55" y="1"/>
                  </a:lnTo>
                  <a:lnTo>
                    <a:pt x="55" y="0"/>
                  </a:lnTo>
                  <a:lnTo>
                    <a:pt x="55" y="0"/>
                  </a:lnTo>
                  <a:lnTo>
                    <a:pt x="55" y="0"/>
                  </a:lnTo>
                  <a:lnTo>
                    <a:pt x="55" y="0"/>
                  </a:lnTo>
                  <a:lnTo>
                    <a:pt x="55" y="0"/>
                  </a:lnTo>
                  <a:lnTo>
                    <a:pt x="56" y="0"/>
                  </a:lnTo>
                  <a:lnTo>
                    <a:pt x="56" y="0"/>
                  </a:lnTo>
                  <a:lnTo>
                    <a:pt x="56" y="0"/>
                  </a:lnTo>
                  <a:lnTo>
                    <a:pt x="56" y="0"/>
                  </a:lnTo>
                  <a:lnTo>
                    <a:pt x="56" y="0"/>
                  </a:lnTo>
                  <a:lnTo>
                    <a:pt x="56" y="0"/>
                  </a:lnTo>
                  <a:lnTo>
                    <a:pt x="56" y="0"/>
                  </a:lnTo>
                  <a:lnTo>
                    <a:pt x="56" y="0"/>
                  </a:lnTo>
                  <a:lnTo>
                    <a:pt x="56" y="0"/>
                  </a:lnTo>
                  <a:lnTo>
                    <a:pt x="56" y="1"/>
                  </a:lnTo>
                  <a:lnTo>
                    <a:pt x="56" y="1"/>
                  </a:lnTo>
                  <a:lnTo>
                    <a:pt x="56" y="1"/>
                  </a:lnTo>
                  <a:lnTo>
                    <a:pt x="56" y="2"/>
                  </a:lnTo>
                  <a:lnTo>
                    <a:pt x="57" y="2"/>
                  </a:lnTo>
                  <a:lnTo>
                    <a:pt x="57" y="2"/>
                  </a:lnTo>
                  <a:lnTo>
                    <a:pt x="57" y="3"/>
                  </a:lnTo>
                  <a:lnTo>
                    <a:pt x="57" y="4"/>
                  </a:lnTo>
                  <a:lnTo>
                    <a:pt x="57" y="5"/>
                  </a:lnTo>
                  <a:lnTo>
                    <a:pt x="57" y="5"/>
                  </a:lnTo>
                  <a:lnTo>
                    <a:pt x="57" y="6"/>
                  </a:lnTo>
                  <a:lnTo>
                    <a:pt x="57" y="7"/>
                  </a:lnTo>
                  <a:lnTo>
                    <a:pt x="58" y="8"/>
                  </a:lnTo>
                  <a:lnTo>
                    <a:pt x="58" y="9"/>
                  </a:lnTo>
                  <a:lnTo>
                    <a:pt x="58" y="10"/>
                  </a:lnTo>
                  <a:lnTo>
                    <a:pt x="58" y="11"/>
                  </a:lnTo>
                  <a:lnTo>
                    <a:pt x="58" y="12"/>
                  </a:lnTo>
                  <a:lnTo>
                    <a:pt x="58" y="14"/>
                  </a:lnTo>
                  <a:lnTo>
                    <a:pt x="58" y="18"/>
                  </a:lnTo>
                  <a:lnTo>
                    <a:pt x="58" y="19"/>
                  </a:lnTo>
                  <a:lnTo>
                    <a:pt x="59" y="20"/>
                  </a:lnTo>
                  <a:lnTo>
                    <a:pt x="59" y="23"/>
                  </a:lnTo>
                  <a:lnTo>
                    <a:pt x="59" y="28"/>
                  </a:lnTo>
                  <a:lnTo>
                    <a:pt x="59" y="29"/>
                  </a:lnTo>
                  <a:lnTo>
                    <a:pt x="59" y="30"/>
                  </a:lnTo>
                  <a:lnTo>
                    <a:pt x="60" y="33"/>
                  </a:lnTo>
                  <a:lnTo>
                    <a:pt x="60" y="39"/>
                  </a:lnTo>
                  <a:lnTo>
                    <a:pt x="61" y="52"/>
                  </a:lnTo>
                  <a:lnTo>
                    <a:pt x="61" y="53"/>
                  </a:lnTo>
                  <a:lnTo>
                    <a:pt x="61" y="55"/>
                  </a:lnTo>
                  <a:lnTo>
                    <a:pt x="61" y="58"/>
                  </a:lnTo>
                  <a:lnTo>
                    <a:pt x="61" y="64"/>
                  </a:lnTo>
                  <a:lnTo>
                    <a:pt x="62" y="77"/>
                  </a:lnTo>
                  <a:lnTo>
                    <a:pt x="62" y="78"/>
                  </a:lnTo>
                  <a:lnTo>
                    <a:pt x="62" y="80"/>
                  </a:lnTo>
                  <a:lnTo>
                    <a:pt x="62" y="83"/>
                  </a:lnTo>
                  <a:lnTo>
                    <a:pt x="63" y="88"/>
                  </a:lnTo>
                  <a:lnTo>
                    <a:pt x="63" y="90"/>
                  </a:lnTo>
                  <a:lnTo>
                    <a:pt x="63" y="91"/>
                  </a:lnTo>
                  <a:lnTo>
                    <a:pt x="63" y="93"/>
                  </a:lnTo>
                  <a:lnTo>
                    <a:pt x="64" y="98"/>
                  </a:lnTo>
                  <a:lnTo>
                    <a:pt x="64" y="99"/>
                  </a:lnTo>
                  <a:lnTo>
                    <a:pt x="64" y="100"/>
                  </a:lnTo>
                  <a:lnTo>
                    <a:pt x="64" y="102"/>
                  </a:lnTo>
                  <a:lnTo>
                    <a:pt x="64" y="104"/>
                  </a:lnTo>
                  <a:lnTo>
                    <a:pt x="64" y="104"/>
                  </a:lnTo>
                  <a:lnTo>
                    <a:pt x="64" y="106"/>
                  </a:lnTo>
                  <a:lnTo>
                    <a:pt x="64" y="107"/>
                  </a:lnTo>
                  <a:lnTo>
                    <a:pt x="65" y="108"/>
                  </a:lnTo>
                  <a:lnTo>
                    <a:pt x="65" y="109"/>
                  </a:lnTo>
                  <a:lnTo>
                    <a:pt x="65" y="110"/>
                  </a:lnTo>
                  <a:lnTo>
                    <a:pt x="65" y="111"/>
                  </a:lnTo>
                  <a:lnTo>
                    <a:pt x="65" y="112"/>
                  </a:lnTo>
                  <a:lnTo>
                    <a:pt x="65" y="112"/>
                  </a:lnTo>
                  <a:lnTo>
                    <a:pt x="65" y="113"/>
                  </a:lnTo>
                  <a:lnTo>
                    <a:pt x="65" y="113"/>
                  </a:lnTo>
                  <a:lnTo>
                    <a:pt x="66" y="114"/>
                  </a:lnTo>
                  <a:lnTo>
                    <a:pt x="66" y="114"/>
                  </a:lnTo>
                  <a:lnTo>
                    <a:pt x="66" y="114"/>
                  </a:lnTo>
                  <a:lnTo>
                    <a:pt x="66" y="115"/>
                  </a:lnTo>
                  <a:lnTo>
                    <a:pt x="66" y="115"/>
                  </a:lnTo>
                  <a:lnTo>
                    <a:pt x="66" y="115"/>
                  </a:lnTo>
                  <a:lnTo>
                    <a:pt x="66" y="115"/>
                  </a:lnTo>
                  <a:lnTo>
                    <a:pt x="66" y="115"/>
                  </a:lnTo>
                  <a:lnTo>
                    <a:pt x="66" y="116"/>
                  </a:lnTo>
                  <a:lnTo>
                    <a:pt x="66" y="116"/>
                  </a:lnTo>
                  <a:lnTo>
                    <a:pt x="66" y="116"/>
                  </a:lnTo>
                  <a:lnTo>
                    <a:pt x="66" y="116"/>
                  </a:lnTo>
                  <a:lnTo>
                    <a:pt x="67" y="116"/>
                  </a:lnTo>
                  <a:lnTo>
                    <a:pt x="67" y="115"/>
                  </a:lnTo>
                  <a:lnTo>
                    <a:pt x="67" y="115"/>
                  </a:lnTo>
                  <a:lnTo>
                    <a:pt x="67" y="115"/>
                  </a:lnTo>
                  <a:lnTo>
                    <a:pt x="67" y="115"/>
                  </a:lnTo>
                  <a:lnTo>
                    <a:pt x="67" y="114"/>
                  </a:lnTo>
                  <a:lnTo>
                    <a:pt x="67" y="114"/>
                  </a:lnTo>
                  <a:lnTo>
                    <a:pt x="67" y="114"/>
                  </a:lnTo>
                  <a:lnTo>
                    <a:pt x="67" y="114"/>
                  </a:lnTo>
                  <a:lnTo>
                    <a:pt x="67" y="113"/>
                  </a:lnTo>
                  <a:lnTo>
                    <a:pt x="67" y="113"/>
                  </a:lnTo>
                  <a:lnTo>
                    <a:pt x="68" y="112"/>
                  </a:lnTo>
                  <a:lnTo>
                    <a:pt x="68" y="112"/>
                  </a:lnTo>
                  <a:lnTo>
                    <a:pt x="68" y="111"/>
                  </a:lnTo>
                  <a:lnTo>
                    <a:pt x="68" y="110"/>
                  </a:lnTo>
                  <a:lnTo>
                    <a:pt x="68" y="109"/>
                  </a:lnTo>
                  <a:lnTo>
                    <a:pt x="68" y="108"/>
                  </a:lnTo>
                  <a:lnTo>
                    <a:pt x="68" y="108"/>
                  </a:lnTo>
                  <a:lnTo>
                    <a:pt x="68" y="106"/>
                  </a:lnTo>
                  <a:lnTo>
                    <a:pt x="68" y="106"/>
                  </a:lnTo>
                  <a:lnTo>
                    <a:pt x="68" y="105"/>
                  </a:lnTo>
                  <a:lnTo>
                    <a:pt x="69" y="103"/>
                  </a:lnTo>
                  <a:lnTo>
                    <a:pt x="69" y="102"/>
                  </a:lnTo>
                  <a:lnTo>
                    <a:pt x="69" y="101"/>
                  </a:lnTo>
                  <a:lnTo>
                    <a:pt x="69" y="99"/>
                  </a:lnTo>
                  <a:lnTo>
                    <a:pt x="69" y="94"/>
                  </a:lnTo>
                  <a:lnTo>
                    <a:pt x="70" y="93"/>
                  </a:lnTo>
                  <a:lnTo>
                    <a:pt x="70" y="92"/>
                  </a:lnTo>
                  <a:lnTo>
                    <a:pt x="70" y="90"/>
                  </a:lnTo>
                  <a:lnTo>
                    <a:pt x="70" y="84"/>
                  </a:lnTo>
                  <a:lnTo>
                    <a:pt x="71" y="73"/>
                  </a:lnTo>
                  <a:lnTo>
                    <a:pt x="71" y="72"/>
                  </a:lnTo>
                  <a:lnTo>
                    <a:pt x="71" y="70"/>
                  </a:lnTo>
                  <a:lnTo>
                    <a:pt x="71" y="68"/>
                  </a:lnTo>
                  <a:lnTo>
                    <a:pt x="72" y="62"/>
                  </a:lnTo>
                  <a:lnTo>
                    <a:pt x="72" y="50"/>
                  </a:lnTo>
                  <a:lnTo>
                    <a:pt x="72" y="49"/>
                  </a:lnTo>
                  <a:lnTo>
                    <a:pt x="72" y="47"/>
                  </a:lnTo>
                  <a:lnTo>
                    <a:pt x="72" y="44"/>
                  </a:lnTo>
                  <a:lnTo>
                    <a:pt x="73" y="39"/>
                  </a:lnTo>
                  <a:lnTo>
                    <a:pt x="74" y="28"/>
                  </a:lnTo>
                  <a:lnTo>
                    <a:pt x="74" y="27"/>
                  </a:lnTo>
                  <a:lnTo>
                    <a:pt x="74" y="26"/>
                  </a:lnTo>
                  <a:lnTo>
                    <a:pt x="74" y="23"/>
                  </a:lnTo>
                  <a:lnTo>
                    <a:pt x="74" y="19"/>
                  </a:lnTo>
                  <a:lnTo>
                    <a:pt x="74" y="18"/>
                  </a:lnTo>
                  <a:lnTo>
                    <a:pt x="74" y="16"/>
                  </a:lnTo>
                  <a:lnTo>
                    <a:pt x="75" y="14"/>
                  </a:lnTo>
                  <a:lnTo>
                    <a:pt x="75" y="11"/>
                  </a:lnTo>
                  <a:lnTo>
                    <a:pt x="75" y="10"/>
                  </a:lnTo>
                  <a:lnTo>
                    <a:pt x="75" y="9"/>
                  </a:lnTo>
                  <a:lnTo>
                    <a:pt x="75" y="8"/>
                  </a:lnTo>
                  <a:lnTo>
                    <a:pt x="75" y="7"/>
                  </a:lnTo>
                  <a:lnTo>
                    <a:pt x="75" y="6"/>
                  </a:lnTo>
                  <a:lnTo>
                    <a:pt x="76" y="5"/>
                  </a:lnTo>
                  <a:lnTo>
                    <a:pt x="76" y="4"/>
                  </a:lnTo>
                  <a:lnTo>
                    <a:pt x="76" y="4"/>
                  </a:lnTo>
                  <a:lnTo>
                    <a:pt x="76" y="3"/>
                  </a:lnTo>
                  <a:lnTo>
                    <a:pt x="76" y="3"/>
                  </a:lnTo>
                  <a:lnTo>
                    <a:pt x="76" y="2"/>
                  </a:lnTo>
                  <a:lnTo>
                    <a:pt x="76" y="2"/>
                  </a:lnTo>
                  <a:lnTo>
                    <a:pt x="76" y="2"/>
                  </a:lnTo>
                  <a:lnTo>
                    <a:pt x="76" y="1"/>
                  </a:lnTo>
                  <a:lnTo>
                    <a:pt x="76" y="1"/>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0" name="Freeform 87"/>
            <p:cNvSpPr>
              <a:spLocks/>
            </p:cNvSpPr>
            <p:nvPr/>
          </p:nvSpPr>
          <p:spPr bwMode="auto">
            <a:xfrm>
              <a:off x="4870" y="2186"/>
              <a:ext cx="75" cy="116"/>
            </a:xfrm>
            <a:custGeom>
              <a:avLst/>
              <a:gdLst/>
              <a:ahLst/>
              <a:cxnLst>
                <a:cxn ang="0">
                  <a:pos x="1" y="0"/>
                </a:cxn>
                <a:cxn ang="0">
                  <a:pos x="2" y="1"/>
                </a:cxn>
                <a:cxn ang="0">
                  <a:pos x="3" y="6"/>
                </a:cxn>
                <a:cxn ang="0">
                  <a:pos x="4" y="16"/>
                </a:cxn>
                <a:cxn ang="0">
                  <a:pos x="5" y="37"/>
                </a:cxn>
                <a:cxn ang="0">
                  <a:pos x="8" y="80"/>
                </a:cxn>
                <a:cxn ang="0">
                  <a:pos x="9" y="100"/>
                </a:cxn>
                <a:cxn ang="0">
                  <a:pos x="10" y="109"/>
                </a:cxn>
                <a:cxn ang="0">
                  <a:pos x="11" y="114"/>
                </a:cxn>
                <a:cxn ang="0">
                  <a:pos x="12" y="116"/>
                </a:cxn>
                <a:cxn ang="0">
                  <a:pos x="12" y="115"/>
                </a:cxn>
                <a:cxn ang="0">
                  <a:pos x="13" y="111"/>
                </a:cxn>
                <a:cxn ang="0">
                  <a:pos x="14" y="102"/>
                </a:cxn>
                <a:cxn ang="0">
                  <a:pos x="16" y="81"/>
                </a:cxn>
                <a:cxn ang="0">
                  <a:pos x="19" y="29"/>
                </a:cxn>
                <a:cxn ang="0">
                  <a:pos x="20" y="13"/>
                </a:cxn>
                <a:cxn ang="0">
                  <a:pos x="21" y="5"/>
                </a:cxn>
                <a:cxn ang="0">
                  <a:pos x="22" y="1"/>
                </a:cxn>
                <a:cxn ang="0">
                  <a:pos x="22" y="0"/>
                </a:cxn>
                <a:cxn ang="0">
                  <a:pos x="23" y="1"/>
                </a:cxn>
                <a:cxn ang="0">
                  <a:pos x="24" y="6"/>
                </a:cxn>
                <a:cxn ang="0">
                  <a:pos x="25" y="17"/>
                </a:cxn>
                <a:cxn ang="0">
                  <a:pos x="27" y="47"/>
                </a:cxn>
                <a:cxn ang="0">
                  <a:pos x="29" y="85"/>
                </a:cxn>
                <a:cxn ang="0">
                  <a:pos x="31" y="104"/>
                </a:cxn>
                <a:cxn ang="0">
                  <a:pos x="32" y="112"/>
                </a:cxn>
                <a:cxn ang="0">
                  <a:pos x="33" y="115"/>
                </a:cxn>
                <a:cxn ang="0">
                  <a:pos x="33" y="115"/>
                </a:cxn>
                <a:cxn ang="0">
                  <a:pos x="34" y="112"/>
                </a:cxn>
                <a:cxn ang="0">
                  <a:pos x="35" y="105"/>
                </a:cxn>
                <a:cxn ang="0">
                  <a:pos x="36" y="90"/>
                </a:cxn>
                <a:cxn ang="0">
                  <a:pos x="38" y="59"/>
                </a:cxn>
                <a:cxn ang="0">
                  <a:pos x="40" y="26"/>
                </a:cxn>
                <a:cxn ang="0">
                  <a:pos x="41" y="11"/>
                </a:cxn>
                <a:cxn ang="0">
                  <a:pos x="42" y="3"/>
                </a:cxn>
                <a:cxn ang="0">
                  <a:pos x="43" y="0"/>
                </a:cxn>
                <a:cxn ang="0">
                  <a:pos x="44" y="0"/>
                </a:cxn>
                <a:cxn ang="0">
                  <a:pos x="45" y="3"/>
                </a:cxn>
                <a:cxn ang="0">
                  <a:pos x="46" y="12"/>
                </a:cxn>
                <a:cxn ang="0">
                  <a:pos x="47" y="32"/>
                </a:cxn>
                <a:cxn ang="0">
                  <a:pos x="50" y="78"/>
                </a:cxn>
                <a:cxn ang="0">
                  <a:pos x="51" y="100"/>
                </a:cxn>
                <a:cxn ang="0">
                  <a:pos x="52" y="109"/>
                </a:cxn>
                <a:cxn ang="0">
                  <a:pos x="53" y="114"/>
                </a:cxn>
                <a:cxn ang="0">
                  <a:pos x="54" y="116"/>
                </a:cxn>
                <a:cxn ang="0">
                  <a:pos x="55" y="115"/>
                </a:cxn>
                <a:cxn ang="0">
                  <a:pos x="55" y="111"/>
                </a:cxn>
                <a:cxn ang="0">
                  <a:pos x="56" y="101"/>
                </a:cxn>
                <a:cxn ang="0">
                  <a:pos x="58" y="71"/>
                </a:cxn>
                <a:cxn ang="0">
                  <a:pos x="60" y="39"/>
                </a:cxn>
                <a:cxn ang="0">
                  <a:pos x="62" y="17"/>
                </a:cxn>
                <a:cxn ang="0">
                  <a:pos x="63" y="7"/>
                </a:cxn>
                <a:cxn ang="0">
                  <a:pos x="64" y="1"/>
                </a:cxn>
                <a:cxn ang="0">
                  <a:pos x="64" y="0"/>
                </a:cxn>
                <a:cxn ang="0">
                  <a:pos x="65" y="1"/>
                </a:cxn>
                <a:cxn ang="0">
                  <a:pos x="66" y="5"/>
                </a:cxn>
                <a:cxn ang="0">
                  <a:pos x="67" y="13"/>
                </a:cxn>
                <a:cxn ang="0">
                  <a:pos x="70" y="66"/>
                </a:cxn>
                <a:cxn ang="0">
                  <a:pos x="71" y="88"/>
                </a:cxn>
                <a:cxn ang="0">
                  <a:pos x="73" y="106"/>
                </a:cxn>
                <a:cxn ang="0">
                  <a:pos x="74" y="112"/>
                </a:cxn>
                <a:cxn ang="0">
                  <a:pos x="74" y="115"/>
                </a:cxn>
              </a:cxnLst>
              <a:rect l="0" t="0" r="r" b="b"/>
              <a:pathLst>
                <a:path w="75" h="116">
                  <a:moveTo>
                    <a:pt x="0" y="1"/>
                  </a:moveTo>
                  <a:lnTo>
                    <a:pt x="0"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1"/>
                  </a:lnTo>
                  <a:lnTo>
                    <a:pt x="2" y="1"/>
                  </a:lnTo>
                  <a:lnTo>
                    <a:pt x="2" y="1"/>
                  </a:lnTo>
                  <a:lnTo>
                    <a:pt x="2" y="2"/>
                  </a:lnTo>
                  <a:lnTo>
                    <a:pt x="2" y="2"/>
                  </a:lnTo>
                  <a:lnTo>
                    <a:pt x="2" y="3"/>
                  </a:lnTo>
                  <a:lnTo>
                    <a:pt x="2" y="3"/>
                  </a:lnTo>
                  <a:lnTo>
                    <a:pt x="2" y="4"/>
                  </a:lnTo>
                  <a:lnTo>
                    <a:pt x="2" y="5"/>
                  </a:lnTo>
                  <a:lnTo>
                    <a:pt x="3" y="6"/>
                  </a:lnTo>
                  <a:lnTo>
                    <a:pt x="3" y="6"/>
                  </a:lnTo>
                  <a:lnTo>
                    <a:pt x="3" y="8"/>
                  </a:lnTo>
                  <a:lnTo>
                    <a:pt x="3" y="9"/>
                  </a:lnTo>
                  <a:lnTo>
                    <a:pt x="3" y="10"/>
                  </a:lnTo>
                  <a:lnTo>
                    <a:pt x="3" y="12"/>
                  </a:lnTo>
                  <a:lnTo>
                    <a:pt x="3" y="12"/>
                  </a:lnTo>
                  <a:lnTo>
                    <a:pt x="4" y="14"/>
                  </a:lnTo>
                  <a:lnTo>
                    <a:pt x="4" y="16"/>
                  </a:lnTo>
                  <a:lnTo>
                    <a:pt x="4" y="20"/>
                  </a:lnTo>
                  <a:lnTo>
                    <a:pt x="4" y="22"/>
                  </a:lnTo>
                  <a:lnTo>
                    <a:pt x="4" y="23"/>
                  </a:lnTo>
                  <a:lnTo>
                    <a:pt x="4" y="26"/>
                  </a:lnTo>
                  <a:lnTo>
                    <a:pt x="5" y="31"/>
                  </a:lnTo>
                  <a:lnTo>
                    <a:pt x="5" y="32"/>
                  </a:lnTo>
                  <a:lnTo>
                    <a:pt x="5" y="34"/>
                  </a:lnTo>
                  <a:lnTo>
                    <a:pt x="5" y="37"/>
                  </a:lnTo>
                  <a:lnTo>
                    <a:pt x="6" y="43"/>
                  </a:lnTo>
                  <a:lnTo>
                    <a:pt x="6" y="56"/>
                  </a:lnTo>
                  <a:lnTo>
                    <a:pt x="6" y="57"/>
                  </a:lnTo>
                  <a:lnTo>
                    <a:pt x="6" y="58"/>
                  </a:lnTo>
                  <a:lnTo>
                    <a:pt x="7" y="61"/>
                  </a:lnTo>
                  <a:lnTo>
                    <a:pt x="7" y="67"/>
                  </a:lnTo>
                  <a:lnTo>
                    <a:pt x="8" y="79"/>
                  </a:lnTo>
                  <a:lnTo>
                    <a:pt x="8" y="80"/>
                  </a:lnTo>
                  <a:lnTo>
                    <a:pt x="8" y="82"/>
                  </a:lnTo>
                  <a:lnTo>
                    <a:pt x="8" y="84"/>
                  </a:lnTo>
                  <a:lnTo>
                    <a:pt x="8" y="89"/>
                  </a:lnTo>
                  <a:lnTo>
                    <a:pt x="8" y="91"/>
                  </a:lnTo>
                  <a:lnTo>
                    <a:pt x="8" y="92"/>
                  </a:lnTo>
                  <a:lnTo>
                    <a:pt x="9" y="94"/>
                  </a:lnTo>
                  <a:lnTo>
                    <a:pt x="9" y="99"/>
                  </a:lnTo>
                  <a:lnTo>
                    <a:pt x="9" y="100"/>
                  </a:lnTo>
                  <a:lnTo>
                    <a:pt x="9" y="101"/>
                  </a:lnTo>
                  <a:lnTo>
                    <a:pt x="9" y="103"/>
                  </a:lnTo>
                  <a:lnTo>
                    <a:pt x="10" y="104"/>
                  </a:lnTo>
                  <a:lnTo>
                    <a:pt x="10" y="104"/>
                  </a:lnTo>
                  <a:lnTo>
                    <a:pt x="10" y="106"/>
                  </a:lnTo>
                  <a:lnTo>
                    <a:pt x="10" y="107"/>
                  </a:lnTo>
                  <a:lnTo>
                    <a:pt x="10" y="108"/>
                  </a:lnTo>
                  <a:lnTo>
                    <a:pt x="10" y="109"/>
                  </a:lnTo>
                  <a:lnTo>
                    <a:pt x="10" y="110"/>
                  </a:lnTo>
                  <a:lnTo>
                    <a:pt x="10" y="110"/>
                  </a:lnTo>
                  <a:lnTo>
                    <a:pt x="10" y="112"/>
                  </a:lnTo>
                  <a:lnTo>
                    <a:pt x="10" y="112"/>
                  </a:lnTo>
                  <a:lnTo>
                    <a:pt x="11" y="113"/>
                  </a:lnTo>
                  <a:lnTo>
                    <a:pt x="11" y="113"/>
                  </a:lnTo>
                  <a:lnTo>
                    <a:pt x="11" y="114"/>
                  </a:lnTo>
                  <a:lnTo>
                    <a:pt x="11" y="114"/>
                  </a:lnTo>
                  <a:lnTo>
                    <a:pt x="11" y="114"/>
                  </a:lnTo>
                  <a:lnTo>
                    <a:pt x="11" y="114"/>
                  </a:lnTo>
                  <a:lnTo>
                    <a:pt x="11" y="115"/>
                  </a:lnTo>
                  <a:lnTo>
                    <a:pt x="11" y="115"/>
                  </a:lnTo>
                  <a:lnTo>
                    <a:pt x="11" y="115"/>
                  </a:lnTo>
                  <a:lnTo>
                    <a:pt x="11" y="115"/>
                  </a:lnTo>
                  <a:lnTo>
                    <a:pt x="12" y="115"/>
                  </a:lnTo>
                  <a:lnTo>
                    <a:pt x="12" y="116"/>
                  </a:lnTo>
                  <a:lnTo>
                    <a:pt x="12" y="116"/>
                  </a:lnTo>
                  <a:lnTo>
                    <a:pt x="12" y="116"/>
                  </a:lnTo>
                  <a:lnTo>
                    <a:pt x="12" y="116"/>
                  </a:lnTo>
                  <a:lnTo>
                    <a:pt x="12" y="115"/>
                  </a:lnTo>
                  <a:lnTo>
                    <a:pt x="12" y="115"/>
                  </a:lnTo>
                  <a:lnTo>
                    <a:pt x="12" y="115"/>
                  </a:lnTo>
                  <a:lnTo>
                    <a:pt x="12" y="115"/>
                  </a:lnTo>
                  <a:lnTo>
                    <a:pt x="12" y="115"/>
                  </a:lnTo>
                  <a:lnTo>
                    <a:pt x="12" y="114"/>
                  </a:lnTo>
                  <a:lnTo>
                    <a:pt x="12" y="114"/>
                  </a:lnTo>
                  <a:lnTo>
                    <a:pt x="13" y="114"/>
                  </a:lnTo>
                  <a:lnTo>
                    <a:pt x="13" y="113"/>
                  </a:lnTo>
                  <a:lnTo>
                    <a:pt x="13" y="113"/>
                  </a:lnTo>
                  <a:lnTo>
                    <a:pt x="13" y="112"/>
                  </a:lnTo>
                  <a:lnTo>
                    <a:pt x="13" y="112"/>
                  </a:lnTo>
                  <a:lnTo>
                    <a:pt x="13" y="111"/>
                  </a:lnTo>
                  <a:lnTo>
                    <a:pt x="13" y="110"/>
                  </a:lnTo>
                  <a:lnTo>
                    <a:pt x="13" y="109"/>
                  </a:lnTo>
                  <a:lnTo>
                    <a:pt x="14" y="108"/>
                  </a:lnTo>
                  <a:lnTo>
                    <a:pt x="14" y="107"/>
                  </a:lnTo>
                  <a:lnTo>
                    <a:pt x="14" y="106"/>
                  </a:lnTo>
                  <a:lnTo>
                    <a:pt x="14" y="104"/>
                  </a:lnTo>
                  <a:lnTo>
                    <a:pt x="14" y="104"/>
                  </a:lnTo>
                  <a:lnTo>
                    <a:pt x="14" y="102"/>
                  </a:lnTo>
                  <a:lnTo>
                    <a:pt x="14" y="100"/>
                  </a:lnTo>
                  <a:lnTo>
                    <a:pt x="14" y="99"/>
                  </a:lnTo>
                  <a:lnTo>
                    <a:pt x="14" y="97"/>
                  </a:lnTo>
                  <a:lnTo>
                    <a:pt x="15" y="92"/>
                  </a:lnTo>
                  <a:lnTo>
                    <a:pt x="15" y="91"/>
                  </a:lnTo>
                  <a:lnTo>
                    <a:pt x="15" y="89"/>
                  </a:lnTo>
                  <a:lnTo>
                    <a:pt x="15" y="87"/>
                  </a:lnTo>
                  <a:lnTo>
                    <a:pt x="16" y="81"/>
                  </a:lnTo>
                  <a:lnTo>
                    <a:pt x="16" y="68"/>
                  </a:lnTo>
                  <a:lnTo>
                    <a:pt x="18" y="43"/>
                  </a:lnTo>
                  <a:lnTo>
                    <a:pt x="18" y="41"/>
                  </a:lnTo>
                  <a:lnTo>
                    <a:pt x="18" y="40"/>
                  </a:lnTo>
                  <a:lnTo>
                    <a:pt x="18" y="37"/>
                  </a:lnTo>
                  <a:lnTo>
                    <a:pt x="19" y="31"/>
                  </a:lnTo>
                  <a:lnTo>
                    <a:pt x="19" y="30"/>
                  </a:lnTo>
                  <a:lnTo>
                    <a:pt x="19" y="29"/>
                  </a:lnTo>
                  <a:lnTo>
                    <a:pt x="19" y="26"/>
                  </a:lnTo>
                  <a:lnTo>
                    <a:pt x="19" y="21"/>
                  </a:lnTo>
                  <a:lnTo>
                    <a:pt x="19" y="20"/>
                  </a:lnTo>
                  <a:lnTo>
                    <a:pt x="20" y="19"/>
                  </a:lnTo>
                  <a:lnTo>
                    <a:pt x="20" y="17"/>
                  </a:lnTo>
                  <a:lnTo>
                    <a:pt x="20" y="16"/>
                  </a:lnTo>
                  <a:lnTo>
                    <a:pt x="20" y="15"/>
                  </a:lnTo>
                  <a:lnTo>
                    <a:pt x="20" y="13"/>
                  </a:lnTo>
                  <a:lnTo>
                    <a:pt x="20" y="12"/>
                  </a:lnTo>
                  <a:lnTo>
                    <a:pt x="20" y="11"/>
                  </a:lnTo>
                  <a:lnTo>
                    <a:pt x="20" y="9"/>
                  </a:lnTo>
                  <a:lnTo>
                    <a:pt x="20" y="8"/>
                  </a:lnTo>
                  <a:lnTo>
                    <a:pt x="20" y="8"/>
                  </a:lnTo>
                  <a:lnTo>
                    <a:pt x="21" y="6"/>
                  </a:lnTo>
                  <a:lnTo>
                    <a:pt x="21" y="5"/>
                  </a:lnTo>
                  <a:lnTo>
                    <a:pt x="21" y="5"/>
                  </a:lnTo>
                  <a:lnTo>
                    <a:pt x="21" y="4"/>
                  </a:lnTo>
                  <a:lnTo>
                    <a:pt x="21" y="4"/>
                  </a:lnTo>
                  <a:lnTo>
                    <a:pt x="21" y="3"/>
                  </a:lnTo>
                  <a:lnTo>
                    <a:pt x="21" y="2"/>
                  </a:lnTo>
                  <a:lnTo>
                    <a:pt x="21" y="2"/>
                  </a:lnTo>
                  <a:lnTo>
                    <a:pt x="21" y="2"/>
                  </a:lnTo>
                  <a:lnTo>
                    <a:pt x="22" y="1"/>
                  </a:lnTo>
                  <a:lnTo>
                    <a:pt x="22" y="1"/>
                  </a:lnTo>
                  <a:lnTo>
                    <a:pt x="22" y="1"/>
                  </a:lnTo>
                  <a:lnTo>
                    <a:pt x="22" y="0"/>
                  </a:lnTo>
                  <a:lnTo>
                    <a:pt x="22" y="0"/>
                  </a:lnTo>
                  <a:lnTo>
                    <a:pt x="22" y="0"/>
                  </a:lnTo>
                  <a:lnTo>
                    <a:pt x="22" y="0"/>
                  </a:lnTo>
                  <a:lnTo>
                    <a:pt x="22" y="0"/>
                  </a:lnTo>
                  <a:lnTo>
                    <a:pt x="22" y="0"/>
                  </a:lnTo>
                  <a:lnTo>
                    <a:pt x="22" y="0"/>
                  </a:lnTo>
                  <a:lnTo>
                    <a:pt x="22" y="0"/>
                  </a:lnTo>
                  <a:lnTo>
                    <a:pt x="22" y="0"/>
                  </a:lnTo>
                  <a:lnTo>
                    <a:pt x="23" y="0"/>
                  </a:lnTo>
                  <a:lnTo>
                    <a:pt x="23" y="0"/>
                  </a:lnTo>
                  <a:lnTo>
                    <a:pt x="23" y="0"/>
                  </a:lnTo>
                  <a:lnTo>
                    <a:pt x="23" y="0"/>
                  </a:lnTo>
                  <a:lnTo>
                    <a:pt x="23" y="1"/>
                  </a:lnTo>
                  <a:lnTo>
                    <a:pt x="23" y="1"/>
                  </a:lnTo>
                  <a:lnTo>
                    <a:pt x="23" y="1"/>
                  </a:lnTo>
                  <a:lnTo>
                    <a:pt x="23" y="2"/>
                  </a:lnTo>
                  <a:lnTo>
                    <a:pt x="23" y="2"/>
                  </a:lnTo>
                  <a:lnTo>
                    <a:pt x="23" y="2"/>
                  </a:lnTo>
                  <a:lnTo>
                    <a:pt x="24" y="3"/>
                  </a:lnTo>
                  <a:lnTo>
                    <a:pt x="24" y="4"/>
                  </a:lnTo>
                  <a:lnTo>
                    <a:pt x="24" y="5"/>
                  </a:lnTo>
                  <a:lnTo>
                    <a:pt x="24" y="6"/>
                  </a:lnTo>
                  <a:lnTo>
                    <a:pt x="24" y="6"/>
                  </a:lnTo>
                  <a:lnTo>
                    <a:pt x="24" y="7"/>
                  </a:lnTo>
                  <a:lnTo>
                    <a:pt x="24" y="9"/>
                  </a:lnTo>
                  <a:lnTo>
                    <a:pt x="24" y="10"/>
                  </a:lnTo>
                  <a:lnTo>
                    <a:pt x="24" y="10"/>
                  </a:lnTo>
                  <a:lnTo>
                    <a:pt x="25" y="12"/>
                  </a:lnTo>
                  <a:lnTo>
                    <a:pt x="25" y="16"/>
                  </a:lnTo>
                  <a:lnTo>
                    <a:pt x="25" y="17"/>
                  </a:lnTo>
                  <a:lnTo>
                    <a:pt x="25" y="18"/>
                  </a:lnTo>
                  <a:lnTo>
                    <a:pt x="25" y="21"/>
                  </a:lnTo>
                  <a:lnTo>
                    <a:pt x="26" y="25"/>
                  </a:lnTo>
                  <a:lnTo>
                    <a:pt x="26" y="36"/>
                  </a:lnTo>
                  <a:lnTo>
                    <a:pt x="27" y="37"/>
                  </a:lnTo>
                  <a:lnTo>
                    <a:pt x="27" y="39"/>
                  </a:lnTo>
                  <a:lnTo>
                    <a:pt x="27" y="42"/>
                  </a:lnTo>
                  <a:lnTo>
                    <a:pt x="27" y="47"/>
                  </a:lnTo>
                  <a:lnTo>
                    <a:pt x="28" y="59"/>
                  </a:lnTo>
                  <a:lnTo>
                    <a:pt x="28" y="61"/>
                  </a:lnTo>
                  <a:lnTo>
                    <a:pt x="28" y="62"/>
                  </a:lnTo>
                  <a:lnTo>
                    <a:pt x="28" y="65"/>
                  </a:lnTo>
                  <a:lnTo>
                    <a:pt x="29" y="71"/>
                  </a:lnTo>
                  <a:lnTo>
                    <a:pt x="29" y="82"/>
                  </a:lnTo>
                  <a:lnTo>
                    <a:pt x="29" y="84"/>
                  </a:lnTo>
                  <a:lnTo>
                    <a:pt x="29" y="85"/>
                  </a:lnTo>
                  <a:lnTo>
                    <a:pt x="30" y="88"/>
                  </a:lnTo>
                  <a:lnTo>
                    <a:pt x="30" y="93"/>
                  </a:lnTo>
                  <a:lnTo>
                    <a:pt x="30" y="94"/>
                  </a:lnTo>
                  <a:lnTo>
                    <a:pt x="30" y="96"/>
                  </a:lnTo>
                  <a:lnTo>
                    <a:pt x="30" y="98"/>
                  </a:lnTo>
                  <a:lnTo>
                    <a:pt x="31" y="102"/>
                  </a:lnTo>
                  <a:lnTo>
                    <a:pt x="31" y="104"/>
                  </a:lnTo>
                  <a:lnTo>
                    <a:pt x="31" y="104"/>
                  </a:lnTo>
                  <a:lnTo>
                    <a:pt x="31" y="106"/>
                  </a:lnTo>
                  <a:lnTo>
                    <a:pt x="31" y="107"/>
                  </a:lnTo>
                  <a:lnTo>
                    <a:pt x="31" y="108"/>
                  </a:lnTo>
                  <a:lnTo>
                    <a:pt x="31" y="110"/>
                  </a:lnTo>
                  <a:lnTo>
                    <a:pt x="31" y="110"/>
                  </a:lnTo>
                  <a:lnTo>
                    <a:pt x="32" y="111"/>
                  </a:lnTo>
                  <a:lnTo>
                    <a:pt x="32" y="112"/>
                  </a:lnTo>
                  <a:lnTo>
                    <a:pt x="32" y="112"/>
                  </a:lnTo>
                  <a:lnTo>
                    <a:pt x="32" y="113"/>
                  </a:lnTo>
                  <a:lnTo>
                    <a:pt x="32" y="113"/>
                  </a:lnTo>
                  <a:lnTo>
                    <a:pt x="32" y="114"/>
                  </a:lnTo>
                  <a:lnTo>
                    <a:pt x="32" y="114"/>
                  </a:lnTo>
                  <a:lnTo>
                    <a:pt x="32" y="114"/>
                  </a:lnTo>
                  <a:lnTo>
                    <a:pt x="32" y="115"/>
                  </a:lnTo>
                  <a:lnTo>
                    <a:pt x="33" y="115"/>
                  </a:lnTo>
                  <a:lnTo>
                    <a:pt x="33" y="115"/>
                  </a:lnTo>
                  <a:lnTo>
                    <a:pt x="33" y="115"/>
                  </a:lnTo>
                  <a:lnTo>
                    <a:pt x="33" y="115"/>
                  </a:lnTo>
                  <a:lnTo>
                    <a:pt x="33" y="116"/>
                  </a:lnTo>
                  <a:lnTo>
                    <a:pt x="33" y="116"/>
                  </a:lnTo>
                  <a:lnTo>
                    <a:pt x="33" y="116"/>
                  </a:lnTo>
                  <a:lnTo>
                    <a:pt x="33" y="116"/>
                  </a:lnTo>
                  <a:lnTo>
                    <a:pt x="33" y="115"/>
                  </a:lnTo>
                  <a:lnTo>
                    <a:pt x="33" y="115"/>
                  </a:lnTo>
                  <a:lnTo>
                    <a:pt x="33" y="115"/>
                  </a:lnTo>
                  <a:lnTo>
                    <a:pt x="33" y="115"/>
                  </a:lnTo>
                  <a:lnTo>
                    <a:pt x="34" y="115"/>
                  </a:lnTo>
                  <a:lnTo>
                    <a:pt x="34" y="114"/>
                  </a:lnTo>
                  <a:lnTo>
                    <a:pt x="34" y="114"/>
                  </a:lnTo>
                  <a:lnTo>
                    <a:pt x="34" y="114"/>
                  </a:lnTo>
                  <a:lnTo>
                    <a:pt x="34" y="113"/>
                  </a:lnTo>
                  <a:lnTo>
                    <a:pt x="34" y="112"/>
                  </a:lnTo>
                  <a:lnTo>
                    <a:pt x="34" y="112"/>
                  </a:lnTo>
                  <a:lnTo>
                    <a:pt x="34" y="111"/>
                  </a:lnTo>
                  <a:lnTo>
                    <a:pt x="35" y="110"/>
                  </a:lnTo>
                  <a:lnTo>
                    <a:pt x="35" y="110"/>
                  </a:lnTo>
                  <a:lnTo>
                    <a:pt x="35" y="109"/>
                  </a:lnTo>
                  <a:lnTo>
                    <a:pt x="35" y="107"/>
                  </a:lnTo>
                  <a:lnTo>
                    <a:pt x="35" y="106"/>
                  </a:lnTo>
                  <a:lnTo>
                    <a:pt x="35" y="105"/>
                  </a:lnTo>
                  <a:lnTo>
                    <a:pt x="35" y="103"/>
                  </a:lnTo>
                  <a:lnTo>
                    <a:pt x="35" y="102"/>
                  </a:lnTo>
                  <a:lnTo>
                    <a:pt x="35" y="102"/>
                  </a:lnTo>
                  <a:lnTo>
                    <a:pt x="36" y="100"/>
                  </a:lnTo>
                  <a:lnTo>
                    <a:pt x="36" y="95"/>
                  </a:lnTo>
                  <a:lnTo>
                    <a:pt x="36" y="94"/>
                  </a:lnTo>
                  <a:lnTo>
                    <a:pt x="36" y="93"/>
                  </a:lnTo>
                  <a:lnTo>
                    <a:pt x="36" y="90"/>
                  </a:lnTo>
                  <a:lnTo>
                    <a:pt x="37" y="85"/>
                  </a:lnTo>
                  <a:lnTo>
                    <a:pt x="37" y="84"/>
                  </a:lnTo>
                  <a:lnTo>
                    <a:pt x="37" y="82"/>
                  </a:lnTo>
                  <a:lnTo>
                    <a:pt x="37" y="80"/>
                  </a:lnTo>
                  <a:lnTo>
                    <a:pt x="37" y="74"/>
                  </a:lnTo>
                  <a:lnTo>
                    <a:pt x="38" y="62"/>
                  </a:lnTo>
                  <a:lnTo>
                    <a:pt x="38" y="60"/>
                  </a:lnTo>
                  <a:lnTo>
                    <a:pt x="38" y="59"/>
                  </a:lnTo>
                  <a:lnTo>
                    <a:pt x="38" y="56"/>
                  </a:lnTo>
                  <a:lnTo>
                    <a:pt x="39" y="50"/>
                  </a:lnTo>
                  <a:lnTo>
                    <a:pt x="39" y="38"/>
                  </a:lnTo>
                  <a:lnTo>
                    <a:pt x="39" y="37"/>
                  </a:lnTo>
                  <a:lnTo>
                    <a:pt x="40" y="35"/>
                  </a:lnTo>
                  <a:lnTo>
                    <a:pt x="40" y="32"/>
                  </a:lnTo>
                  <a:lnTo>
                    <a:pt x="40" y="27"/>
                  </a:lnTo>
                  <a:lnTo>
                    <a:pt x="40" y="26"/>
                  </a:lnTo>
                  <a:lnTo>
                    <a:pt x="40" y="25"/>
                  </a:lnTo>
                  <a:lnTo>
                    <a:pt x="41" y="22"/>
                  </a:lnTo>
                  <a:lnTo>
                    <a:pt x="41" y="18"/>
                  </a:lnTo>
                  <a:lnTo>
                    <a:pt x="41" y="16"/>
                  </a:lnTo>
                  <a:lnTo>
                    <a:pt x="41" y="15"/>
                  </a:lnTo>
                  <a:lnTo>
                    <a:pt x="41" y="13"/>
                  </a:lnTo>
                  <a:lnTo>
                    <a:pt x="41" y="12"/>
                  </a:lnTo>
                  <a:lnTo>
                    <a:pt x="41" y="11"/>
                  </a:lnTo>
                  <a:lnTo>
                    <a:pt x="42" y="9"/>
                  </a:lnTo>
                  <a:lnTo>
                    <a:pt x="42" y="8"/>
                  </a:lnTo>
                  <a:lnTo>
                    <a:pt x="42" y="7"/>
                  </a:lnTo>
                  <a:lnTo>
                    <a:pt x="42" y="6"/>
                  </a:lnTo>
                  <a:lnTo>
                    <a:pt x="42" y="5"/>
                  </a:lnTo>
                  <a:lnTo>
                    <a:pt x="42" y="4"/>
                  </a:lnTo>
                  <a:lnTo>
                    <a:pt x="42" y="3"/>
                  </a:lnTo>
                  <a:lnTo>
                    <a:pt x="42" y="3"/>
                  </a:lnTo>
                  <a:lnTo>
                    <a:pt x="43" y="2"/>
                  </a:lnTo>
                  <a:lnTo>
                    <a:pt x="43" y="2"/>
                  </a:lnTo>
                  <a:lnTo>
                    <a:pt x="43" y="1"/>
                  </a:lnTo>
                  <a:lnTo>
                    <a:pt x="43" y="1"/>
                  </a:lnTo>
                  <a:lnTo>
                    <a:pt x="43" y="1"/>
                  </a:lnTo>
                  <a:lnTo>
                    <a:pt x="43" y="0"/>
                  </a:lnTo>
                  <a:lnTo>
                    <a:pt x="43" y="0"/>
                  </a:lnTo>
                  <a:lnTo>
                    <a:pt x="43" y="0"/>
                  </a:lnTo>
                  <a:lnTo>
                    <a:pt x="43" y="0"/>
                  </a:lnTo>
                  <a:lnTo>
                    <a:pt x="43" y="0"/>
                  </a:lnTo>
                  <a:lnTo>
                    <a:pt x="43" y="0"/>
                  </a:lnTo>
                  <a:lnTo>
                    <a:pt x="44" y="0"/>
                  </a:lnTo>
                  <a:lnTo>
                    <a:pt x="44" y="0"/>
                  </a:lnTo>
                  <a:lnTo>
                    <a:pt x="44" y="0"/>
                  </a:lnTo>
                  <a:lnTo>
                    <a:pt x="44" y="0"/>
                  </a:lnTo>
                  <a:lnTo>
                    <a:pt x="44" y="0"/>
                  </a:lnTo>
                  <a:lnTo>
                    <a:pt x="44" y="0"/>
                  </a:lnTo>
                  <a:lnTo>
                    <a:pt x="44" y="1"/>
                  </a:lnTo>
                  <a:lnTo>
                    <a:pt x="44" y="1"/>
                  </a:lnTo>
                  <a:lnTo>
                    <a:pt x="44" y="1"/>
                  </a:lnTo>
                  <a:lnTo>
                    <a:pt x="44" y="2"/>
                  </a:lnTo>
                  <a:lnTo>
                    <a:pt x="45" y="2"/>
                  </a:lnTo>
                  <a:lnTo>
                    <a:pt x="45" y="3"/>
                  </a:lnTo>
                  <a:lnTo>
                    <a:pt x="45" y="3"/>
                  </a:lnTo>
                  <a:lnTo>
                    <a:pt x="45" y="4"/>
                  </a:lnTo>
                  <a:lnTo>
                    <a:pt x="45" y="5"/>
                  </a:lnTo>
                  <a:lnTo>
                    <a:pt x="45" y="6"/>
                  </a:lnTo>
                  <a:lnTo>
                    <a:pt x="45" y="7"/>
                  </a:lnTo>
                  <a:lnTo>
                    <a:pt x="45" y="8"/>
                  </a:lnTo>
                  <a:lnTo>
                    <a:pt x="45" y="9"/>
                  </a:lnTo>
                  <a:lnTo>
                    <a:pt x="46" y="10"/>
                  </a:lnTo>
                  <a:lnTo>
                    <a:pt x="46" y="12"/>
                  </a:lnTo>
                  <a:lnTo>
                    <a:pt x="46" y="16"/>
                  </a:lnTo>
                  <a:lnTo>
                    <a:pt x="46" y="18"/>
                  </a:lnTo>
                  <a:lnTo>
                    <a:pt x="46" y="19"/>
                  </a:lnTo>
                  <a:lnTo>
                    <a:pt x="47" y="21"/>
                  </a:lnTo>
                  <a:lnTo>
                    <a:pt x="47" y="27"/>
                  </a:lnTo>
                  <a:lnTo>
                    <a:pt x="47" y="28"/>
                  </a:lnTo>
                  <a:lnTo>
                    <a:pt x="47" y="30"/>
                  </a:lnTo>
                  <a:lnTo>
                    <a:pt x="47" y="32"/>
                  </a:lnTo>
                  <a:lnTo>
                    <a:pt x="48" y="38"/>
                  </a:lnTo>
                  <a:lnTo>
                    <a:pt x="48" y="51"/>
                  </a:lnTo>
                  <a:lnTo>
                    <a:pt x="49" y="53"/>
                  </a:lnTo>
                  <a:lnTo>
                    <a:pt x="49" y="54"/>
                  </a:lnTo>
                  <a:lnTo>
                    <a:pt x="49" y="58"/>
                  </a:lnTo>
                  <a:lnTo>
                    <a:pt x="49" y="64"/>
                  </a:lnTo>
                  <a:lnTo>
                    <a:pt x="50" y="77"/>
                  </a:lnTo>
                  <a:lnTo>
                    <a:pt x="50" y="78"/>
                  </a:lnTo>
                  <a:lnTo>
                    <a:pt x="50" y="80"/>
                  </a:lnTo>
                  <a:lnTo>
                    <a:pt x="50" y="83"/>
                  </a:lnTo>
                  <a:lnTo>
                    <a:pt x="51" y="88"/>
                  </a:lnTo>
                  <a:lnTo>
                    <a:pt x="51" y="90"/>
                  </a:lnTo>
                  <a:lnTo>
                    <a:pt x="51" y="91"/>
                  </a:lnTo>
                  <a:lnTo>
                    <a:pt x="51" y="94"/>
                  </a:lnTo>
                  <a:lnTo>
                    <a:pt x="51" y="98"/>
                  </a:lnTo>
                  <a:lnTo>
                    <a:pt x="51" y="100"/>
                  </a:lnTo>
                  <a:lnTo>
                    <a:pt x="51" y="101"/>
                  </a:lnTo>
                  <a:lnTo>
                    <a:pt x="52" y="103"/>
                  </a:lnTo>
                  <a:lnTo>
                    <a:pt x="52" y="104"/>
                  </a:lnTo>
                  <a:lnTo>
                    <a:pt x="52" y="105"/>
                  </a:lnTo>
                  <a:lnTo>
                    <a:pt x="52" y="106"/>
                  </a:lnTo>
                  <a:lnTo>
                    <a:pt x="52" y="107"/>
                  </a:lnTo>
                  <a:lnTo>
                    <a:pt x="52" y="108"/>
                  </a:lnTo>
                  <a:lnTo>
                    <a:pt x="52" y="109"/>
                  </a:lnTo>
                  <a:lnTo>
                    <a:pt x="53" y="110"/>
                  </a:lnTo>
                  <a:lnTo>
                    <a:pt x="53" y="110"/>
                  </a:lnTo>
                  <a:lnTo>
                    <a:pt x="53" y="111"/>
                  </a:lnTo>
                  <a:lnTo>
                    <a:pt x="53" y="112"/>
                  </a:lnTo>
                  <a:lnTo>
                    <a:pt x="53" y="113"/>
                  </a:lnTo>
                  <a:lnTo>
                    <a:pt x="53" y="113"/>
                  </a:lnTo>
                  <a:lnTo>
                    <a:pt x="53" y="114"/>
                  </a:lnTo>
                  <a:lnTo>
                    <a:pt x="53" y="114"/>
                  </a:lnTo>
                  <a:lnTo>
                    <a:pt x="53" y="114"/>
                  </a:lnTo>
                  <a:lnTo>
                    <a:pt x="53" y="115"/>
                  </a:lnTo>
                  <a:lnTo>
                    <a:pt x="53" y="115"/>
                  </a:lnTo>
                  <a:lnTo>
                    <a:pt x="53" y="115"/>
                  </a:lnTo>
                  <a:lnTo>
                    <a:pt x="54" y="115"/>
                  </a:lnTo>
                  <a:lnTo>
                    <a:pt x="54" y="115"/>
                  </a:lnTo>
                  <a:lnTo>
                    <a:pt x="54" y="116"/>
                  </a:lnTo>
                  <a:lnTo>
                    <a:pt x="54" y="116"/>
                  </a:lnTo>
                  <a:lnTo>
                    <a:pt x="54" y="116"/>
                  </a:lnTo>
                  <a:lnTo>
                    <a:pt x="54" y="116"/>
                  </a:lnTo>
                  <a:lnTo>
                    <a:pt x="54" y="116"/>
                  </a:lnTo>
                  <a:lnTo>
                    <a:pt x="54" y="115"/>
                  </a:lnTo>
                  <a:lnTo>
                    <a:pt x="54" y="115"/>
                  </a:lnTo>
                  <a:lnTo>
                    <a:pt x="54" y="115"/>
                  </a:lnTo>
                  <a:lnTo>
                    <a:pt x="55" y="115"/>
                  </a:lnTo>
                  <a:lnTo>
                    <a:pt x="55" y="115"/>
                  </a:lnTo>
                  <a:lnTo>
                    <a:pt x="55" y="114"/>
                  </a:lnTo>
                  <a:lnTo>
                    <a:pt x="55" y="114"/>
                  </a:lnTo>
                  <a:lnTo>
                    <a:pt x="55" y="114"/>
                  </a:lnTo>
                  <a:lnTo>
                    <a:pt x="55" y="113"/>
                  </a:lnTo>
                  <a:lnTo>
                    <a:pt x="55" y="113"/>
                  </a:lnTo>
                  <a:lnTo>
                    <a:pt x="55" y="112"/>
                  </a:lnTo>
                  <a:lnTo>
                    <a:pt x="55" y="112"/>
                  </a:lnTo>
                  <a:lnTo>
                    <a:pt x="55" y="111"/>
                  </a:lnTo>
                  <a:lnTo>
                    <a:pt x="55" y="111"/>
                  </a:lnTo>
                  <a:lnTo>
                    <a:pt x="55" y="110"/>
                  </a:lnTo>
                  <a:lnTo>
                    <a:pt x="56" y="109"/>
                  </a:lnTo>
                  <a:lnTo>
                    <a:pt x="56" y="108"/>
                  </a:lnTo>
                  <a:lnTo>
                    <a:pt x="56" y="107"/>
                  </a:lnTo>
                  <a:lnTo>
                    <a:pt x="56" y="105"/>
                  </a:lnTo>
                  <a:lnTo>
                    <a:pt x="56" y="102"/>
                  </a:lnTo>
                  <a:lnTo>
                    <a:pt x="56" y="101"/>
                  </a:lnTo>
                  <a:lnTo>
                    <a:pt x="57" y="100"/>
                  </a:lnTo>
                  <a:lnTo>
                    <a:pt x="57" y="98"/>
                  </a:lnTo>
                  <a:lnTo>
                    <a:pt x="57" y="93"/>
                  </a:lnTo>
                  <a:lnTo>
                    <a:pt x="57" y="92"/>
                  </a:lnTo>
                  <a:lnTo>
                    <a:pt x="57" y="90"/>
                  </a:lnTo>
                  <a:lnTo>
                    <a:pt x="57" y="88"/>
                  </a:lnTo>
                  <a:lnTo>
                    <a:pt x="58" y="83"/>
                  </a:lnTo>
                  <a:lnTo>
                    <a:pt x="58" y="71"/>
                  </a:lnTo>
                  <a:lnTo>
                    <a:pt x="59" y="70"/>
                  </a:lnTo>
                  <a:lnTo>
                    <a:pt x="59" y="68"/>
                  </a:lnTo>
                  <a:lnTo>
                    <a:pt x="59" y="65"/>
                  </a:lnTo>
                  <a:lnTo>
                    <a:pt x="59" y="58"/>
                  </a:lnTo>
                  <a:lnTo>
                    <a:pt x="60" y="45"/>
                  </a:lnTo>
                  <a:lnTo>
                    <a:pt x="60" y="44"/>
                  </a:lnTo>
                  <a:lnTo>
                    <a:pt x="60" y="42"/>
                  </a:lnTo>
                  <a:lnTo>
                    <a:pt x="60" y="39"/>
                  </a:lnTo>
                  <a:lnTo>
                    <a:pt x="61" y="33"/>
                  </a:lnTo>
                  <a:lnTo>
                    <a:pt x="61" y="31"/>
                  </a:lnTo>
                  <a:lnTo>
                    <a:pt x="61" y="30"/>
                  </a:lnTo>
                  <a:lnTo>
                    <a:pt x="61" y="27"/>
                  </a:lnTo>
                  <a:lnTo>
                    <a:pt x="61" y="22"/>
                  </a:lnTo>
                  <a:lnTo>
                    <a:pt x="61" y="20"/>
                  </a:lnTo>
                  <a:lnTo>
                    <a:pt x="62" y="19"/>
                  </a:lnTo>
                  <a:lnTo>
                    <a:pt x="62" y="17"/>
                  </a:lnTo>
                  <a:lnTo>
                    <a:pt x="62" y="16"/>
                  </a:lnTo>
                  <a:lnTo>
                    <a:pt x="62" y="14"/>
                  </a:lnTo>
                  <a:lnTo>
                    <a:pt x="62" y="12"/>
                  </a:lnTo>
                  <a:lnTo>
                    <a:pt x="62" y="11"/>
                  </a:lnTo>
                  <a:lnTo>
                    <a:pt x="62" y="10"/>
                  </a:lnTo>
                  <a:lnTo>
                    <a:pt x="63" y="8"/>
                  </a:lnTo>
                  <a:lnTo>
                    <a:pt x="63" y="8"/>
                  </a:lnTo>
                  <a:lnTo>
                    <a:pt x="63" y="7"/>
                  </a:lnTo>
                  <a:lnTo>
                    <a:pt x="63" y="5"/>
                  </a:lnTo>
                  <a:lnTo>
                    <a:pt x="63" y="5"/>
                  </a:lnTo>
                  <a:lnTo>
                    <a:pt x="63" y="4"/>
                  </a:lnTo>
                  <a:lnTo>
                    <a:pt x="63" y="3"/>
                  </a:lnTo>
                  <a:lnTo>
                    <a:pt x="63" y="3"/>
                  </a:lnTo>
                  <a:lnTo>
                    <a:pt x="63" y="2"/>
                  </a:lnTo>
                  <a:lnTo>
                    <a:pt x="63" y="2"/>
                  </a:lnTo>
                  <a:lnTo>
                    <a:pt x="64" y="1"/>
                  </a:lnTo>
                  <a:lnTo>
                    <a:pt x="64" y="1"/>
                  </a:lnTo>
                  <a:lnTo>
                    <a:pt x="64" y="1"/>
                  </a:lnTo>
                  <a:lnTo>
                    <a:pt x="64" y="0"/>
                  </a:lnTo>
                  <a:lnTo>
                    <a:pt x="64" y="0"/>
                  </a:lnTo>
                  <a:lnTo>
                    <a:pt x="64" y="0"/>
                  </a:lnTo>
                  <a:lnTo>
                    <a:pt x="64" y="0"/>
                  </a:lnTo>
                  <a:lnTo>
                    <a:pt x="64" y="0"/>
                  </a:lnTo>
                  <a:lnTo>
                    <a:pt x="64" y="0"/>
                  </a:lnTo>
                  <a:lnTo>
                    <a:pt x="65" y="0"/>
                  </a:lnTo>
                  <a:lnTo>
                    <a:pt x="65" y="0"/>
                  </a:lnTo>
                  <a:lnTo>
                    <a:pt x="65" y="0"/>
                  </a:lnTo>
                  <a:lnTo>
                    <a:pt x="65" y="0"/>
                  </a:lnTo>
                  <a:lnTo>
                    <a:pt x="65" y="0"/>
                  </a:lnTo>
                  <a:lnTo>
                    <a:pt x="65" y="0"/>
                  </a:lnTo>
                  <a:lnTo>
                    <a:pt x="65" y="0"/>
                  </a:lnTo>
                  <a:lnTo>
                    <a:pt x="65" y="1"/>
                  </a:lnTo>
                  <a:lnTo>
                    <a:pt x="65" y="1"/>
                  </a:lnTo>
                  <a:lnTo>
                    <a:pt x="65" y="1"/>
                  </a:lnTo>
                  <a:lnTo>
                    <a:pt x="65" y="2"/>
                  </a:lnTo>
                  <a:lnTo>
                    <a:pt x="65" y="2"/>
                  </a:lnTo>
                  <a:lnTo>
                    <a:pt x="65" y="3"/>
                  </a:lnTo>
                  <a:lnTo>
                    <a:pt x="66" y="3"/>
                  </a:lnTo>
                  <a:lnTo>
                    <a:pt x="66" y="4"/>
                  </a:lnTo>
                  <a:lnTo>
                    <a:pt x="66" y="5"/>
                  </a:lnTo>
                  <a:lnTo>
                    <a:pt x="66" y="6"/>
                  </a:lnTo>
                  <a:lnTo>
                    <a:pt x="66" y="6"/>
                  </a:lnTo>
                  <a:lnTo>
                    <a:pt x="66" y="8"/>
                  </a:lnTo>
                  <a:lnTo>
                    <a:pt x="66" y="9"/>
                  </a:lnTo>
                  <a:lnTo>
                    <a:pt x="66" y="10"/>
                  </a:lnTo>
                  <a:lnTo>
                    <a:pt x="67" y="11"/>
                  </a:lnTo>
                  <a:lnTo>
                    <a:pt x="67" y="12"/>
                  </a:lnTo>
                  <a:lnTo>
                    <a:pt x="67" y="13"/>
                  </a:lnTo>
                  <a:lnTo>
                    <a:pt x="67" y="15"/>
                  </a:lnTo>
                  <a:lnTo>
                    <a:pt x="67" y="20"/>
                  </a:lnTo>
                  <a:lnTo>
                    <a:pt x="67" y="21"/>
                  </a:lnTo>
                  <a:lnTo>
                    <a:pt x="67" y="22"/>
                  </a:lnTo>
                  <a:lnTo>
                    <a:pt x="68" y="25"/>
                  </a:lnTo>
                  <a:lnTo>
                    <a:pt x="68" y="30"/>
                  </a:lnTo>
                  <a:lnTo>
                    <a:pt x="69" y="41"/>
                  </a:lnTo>
                  <a:lnTo>
                    <a:pt x="70" y="66"/>
                  </a:lnTo>
                  <a:lnTo>
                    <a:pt x="70" y="67"/>
                  </a:lnTo>
                  <a:lnTo>
                    <a:pt x="70" y="69"/>
                  </a:lnTo>
                  <a:lnTo>
                    <a:pt x="70" y="72"/>
                  </a:lnTo>
                  <a:lnTo>
                    <a:pt x="71" y="78"/>
                  </a:lnTo>
                  <a:lnTo>
                    <a:pt x="71" y="79"/>
                  </a:lnTo>
                  <a:lnTo>
                    <a:pt x="71" y="80"/>
                  </a:lnTo>
                  <a:lnTo>
                    <a:pt x="71" y="83"/>
                  </a:lnTo>
                  <a:lnTo>
                    <a:pt x="71" y="88"/>
                  </a:lnTo>
                  <a:lnTo>
                    <a:pt x="71" y="90"/>
                  </a:lnTo>
                  <a:lnTo>
                    <a:pt x="72" y="91"/>
                  </a:lnTo>
                  <a:lnTo>
                    <a:pt x="72" y="93"/>
                  </a:lnTo>
                  <a:lnTo>
                    <a:pt x="72" y="98"/>
                  </a:lnTo>
                  <a:lnTo>
                    <a:pt x="72" y="99"/>
                  </a:lnTo>
                  <a:lnTo>
                    <a:pt x="72" y="100"/>
                  </a:lnTo>
                  <a:lnTo>
                    <a:pt x="73" y="102"/>
                  </a:lnTo>
                  <a:lnTo>
                    <a:pt x="73" y="106"/>
                  </a:lnTo>
                  <a:lnTo>
                    <a:pt x="73" y="106"/>
                  </a:lnTo>
                  <a:lnTo>
                    <a:pt x="73" y="107"/>
                  </a:lnTo>
                  <a:lnTo>
                    <a:pt x="73" y="109"/>
                  </a:lnTo>
                  <a:lnTo>
                    <a:pt x="73" y="110"/>
                  </a:lnTo>
                  <a:lnTo>
                    <a:pt x="73" y="110"/>
                  </a:lnTo>
                  <a:lnTo>
                    <a:pt x="73" y="111"/>
                  </a:lnTo>
                  <a:lnTo>
                    <a:pt x="74" y="112"/>
                  </a:lnTo>
                  <a:lnTo>
                    <a:pt x="74" y="112"/>
                  </a:lnTo>
                  <a:lnTo>
                    <a:pt x="74" y="113"/>
                  </a:lnTo>
                  <a:lnTo>
                    <a:pt x="74" y="113"/>
                  </a:lnTo>
                  <a:lnTo>
                    <a:pt x="74" y="114"/>
                  </a:lnTo>
                  <a:lnTo>
                    <a:pt x="74" y="114"/>
                  </a:lnTo>
                  <a:lnTo>
                    <a:pt x="74" y="114"/>
                  </a:lnTo>
                  <a:lnTo>
                    <a:pt x="74" y="115"/>
                  </a:lnTo>
                  <a:lnTo>
                    <a:pt x="74" y="115"/>
                  </a:lnTo>
                  <a:lnTo>
                    <a:pt x="74" y="115"/>
                  </a:lnTo>
                  <a:lnTo>
                    <a:pt x="75" y="115"/>
                  </a:lnTo>
                  <a:lnTo>
                    <a:pt x="75" y="115"/>
                  </a:lnTo>
                  <a:lnTo>
                    <a:pt x="75" y="116"/>
                  </a:lnTo>
                  <a:lnTo>
                    <a:pt x="75" y="116"/>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1" name="Freeform 88"/>
            <p:cNvSpPr>
              <a:spLocks/>
            </p:cNvSpPr>
            <p:nvPr/>
          </p:nvSpPr>
          <p:spPr bwMode="auto">
            <a:xfrm>
              <a:off x="4945" y="2186"/>
              <a:ext cx="75" cy="116"/>
            </a:xfrm>
            <a:custGeom>
              <a:avLst/>
              <a:gdLst/>
              <a:ahLst/>
              <a:cxnLst>
                <a:cxn ang="0">
                  <a:pos x="0" y="115"/>
                </a:cxn>
                <a:cxn ang="0">
                  <a:pos x="1" y="111"/>
                </a:cxn>
                <a:cxn ang="0">
                  <a:pos x="2" y="100"/>
                </a:cxn>
                <a:cxn ang="0">
                  <a:pos x="5" y="55"/>
                </a:cxn>
                <a:cxn ang="0">
                  <a:pos x="7" y="25"/>
                </a:cxn>
                <a:cxn ang="0">
                  <a:pos x="8" y="8"/>
                </a:cxn>
                <a:cxn ang="0">
                  <a:pos x="9" y="2"/>
                </a:cxn>
                <a:cxn ang="0">
                  <a:pos x="10" y="0"/>
                </a:cxn>
                <a:cxn ang="0">
                  <a:pos x="10" y="0"/>
                </a:cxn>
                <a:cxn ang="0">
                  <a:pos x="11" y="3"/>
                </a:cxn>
                <a:cxn ang="0">
                  <a:pos x="12" y="10"/>
                </a:cxn>
                <a:cxn ang="0">
                  <a:pos x="14" y="30"/>
                </a:cxn>
                <a:cxn ang="0">
                  <a:pos x="16" y="63"/>
                </a:cxn>
                <a:cxn ang="0">
                  <a:pos x="17" y="88"/>
                </a:cxn>
                <a:cxn ang="0">
                  <a:pos x="19" y="107"/>
                </a:cxn>
                <a:cxn ang="0">
                  <a:pos x="20" y="113"/>
                </a:cxn>
                <a:cxn ang="0">
                  <a:pos x="20" y="115"/>
                </a:cxn>
                <a:cxn ang="0">
                  <a:pos x="21" y="115"/>
                </a:cxn>
                <a:cxn ang="0">
                  <a:pos x="22" y="111"/>
                </a:cxn>
                <a:cxn ang="0">
                  <a:pos x="23" y="100"/>
                </a:cxn>
                <a:cxn ang="0">
                  <a:pos x="26" y="57"/>
                </a:cxn>
                <a:cxn ang="0">
                  <a:pos x="27" y="28"/>
                </a:cxn>
                <a:cxn ang="0">
                  <a:pos x="29" y="10"/>
                </a:cxn>
                <a:cxn ang="0">
                  <a:pos x="30" y="4"/>
                </a:cxn>
                <a:cxn ang="0">
                  <a:pos x="30" y="0"/>
                </a:cxn>
                <a:cxn ang="0">
                  <a:pos x="31" y="0"/>
                </a:cxn>
                <a:cxn ang="0">
                  <a:pos x="32" y="2"/>
                </a:cxn>
                <a:cxn ang="0">
                  <a:pos x="33" y="11"/>
                </a:cxn>
                <a:cxn ang="0">
                  <a:pos x="34" y="31"/>
                </a:cxn>
                <a:cxn ang="0">
                  <a:pos x="36" y="63"/>
                </a:cxn>
                <a:cxn ang="0">
                  <a:pos x="38" y="94"/>
                </a:cxn>
                <a:cxn ang="0">
                  <a:pos x="39" y="108"/>
                </a:cxn>
                <a:cxn ang="0">
                  <a:pos x="40" y="113"/>
                </a:cxn>
                <a:cxn ang="0">
                  <a:pos x="41" y="115"/>
                </a:cxn>
                <a:cxn ang="0">
                  <a:pos x="41" y="115"/>
                </a:cxn>
                <a:cxn ang="0">
                  <a:pos x="42" y="111"/>
                </a:cxn>
                <a:cxn ang="0">
                  <a:pos x="43" y="103"/>
                </a:cxn>
                <a:cxn ang="0">
                  <a:pos x="45" y="82"/>
                </a:cxn>
                <a:cxn ang="0">
                  <a:pos x="48" y="32"/>
                </a:cxn>
                <a:cxn ang="0">
                  <a:pos x="49" y="12"/>
                </a:cxn>
                <a:cxn ang="0">
                  <a:pos x="50" y="4"/>
                </a:cxn>
                <a:cxn ang="0">
                  <a:pos x="51" y="0"/>
                </a:cxn>
                <a:cxn ang="0">
                  <a:pos x="51" y="0"/>
                </a:cxn>
                <a:cxn ang="0">
                  <a:pos x="52" y="3"/>
                </a:cxn>
                <a:cxn ang="0">
                  <a:pos x="53" y="10"/>
                </a:cxn>
                <a:cxn ang="0">
                  <a:pos x="55" y="38"/>
                </a:cxn>
                <a:cxn ang="0">
                  <a:pos x="57" y="73"/>
                </a:cxn>
                <a:cxn ang="0">
                  <a:pos x="59" y="95"/>
                </a:cxn>
                <a:cxn ang="0">
                  <a:pos x="60" y="108"/>
                </a:cxn>
                <a:cxn ang="0">
                  <a:pos x="61" y="114"/>
                </a:cxn>
                <a:cxn ang="0">
                  <a:pos x="61" y="116"/>
                </a:cxn>
                <a:cxn ang="0">
                  <a:pos x="62" y="114"/>
                </a:cxn>
                <a:cxn ang="0">
                  <a:pos x="63" y="109"/>
                </a:cxn>
                <a:cxn ang="0">
                  <a:pos x="64" y="91"/>
                </a:cxn>
                <a:cxn ang="0">
                  <a:pos x="67" y="51"/>
                </a:cxn>
                <a:cxn ang="0">
                  <a:pos x="69" y="18"/>
                </a:cxn>
                <a:cxn ang="0">
                  <a:pos x="70" y="6"/>
                </a:cxn>
                <a:cxn ang="0">
                  <a:pos x="71" y="1"/>
                </a:cxn>
                <a:cxn ang="0">
                  <a:pos x="71" y="0"/>
                </a:cxn>
                <a:cxn ang="0">
                  <a:pos x="72" y="1"/>
                </a:cxn>
                <a:cxn ang="0">
                  <a:pos x="73" y="6"/>
                </a:cxn>
                <a:cxn ang="0">
                  <a:pos x="74" y="21"/>
                </a:cxn>
              </a:cxnLst>
              <a:rect l="0" t="0" r="r" b="b"/>
              <a:pathLst>
                <a:path w="75" h="116">
                  <a:moveTo>
                    <a:pt x="0" y="116"/>
                  </a:moveTo>
                  <a:lnTo>
                    <a:pt x="0" y="116"/>
                  </a:lnTo>
                  <a:lnTo>
                    <a:pt x="0" y="116"/>
                  </a:lnTo>
                  <a:lnTo>
                    <a:pt x="0" y="115"/>
                  </a:lnTo>
                  <a:lnTo>
                    <a:pt x="0" y="115"/>
                  </a:lnTo>
                  <a:lnTo>
                    <a:pt x="0" y="115"/>
                  </a:lnTo>
                  <a:lnTo>
                    <a:pt x="0" y="115"/>
                  </a:lnTo>
                  <a:lnTo>
                    <a:pt x="0" y="115"/>
                  </a:lnTo>
                  <a:lnTo>
                    <a:pt x="0" y="114"/>
                  </a:lnTo>
                  <a:lnTo>
                    <a:pt x="0" y="114"/>
                  </a:lnTo>
                  <a:lnTo>
                    <a:pt x="1" y="114"/>
                  </a:lnTo>
                  <a:lnTo>
                    <a:pt x="1" y="113"/>
                  </a:lnTo>
                  <a:lnTo>
                    <a:pt x="1" y="113"/>
                  </a:lnTo>
                  <a:lnTo>
                    <a:pt x="1" y="112"/>
                  </a:lnTo>
                  <a:lnTo>
                    <a:pt x="1" y="112"/>
                  </a:lnTo>
                  <a:lnTo>
                    <a:pt x="1" y="111"/>
                  </a:lnTo>
                  <a:lnTo>
                    <a:pt x="1" y="111"/>
                  </a:lnTo>
                  <a:lnTo>
                    <a:pt x="1" y="109"/>
                  </a:lnTo>
                  <a:lnTo>
                    <a:pt x="2" y="108"/>
                  </a:lnTo>
                  <a:lnTo>
                    <a:pt x="2" y="108"/>
                  </a:lnTo>
                  <a:lnTo>
                    <a:pt x="2" y="106"/>
                  </a:lnTo>
                  <a:lnTo>
                    <a:pt x="2" y="102"/>
                  </a:lnTo>
                  <a:lnTo>
                    <a:pt x="2" y="101"/>
                  </a:lnTo>
                  <a:lnTo>
                    <a:pt x="2" y="100"/>
                  </a:lnTo>
                  <a:lnTo>
                    <a:pt x="2" y="97"/>
                  </a:lnTo>
                  <a:lnTo>
                    <a:pt x="3" y="92"/>
                  </a:lnTo>
                  <a:lnTo>
                    <a:pt x="4" y="81"/>
                  </a:lnTo>
                  <a:lnTo>
                    <a:pt x="4" y="80"/>
                  </a:lnTo>
                  <a:lnTo>
                    <a:pt x="4" y="78"/>
                  </a:lnTo>
                  <a:lnTo>
                    <a:pt x="4" y="75"/>
                  </a:lnTo>
                  <a:lnTo>
                    <a:pt x="4" y="68"/>
                  </a:lnTo>
                  <a:lnTo>
                    <a:pt x="5" y="55"/>
                  </a:lnTo>
                  <a:lnTo>
                    <a:pt x="5" y="54"/>
                  </a:lnTo>
                  <a:lnTo>
                    <a:pt x="5" y="52"/>
                  </a:lnTo>
                  <a:lnTo>
                    <a:pt x="6" y="49"/>
                  </a:lnTo>
                  <a:lnTo>
                    <a:pt x="6" y="42"/>
                  </a:lnTo>
                  <a:lnTo>
                    <a:pt x="7" y="30"/>
                  </a:lnTo>
                  <a:lnTo>
                    <a:pt x="7" y="29"/>
                  </a:lnTo>
                  <a:lnTo>
                    <a:pt x="7" y="28"/>
                  </a:lnTo>
                  <a:lnTo>
                    <a:pt x="7" y="25"/>
                  </a:lnTo>
                  <a:lnTo>
                    <a:pt x="7" y="20"/>
                  </a:lnTo>
                  <a:lnTo>
                    <a:pt x="7" y="19"/>
                  </a:lnTo>
                  <a:lnTo>
                    <a:pt x="8" y="18"/>
                  </a:lnTo>
                  <a:lnTo>
                    <a:pt x="8" y="16"/>
                  </a:lnTo>
                  <a:lnTo>
                    <a:pt x="8" y="12"/>
                  </a:lnTo>
                  <a:lnTo>
                    <a:pt x="8" y="11"/>
                  </a:lnTo>
                  <a:lnTo>
                    <a:pt x="8" y="10"/>
                  </a:lnTo>
                  <a:lnTo>
                    <a:pt x="8" y="8"/>
                  </a:lnTo>
                  <a:lnTo>
                    <a:pt x="8" y="7"/>
                  </a:lnTo>
                  <a:lnTo>
                    <a:pt x="8" y="6"/>
                  </a:lnTo>
                  <a:lnTo>
                    <a:pt x="9" y="5"/>
                  </a:lnTo>
                  <a:lnTo>
                    <a:pt x="9" y="4"/>
                  </a:lnTo>
                  <a:lnTo>
                    <a:pt x="9" y="4"/>
                  </a:lnTo>
                  <a:lnTo>
                    <a:pt x="9" y="3"/>
                  </a:lnTo>
                  <a:lnTo>
                    <a:pt x="9" y="3"/>
                  </a:lnTo>
                  <a:lnTo>
                    <a:pt x="9" y="2"/>
                  </a:lnTo>
                  <a:lnTo>
                    <a:pt x="9" y="2"/>
                  </a:lnTo>
                  <a:lnTo>
                    <a:pt x="9" y="2"/>
                  </a:lnTo>
                  <a:lnTo>
                    <a:pt x="9" y="1"/>
                  </a:lnTo>
                  <a:lnTo>
                    <a:pt x="10" y="1"/>
                  </a:lnTo>
                  <a:lnTo>
                    <a:pt x="10" y="0"/>
                  </a:lnTo>
                  <a:lnTo>
                    <a:pt x="10" y="0"/>
                  </a:lnTo>
                  <a:lnTo>
                    <a:pt x="10" y="0"/>
                  </a:lnTo>
                  <a:lnTo>
                    <a:pt x="10" y="0"/>
                  </a:lnTo>
                  <a:lnTo>
                    <a:pt x="10" y="0"/>
                  </a:lnTo>
                  <a:lnTo>
                    <a:pt x="10" y="0"/>
                  </a:lnTo>
                  <a:lnTo>
                    <a:pt x="10" y="0"/>
                  </a:lnTo>
                  <a:lnTo>
                    <a:pt x="10" y="0"/>
                  </a:lnTo>
                  <a:lnTo>
                    <a:pt x="10" y="0"/>
                  </a:lnTo>
                  <a:lnTo>
                    <a:pt x="10" y="0"/>
                  </a:lnTo>
                  <a:lnTo>
                    <a:pt x="10" y="0"/>
                  </a:lnTo>
                  <a:lnTo>
                    <a:pt x="10" y="0"/>
                  </a:lnTo>
                  <a:lnTo>
                    <a:pt x="11" y="0"/>
                  </a:lnTo>
                  <a:lnTo>
                    <a:pt x="11" y="0"/>
                  </a:lnTo>
                  <a:lnTo>
                    <a:pt x="11" y="1"/>
                  </a:lnTo>
                  <a:lnTo>
                    <a:pt x="11" y="1"/>
                  </a:lnTo>
                  <a:lnTo>
                    <a:pt x="11" y="2"/>
                  </a:lnTo>
                  <a:lnTo>
                    <a:pt x="11" y="2"/>
                  </a:lnTo>
                  <a:lnTo>
                    <a:pt x="11" y="2"/>
                  </a:lnTo>
                  <a:lnTo>
                    <a:pt x="11" y="3"/>
                  </a:lnTo>
                  <a:lnTo>
                    <a:pt x="11" y="3"/>
                  </a:lnTo>
                  <a:lnTo>
                    <a:pt x="12" y="4"/>
                  </a:lnTo>
                  <a:lnTo>
                    <a:pt x="12" y="5"/>
                  </a:lnTo>
                  <a:lnTo>
                    <a:pt x="12" y="6"/>
                  </a:lnTo>
                  <a:lnTo>
                    <a:pt x="12" y="7"/>
                  </a:lnTo>
                  <a:lnTo>
                    <a:pt x="12" y="8"/>
                  </a:lnTo>
                  <a:lnTo>
                    <a:pt x="12" y="9"/>
                  </a:lnTo>
                  <a:lnTo>
                    <a:pt x="12" y="10"/>
                  </a:lnTo>
                  <a:lnTo>
                    <a:pt x="12" y="12"/>
                  </a:lnTo>
                  <a:lnTo>
                    <a:pt x="12" y="13"/>
                  </a:lnTo>
                  <a:lnTo>
                    <a:pt x="13" y="15"/>
                  </a:lnTo>
                  <a:lnTo>
                    <a:pt x="13" y="20"/>
                  </a:lnTo>
                  <a:lnTo>
                    <a:pt x="13" y="21"/>
                  </a:lnTo>
                  <a:lnTo>
                    <a:pt x="13" y="22"/>
                  </a:lnTo>
                  <a:lnTo>
                    <a:pt x="13" y="25"/>
                  </a:lnTo>
                  <a:lnTo>
                    <a:pt x="14" y="30"/>
                  </a:lnTo>
                  <a:lnTo>
                    <a:pt x="14" y="32"/>
                  </a:lnTo>
                  <a:lnTo>
                    <a:pt x="14" y="34"/>
                  </a:lnTo>
                  <a:lnTo>
                    <a:pt x="14" y="37"/>
                  </a:lnTo>
                  <a:lnTo>
                    <a:pt x="15" y="43"/>
                  </a:lnTo>
                  <a:lnTo>
                    <a:pt x="15" y="56"/>
                  </a:lnTo>
                  <a:lnTo>
                    <a:pt x="15" y="58"/>
                  </a:lnTo>
                  <a:lnTo>
                    <a:pt x="15" y="60"/>
                  </a:lnTo>
                  <a:lnTo>
                    <a:pt x="16" y="63"/>
                  </a:lnTo>
                  <a:lnTo>
                    <a:pt x="16" y="70"/>
                  </a:lnTo>
                  <a:lnTo>
                    <a:pt x="16" y="71"/>
                  </a:lnTo>
                  <a:lnTo>
                    <a:pt x="16" y="73"/>
                  </a:lnTo>
                  <a:lnTo>
                    <a:pt x="17" y="76"/>
                  </a:lnTo>
                  <a:lnTo>
                    <a:pt x="17" y="82"/>
                  </a:lnTo>
                  <a:lnTo>
                    <a:pt x="17" y="84"/>
                  </a:lnTo>
                  <a:lnTo>
                    <a:pt x="17" y="85"/>
                  </a:lnTo>
                  <a:lnTo>
                    <a:pt x="17" y="88"/>
                  </a:lnTo>
                  <a:lnTo>
                    <a:pt x="18" y="94"/>
                  </a:lnTo>
                  <a:lnTo>
                    <a:pt x="18" y="95"/>
                  </a:lnTo>
                  <a:lnTo>
                    <a:pt x="18" y="96"/>
                  </a:lnTo>
                  <a:lnTo>
                    <a:pt x="18" y="99"/>
                  </a:lnTo>
                  <a:lnTo>
                    <a:pt x="18" y="103"/>
                  </a:lnTo>
                  <a:lnTo>
                    <a:pt x="19" y="104"/>
                  </a:lnTo>
                  <a:lnTo>
                    <a:pt x="19" y="105"/>
                  </a:lnTo>
                  <a:lnTo>
                    <a:pt x="19" y="107"/>
                  </a:lnTo>
                  <a:lnTo>
                    <a:pt x="19" y="108"/>
                  </a:lnTo>
                  <a:lnTo>
                    <a:pt x="19" y="108"/>
                  </a:lnTo>
                  <a:lnTo>
                    <a:pt x="19" y="110"/>
                  </a:lnTo>
                  <a:lnTo>
                    <a:pt x="19" y="111"/>
                  </a:lnTo>
                  <a:lnTo>
                    <a:pt x="19" y="111"/>
                  </a:lnTo>
                  <a:lnTo>
                    <a:pt x="19" y="112"/>
                  </a:lnTo>
                  <a:lnTo>
                    <a:pt x="19" y="112"/>
                  </a:lnTo>
                  <a:lnTo>
                    <a:pt x="20" y="113"/>
                  </a:lnTo>
                  <a:lnTo>
                    <a:pt x="20" y="113"/>
                  </a:lnTo>
                  <a:lnTo>
                    <a:pt x="20" y="114"/>
                  </a:lnTo>
                  <a:lnTo>
                    <a:pt x="20" y="114"/>
                  </a:lnTo>
                  <a:lnTo>
                    <a:pt x="20" y="114"/>
                  </a:lnTo>
                  <a:lnTo>
                    <a:pt x="20" y="115"/>
                  </a:lnTo>
                  <a:lnTo>
                    <a:pt x="20" y="115"/>
                  </a:lnTo>
                  <a:lnTo>
                    <a:pt x="20" y="115"/>
                  </a:lnTo>
                  <a:lnTo>
                    <a:pt x="20" y="115"/>
                  </a:lnTo>
                  <a:lnTo>
                    <a:pt x="20" y="116"/>
                  </a:lnTo>
                  <a:lnTo>
                    <a:pt x="21" y="116"/>
                  </a:lnTo>
                  <a:lnTo>
                    <a:pt x="21" y="116"/>
                  </a:lnTo>
                  <a:lnTo>
                    <a:pt x="21" y="116"/>
                  </a:lnTo>
                  <a:lnTo>
                    <a:pt x="21" y="115"/>
                  </a:lnTo>
                  <a:lnTo>
                    <a:pt x="21" y="115"/>
                  </a:lnTo>
                  <a:lnTo>
                    <a:pt x="21" y="115"/>
                  </a:lnTo>
                  <a:lnTo>
                    <a:pt x="21" y="115"/>
                  </a:lnTo>
                  <a:lnTo>
                    <a:pt x="21" y="115"/>
                  </a:lnTo>
                  <a:lnTo>
                    <a:pt x="21" y="114"/>
                  </a:lnTo>
                  <a:lnTo>
                    <a:pt x="21" y="114"/>
                  </a:lnTo>
                  <a:lnTo>
                    <a:pt x="21" y="114"/>
                  </a:lnTo>
                  <a:lnTo>
                    <a:pt x="21" y="113"/>
                  </a:lnTo>
                  <a:lnTo>
                    <a:pt x="22" y="112"/>
                  </a:lnTo>
                  <a:lnTo>
                    <a:pt x="22" y="112"/>
                  </a:lnTo>
                  <a:lnTo>
                    <a:pt x="22" y="111"/>
                  </a:lnTo>
                  <a:lnTo>
                    <a:pt x="22" y="111"/>
                  </a:lnTo>
                  <a:lnTo>
                    <a:pt x="22" y="109"/>
                  </a:lnTo>
                  <a:lnTo>
                    <a:pt x="22" y="109"/>
                  </a:lnTo>
                  <a:lnTo>
                    <a:pt x="22" y="108"/>
                  </a:lnTo>
                  <a:lnTo>
                    <a:pt x="23" y="106"/>
                  </a:lnTo>
                  <a:lnTo>
                    <a:pt x="23" y="102"/>
                  </a:lnTo>
                  <a:lnTo>
                    <a:pt x="23" y="101"/>
                  </a:lnTo>
                  <a:lnTo>
                    <a:pt x="23" y="100"/>
                  </a:lnTo>
                  <a:lnTo>
                    <a:pt x="23" y="98"/>
                  </a:lnTo>
                  <a:lnTo>
                    <a:pt x="24" y="93"/>
                  </a:lnTo>
                  <a:lnTo>
                    <a:pt x="24" y="81"/>
                  </a:lnTo>
                  <a:lnTo>
                    <a:pt x="24" y="80"/>
                  </a:lnTo>
                  <a:lnTo>
                    <a:pt x="25" y="78"/>
                  </a:lnTo>
                  <a:lnTo>
                    <a:pt x="25" y="76"/>
                  </a:lnTo>
                  <a:lnTo>
                    <a:pt x="25" y="70"/>
                  </a:lnTo>
                  <a:lnTo>
                    <a:pt x="26" y="57"/>
                  </a:lnTo>
                  <a:lnTo>
                    <a:pt x="26" y="56"/>
                  </a:lnTo>
                  <a:lnTo>
                    <a:pt x="26" y="54"/>
                  </a:lnTo>
                  <a:lnTo>
                    <a:pt x="26" y="51"/>
                  </a:lnTo>
                  <a:lnTo>
                    <a:pt x="26" y="45"/>
                  </a:lnTo>
                  <a:lnTo>
                    <a:pt x="27" y="34"/>
                  </a:lnTo>
                  <a:lnTo>
                    <a:pt x="27" y="32"/>
                  </a:lnTo>
                  <a:lnTo>
                    <a:pt x="27" y="31"/>
                  </a:lnTo>
                  <a:lnTo>
                    <a:pt x="27" y="28"/>
                  </a:lnTo>
                  <a:lnTo>
                    <a:pt x="28" y="23"/>
                  </a:lnTo>
                  <a:lnTo>
                    <a:pt x="28" y="22"/>
                  </a:lnTo>
                  <a:lnTo>
                    <a:pt x="28" y="20"/>
                  </a:lnTo>
                  <a:lnTo>
                    <a:pt x="28" y="18"/>
                  </a:lnTo>
                  <a:lnTo>
                    <a:pt x="29" y="14"/>
                  </a:lnTo>
                  <a:lnTo>
                    <a:pt x="29" y="13"/>
                  </a:lnTo>
                  <a:lnTo>
                    <a:pt x="29" y="12"/>
                  </a:lnTo>
                  <a:lnTo>
                    <a:pt x="29" y="10"/>
                  </a:lnTo>
                  <a:lnTo>
                    <a:pt x="29" y="9"/>
                  </a:lnTo>
                  <a:lnTo>
                    <a:pt x="29" y="8"/>
                  </a:lnTo>
                  <a:lnTo>
                    <a:pt x="29" y="7"/>
                  </a:lnTo>
                  <a:lnTo>
                    <a:pt x="29" y="6"/>
                  </a:lnTo>
                  <a:lnTo>
                    <a:pt x="29" y="5"/>
                  </a:lnTo>
                  <a:lnTo>
                    <a:pt x="29" y="5"/>
                  </a:lnTo>
                  <a:lnTo>
                    <a:pt x="29" y="4"/>
                  </a:lnTo>
                  <a:lnTo>
                    <a:pt x="30" y="4"/>
                  </a:lnTo>
                  <a:lnTo>
                    <a:pt x="30" y="3"/>
                  </a:lnTo>
                  <a:lnTo>
                    <a:pt x="30" y="2"/>
                  </a:lnTo>
                  <a:lnTo>
                    <a:pt x="30" y="2"/>
                  </a:lnTo>
                  <a:lnTo>
                    <a:pt x="30" y="2"/>
                  </a:lnTo>
                  <a:lnTo>
                    <a:pt x="30" y="1"/>
                  </a:lnTo>
                  <a:lnTo>
                    <a:pt x="30" y="1"/>
                  </a:lnTo>
                  <a:lnTo>
                    <a:pt x="30" y="0"/>
                  </a:lnTo>
                  <a:lnTo>
                    <a:pt x="30" y="0"/>
                  </a:lnTo>
                  <a:lnTo>
                    <a:pt x="30" y="0"/>
                  </a:lnTo>
                  <a:lnTo>
                    <a:pt x="31" y="0"/>
                  </a:lnTo>
                  <a:lnTo>
                    <a:pt x="31" y="0"/>
                  </a:lnTo>
                  <a:lnTo>
                    <a:pt x="31" y="0"/>
                  </a:lnTo>
                  <a:lnTo>
                    <a:pt x="31" y="0"/>
                  </a:lnTo>
                  <a:lnTo>
                    <a:pt x="31" y="0"/>
                  </a:lnTo>
                  <a:lnTo>
                    <a:pt x="31" y="0"/>
                  </a:lnTo>
                  <a:lnTo>
                    <a:pt x="31" y="0"/>
                  </a:lnTo>
                  <a:lnTo>
                    <a:pt x="31" y="0"/>
                  </a:lnTo>
                  <a:lnTo>
                    <a:pt x="31" y="0"/>
                  </a:lnTo>
                  <a:lnTo>
                    <a:pt x="31" y="0"/>
                  </a:lnTo>
                  <a:lnTo>
                    <a:pt x="31" y="1"/>
                  </a:lnTo>
                  <a:lnTo>
                    <a:pt x="31" y="1"/>
                  </a:lnTo>
                  <a:lnTo>
                    <a:pt x="32" y="2"/>
                  </a:lnTo>
                  <a:lnTo>
                    <a:pt x="32" y="2"/>
                  </a:lnTo>
                  <a:lnTo>
                    <a:pt x="32" y="2"/>
                  </a:lnTo>
                  <a:lnTo>
                    <a:pt x="32" y="3"/>
                  </a:lnTo>
                  <a:lnTo>
                    <a:pt x="32" y="4"/>
                  </a:lnTo>
                  <a:lnTo>
                    <a:pt x="32" y="5"/>
                  </a:lnTo>
                  <a:lnTo>
                    <a:pt x="32" y="6"/>
                  </a:lnTo>
                  <a:lnTo>
                    <a:pt x="33" y="7"/>
                  </a:lnTo>
                  <a:lnTo>
                    <a:pt x="33" y="8"/>
                  </a:lnTo>
                  <a:lnTo>
                    <a:pt x="33" y="9"/>
                  </a:lnTo>
                  <a:lnTo>
                    <a:pt x="33" y="11"/>
                  </a:lnTo>
                  <a:lnTo>
                    <a:pt x="33" y="12"/>
                  </a:lnTo>
                  <a:lnTo>
                    <a:pt x="33" y="13"/>
                  </a:lnTo>
                  <a:lnTo>
                    <a:pt x="33" y="15"/>
                  </a:lnTo>
                  <a:lnTo>
                    <a:pt x="34" y="20"/>
                  </a:lnTo>
                  <a:lnTo>
                    <a:pt x="34" y="21"/>
                  </a:lnTo>
                  <a:lnTo>
                    <a:pt x="34" y="22"/>
                  </a:lnTo>
                  <a:lnTo>
                    <a:pt x="34" y="25"/>
                  </a:lnTo>
                  <a:lnTo>
                    <a:pt x="34" y="31"/>
                  </a:lnTo>
                  <a:lnTo>
                    <a:pt x="35" y="32"/>
                  </a:lnTo>
                  <a:lnTo>
                    <a:pt x="35" y="34"/>
                  </a:lnTo>
                  <a:lnTo>
                    <a:pt x="35" y="37"/>
                  </a:lnTo>
                  <a:lnTo>
                    <a:pt x="35" y="44"/>
                  </a:lnTo>
                  <a:lnTo>
                    <a:pt x="36" y="57"/>
                  </a:lnTo>
                  <a:lnTo>
                    <a:pt x="36" y="58"/>
                  </a:lnTo>
                  <a:lnTo>
                    <a:pt x="36" y="60"/>
                  </a:lnTo>
                  <a:lnTo>
                    <a:pt x="36" y="63"/>
                  </a:lnTo>
                  <a:lnTo>
                    <a:pt x="37" y="69"/>
                  </a:lnTo>
                  <a:lnTo>
                    <a:pt x="37" y="81"/>
                  </a:lnTo>
                  <a:lnTo>
                    <a:pt x="37" y="82"/>
                  </a:lnTo>
                  <a:lnTo>
                    <a:pt x="37" y="84"/>
                  </a:lnTo>
                  <a:lnTo>
                    <a:pt x="38" y="87"/>
                  </a:lnTo>
                  <a:lnTo>
                    <a:pt x="38" y="92"/>
                  </a:lnTo>
                  <a:lnTo>
                    <a:pt x="38" y="93"/>
                  </a:lnTo>
                  <a:lnTo>
                    <a:pt x="38" y="94"/>
                  </a:lnTo>
                  <a:lnTo>
                    <a:pt x="38" y="97"/>
                  </a:lnTo>
                  <a:lnTo>
                    <a:pt x="39" y="101"/>
                  </a:lnTo>
                  <a:lnTo>
                    <a:pt x="39" y="102"/>
                  </a:lnTo>
                  <a:lnTo>
                    <a:pt x="39" y="103"/>
                  </a:lnTo>
                  <a:lnTo>
                    <a:pt x="39" y="105"/>
                  </a:lnTo>
                  <a:lnTo>
                    <a:pt x="39" y="106"/>
                  </a:lnTo>
                  <a:lnTo>
                    <a:pt x="39" y="107"/>
                  </a:lnTo>
                  <a:lnTo>
                    <a:pt x="39" y="108"/>
                  </a:lnTo>
                  <a:lnTo>
                    <a:pt x="39" y="109"/>
                  </a:lnTo>
                  <a:lnTo>
                    <a:pt x="40" y="110"/>
                  </a:lnTo>
                  <a:lnTo>
                    <a:pt x="40" y="110"/>
                  </a:lnTo>
                  <a:lnTo>
                    <a:pt x="40" y="111"/>
                  </a:lnTo>
                  <a:lnTo>
                    <a:pt x="40" y="112"/>
                  </a:lnTo>
                  <a:lnTo>
                    <a:pt x="40" y="112"/>
                  </a:lnTo>
                  <a:lnTo>
                    <a:pt x="40" y="113"/>
                  </a:lnTo>
                  <a:lnTo>
                    <a:pt x="40" y="113"/>
                  </a:lnTo>
                  <a:lnTo>
                    <a:pt x="40" y="114"/>
                  </a:lnTo>
                  <a:lnTo>
                    <a:pt x="40" y="114"/>
                  </a:lnTo>
                  <a:lnTo>
                    <a:pt x="40" y="114"/>
                  </a:lnTo>
                  <a:lnTo>
                    <a:pt x="40" y="115"/>
                  </a:lnTo>
                  <a:lnTo>
                    <a:pt x="41" y="115"/>
                  </a:lnTo>
                  <a:lnTo>
                    <a:pt x="41" y="115"/>
                  </a:lnTo>
                  <a:lnTo>
                    <a:pt x="41" y="115"/>
                  </a:lnTo>
                  <a:lnTo>
                    <a:pt x="41" y="115"/>
                  </a:lnTo>
                  <a:lnTo>
                    <a:pt x="41" y="116"/>
                  </a:lnTo>
                  <a:lnTo>
                    <a:pt x="41" y="116"/>
                  </a:lnTo>
                  <a:lnTo>
                    <a:pt x="41" y="116"/>
                  </a:lnTo>
                  <a:lnTo>
                    <a:pt x="41" y="116"/>
                  </a:lnTo>
                  <a:lnTo>
                    <a:pt x="41" y="115"/>
                  </a:lnTo>
                  <a:lnTo>
                    <a:pt x="41" y="115"/>
                  </a:lnTo>
                  <a:lnTo>
                    <a:pt x="41" y="115"/>
                  </a:lnTo>
                  <a:lnTo>
                    <a:pt x="41" y="115"/>
                  </a:lnTo>
                  <a:lnTo>
                    <a:pt x="42" y="115"/>
                  </a:lnTo>
                  <a:lnTo>
                    <a:pt x="42" y="114"/>
                  </a:lnTo>
                  <a:lnTo>
                    <a:pt x="42" y="114"/>
                  </a:lnTo>
                  <a:lnTo>
                    <a:pt x="42" y="114"/>
                  </a:lnTo>
                  <a:lnTo>
                    <a:pt x="42" y="113"/>
                  </a:lnTo>
                  <a:lnTo>
                    <a:pt x="42" y="113"/>
                  </a:lnTo>
                  <a:lnTo>
                    <a:pt x="42" y="112"/>
                  </a:lnTo>
                  <a:lnTo>
                    <a:pt x="42" y="111"/>
                  </a:lnTo>
                  <a:lnTo>
                    <a:pt x="42" y="111"/>
                  </a:lnTo>
                  <a:lnTo>
                    <a:pt x="43" y="110"/>
                  </a:lnTo>
                  <a:lnTo>
                    <a:pt x="43" y="108"/>
                  </a:lnTo>
                  <a:lnTo>
                    <a:pt x="43" y="108"/>
                  </a:lnTo>
                  <a:lnTo>
                    <a:pt x="43" y="107"/>
                  </a:lnTo>
                  <a:lnTo>
                    <a:pt x="43" y="105"/>
                  </a:lnTo>
                  <a:lnTo>
                    <a:pt x="43" y="104"/>
                  </a:lnTo>
                  <a:lnTo>
                    <a:pt x="43" y="103"/>
                  </a:lnTo>
                  <a:lnTo>
                    <a:pt x="43" y="101"/>
                  </a:lnTo>
                  <a:lnTo>
                    <a:pt x="44" y="96"/>
                  </a:lnTo>
                  <a:lnTo>
                    <a:pt x="44" y="95"/>
                  </a:lnTo>
                  <a:lnTo>
                    <a:pt x="44" y="93"/>
                  </a:lnTo>
                  <a:lnTo>
                    <a:pt x="44" y="90"/>
                  </a:lnTo>
                  <a:lnTo>
                    <a:pt x="45" y="85"/>
                  </a:lnTo>
                  <a:lnTo>
                    <a:pt x="45" y="83"/>
                  </a:lnTo>
                  <a:lnTo>
                    <a:pt x="45" y="82"/>
                  </a:lnTo>
                  <a:lnTo>
                    <a:pt x="45" y="78"/>
                  </a:lnTo>
                  <a:lnTo>
                    <a:pt x="45" y="72"/>
                  </a:lnTo>
                  <a:lnTo>
                    <a:pt x="46" y="59"/>
                  </a:lnTo>
                  <a:lnTo>
                    <a:pt x="46" y="57"/>
                  </a:lnTo>
                  <a:lnTo>
                    <a:pt x="46" y="55"/>
                  </a:lnTo>
                  <a:lnTo>
                    <a:pt x="46" y="52"/>
                  </a:lnTo>
                  <a:lnTo>
                    <a:pt x="47" y="45"/>
                  </a:lnTo>
                  <a:lnTo>
                    <a:pt x="48" y="32"/>
                  </a:lnTo>
                  <a:lnTo>
                    <a:pt x="48" y="31"/>
                  </a:lnTo>
                  <a:lnTo>
                    <a:pt x="48" y="29"/>
                  </a:lnTo>
                  <a:lnTo>
                    <a:pt x="48" y="26"/>
                  </a:lnTo>
                  <a:lnTo>
                    <a:pt x="48" y="21"/>
                  </a:lnTo>
                  <a:lnTo>
                    <a:pt x="48" y="20"/>
                  </a:lnTo>
                  <a:lnTo>
                    <a:pt x="49" y="18"/>
                  </a:lnTo>
                  <a:lnTo>
                    <a:pt x="49" y="16"/>
                  </a:lnTo>
                  <a:lnTo>
                    <a:pt x="49" y="12"/>
                  </a:lnTo>
                  <a:lnTo>
                    <a:pt x="49" y="11"/>
                  </a:lnTo>
                  <a:lnTo>
                    <a:pt x="49" y="10"/>
                  </a:lnTo>
                  <a:lnTo>
                    <a:pt x="49" y="8"/>
                  </a:lnTo>
                  <a:lnTo>
                    <a:pt x="49" y="7"/>
                  </a:lnTo>
                  <a:lnTo>
                    <a:pt x="50" y="6"/>
                  </a:lnTo>
                  <a:lnTo>
                    <a:pt x="50" y="5"/>
                  </a:lnTo>
                  <a:lnTo>
                    <a:pt x="50" y="4"/>
                  </a:lnTo>
                  <a:lnTo>
                    <a:pt x="50" y="4"/>
                  </a:lnTo>
                  <a:lnTo>
                    <a:pt x="50" y="3"/>
                  </a:lnTo>
                  <a:lnTo>
                    <a:pt x="50" y="2"/>
                  </a:lnTo>
                  <a:lnTo>
                    <a:pt x="50" y="2"/>
                  </a:lnTo>
                  <a:lnTo>
                    <a:pt x="50" y="2"/>
                  </a:lnTo>
                  <a:lnTo>
                    <a:pt x="51" y="1"/>
                  </a:lnTo>
                  <a:lnTo>
                    <a:pt x="51" y="1"/>
                  </a:lnTo>
                  <a:lnTo>
                    <a:pt x="51" y="0"/>
                  </a:lnTo>
                  <a:lnTo>
                    <a:pt x="51" y="0"/>
                  </a:lnTo>
                  <a:lnTo>
                    <a:pt x="51" y="0"/>
                  </a:lnTo>
                  <a:lnTo>
                    <a:pt x="51" y="0"/>
                  </a:lnTo>
                  <a:lnTo>
                    <a:pt x="51" y="0"/>
                  </a:lnTo>
                  <a:lnTo>
                    <a:pt x="51" y="0"/>
                  </a:lnTo>
                  <a:lnTo>
                    <a:pt x="51" y="0"/>
                  </a:lnTo>
                  <a:lnTo>
                    <a:pt x="51" y="0"/>
                  </a:lnTo>
                  <a:lnTo>
                    <a:pt x="51" y="0"/>
                  </a:lnTo>
                  <a:lnTo>
                    <a:pt x="51" y="0"/>
                  </a:lnTo>
                  <a:lnTo>
                    <a:pt x="52" y="0"/>
                  </a:lnTo>
                  <a:lnTo>
                    <a:pt x="52" y="0"/>
                  </a:lnTo>
                  <a:lnTo>
                    <a:pt x="52" y="1"/>
                  </a:lnTo>
                  <a:lnTo>
                    <a:pt x="52" y="1"/>
                  </a:lnTo>
                  <a:lnTo>
                    <a:pt x="52" y="1"/>
                  </a:lnTo>
                  <a:lnTo>
                    <a:pt x="52" y="2"/>
                  </a:lnTo>
                  <a:lnTo>
                    <a:pt x="52" y="2"/>
                  </a:lnTo>
                  <a:lnTo>
                    <a:pt x="52" y="3"/>
                  </a:lnTo>
                  <a:lnTo>
                    <a:pt x="52" y="3"/>
                  </a:lnTo>
                  <a:lnTo>
                    <a:pt x="52" y="4"/>
                  </a:lnTo>
                  <a:lnTo>
                    <a:pt x="53" y="4"/>
                  </a:lnTo>
                  <a:lnTo>
                    <a:pt x="53" y="5"/>
                  </a:lnTo>
                  <a:lnTo>
                    <a:pt x="53" y="7"/>
                  </a:lnTo>
                  <a:lnTo>
                    <a:pt x="53" y="8"/>
                  </a:lnTo>
                  <a:lnTo>
                    <a:pt x="53" y="8"/>
                  </a:lnTo>
                  <a:lnTo>
                    <a:pt x="53" y="10"/>
                  </a:lnTo>
                  <a:lnTo>
                    <a:pt x="54" y="14"/>
                  </a:lnTo>
                  <a:lnTo>
                    <a:pt x="54" y="16"/>
                  </a:lnTo>
                  <a:lnTo>
                    <a:pt x="54" y="16"/>
                  </a:lnTo>
                  <a:lnTo>
                    <a:pt x="54" y="19"/>
                  </a:lnTo>
                  <a:lnTo>
                    <a:pt x="54" y="24"/>
                  </a:lnTo>
                  <a:lnTo>
                    <a:pt x="55" y="34"/>
                  </a:lnTo>
                  <a:lnTo>
                    <a:pt x="55" y="36"/>
                  </a:lnTo>
                  <a:lnTo>
                    <a:pt x="55" y="38"/>
                  </a:lnTo>
                  <a:lnTo>
                    <a:pt x="55" y="40"/>
                  </a:lnTo>
                  <a:lnTo>
                    <a:pt x="56" y="46"/>
                  </a:lnTo>
                  <a:lnTo>
                    <a:pt x="56" y="59"/>
                  </a:lnTo>
                  <a:lnTo>
                    <a:pt x="56" y="60"/>
                  </a:lnTo>
                  <a:lnTo>
                    <a:pt x="57" y="62"/>
                  </a:lnTo>
                  <a:lnTo>
                    <a:pt x="57" y="65"/>
                  </a:lnTo>
                  <a:lnTo>
                    <a:pt x="57" y="71"/>
                  </a:lnTo>
                  <a:lnTo>
                    <a:pt x="57" y="73"/>
                  </a:lnTo>
                  <a:lnTo>
                    <a:pt x="57" y="74"/>
                  </a:lnTo>
                  <a:lnTo>
                    <a:pt x="57" y="77"/>
                  </a:lnTo>
                  <a:lnTo>
                    <a:pt x="58" y="83"/>
                  </a:lnTo>
                  <a:lnTo>
                    <a:pt x="58" y="84"/>
                  </a:lnTo>
                  <a:lnTo>
                    <a:pt x="58" y="86"/>
                  </a:lnTo>
                  <a:lnTo>
                    <a:pt x="58" y="88"/>
                  </a:lnTo>
                  <a:lnTo>
                    <a:pt x="58" y="94"/>
                  </a:lnTo>
                  <a:lnTo>
                    <a:pt x="59" y="95"/>
                  </a:lnTo>
                  <a:lnTo>
                    <a:pt x="59" y="96"/>
                  </a:lnTo>
                  <a:lnTo>
                    <a:pt x="59" y="98"/>
                  </a:lnTo>
                  <a:lnTo>
                    <a:pt x="59" y="102"/>
                  </a:lnTo>
                  <a:lnTo>
                    <a:pt x="59" y="104"/>
                  </a:lnTo>
                  <a:lnTo>
                    <a:pt x="59" y="105"/>
                  </a:lnTo>
                  <a:lnTo>
                    <a:pt x="59" y="106"/>
                  </a:lnTo>
                  <a:lnTo>
                    <a:pt x="60" y="107"/>
                  </a:lnTo>
                  <a:lnTo>
                    <a:pt x="60" y="108"/>
                  </a:lnTo>
                  <a:lnTo>
                    <a:pt x="60" y="110"/>
                  </a:lnTo>
                  <a:lnTo>
                    <a:pt x="60" y="110"/>
                  </a:lnTo>
                  <a:lnTo>
                    <a:pt x="60" y="111"/>
                  </a:lnTo>
                  <a:lnTo>
                    <a:pt x="60" y="112"/>
                  </a:lnTo>
                  <a:lnTo>
                    <a:pt x="60" y="112"/>
                  </a:lnTo>
                  <a:lnTo>
                    <a:pt x="60" y="113"/>
                  </a:lnTo>
                  <a:lnTo>
                    <a:pt x="61" y="113"/>
                  </a:lnTo>
                  <a:lnTo>
                    <a:pt x="61" y="114"/>
                  </a:lnTo>
                  <a:lnTo>
                    <a:pt x="61" y="114"/>
                  </a:lnTo>
                  <a:lnTo>
                    <a:pt x="61" y="115"/>
                  </a:lnTo>
                  <a:lnTo>
                    <a:pt x="61" y="115"/>
                  </a:lnTo>
                  <a:lnTo>
                    <a:pt x="61" y="115"/>
                  </a:lnTo>
                  <a:lnTo>
                    <a:pt x="61" y="115"/>
                  </a:lnTo>
                  <a:lnTo>
                    <a:pt x="61" y="115"/>
                  </a:lnTo>
                  <a:lnTo>
                    <a:pt x="61" y="116"/>
                  </a:lnTo>
                  <a:lnTo>
                    <a:pt x="61" y="116"/>
                  </a:lnTo>
                  <a:lnTo>
                    <a:pt x="61" y="116"/>
                  </a:lnTo>
                  <a:lnTo>
                    <a:pt x="61" y="116"/>
                  </a:lnTo>
                  <a:lnTo>
                    <a:pt x="62" y="115"/>
                  </a:lnTo>
                  <a:lnTo>
                    <a:pt x="62" y="115"/>
                  </a:lnTo>
                  <a:lnTo>
                    <a:pt x="62" y="115"/>
                  </a:lnTo>
                  <a:lnTo>
                    <a:pt x="62" y="115"/>
                  </a:lnTo>
                  <a:lnTo>
                    <a:pt x="62" y="114"/>
                  </a:lnTo>
                  <a:lnTo>
                    <a:pt x="62" y="114"/>
                  </a:lnTo>
                  <a:lnTo>
                    <a:pt x="62" y="114"/>
                  </a:lnTo>
                  <a:lnTo>
                    <a:pt x="62" y="113"/>
                  </a:lnTo>
                  <a:lnTo>
                    <a:pt x="62" y="113"/>
                  </a:lnTo>
                  <a:lnTo>
                    <a:pt x="62" y="112"/>
                  </a:lnTo>
                  <a:lnTo>
                    <a:pt x="63" y="112"/>
                  </a:lnTo>
                  <a:lnTo>
                    <a:pt x="63" y="111"/>
                  </a:lnTo>
                  <a:lnTo>
                    <a:pt x="63" y="110"/>
                  </a:lnTo>
                  <a:lnTo>
                    <a:pt x="63" y="109"/>
                  </a:lnTo>
                  <a:lnTo>
                    <a:pt x="63" y="108"/>
                  </a:lnTo>
                  <a:lnTo>
                    <a:pt x="63" y="107"/>
                  </a:lnTo>
                  <a:lnTo>
                    <a:pt x="63" y="105"/>
                  </a:lnTo>
                  <a:lnTo>
                    <a:pt x="64" y="101"/>
                  </a:lnTo>
                  <a:lnTo>
                    <a:pt x="64" y="100"/>
                  </a:lnTo>
                  <a:lnTo>
                    <a:pt x="64" y="99"/>
                  </a:lnTo>
                  <a:lnTo>
                    <a:pt x="64" y="96"/>
                  </a:lnTo>
                  <a:lnTo>
                    <a:pt x="64" y="91"/>
                  </a:lnTo>
                  <a:lnTo>
                    <a:pt x="65" y="79"/>
                  </a:lnTo>
                  <a:lnTo>
                    <a:pt x="65" y="77"/>
                  </a:lnTo>
                  <a:lnTo>
                    <a:pt x="65" y="76"/>
                  </a:lnTo>
                  <a:lnTo>
                    <a:pt x="65" y="73"/>
                  </a:lnTo>
                  <a:lnTo>
                    <a:pt x="66" y="67"/>
                  </a:lnTo>
                  <a:lnTo>
                    <a:pt x="67" y="54"/>
                  </a:lnTo>
                  <a:lnTo>
                    <a:pt x="67" y="52"/>
                  </a:lnTo>
                  <a:lnTo>
                    <a:pt x="67" y="51"/>
                  </a:lnTo>
                  <a:lnTo>
                    <a:pt x="67" y="48"/>
                  </a:lnTo>
                  <a:lnTo>
                    <a:pt x="67" y="41"/>
                  </a:lnTo>
                  <a:lnTo>
                    <a:pt x="68" y="30"/>
                  </a:lnTo>
                  <a:lnTo>
                    <a:pt x="68" y="28"/>
                  </a:lnTo>
                  <a:lnTo>
                    <a:pt x="68" y="27"/>
                  </a:lnTo>
                  <a:lnTo>
                    <a:pt x="68" y="24"/>
                  </a:lnTo>
                  <a:lnTo>
                    <a:pt x="69" y="19"/>
                  </a:lnTo>
                  <a:lnTo>
                    <a:pt x="69" y="18"/>
                  </a:lnTo>
                  <a:lnTo>
                    <a:pt x="69" y="17"/>
                  </a:lnTo>
                  <a:lnTo>
                    <a:pt x="69" y="15"/>
                  </a:lnTo>
                  <a:lnTo>
                    <a:pt x="69" y="11"/>
                  </a:lnTo>
                  <a:lnTo>
                    <a:pt x="69" y="10"/>
                  </a:lnTo>
                  <a:lnTo>
                    <a:pt x="70" y="9"/>
                  </a:lnTo>
                  <a:lnTo>
                    <a:pt x="70" y="7"/>
                  </a:lnTo>
                  <a:lnTo>
                    <a:pt x="70" y="6"/>
                  </a:lnTo>
                  <a:lnTo>
                    <a:pt x="70" y="6"/>
                  </a:lnTo>
                  <a:lnTo>
                    <a:pt x="70" y="4"/>
                  </a:lnTo>
                  <a:lnTo>
                    <a:pt x="70" y="4"/>
                  </a:lnTo>
                  <a:lnTo>
                    <a:pt x="70" y="3"/>
                  </a:lnTo>
                  <a:lnTo>
                    <a:pt x="70" y="3"/>
                  </a:lnTo>
                  <a:lnTo>
                    <a:pt x="71" y="2"/>
                  </a:lnTo>
                  <a:lnTo>
                    <a:pt x="71" y="2"/>
                  </a:lnTo>
                  <a:lnTo>
                    <a:pt x="71" y="1"/>
                  </a:lnTo>
                  <a:lnTo>
                    <a:pt x="71" y="1"/>
                  </a:lnTo>
                  <a:lnTo>
                    <a:pt x="71" y="1"/>
                  </a:lnTo>
                  <a:lnTo>
                    <a:pt x="71" y="0"/>
                  </a:lnTo>
                  <a:lnTo>
                    <a:pt x="71" y="0"/>
                  </a:lnTo>
                  <a:lnTo>
                    <a:pt x="71" y="0"/>
                  </a:lnTo>
                  <a:lnTo>
                    <a:pt x="71" y="0"/>
                  </a:lnTo>
                  <a:lnTo>
                    <a:pt x="71" y="0"/>
                  </a:lnTo>
                  <a:lnTo>
                    <a:pt x="71" y="0"/>
                  </a:lnTo>
                  <a:lnTo>
                    <a:pt x="71" y="0"/>
                  </a:lnTo>
                  <a:lnTo>
                    <a:pt x="71" y="0"/>
                  </a:lnTo>
                  <a:lnTo>
                    <a:pt x="72" y="0"/>
                  </a:lnTo>
                  <a:lnTo>
                    <a:pt x="72" y="0"/>
                  </a:lnTo>
                  <a:lnTo>
                    <a:pt x="72" y="0"/>
                  </a:lnTo>
                  <a:lnTo>
                    <a:pt x="72" y="0"/>
                  </a:lnTo>
                  <a:lnTo>
                    <a:pt x="72" y="0"/>
                  </a:lnTo>
                  <a:lnTo>
                    <a:pt x="72" y="1"/>
                  </a:lnTo>
                  <a:lnTo>
                    <a:pt x="72" y="1"/>
                  </a:lnTo>
                  <a:lnTo>
                    <a:pt x="72" y="1"/>
                  </a:lnTo>
                  <a:lnTo>
                    <a:pt x="72" y="2"/>
                  </a:lnTo>
                  <a:lnTo>
                    <a:pt x="72" y="2"/>
                  </a:lnTo>
                  <a:lnTo>
                    <a:pt x="73" y="3"/>
                  </a:lnTo>
                  <a:lnTo>
                    <a:pt x="73" y="3"/>
                  </a:lnTo>
                  <a:lnTo>
                    <a:pt x="73" y="4"/>
                  </a:lnTo>
                  <a:lnTo>
                    <a:pt x="73" y="4"/>
                  </a:lnTo>
                  <a:lnTo>
                    <a:pt x="73" y="6"/>
                  </a:lnTo>
                  <a:lnTo>
                    <a:pt x="73" y="6"/>
                  </a:lnTo>
                  <a:lnTo>
                    <a:pt x="73" y="7"/>
                  </a:lnTo>
                  <a:lnTo>
                    <a:pt x="73" y="9"/>
                  </a:lnTo>
                  <a:lnTo>
                    <a:pt x="74" y="12"/>
                  </a:lnTo>
                  <a:lnTo>
                    <a:pt x="74" y="13"/>
                  </a:lnTo>
                  <a:lnTo>
                    <a:pt x="74" y="14"/>
                  </a:lnTo>
                  <a:lnTo>
                    <a:pt x="74" y="16"/>
                  </a:lnTo>
                  <a:lnTo>
                    <a:pt x="74" y="21"/>
                  </a:lnTo>
                  <a:lnTo>
                    <a:pt x="74" y="22"/>
                  </a:lnTo>
                  <a:lnTo>
                    <a:pt x="75" y="24"/>
                  </a:lnTo>
                  <a:lnTo>
                    <a:pt x="75" y="26"/>
                  </a:lnTo>
                  <a:lnTo>
                    <a:pt x="75" y="32"/>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2" name="Freeform 89"/>
            <p:cNvSpPr>
              <a:spLocks/>
            </p:cNvSpPr>
            <p:nvPr/>
          </p:nvSpPr>
          <p:spPr bwMode="auto">
            <a:xfrm>
              <a:off x="5020" y="2186"/>
              <a:ext cx="75" cy="116"/>
            </a:xfrm>
            <a:custGeom>
              <a:avLst/>
              <a:gdLst/>
              <a:ahLst/>
              <a:cxnLst>
                <a:cxn ang="0">
                  <a:pos x="2" y="59"/>
                </a:cxn>
                <a:cxn ang="0">
                  <a:pos x="3" y="85"/>
                </a:cxn>
                <a:cxn ang="0">
                  <a:pos x="5" y="105"/>
                </a:cxn>
                <a:cxn ang="0">
                  <a:pos x="6" y="113"/>
                </a:cxn>
                <a:cxn ang="0">
                  <a:pos x="6" y="115"/>
                </a:cxn>
                <a:cxn ang="0">
                  <a:pos x="7" y="115"/>
                </a:cxn>
                <a:cxn ang="0">
                  <a:pos x="8" y="111"/>
                </a:cxn>
                <a:cxn ang="0">
                  <a:pos x="9" y="100"/>
                </a:cxn>
                <a:cxn ang="0">
                  <a:pos x="11" y="69"/>
                </a:cxn>
                <a:cxn ang="0">
                  <a:pos x="13" y="29"/>
                </a:cxn>
                <a:cxn ang="0">
                  <a:pos x="15" y="9"/>
                </a:cxn>
                <a:cxn ang="0">
                  <a:pos x="16" y="2"/>
                </a:cxn>
                <a:cxn ang="0">
                  <a:pos x="17" y="0"/>
                </a:cxn>
                <a:cxn ang="0">
                  <a:pos x="17" y="1"/>
                </a:cxn>
                <a:cxn ang="0">
                  <a:pos x="18" y="5"/>
                </a:cxn>
                <a:cxn ang="0">
                  <a:pos x="19" y="18"/>
                </a:cxn>
                <a:cxn ang="0">
                  <a:pos x="21" y="54"/>
                </a:cxn>
                <a:cxn ang="0">
                  <a:pos x="23" y="86"/>
                </a:cxn>
                <a:cxn ang="0">
                  <a:pos x="24" y="103"/>
                </a:cxn>
                <a:cxn ang="0">
                  <a:pos x="25" y="111"/>
                </a:cxn>
                <a:cxn ang="0">
                  <a:pos x="26" y="115"/>
                </a:cxn>
                <a:cxn ang="0">
                  <a:pos x="27" y="116"/>
                </a:cxn>
                <a:cxn ang="0">
                  <a:pos x="27" y="113"/>
                </a:cxn>
                <a:cxn ang="0">
                  <a:pos x="28" y="107"/>
                </a:cxn>
                <a:cxn ang="0">
                  <a:pos x="29" y="93"/>
                </a:cxn>
                <a:cxn ang="0">
                  <a:pos x="32" y="46"/>
                </a:cxn>
                <a:cxn ang="0">
                  <a:pos x="34" y="21"/>
                </a:cxn>
                <a:cxn ang="0">
                  <a:pos x="35" y="10"/>
                </a:cxn>
                <a:cxn ang="0">
                  <a:pos x="35" y="2"/>
                </a:cxn>
                <a:cxn ang="0">
                  <a:pos x="36" y="0"/>
                </a:cxn>
                <a:cxn ang="0">
                  <a:pos x="37" y="0"/>
                </a:cxn>
                <a:cxn ang="0">
                  <a:pos x="38" y="4"/>
                </a:cxn>
                <a:cxn ang="0">
                  <a:pos x="39" y="12"/>
                </a:cxn>
                <a:cxn ang="0">
                  <a:pos x="40" y="29"/>
                </a:cxn>
                <a:cxn ang="0">
                  <a:pos x="43" y="86"/>
                </a:cxn>
                <a:cxn ang="0">
                  <a:pos x="44" y="102"/>
                </a:cxn>
                <a:cxn ang="0">
                  <a:pos x="45" y="111"/>
                </a:cxn>
                <a:cxn ang="0">
                  <a:pos x="46" y="115"/>
                </a:cxn>
                <a:cxn ang="0">
                  <a:pos x="47" y="116"/>
                </a:cxn>
                <a:cxn ang="0">
                  <a:pos x="47" y="114"/>
                </a:cxn>
                <a:cxn ang="0">
                  <a:pos x="48" y="108"/>
                </a:cxn>
                <a:cxn ang="0">
                  <a:pos x="49" y="92"/>
                </a:cxn>
                <a:cxn ang="0">
                  <a:pos x="51" y="60"/>
                </a:cxn>
                <a:cxn ang="0">
                  <a:pos x="53" y="24"/>
                </a:cxn>
                <a:cxn ang="0">
                  <a:pos x="55" y="8"/>
                </a:cxn>
                <a:cxn ang="0">
                  <a:pos x="55" y="2"/>
                </a:cxn>
                <a:cxn ang="0">
                  <a:pos x="56" y="0"/>
                </a:cxn>
                <a:cxn ang="0">
                  <a:pos x="57" y="0"/>
                </a:cxn>
                <a:cxn ang="0">
                  <a:pos x="57" y="3"/>
                </a:cxn>
                <a:cxn ang="0">
                  <a:pos x="58" y="12"/>
                </a:cxn>
                <a:cxn ang="0">
                  <a:pos x="60" y="33"/>
                </a:cxn>
                <a:cxn ang="0">
                  <a:pos x="63" y="82"/>
                </a:cxn>
                <a:cxn ang="0">
                  <a:pos x="64" y="104"/>
                </a:cxn>
                <a:cxn ang="0">
                  <a:pos x="65" y="112"/>
                </a:cxn>
                <a:cxn ang="0">
                  <a:pos x="66" y="115"/>
                </a:cxn>
                <a:cxn ang="0">
                  <a:pos x="66" y="115"/>
                </a:cxn>
                <a:cxn ang="0">
                  <a:pos x="67" y="112"/>
                </a:cxn>
                <a:cxn ang="0">
                  <a:pos x="68" y="102"/>
                </a:cxn>
                <a:cxn ang="0">
                  <a:pos x="70" y="74"/>
                </a:cxn>
                <a:cxn ang="0">
                  <a:pos x="72" y="39"/>
                </a:cxn>
                <a:cxn ang="0">
                  <a:pos x="74" y="17"/>
                </a:cxn>
                <a:cxn ang="0">
                  <a:pos x="75" y="4"/>
                </a:cxn>
              </a:cxnLst>
              <a:rect l="0" t="0" r="r" b="b"/>
              <a:pathLst>
                <a:path w="75" h="116">
                  <a:moveTo>
                    <a:pt x="0" y="32"/>
                  </a:moveTo>
                  <a:lnTo>
                    <a:pt x="0" y="33"/>
                  </a:lnTo>
                  <a:lnTo>
                    <a:pt x="0" y="34"/>
                  </a:lnTo>
                  <a:lnTo>
                    <a:pt x="0" y="37"/>
                  </a:lnTo>
                  <a:lnTo>
                    <a:pt x="1" y="43"/>
                  </a:lnTo>
                  <a:lnTo>
                    <a:pt x="1" y="56"/>
                  </a:lnTo>
                  <a:lnTo>
                    <a:pt x="2" y="58"/>
                  </a:lnTo>
                  <a:lnTo>
                    <a:pt x="2" y="59"/>
                  </a:lnTo>
                  <a:lnTo>
                    <a:pt x="2" y="62"/>
                  </a:lnTo>
                  <a:lnTo>
                    <a:pt x="2" y="69"/>
                  </a:lnTo>
                  <a:lnTo>
                    <a:pt x="2" y="71"/>
                  </a:lnTo>
                  <a:lnTo>
                    <a:pt x="2" y="73"/>
                  </a:lnTo>
                  <a:lnTo>
                    <a:pt x="3" y="76"/>
                  </a:lnTo>
                  <a:lnTo>
                    <a:pt x="3" y="82"/>
                  </a:lnTo>
                  <a:lnTo>
                    <a:pt x="3" y="84"/>
                  </a:lnTo>
                  <a:lnTo>
                    <a:pt x="3" y="85"/>
                  </a:lnTo>
                  <a:lnTo>
                    <a:pt x="3" y="88"/>
                  </a:lnTo>
                  <a:lnTo>
                    <a:pt x="4" y="94"/>
                  </a:lnTo>
                  <a:lnTo>
                    <a:pt x="4" y="95"/>
                  </a:lnTo>
                  <a:lnTo>
                    <a:pt x="4" y="96"/>
                  </a:lnTo>
                  <a:lnTo>
                    <a:pt x="4" y="99"/>
                  </a:lnTo>
                  <a:lnTo>
                    <a:pt x="5" y="103"/>
                  </a:lnTo>
                  <a:lnTo>
                    <a:pt x="5" y="104"/>
                  </a:lnTo>
                  <a:lnTo>
                    <a:pt x="5" y="105"/>
                  </a:lnTo>
                  <a:lnTo>
                    <a:pt x="5" y="107"/>
                  </a:lnTo>
                  <a:lnTo>
                    <a:pt x="5" y="108"/>
                  </a:lnTo>
                  <a:lnTo>
                    <a:pt x="5" y="109"/>
                  </a:lnTo>
                  <a:lnTo>
                    <a:pt x="5" y="110"/>
                  </a:lnTo>
                  <a:lnTo>
                    <a:pt x="5" y="111"/>
                  </a:lnTo>
                  <a:lnTo>
                    <a:pt x="5" y="112"/>
                  </a:lnTo>
                  <a:lnTo>
                    <a:pt x="5" y="112"/>
                  </a:lnTo>
                  <a:lnTo>
                    <a:pt x="6" y="113"/>
                  </a:lnTo>
                  <a:lnTo>
                    <a:pt x="6" y="113"/>
                  </a:lnTo>
                  <a:lnTo>
                    <a:pt x="6" y="114"/>
                  </a:lnTo>
                  <a:lnTo>
                    <a:pt x="6" y="114"/>
                  </a:lnTo>
                  <a:lnTo>
                    <a:pt x="6" y="114"/>
                  </a:lnTo>
                  <a:lnTo>
                    <a:pt x="6" y="115"/>
                  </a:lnTo>
                  <a:lnTo>
                    <a:pt x="6" y="115"/>
                  </a:lnTo>
                  <a:lnTo>
                    <a:pt x="6" y="115"/>
                  </a:lnTo>
                  <a:lnTo>
                    <a:pt x="6" y="115"/>
                  </a:lnTo>
                  <a:lnTo>
                    <a:pt x="6" y="116"/>
                  </a:lnTo>
                  <a:lnTo>
                    <a:pt x="7" y="116"/>
                  </a:lnTo>
                  <a:lnTo>
                    <a:pt x="7" y="116"/>
                  </a:lnTo>
                  <a:lnTo>
                    <a:pt x="7" y="116"/>
                  </a:lnTo>
                  <a:lnTo>
                    <a:pt x="7" y="115"/>
                  </a:lnTo>
                  <a:lnTo>
                    <a:pt x="7" y="115"/>
                  </a:lnTo>
                  <a:lnTo>
                    <a:pt x="7" y="115"/>
                  </a:lnTo>
                  <a:lnTo>
                    <a:pt x="7" y="115"/>
                  </a:lnTo>
                  <a:lnTo>
                    <a:pt x="7" y="114"/>
                  </a:lnTo>
                  <a:lnTo>
                    <a:pt x="7" y="114"/>
                  </a:lnTo>
                  <a:lnTo>
                    <a:pt x="7" y="114"/>
                  </a:lnTo>
                  <a:lnTo>
                    <a:pt x="7" y="113"/>
                  </a:lnTo>
                  <a:lnTo>
                    <a:pt x="7" y="113"/>
                  </a:lnTo>
                  <a:lnTo>
                    <a:pt x="8" y="112"/>
                  </a:lnTo>
                  <a:lnTo>
                    <a:pt x="8" y="112"/>
                  </a:lnTo>
                  <a:lnTo>
                    <a:pt x="8" y="111"/>
                  </a:lnTo>
                  <a:lnTo>
                    <a:pt x="8" y="111"/>
                  </a:lnTo>
                  <a:lnTo>
                    <a:pt x="8" y="110"/>
                  </a:lnTo>
                  <a:lnTo>
                    <a:pt x="8" y="109"/>
                  </a:lnTo>
                  <a:lnTo>
                    <a:pt x="8" y="108"/>
                  </a:lnTo>
                  <a:lnTo>
                    <a:pt x="8" y="107"/>
                  </a:lnTo>
                  <a:lnTo>
                    <a:pt x="9" y="105"/>
                  </a:lnTo>
                  <a:lnTo>
                    <a:pt x="9" y="101"/>
                  </a:lnTo>
                  <a:lnTo>
                    <a:pt x="9" y="100"/>
                  </a:lnTo>
                  <a:lnTo>
                    <a:pt x="9" y="99"/>
                  </a:lnTo>
                  <a:lnTo>
                    <a:pt x="9" y="97"/>
                  </a:lnTo>
                  <a:lnTo>
                    <a:pt x="10" y="92"/>
                  </a:lnTo>
                  <a:lnTo>
                    <a:pt x="10" y="81"/>
                  </a:lnTo>
                  <a:lnTo>
                    <a:pt x="10" y="80"/>
                  </a:lnTo>
                  <a:lnTo>
                    <a:pt x="10" y="78"/>
                  </a:lnTo>
                  <a:lnTo>
                    <a:pt x="11" y="75"/>
                  </a:lnTo>
                  <a:lnTo>
                    <a:pt x="11" y="69"/>
                  </a:lnTo>
                  <a:lnTo>
                    <a:pt x="12" y="56"/>
                  </a:lnTo>
                  <a:lnTo>
                    <a:pt x="12" y="55"/>
                  </a:lnTo>
                  <a:lnTo>
                    <a:pt x="12" y="53"/>
                  </a:lnTo>
                  <a:lnTo>
                    <a:pt x="12" y="50"/>
                  </a:lnTo>
                  <a:lnTo>
                    <a:pt x="12" y="44"/>
                  </a:lnTo>
                  <a:lnTo>
                    <a:pt x="13" y="32"/>
                  </a:lnTo>
                  <a:lnTo>
                    <a:pt x="13" y="30"/>
                  </a:lnTo>
                  <a:lnTo>
                    <a:pt x="13" y="29"/>
                  </a:lnTo>
                  <a:lnTo>
                    <a:pt x="13" y="26"/>
                  </a:lnTo>
                  <a:lnTo>
                    <a:pt x="14" y="20"/>
                  </a:lnTo>
                  <a:lnTo>
                    <a:pt x="14" y="19"/>
                  </a:lnTo>
                  <a:lnTo>
                    <a:pt x="14" y="18"/>
                  </a:lnTo>
                  <a:lnTo>
                    <a:pt x="14" y="15"/>
                  </a:lnTo>
                  <a:lnTo>
                    <a:pt x="15" y="11"/>
                  </a:lnTo>
                  <a:lnTo>
                    <a:pt x="15" y="10"/>
                  </a:lnTo>
                  <a:lnTo>
                    <a:pt x="15" y="9"/>
                  </a:lnTo>
                  <a:lnTo>
                    <a:pt x="15" y="7"/>
                  </a:lnTo>
                  <a:lnTo>
                    <a:pt x="15" y="6"/>
                  </a:lnTo>
                  <a:lnTo>
                    <a:pt x="15" y="6"/>
                  </a:lnTo>
                  <a:lnTo>
                    <a:pt x="15" y="4"/>
                  </a:lnTo>
                  <a:lnTo>
                    <a:pt x="15" y="3"/>
                  </a:lnTo>
                  <a:lnTo>
                    <a:pt x="15" y="3"/>
                  </a:lnTo>
                  <a:lnTo>
                    <a:pt x="16" y="2"/>
                  </a:lnTo>
                  <a:lnTo>
                    <a:pt x="16" y="2"/>
                  </a:lnTo>
                  <a:lnTo>
                    <a:pt x="16" y="1"/>
                  </a:lnTo>
                  <a:lnTo>
                    <a:pt x="16" y="1"/>
                  </a:lnTo>
                  <a:lnTo>
                    <a:pt x="16" y="1"/>
                  </a:lnTo>
                  <a:lnTo>
                    <a:pt x="16" y="0"/>
                  </a:lnTo>
                  <a:lnTo>
                    <a:pt x="16" y="0"/>
                  </a:lnTo>
                  <a:lnTo>
                    <a:pt x="16" y="0"/>
                  </a:lnTo>
                  <a:lnTo>
                    <a:pt x="16" y="0"/>
                  </a:lnTo>
                  <a:lnTo>
                    <a:pt x="17" y="0"/>
                  </a:lnTo>
                  <a:lnTo>
                    <a:pt x="17" y="0"/>
                  </a:lnTo>
                  <a:lnTo>
                    <a:pt x="17" y="0"/>
                  </a:lnTo>
                  <a:lnTo>
                    <a:pt x="17" y="0"/>
                  </a:lnTo>
                  <a:lnTo>
                    <a:pt x="17" y="0"/>
                  </a:lnTo>
                  <a:lnTo>
                    <a:pt x="17" y="0"/>
                  </a:lnTo>
                  <a:lnTo>
                    <a:pt x="17" y="0"/>
                  </a:lnTo>
                  <a:lnTo>
                    <a:pt x="17" y="0"/>
                  </a:lnTo>
                  <a:lnTo>
                    <a:pt x="17" y="1"/>
                  </a:lnTo>
                  <a:lnTo>
                    <a:pt x="17" y="1"/>
                  </a:lnTo>
                  <a:lnTo>
                    <a:pt x="17" y="2"/>
                  </a:lnTo>
                  <a:lnTo>
                    <a:pt x="17" y="2"/>
                  </a:lnTo>
                  <a:lnTo>
                    <a:pt x="18" y="3"/>
                  </a:lnTo>
                  <a:lnTo>
                    <a:pt x="18" y="3"/>
                  </a:lnTo>
                  <a:lnTo>
                    <a:pt x="18" y="4"/>
                  </a:lnTo>
                  <a:lnTo>
                    <a:pt x="18" y="4"/>
                  </a:lnTo>
                  <a:lnTo>
                    <a:pt x="18" y="5"/>
                  </a:lnTo>
                  <a:lnTo>
                    <a:pt x="18" y="6"/>
                  </a:lnTo>
                  <a:lnTo>
                    <a:pt x="18" y="7"/>
                  </a:lnTo>
                  <a:lnTo>
                    <a:pt x="18" y="8"/>
                  </a:lnTo>
                  <a:lnTo>
                    <a:pt x="19" y="9"/>
                  </a:lnTo>
                  <a:lnTo>
                    <a:pt x="19" y="10"/>
                  </a:lnTo>
                  <a:lnTo>
                    <a:pt x="19" y="12"/>
                  </a:lnTo>
                  <a:lnTo>
                    <a:pt x="19" y="17"/>
                  </a:lnTo>
                  <a:lnTo>
                    <a:pt x="19" y="18"/>
                  </a:lnTo>
                  <a:lnTo>
                    <a:pt x="19" y="20"/>
                  </a:lnTo>
                  <a:lnTo>
                    <a:pt x="19" y="22"/>
                  </a:lnTo>
                  <a:lnTo>
                    <a:pt x="20" y="28"/>
                  </a:lnTo>
                  <a:lnTo>
                    <a:pt x="21" y="40"/>
                  </a:lnTo>
                  <a:lnTo>
                    <a:pt x="21" y="42"/>
                  </a:lnTo>
                  <a:lnTo>
                    <a:pt x="21" y="44"/>
                  </a:lnTo>
                  <a:lnTo>
                    <a:pt x="21" y="47"/>
                  </a:lnTo>
                  <a:lnTo>
                    <a:pt x="21" y="54"/>
                  </a:lnTo>
                  <a:lnTo>
                    <a:pt x="22" y="67"/>
                  </a:lnTo>
                  <a:lnTo>
                    <a:pt x="22" y="69"/>
                  </a:lnTo>
                  <a:lnTo>
                    <a:pt x="22" y="70"/>
                  </a:lnTo>
                  <a:lnTo>
                    <a:pt x="23" y="74"/>
                  </a:lnTo>
                  <a:lnTo>
                    <a:pt x="23" y="80"/>
                  </a:lnTo>
                  <a:lnTo>
                    <a:pt x="23" y="82"/>
                  </a:lnTo>
                  <a:lnTo>
                    <a:pt x="23" y="83"/>
                  </a:lnTo>
                  <a:lnTo>
                    <a:pt x="23" y="86"/>
                  </a:lnTo>
                  <a:lnTo>
                    <a:pt x="24" y="92"/>
                  </a:lnTo>
                  <a:lnTo>
                    <a:pt x="24" y="93"/>
                  </a:lnTo>
                  <a:lnTo>
                    <a:pt x="24" y="95"/>
                  </a:lnTo>
                  <a:lnTo>
                    <a:pt x="24" y="97"/>
                  </a:lnTo>
                  <a:lnTo>
                    <a:pt x="24" y="98"/>
                  </a:lnTo>
                  <a:lnTo>
                    <a:pt x="24" y="100"/>
                  </a:lnTo>
                  <a:lnTo>
                    <a:pt x="24" y="102"/>
                  </a:lnTo>
                  <a:lnTo>
                    <a:pt x="24" y="103"/>
                  </a:lnTo>
                  <a:lnTo>
                    <a:pt x="25" y="104"/>
                  </a:lnTo>
                  <a:lnTo>
                    <a:pt x="25" y="106"/>
                  </a:lnTo>
                  <a:lnTo>
                    <a:pt x="25" y="107"/>
                  </a:lnTo>
                  <a:lnTo>
                    <a:pt x="25" y="108"/>
                  </a:lnTo>
                  <a:lnTo>
                    <a:pt x="25" y="109"/>
                  </a:lnTo>
                  <a:lnTo>
                    <a:pt x="25" y="110"/>
                  </a:lnTo>
                  <a:lnTo>
                    <a:pt x="25" y="111"/>
                  </a:lnTo>
                  <a:lnTo>
                    <a:pt x="25" y="111"/>
                  </a:lnTo>
                  <a:lnTo>
                    <a:pt x="25" y="112"/>
                  </a:lnTo>
                  <a:lnTo>
                    <a:pt x="25" y="112"/>
                  </a:lnTo>
                  <a:lnTo>
                    <a:pt x="26" y="113"/>
                  </a:lnTo>
                  <a:lnTo>
                    <a:pt x="26" y="113"/>
                  </a:lnTo>
                  <a:lnTo>
                    <a:pt x="26" y="114"/>
                  </a:lnTo>
                  <a:lnTo>
                    <a:pt x="26" y="114"/>
                  </a:lnTo>
                  <a:lnTo>
                    <a:pt x="26" y="114"/>
                  </a:lnTo>
                  <a:lnTo>
                    <a:pt x="26" y="115"/>
                  </a:lnTo>
                  <a:lnTo>
                    <a:pt x="26" y="115"/>
                  </a:lnTo>
                  <a:lnTo>
                    <a:pt x="26" y="115"/>
                  </a:lnTo>
                  <a:lnTo>
                    <a:pt x="26" y="115"/>
                  </a:lnTo>
                  <a:lnTo>
                    <a:pt x="26" y="116"/>
                  </a:lnTo>
                  <a:lnTo>
                    <a:pt x="27" y="116"/>
                  </a:lnTo>
                  <a:lnTo>
                    <a:pt x="27" y="116"/>
                  </a:lnTo>
                  <a:lnTo>
                    <a:pt x="27" y="116"/>
                  </a:lnTo>
                  <a:lnTo>
                    <a:pt x="27" y="116"/>
                  </a:lnTo>
                  <a:lnTo>
                    <a:pt x="27" y="115"/>
                  </a:lnTo>
                  <a:lnTo>
                    <a:pt x="27" y="115"/>
                  </a:lnTo>
                  <a:lnTo>
                    <a:pt x="27" y="115"/>
                  </a:lnTo>
                  <a:lnTo>
                    <a:pt x="27" y="115"/>
                  </a:lnTo>
                  <a:lnTo>
                    <a:pt x="27" y="114"/>
                  </a:lnTo>
                  <a:lnTo>
                    <a:pt x="27" y="114"/>
                  </a:lnTo>
                  <a:lnTo>
                    <a:pt x="27" y="114"/>
                  </a:lnTo>
                  <a:lnTo>
                    <a:pt x="27" y="113"/>
                  </a:lnTo>
                  <a:lnTo>
                    <a:pt x="27" y="113"/>
                  </a:lnTo>
                  <a:lnTo>
                    <a:pt x="28" y="112"/>
                  </a:lnTo>
                  <a:lnTo>
                    <a:pt x="28" y="112"/>
                  </a:lnTo>
                  <a:lnTo>
                    <a:pt x="28" y="111"/>
                  </a:lnTo>
                  <a:lnTo>
                    <a:pt x="28" y="110"/>
                  </a:lnTo>
                  <a:lnTo>
                    <a:pt x="28" y="109"/>
                  </a:lnTo>
                  <a:lnTo>
                    <a:pt x="28" y="108"/>
                  </a:lnTo>
                  <a:lnTo>
                    <a:pt x="28" y="107"/>
                  </a:lnTo>
                  <a:lnTo>
                    <a:pt x="28" y="106"/>
                  </a:lnTo>
                  <a:lnTo>
                    <a:pt x="29" y="104"/>
                  </a:lnTo>
                  <a:lnTo>
                    <a:pt x="29" y="103"/>
                  </a:lnTo>
                  <a:lnTo>
                    <a:pt x="29" y="102"/>
                  </a:lnTo>
                  <a:lnTo>
                    <a:pt x="29" y="100"/>
                  </a:lnTo>
                  <a:lnTo>
                    <a:pt x="29" y="96"/>
                  </a:lnTo>
                  <a:lnTo>
                    <a:pt x="29" y="94"/>
                  </a:lnTo>
                  <a:lnTo>
                    <a:pt x="29" y="93"/>
                  </a:lnTo>
                  <a:lnTo>
                    <a:pt x="30" y="91"/>
                  </a:lnTo>
                  <a:lnTo>
                    <a:pt x="30" y="85"/>
                  </a:lnTo>
                  <a:lnTo>
                    <a:pt x="31" y="74"/>
                  </a:lnTo>
                  <a:lnTo>
                    <a:pt x="31" y="72"/>
                  </a:lnTo>
                  <a:lnTo>
                    <a:pt x="31" y="70"/>
                  </a:lnTo>
                  <a:lnTo>
                    <a:pt x="31" y="67"/>
                  </a:lnTo>
                  <a:lnTo>
                    <a:pt x="31" y="60"/>
                  </a:lnTo>
                  <a:lnTo>
                    <a:pt x="32" y="46"/>
                  </a:lnTo>
                  <a:lnTo>
                    <a:pt x="32" y="45"/>
                  </a:lnTo>
                  <a:lnTo>
                    <a:pt x="32" y="43"/>
                  </a:lnTo>
                  <a:lnTo>
                    <a:pt x="33" y="40"/>
                  </a:lnTo>
                  <a:lnTo>
                    <a:pt x="33" y="33"/>
                  </a:lnTo>
                  <a:lnTo>
                    <a:pt x="33" y="32"/>
                  </a:lnTo>
                  <a:lnTo>
                    <a:pt x="33" y="30"/>
                  </a:lnTo>
                  <a:lnTo>
                    <a:pt x="33" y="27"/>
                  </a:lnTo>
                  <a:lnTo>
                    <a:pt x="34" y="21"/>
                  </a:lnTo>
                  <a:lnTo>
                    <a:pt x="34" y="20"/>
                  </a:lnTo>
                  <a:lnTo>
                    <a:pt x="34" y="19"/>
                  </a:lnTo>
                  <a:lnTo>
                    <a:pt x="34" y="16"/>
                  </a:lnTo>
                  <a:lnTo>
                    <a:pt x="34" y="15"/>
                  </a:lnTo>
                  <a:lnTo>
                    <a:pt x="34" y="14"/>
                  </a:lnTo>
                  <a:lnTo>
                    <a:pt x="34" y="12"/>
                  </a:lnTo>
                  <a:lnTo>
                    <a:pt x="35" y="11"/>
                  </a:lnTo>
                  <a:lnTo>
                    <a:pt x="35" y="10"/>
                  </a:lnTo>
                  <a:lnTo>
                    <a:pt x="35" y="8"/>
                  </a:lnTo>
                  <a:lnTo>
                    <a:pt x="35" y="7"/>
                  </a:lnTo>
                  <a:lnTo>
                    <a:pt x="35" y="6"/>
                  </a:lnTo>
                  <a:lnTo>
                    <a:pt x="35" y="5"/>
                  </a:lnTo>
                  <a:lnTo>
                    <a:pt x="35" y="4"/>
                  </a:lnTo>
                  <a:lnTo>
                    <a:pt x="35" y="3"/>
                  </a:lnTo>
                  <a:lnTo>
                    <a:pt x="35" y="3"/>
                  </a:lnTo>
                  <a:lnTo>
                    <a:pt x="35" y="2"/>
                  </a:lnTo>
                  <a:lnTo>
                    <a:pt x="36" y="2"/>
                  </a:lnTo>
                  <a:lnTo>
                    <a:pt x="36" y="1"/>
                  </a:lnTo>
                  <a:lnTo>
                    <a:pt x="36" y="1"/>
                  </a:lnTo>
                  <a:lnTo>
                    <a:pt x="36" y="1"/>
                  </a:lnTo>
                  <a:lnTo>
                    <a:pt x="36" y="0"/>
                  </a:lnTo>
                  <a:lnTo>
                    <a:pt x="36" y="0"/>
                  </a:lnTo>
                  <a:lnTo>
                    <a:pt x="36" y="0"/>
                  </a:lnTo>
                  <a:lnTo>
                    <a:pt x="36" y="0"/>
                  </a:lnTo>
                  <a:lnTo>
                    <a:pt x="36" y="0"/>
                  </a:lnTo>
                  <a:lnTo>
                    <a:pt x="37" y="0"/>
                  </a:lnTo>
                  <a:lnTo>
                    <a:pt x="37" y="0"/>
                  </a:lnTo>
                  <a:lnTo>
                    <a:pt x="37" y="0"/>
                  </a:lnTo>
                  <a:lnTo>
                    <a:pt x="37" y="0"/>
                  </a:lnTo>
                  <a:lnTo>
                    <a:pt x="37" y="0"/>
                  </a:lnTo>
                  <a:lnTo>
                    <a:pt x="37" y="0"/>
                  </a:lnTo>
                  <a:lnTo>
                    <a:pt x="37" y="0"/>
                  </a:lnTo>
                  <a:lnTo>
                    <a:pt x="37" y="1"/>
                  </a:lnTo>
                  <a:lnTo>
                    <a:pt x="37" y="1"/>
                  </a:lnTo>
                  <a:lnTo>
                    <a:pt x="37" y="2"/>
                  </a:lnTo>
                  <a:lnTo>
                    <a:pt x="37" y="2"/>
                  </a:lnTo>
                  <a:lnTo>
                    <a:pt x="37" y="2"/>
                  </a:lnTo>
                  <a:lnTo>
                    <a:pt x="38" y="3"/>
                  </a:lnTo>
                  <a:lnTo>
                    <a:pt x="38" y="3"/>
                  </a:lnTo>
                  <a:lnTo>
                    <a:pt x="38" y="4"/>
                  </a:lnTo>
                  <a:lnTo>
                    <a:pt x="38" y="5"/>
                  </a:lnTo>
                  <a:lnTo>
                    <a:pt x="38" y="5"/>
                  </a:lnTo>
                  <a:lnTo>
                    <a:pt x="38" y="7"/>
                  </a:lnTo>
                  <a:lnTo>
                    <a:pt x="38" y="8"/>
                  </a:lnTo>
                  <a:lnTo>
                    <a:pt x="38" y="8"/>
                  </a:lnTo>
                  <a:lnTo>
                    <a:pt x="38" y="10"/>
                  </a:lnTo>
                  <a:lnTo>
                    <a:pt x="39" y="11"/>
                  </a:lnTo>
                  <a:lnTo>
                    <a:pt x="39" y="12"/>
                  </a:lnTo>
                  <a:lnTo>
                    <a:pt x="39" y="14"/>
                  </a:lnTo>
                  <a:lnTo>
                    <a:pt x="39" y="15"/>
                  </a:lnTo>
                  <a:lnTo>
                    <a:pt x="39" y="16"/>
                  </a:lnTo>
                  <a:lnTo>
                    <a:pt x="39" y="19"/>
                  </a:lnTo>
                  <a:lnTo>
                    <a:pt x="39" y="24"/>
                  </a:lnTo>
                  <a:lnTo>
                    <a:pt x="40" y="25"/>
                  </a:lnTo>
                  <a:lnTo>
                    <a:pt x="40" y="26"/>
                  </a:lnTo>
                  <a:lnTo>
                    <a:pt x="40" y="29"/>
                  </a:lnTo>
                  <a:lnTo>
                    <a:pt x="40" y="35"/>
                  </a:lnTo>
                  <a:lnTo>
                    <a:pt x="41" y="48"/>
                  </a:lnTo>
                  <a:lnTo>
                    <a:pt x="42" y="73"/>
                  </a:lnTo>
                  <a:lnTo>
                    <a:pt x="42" y="75"/>
                  </a:lnTo>
                  <a:lnTo>
                    <a:pt x="43" y="76"/>
                  </a:lnTo>
                  <a:lnTo>
                    <a:pt x="43" y="79"/>
                  </a:lnTo>
                  <a:lnTo>
                    <a:pt x="43" y="85"/>
                  </a:lnTo>
                  <a:lnTo>
                    <a:pt x="43" y="86"/>
                  </a:lnTo>
                  <a:lnTo>
                    <a:pt x="43" y="88"/>
                  </a:lnTo>
                  <a:lnTo>
                    <a:pt x="43" y="90"/>
                  </a:lnTo>
                  <a:lnTo>
                    <a:pt x="44" y="95"/>
                  </a:lnTo>
                  <a:lnTo>
                    <a:pt x="44" y="97"/>
                  </a:lnTo>
                  <a:lnTo>
                    <a:pt x="44" y="98"/>
                  </a:lnTo>
                  <a:lnTo>
                    <a:pt x="44" y="100"/>
                  </a:lnTo>
                  <a:lnTo>
                    <a:pt x="44" y="101"/>
                  </a:lnTo>
                  <a:lnTo>
                    <a:pt x="44" y="102"/>
                  </a:lnTo>
                  <a:lnTo>
                    <a:pt x="44" y="104"/>
                  </a:lnTo>
                  <a:lnTo>
                    <a:pt x="45" y="105"/>
                  </a:lnTo>
                  <a:lnTo>
                    <a:pt x="45" y="106"/>
                  </a:lnTo>
                  <a:lnTo>
                    <a:pt x="45" y="108"/>
                  </a:lnTo>
                  <a:lnTo>
                    <a:pt x="45" y="108"/>
                  </a:lnTo>
                  <a:lnTo>
                    <a:pt x="45" y="109"/>
                  </a:lnTo>
                  <a:lnTo>
                    <a:pt x="45" y="110"/>
                  </a:lnTo>
                  <a:lnTo>
                    <a:pt x="45" y="111"/>
                  </a:lnTo>
                  <a:lnTo>
                    <a:pt x="45" y="112"/>
                  </a:lnTo>
                  <a:lnTo>
                    <a:pt x="45" y="112"/>
                  </a:lnTo>
                  <a:lnTo>
                    <a:pt x="45" y="113"/>
                  </a:lnTo>
                  <a:lnTo>
                    <a:pt x="45" y="113"/>
                  </a:lnTo>
                  <a:lnTo>
                    <a:pt x="46" y="114"/>
                  </a:lnTo>
                  <a:lnTo>
                    <a:pt x="46" y="114"/>
                  </a:lnTo>
                  <a:lnTo>
                    <a:pt x="46" y="114"/>
                  </a:lnTo>
                  <a:lnTo>
                    <a:pt x="46" y="115"/>
                  </a:lnTo>
                  <a:lnTo>
                    <a:pt x="46" y="115"/>
                  </a:lnTo>
                  <a:lnTo>
                    <a:pt x="46" y="115"/>
                  </a:lnTo>
                  <a:lnTo>
                    <a:pt x="46" y="115"/>
                  </a:lnTo>
                  <a:lnTo>
                    <a:pt x="46" y="115"/>
                  </a:lnTo>
                  <a:lnTo>
                    <a:pt x="46" y="116"/>
                  </a:lnTo>
                  <a:lnTo>
                    <a:pt x="46" y="116"/>
                  </a:lnTo>
                  <a:lnTo>
                    <a:pt x="47" y="116"/>
                  </a:lnTo>
                  <a:lnTo>
                    <a:pt x="47" y="116"/>
                  </a:lnTo>
                  <a:lnTo>
                    <a:pt x="47" y="115"/>
                  </a:lnTo>
                  <a:lnTo>
                    <a:pt x="47" y="115"/>
                  </a:lnTo>
                  <a:lnTo>
                    <a:pt x="47" y="115"/>
                  </a:lnTo>
                  <a:lnTo>
                    <a:pt x="47" y="115"/>
                  </a:lnTo>
                  <a:lnTo>
                    <a:pt x="47" y="115"/>
                  </a:lnTo>
                  <a:lnTo>
                    <a:pt x="47" y="114"/>
                  </a:lnTo>
                  <a:lnTo>
                    <a:pt x="47" y="114"/>
                  </a:lnTo>
                  <a:lnTo>
                    <a:pt x="47" y="114"/>
                  </a:lnTo>
                  <a:lnTo>
                    <a:pt x="47" y="113"/>
                  </a:lnTo>
                  <a:lnTo>
                    <a:pt x="47" y="113"/>
                  </a:lnTo>
                  <a:lnTo>
                    <a:pt x="47" y="112"/>
                  </a:lnTo>
                  <a:lnTo>
                    <a:pt x="48" y="112"/>
                  </a:lnTo>
                  <a:lnTo>
                    <a:pt x="48" y="111"/>
                  </a:lnTo>
                  <a:lnTo>
                    <a:pt x="48" y="110"/>
                  </a:lnTo>
                  <a:lnTo>
                    <a:pt x="48" y="109"/>
                  </a:lnTo>
                  <a:lnTo>
                    <a:pt x="48" y="108"/>
                  </a:lnTo>
                  <a:lnTo>
                    <a:pt x="48" y="106"/>
                  </a:lnTo>
                  <a:lnTo>
                    <a:pt x="48" y="105"/>
                  </a:lnTo>
                  <a:lnTo>
                    <a:pt x="48" y="104"/>
                  </a:lnTo>
                  <a:lnTo>
                    <a:pt x="49" y="102"/>
                  </a:lnTo>
                  <a:lnTo>
                    <a:pt x="49" y="101"/>
                  </a:lnTo>
                  <a:lnTo>
                    <a:pt x="49" y="100"/>
                  </a:lnTo>
                  <a:lnTo>
                    <a:pt x="49" y="97"/>
                  </a:lnTo>
                  <a:lnTo>
                    <a:pt x="49" y="92"/>
                  </a:lnTo>
                  <a:lnTo>
                    <a:pt x="49" y="91"/>
                  </a:lnTo>
                  <a:lnTo>
                    <a:pt x="49" y="89"/>
                  </a:lnTo>
                  <a:lnTo>
                    <a:pt x="50" y="86"/>
                  </a:lnTo>
                  <a:lnTo>
                    <a:pt x="50" y="80"/>
                  </a:lnTo>
                  <a:lnTo>
                    <a:pt x="51" y="67"/>
                  </a:lnTo>
                  <a:lnTo>
                    <a:pt x="51" y="65"/>
                  </a:lnTo>
                  <a:lnTo>
                    <a:pt x="51" y="64"/>
                  </a:lnTo>
                  <a:lnTo>
                    <a:pt x="51" y="60"/>
                  </a:lnTo>
                  <a:lnTo>
                    <a:pt x="52" y="53"/>
                  </a:lnTo>
                  <a:lnTo>
                    <a:pt x="52" y="40"/>
                  </a:lnTo>
                  <a:lnTo>
                    <a:pt x="52" y="38"/>
                  </a:lnTo>
                  <a:lnTo>
                    <a:pt x="53" y="36"/>
                  </a:lnTo>
                  <a:lnTo>
                    <a:pt x="53" y="33"/>
                  </a:lnTo>
                  <a:lnTo>
                    <a:pt x="53" y="27"/>
                  </a:lnTo>
                  <a:lnTo>
                    <a:pt x="53" y="26"/>
                  </a:lnTo>
                  <a:lnTo>
                    <a:pt x="53" y="24"/>
                  </a:lnTo>
                  <a:lnTo>
                    <a:pt x="53" y="22"/>
                  </a:lnTo>
                  <a:lnTo>
                    <a:pt x="54" y="16"/>
                  </a:lnTo>
                  <a:lnTo>
                    <a:pt x="54" y="15"/>
                  </a:lnTo>
                  <a:lnTo>
                    <a:pt x="54" y="14"/>
                  </a:lnTo>
                  <a:lnTo>
                    <a:pt x="54" y="12"/>
                  </a:lnTo>
                  <a:lnTo>
                    <a:pt x="54" y="11"/>
                  </a:lnTo>
                  <a:lnTo>
                    <a:pt x="54" y="10"/>
                  </a:lnTo>
                  <a:lnTo>
                    <a:pt x="55" y="8"/>
                  </a:lnTo>
                  <a:lnTo>
                    <a:pt x="55" y="8"/>
                  </a:lnTo>
                  <a:lnTo>
                    <a:pt x="55" y="7"/>
                  </a:lnTo>
                  <a:lnTo>
                    <a:pt x="55" y="6"/>
                  </a:lnTo>
                  <a:lnTo>
                    <a:pt x="55" y="5"/>
                  </a:lnTo>
                  <a:lnTo>
                    <a:pt x="55" y="5"/>
                  </a:lnTo>
                  <a:lnTo>
                    <a:pt x="55" y="4"/>
                  </a:lnTo>
                  <a:lnTo>
                    <a:pt x="55" y="3"/>
                  </a:lnTo>
                  <a:lnTo>
                    <a:pt x="55" y="2"/>
                  </a:lnTo>
                  <a:lnTo>
                    <a:pt x="55" y="2"/>
                  </a:lnTo>
                  <a:lnTo>
                    <a:pt x="55" y="1"/>
                  </a:lnTo>
                  <a:lnTo>
                    <a:pt x="55" y="1"/>
                  </a:lnTo>
                  <a:lnTo>
                    <a:pt x="56" y="1"/>
                  </a:lnTo>
                  <a:lnTo>
                    <a:pt x="56" y="0"/>
                  </a:lnTo>
                  <a:lnTo>
                    <a:pt x="56" y="0"/>
                  </a:lnTo>
                  <a:lnTo>
                    <a:pt x="56" y="0"/>
                  </a:lnTo>
                  <a:lnTo>
                    <a:pt x="56" y="0"/>
                  </a:lnTo>
                  <a:lnTo>
                    <a:pt x="56" y="0"/>
                  </a:lnTo>
                  <a:lnTo>
                    <a:pt x="56" y="0"/>
                  </a:lnTo>
                  <a:lnTo>
                    <a:pt x="56" y="0"/>
                  </a:lnTo>
                  <a:lnTo>
                    <a:pt x="56" y="0"/>
                  </a:lnTo>
                  <a:lnTo>
                    <a:pt x="56" y="0"/>
                  </a:lnTo>
                  <a:lnTo>
                    <a:pt x="57" y="0"/>
                  </a:lnTo>
                  <a:lnTo>
                    <a:pt x="57" y="0"/>
                  </a:lnTo>
                  <a:lnTo>
                    <a:pt x="57" y="0"/>
                  </a:lnTo>
                  <a:lnTo>
                    <a:pt x="57" y="0"/>
                  </a:lnTo>
                  <a:lnTo>
                    <a:pt x="57" y="1"/>
                  </a:lnTo>
                  <a:lnTo>
                    <a:pt x="57" y="1"/>
                  </a:lnTo>
                  <a:lnTo>
                    <a:pt x="57" y="2"/>
                  </a:lnTo>
                  <a:lnTo>
                    <a:pt x="57" y="2"/>
                  </a:lnTo>
                  <a:lnTo>
                    <a:pt x="57" y="2"/>
                  </a:lnTo>
                  <a:lnTo>
                    <a:pt x="57" y="3"/>
                  </a:lnTo>
                  <a:lnTo>
                    <a:pt x="57" y="3"/>
                  </a:lnTo>
                  <a:lnTo>
                    <a:pt x="57" y="4"/>
                  </a:lnTo>
                  <a:lnTo>
                    <a:pt x="58" y="5"/>
                  </a:lnTo>
                  <a:lnTo>
                    <a:pt x="58" y="6"/>
                  </a:lnTo>
                  <a:lnTo>
                    <a:pt x="58" y="7"/>
                  </a:lnTo>
                  <a:lnTo>
                    <a:pt x="58" y="8"/>
                  </a:lnTo>
                  <a:lnTo>
                    <a:pt x="58" y="9"/>
                  </a:lnTo>
                  <a:lnTo>
                    <a:pt x="58" y="10"/>
                  </a:lnTo>
                  <a:lnTo>
                    <a:pt x="58" y="12"/>
                  </a:lnTo>
                  <a:lnTo>
                    <a:pt x="59" y="16"/>
                  </a:lnTo>
                  <a:lnTo>
                    <a:pt x="59" y="18"/>
                  </a:lnTo>
                  <a:lnTo>
                    <a:pt x="59" y="19"/>
                  </a:lnTo>
                  <a:lnTo>
                    <a:pt x="59" y="21"/>
                  </a:lnTo>
                  <a:lnTo>
                    <a:pt x="59" y="26"/>
                  </a:lnTo>
                  <a:lnTo>
                    <a:pt x="59" y="28"/>
                  </a:lnTo>
                  <a:lnTo>
                    <a:pt x="60" y="30"/>
                  </a:lnTo>
                  <a:lnTo>
                    <a:pt x="60" y="33"/>
                  </a:lnTo>
                  <a:lnTo>
                    <a:pt x="60" y="39"/>
                  </a:lnTo>
                  <a:lnTo>
                    <a:pt x="61" y="53"/>
                  </a:lnTo>
                  <a:lnTo>
                    <a:pt x="61" y="55"/>
                  </a:lnTo>
                  <a:lnTo>
                    <a:pt x="61" y="56"/>
                  </a:lnTo>
                  <a:lnTo>
                    <a:pt x="61" y="60"/>
                  </a:lnTo>
                  <a:lnTo>
                    <a:pt x="62" y="67"/>
                  </a:lnTo>
                  <a:lnTo>
                    <a:pt x="62" y="80"/>
                  </a:lnTo>
                  <a:lnTo>
                    <a:pt x="63" y="82"/>
                  </a:lnTo>
                  <a:lnTo>
                    <a:pt x="63" y="84"/>
                  </a:lnTo>
                  <a:lnTo>
                    <a:pt x="63" y="87"/>
                  </a:lnTo>
                  <a:lnTo>
                    <a:pt x="63" y="92"/>
                  </a:lnTo>
                  <a:lnTo>
                    <a:pt x="63" y="94"/>
                  </a:lnTo>
                  <a:lnTo>
                    <a:pt x="63" y="95"/>
                  </a:lnTo>
                  <a:lnTo>
                    <a:pt x="64" y="98"/>
                  </a:lnTo>
                  <a:lnTo>
                    <a:pt x="64" y="102"/>
                  </a:lnTo>
                  <a:lnTo>
                    <a:pt x="64" y="104"/>
                  </a:lnTo>
                  <a:lnTo>
                    <a:pt x="64" y="105"/>
                  </a:lnTo>
                  <a:lnTo>
                    <a:pt x="64" y="107"/>
                  </a:lnTo>
                  <a:lnTo>
                    <a:pt x="64" y="108"/>
                  </a:lnTo>
                  <a:lnTo>
                    <a:pt x="65" y="108"/>
                  </a:lnTo>
                  <a:lnTo>
                    <a:pt x="65" y="110"/>
                  </a:lnTo>
                  <a:lnTo>
                    <a:pt x="65" y="111"/>
                  </a:lnTo>
                  <a:lnTo>
                    <a:pt x="65" y="111"/>
                  </a:lnTo>
                  <a:lnTo>
                    <a:pt x="65" y="112"/>
                  </a:lnTo>
                  <a:lnTo>
                    <a:pt x="65" y="113"/>
                  </a:lnTo>
                  <a:lnTo>
                    <a:pt x="65" y="113"/>
                  </a:lnTo>
                  <a:lnTo>
                    <a:pt x="65" y="114"/>
                  </a:lnTo>
                  <a:lnTo>
                    <a:pt x="66" y="114"/>
                  </a:lnTo>
                  <a:lnTo>
                    <a:pt x="66" y="114"/>
                  </a:lnTo>
                  <a:lnTo>
                    <a:pt x="66" y="115"/>
                  </a:lnTo>
                  <a:lnTo>
                    <a:pt x="66" y="115"/>
                  </a:lnTo>
                  <a:lnTo>
                    <a:pt x="66" y="115"/>
                  </a:lnTo>
                  <a:lnTo>
                    <a:pt x="66" y="115"/>
                  </a:lnTo>
                  <a:lnTo>
                    <a:pt x="66" y="116"/>
                  </a:lnTo>
                  <a:lnTo>
                    <a:pt x="66" y="116"/>
                  </a:lnTo>
                  <a:lnTo>
                    <a:pt x="66" y="116"/>
                  </a:lnTo>
                  <a:lnTo>
                    <a:pt x="66" y="116"/>
                  </a:lnTo>
                  <a:lnTo>
                    <a:pt x="66" y="116"/>
                  </a:lnTo>
                  <a:lnTo>
                    <a:pt x="66" y="115"/>
                  </a:lnTo>
                  <a:lnTo>
                    <a:pt x="66" y="115"/>
                  </a:lnTo>
                  <a:lnTo>
                    <a:pt x="67" y="115"/>
                  </a:lnTo>
                  <a:lnTo>
                    <a:pt x="67" y="115"/>
                  </a:lnTo>
                  <a:lnTo>
                    <a:pt x="67" y="114"/>
                  </a:lnTo>
                  <a:lnTo>
                    <a:pt x="67" y="114"/>
                  </a:lnTo>
                  <a:lnTo>
                    <a:pt x="67" y="114"/>
                  </a:lnTo>
                  <a:lnTo>
                    <a:pt x="67" y="113"/>
                  </a:lnTo>
                  <a:lnTo>
                    <a:pt x="67" y="113"/>
                  </a:lnTo>
                  <a:lnTo>
                    <a:pt x="67" y="112"/>
                  </a:lnTo>
                  <a:lnTo>
                    <a:pt x="67" y="112"/>
                  </a:lnTo>
                  <a:lnTo>
                    <a:pt x="67" y="111"/>
                  </a:lnTo>
                  <a:lnTo>
                    <a:pt x="68" y="110"/>
                  </a:lnTo>
                  <a:lnTo>
                    <a:pt x="68" y="109"/>
                  </a:lnTo>
                  <a:lnTo>
                    <a:pt x="68" y="108"/>
                  </a:lnTo>
                  <a:lnTo>
                    <a:pt x="68" y="107"/>
                  </a:lnTo>
                  <a:lnTo>
                    <a:pt x="68" y="106"/>
                  </a:lnTo>
                  <a:lnTo>
                    <a:pt x="68" y="102"/>
                  </a:lnTo>
                  <a:lnTo>
                    <a:pt x="68" y="100"/>
                  </a:lnTo>
                  <a:lnTo>
                    <a:pt x="69" y="99"/>
                  </a:lnTo>
                  <a:lnTo>
                    <a:pt x="69" y="97"/>
                  </a:lnTo>
                  <a:lnTo>
                    <a:pt x="69" y="92"/>
                  </a:lnTo>
                  <a:lnTo>
                    <a:pt x="70" y="81"/>
                  </a:lnTo>
                  <a:lnTo>
                    <a:pt x="70" y="79"/>
                  </a:lnTo>
                  <a:lnTo>
                    <a:pt x="70" y="78"/>
                  </a:lnTo>
                  <a:lnTo>
                    <a:pt x="70" y="74"/>
                  </a:lnTo>
                  <a:lnTo>
                    <a:pt x="70" y="68"/>
                  </a:lnTo>
                  <a:lnTo>
                    <a:pt x="71" y="55"/>
                  </a:lnTo>
                  <a:lnTo>
                    <a:pt x="71" y="53"/>
                  </a:lnTo>
                  <a:lnTo>
                    <a:pt x="71" y="52"/>
                  </a:lnTo>
                  <a:lnTo>
                    <a:pt x="72" y="48"/>
                  </a:lnTo>
                  <a:lnTo>
                    <a:pt x="72" y="42"/>
                  </a:lnTo>
                  <a:lnTo>
                    <a:pt x="72" y="41"/>
                  </a:lnTo>
                  <a:lnTo>
                    <a:pt x="72" y="39"/>
                  </a:lnTo>
                  <a:lnTo>
                    <a:pt x="72" y="36"/>
                  </a:lnTo>
                  <a:lnTo>
                    <a:pt x="73" y="30"/>
                  </a:lnTo>
                  <a:lnTo>
                    <a:pt x="73" y="29"/>
                  </a:lnTo>
                  <a:lnTo>
                    <a:pt x="73" y="28"/>
                  </a:lnTo>
                  <a:lnTo>
                    <a:pt x="73" y="25"/>
                  </a:lnTo>
                  <a:lnTo>
                    <a:pt x="73" y="20"/>
                  </a:lnTo>
                  <a:lnTo>
                    <a:pt x="73" y="18"/>
                  </a:lnTo>
                  <a:lnTo>
                    <a:pt x="74" y="17"/>
                  </a:lnTo>
                  <a:lnTo>
                    <a:pt x="74" y="15"/>
                  </a:lnTo>
                  <a:lnTo>
                    <a:pt x="74" y="11"/>
                  </a:lnTo>
                  <a:lnTo>
                    <a:pt x="74" y="10"/>
                  </a:lnTo>
                  <a:lnTo>
                    <a:pt x="74" y="9"/>
                  </a:lnTo>
                  <a:lnTo>
                    <a:pt x="74" y="7"/>
                  </a:lnTo>
                  <a:lnTo>
                    <a:pt x="74" y="7"/>
                  </a:lnTo>
                  <a:lnTo>
                    <a:pt x="74" y="6"/>
                  </a:lnTo>
                  <a:lnTo>
                    <a:pt x="75" y="4"/>
                  </a:lnTo>
                  <a:lnTo>
                    <a:pt x="75" y="4"/>
                  </a:lnTo>
                  <a:lnTo>
                    <a:pt x="75" y="3"/>
                  </a:lnTo>
                  <a:lnTo>
                    <a:pt x="75" y="3"/>
                  </a:lnTo>
                  <a:lnTo>
                    <a:pt x="75" y="2"/>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3" name="Freeform 90"/>
            <p:cNvSpPr>
              <a:spLocks/>
            </p:cNvSpPr>
            <p:nvPr/>
          </p:nvSpPr>
          <p:spPr bwMode="auto">
            <a:xfrm>
              <a:off x="5095" y="2186"/>
              <a:ext cx="72" cy="116"/>
            </a:xfrm>
            <a:custGeom>
              <a:avLst/>
              <a:gdLst/>
              <a:ahLst/>
              <a:cxnLst>
                <a:cxn ang="0">
                  <a:pos x="1" y="0"/>
                </a:cxn>
                <a:cxn ang="0">
                  <a:pos x="1" y="0"/>
                </a:cxn>
                <a:cxn ang="0">
                  <a:pos x="2" y="3"/>
                </a:cxn>
                <a:cxn ang="0">
                  <a:pos x="3" y="15"/>
                </a:cxn>
                <a:cxn ang="0">
                  <a:pos x="5" y="45"/>
                </a:cxn>
                <a:cxn ang="0">
                  <a:pos x="8" y="93"/>
                </a:cxn>
                <a:cxn ang="0">
                  <a:pos x="9" y="105"/>
                </a:cxn>
                <a:cxn ang="0">
                  <a:pos x="10" y="112"/>
                </a:cxn>
                <a:cxn ang="0">
                  <a:pos x="10" y="115"/>
                </a:cxn>
                <a:cxn ang="0">
                  <a:pos x="11" y="115"/>
                </a:cxn>
                <a:cxn ang="0">
                  <a:pos x="12" y="112"/>
                </a:cxn>
                <a:cxn ang="0">
                  <a:pos x="13" y="104"/>
                </a:cxn>
                <a:cxn ang="0">
                  <a:pos x="14" y="83"/>
                </a:cxn>
                <a:cxn ang="0">
                  <a:pos x="17" y="38"/>
                </a:cxn>
                <a:cxn ang="0">
                  <a:pos x="18" y="15"/>
                </a:cxn>
                <a:cxn ang="0">
                  <a:pos x="19" y="5"/>
                </a:cxn>
                <a:cxn ang="0">
                  <a:pos x="20" y="1"/>
                </a:cxn>
                <a:cxn ang="0">
                  <a:pos x="21" y="0"/>
                </a:cxn>
                <a:cxn ang="0">
                  <a:pos x="21" y="2"/>
                </a:cxn>
                <a:cxn ang="0">
                  <a:pos x="22" y="10"/>
                </a:cxn>
                <a:cxn ang="0">
                  <a:pos x="24" y="28"/>
                </a:cxn>
                <a:cxn ang="0">
                  <a:pos x="26" y="64"/>
                </a:cxn>
                <a:cxn ang="0">
                  <a:pos x="27" y="89"/>
                </a:cxn>
                <a:cxn ang="0">
                  <a:pos x="28" y="107"/>
                </a:cxn>
                <a:cxn ang="0">
                  <a:pos x="29" y="114"/>
                </a:cxn>
                <a:cxn ang="0">
                  <a:pos x="30" y="116"/>
                </a:cxn>
                <a:cxn ang="0">
                  <a:pos x="31" y="114"/>
                </a:cxn>
                <a:cxn ang="0">
                  <a:pos x="31" y="110"/>
                </a:cxn>
                <a:cxn ang="0">
                  <a:pos x="33" y="97"/>
                </a:cxn>
                <a:cxn ang="0">
                  <a:pos x="35" y="60"/>
                </a:cxn>
                <a:cxn ang="0">
                  <a:pos x="37" y="26"/>
                </a:cxn>
                <a:cxn ang="0">
                  <a:pos x="38" y="10"/>
                </a:cxn>
                <a:cxn ang="0">
                  <a:pos x="39" y="3"/>
                </a:cxn>
                <a:cxn ang="0">
                  <a:pos x="39" y="0"/>
                </a:cxn>
                <a:cxn ang="0">
                  <a:pos x="40" y="0"/>
                </a:cxn>
                <a:cxn ang="0">
                  <a:pos x="41" y="3"/>
                </a:cxn>
                <a:cxn ang="0">
                  <a:pos x="42" y="12"/>
                </a:cxn>
                <a:cxn ang="0">
                  <a:pos x="43" y="28"/>
                </a:cxn>
                <a:cxn ang="0">
                  <a:pos x="45" y="75"/>
                </a:cxn>
                <a:cxn ang="0">
                  <a:pos x="47" y="97"/>
                </a:cxn>
                <a:cxn ang="0">
                  <a:pos x="48" y="108"/>
                </a:cxn>
                <a:cxn ang="0">
                  <a:pos x="49" y="114"/>
                </a:cxn>
                <a:cxn ang="0">
                  <a:pos x="49" y="116"/>
                </a:cxn>
                <a:cxn ang="0">
                  <a:pos x="50" y="114"/>
                </a:cxn>
                <a:cxn ang="0">
                  <a:pos x="51" y="108"/>
                </a:cxn>
                <a:cxn ang="0">
                  <a:pos x="52" y="92"/>
                </a:cxn>
                <a:cxn ang="0">
                  <a:pos x="54" y="54"/>
                </a:cxn>
                <a:cxn ang="0">
                  <a:pos x="56" y="29"/>
                </a:cxn>
                <a:cxn ang="0">
                  <a:pos x="57" y="9"/>
                </a:cxn>
                <a:cxn ang="0">
                  <a:pos x="58" y="2"/>
                </a:cxn>
                <a:cxn ang="0">
                  <a:pos x="59" y="0"/>
                </a:cxn>
                <a:cxn ang="0">
                  <a:pos x="60" y="0"/>
                </a:cxn>
                <a:cxn ang="0">
                  <a:pos x="60" y="4"/>
                </a:cxn>
                <a:cxn ang="0">
                  <a:pos x="61" y="17"/>
                </a:cxn>
                <a:cxn ang="0">
                  <a:pos x="63" y="49"/>
                </a:cxn>
                <a:cxn ang="0">
                  <a:pos x="65" y="88"/>
                </a:cxn>
                <a:cxn ang="0">
                  <a:pos x="67" y="106"/>
                </a:cxn>
                <a:cxn ang="0">
                  <a:pos x="68" y="113"/>
                </a:cxn>
                <a:cxn ang="0">
                  <a:pos x="68" y="115"/>
                </a:cxn>
                <a:cxn ang="0">
                  <a:pos x="69" y="115"/>
                </a:cxn>
                <a:cxn ang="0">
                  <a:pos x="70" y="110"/>
                </a:cxn>
                <a:cxn ang="0">
                  <a:pos x="71" y="100"/>
                </a:cxn>
              </a:cxnLst>
              <a:rect l="0" t="0" r="r" b="b"/>
              <a:pathLst>
                <a:path w="72" h="116">
                  <a:moveTo>
                    <a:pt x="0" y="2"/>
                  </a:moveTo>
                  <a:lnTo>
                    <a:pt x="0" y="2"/>
                  </a:lnTo>
                  <a:lnTo>
                    <a:pt x="0" y="1"/>
                  </a:lnTo>
                  <a:lnTo>
                    <a:pt x="0" y="1"/>
                  </a:lnTo>
                  <a:lnTo>
                    <a:pt x="0" y="1"/>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2" y="1"/>
                  </a:lnTo>
                  <a:lnTo>
                    <a:pt x="2" y="1"/>
                  </a:lnTo>
                  <a:lnTo>
                    <a:pt x="2" y="2"/>
                  </a:lnTo>
                  <a:lnTo>
                    <a:pt x="2" y="2"/>
                  </a:lnTo>
                  <a:lnTo>
                    <a:pt x="2" y="2"/>
                  </a:lnTo>
                  <a:lnTo>
                    <a:pt x="2" y="3"/>
                  </a:lnTo>
                  <a:lnTo>
                    <a:pt x="2" y="4"/>
                  </a:lnTo>
                  <a:lnTo>
                    <a:pt x="2" y="4"/>
                  </a:lnTo>
                  <a:lnTo>
                    <a:pt x="2" y="5"/>
                  </a:lnTo>
                  <a:lnTo>
                    <a:pt x="3" y="7"/>
                  </a:lnTo>
                  <a:lnTo>
                    <a:pt x="3" y="8"/>
                  </a:lnTo>
                  <a:lnTo>
                    <a:pt x="3" y="8"/>
                  </a:lnTo>
                  <a:lnTo>
                    <a:pt x="3" y="10"/>
                  </a:lnTo>
                  <a:lnTo>
                    <a:pt x="3" y="15"/>
                  </a:lnTo>
                  <a:lnTo>
                    <a:pt x="3" y="16"/>
                  </a:lnTo>
                  <a:lnTo>
                    <a:pt x="3" y="17"/>
                  </a:lnTo>
                  <a:lnTo>
                    <a:pt x="4" y="20"/>
                  </a:lnTo>
                  <a:lnTo>
                    <a:pt x="4" y="26"/>
                  </a:lnTo>
                  <a:lnTo>
                    <a:pt x="5" y="38"/>
                  </a:lnTo>
                  <a:lnTo>
                    <a:pt x="5" y="40"/>
                  </a:lnTo>
                  <a:lnTo>
                    <a:pt x="5" y="41"/>
                  </a:lnTo>
                  <a:lnTo>
                    <a:pt x="5" y="45"/>
                  </a:lnTo>
                  <a:lnTo>
                    <a:pt x="5" y="52"/>
                  </a:lnTo>
                  <a:lnTo>
                    <a:pt x="6" y="66"/>
                  </a:lnTo>
                  <a:lnTo>
                    <a:pt x="6" y="67"/>
                  </a:lnTo>
                  <a:lnTo>
                    <a:pt x="7" y="69"/>
                  </a:lnTo>
                  <a:lnTo>
                    <a:pt x="7" y="72"/>
                  </a:lnTo>
                  <a:lnTo>
                    <a:pt x="7" y="79"/>
                  </a:lnTo>
                  <a:lnTo>
                    <a:pt x="8" y="92"/>
                  </a:lnTo>
                  <a:lnTo>
                    <a:pt x="8" y="93"/>
                  </a:lnTo>
                  <a:lnTo>
                    <a:pt x="8" y="94"/>
                  </a:lnTo>
                  <a:lnTo>
                    <a:pt x="8" y="97"/>
                  </a:lnTo>
                  <a:lnTo>
                    <a:pt x="8" y="98"/>
                  </a:lnTo>
                  <a:lnTo>
                    <a:pt x="8" y="99"/>
                  </a:lnTo>
                  <a:lnTo>
                    <a:pt x="9" y="101"/>
                  </a:lnTo>
                  <a:lnTo>
                    <a:pt x="9" y="102"/>
                  </a:lnTo>
                  <a:lnTo>
                    <a:pt x="9" y="103"/>
                  </a:lnTo>
                  <a:lnTo>
                    <a:pt x="9" y="105"/>
                  </a:lnTo>
                  <a:lnTo>
                    <a:pt x="9" y="106"/>
                  </a:lnTo>
                  <a:lnTo>
                    <a:pt x="9" y="107"/>
                  </a:lnTo>
                  <a:lnTo>
                    <a:pt x="9" y="109"/>
                  </a:lnTo>
                  <a:lnTo>
                    <a:pt x="9" y="109"/>
                  </a:lnTo>
                  <a:lnTo>
                    <a:pt x="9" y="110"/>
                  </a:lnTo>
                  <a:lnTo>
                    <a:pt x="9" y="111"/>
                  </a:lnTo>
                  <a:lnTo>
                    <a:pt x="9" y="111"/>
                  </a:lnTo>
                  <a:lnTo>
                    <a:pt x="10" y="112"/>
                  </a:lnTo>
                  <a:lnTo>
                    <a:pt x="10" y="112"/>
                  </a:lnTo>
                  <a:lnTo>
                    <a:pt x="10" y="113"/>
                  </a:lnTo>
                  <a:lnTo>
                    <a:pt x="10" y="114"/>
                  </a:lnTo>
                  <a:lnTo>
                    <a:pt x="10" y="114"/>
                  </a:lnTo>
                  <a:lnTo>
                    <a:pt x="10" y="114"/>
                  </a:lnTo>
                  <a:lnTo>
                    <a:pt x="10" y="115"/>
                  </a:lnTo>
                  <a:lnTo>
                    <a:pt x="10" y="115"/>
                  </a:lnTo>
                  <a:lnTo>
                    <a:pt x="10" y="115"/>
                  </a:lnTo>
                  <a:lnTo>
                    <a:pt x="10" y="115"/>
                  </a:lnTo>
                  <a:lnTo>
                    <a:pt x="11" y="115"/>
                  </a:lnTo>
                  <a:lnTo>
                    <a:pt x="11" y="116"/>
                  </a:lnTo>
                  <a:lnTo>
                    <a:pt x="11" y="116"/>
                  </a:lnTo>
                  <a:lnTo>
                    <a:pt x="11" y="116"/>
                  </a:lnTo>
                  <a:lnTo>
                    <a:pt x="11" y="116"/>
                  </a:lnTo>
                  <a:lnTo>
                    <a:pt x="11" y="115"/>
                  </a:lnTo>
                  <a:lnTo>
                    <a:pt x="11" y="115"/>
                  </a:lnTo>
                  <a:lnTo>
                    <a:pt x="11" y="115"/>
                  </a:lnTo>
                  <a:lnTo>
                    <a:pt x="11" y="115"/>
                  </a:lnTo>
                  <a:lnTo>
                    <a:pt x="11" y="114"/>
                  </a:lnTo>
                  <a:lnTo>
                    <a:pt x="11" y="114"/>
                  </a:lnTo>
                  <a:lnTo>
                    <a:pt x="11" y="114"/>
                  </a:lnTo>
                  <a:lnTo>
                    <a:pt x="11" y="113"/>
                  </a:lnTo>
                  <a:lnTo>
                    <a:pt x="12" y="113"/>
                  </a:lnTo>
                  <a:lnTo>
                    <a:pt x="12" y="112"/>
                  </a:lnTo>
                  <a:lnTo>
                    <a:pt x="12" y="112"/>
                  </a:lnTo>
                  <a:lnTo>
                    <a:pt x="12" y="111"/>
                  </a:lnTo>
                  <a:lnTo>
                    <a:pt x="12" y="110"/>
                  </a:lnTo>
                  <a:lnTo>
                    <a:pt x="12" y="109"/>
                  </a:lnTo>
                  <a:lnTo>
                    <a:pt x="12" y="108"/>
                  </a:lnTo>
                  <a:lnTo>
                    <a:pt x="12" y="107"/>
                  </a:lnTo>
                  <a:lnTo>
                    <a:pt x="13" y="106"/>
                  </a:lnTo>
                  <a:lnTo>
                    <a:pt x="13" y="104"/>
                  </a:lnTo>
                  <a:lnTo>
                    <a:pt x="13" y="103"/>
                  </a:lnTo>
                  <a:lnTo>
                    <a:pt x="13" y="102"/>
                  </a:lnTo>
                  <a:lnTo>
                    <a:pt x="13" y="100"/>
                  </a:lnTo>
                  <a:lnTo>
                    <a:pt x="13" y="95"/>
                  </a:lnTo>
                  <a:lnTo>
                    <a:pt x="13" y="94"/>
                  </a:lnTo>
                  <a:lnTo>
                    <a:pt x="14" y="92"/>
                  </a:lnTo>
                  <a:lnTo>
                    <a:pt x="14" y="89"/>
                  </a:lnTo>
                  <a:lnTo>
                    <a:pt x="14" y="83"/>
                  </a:lnTo>
                  <a:lnTo>
                    <a:pt x="15" y="70"/>
                  </a:lnTo>
                  <a:lnTo>
                    <a:pt x="15" y="68"/>
                  </a:lnTo>
                  <a:lnTo>
                    <a:pt x="15" y="66"/>
                  </a:lnTo>
                  <a:lnTo>
                    <a:pt x="15" y="63"/>
                  </a:lnTo>
                  <a:lnTo>
                    <a:pt x="16" y="56"/>
                  </a:lnTo>
                  <a:lnTo>
                    <a:pt x="16" y="42"/>
                  </a:lnTo>
                  <a:lnTo>
                    <a:pt x="17" y="40"/>
                  </a:lnTo>
                  <a:lnTo>
                    <a:pt x="17" y="38"/>
                  </a:lnTo>
                  <a:lnTo>
                    <a:pt x="17" y="35"/>
                  </a:lnTo>
                  <a:lnTo>
                    <a:pt x="17" y="28"/>
                  </a:lnTo>
                  <a:lnTo>
                    <a:pt x="17" y="27"/>
                  </a:lnTo>
                  <a:lnTo>
                    <a:pt x="17" y="26"/>
                  </a:lnTo>
                  <a:lnTo>
                    <a:pt x="18" y="23"/>
                  </a:lnTo>
                  <a:lnTo>
                    <a:pt x="18" y="17"/>
                  </a:lnTo>
                  <a:lnTo>
                    <a:pt x="18" y="16"/>
                  </a:lnTo>
                  <a:lnTo>
                    <a:pt x="18" y="15"/>
                  </a:lnTo>
                  <a:lnTo>
                    <a:pt x="18" y="12"/>
                  </a:lnTo>
                  <a:lnTo>
                    <a:pt x="18" y="11"/>
                  </a:lnTo>
                  <a:lnTo>
                    <a:pt x="19" y="10"/>
                  </a:lnTo>
                  <a:lnTo>
                    <a:pt x="19" y="8"/>
                  </a:lnTo>
                  <a:lnTo>
                    <a:pt x="19" y="7"/>
                  </a:lnTo>
                  <a:lnTo>
                    <a:pt x="19" y="6"/>
                  </a:lnTo>
                  <a:lnTo>
                    <a:pt x="19" y="6"/>
                  </a:lnTo>
                  <a:lnTo>
                    <a:pt x="19" y="5"/>
                  </a:lnTo>
                  <a:lnTo>
                    <a:pt x="19" y="4"/>
                  </a:lnTo>
                  <a:lnTo>
                    <a:pt x="19" y="4"/>
                  </a:lnTo>
                  <a:lnTo>
                    <a:pt x="19" y="3"/>
                  </a:lnTo>
                  <a:lnTo>
                    <a:pt x="19" y="2"/>
                  </a:lnTo>
                  <a:lnTo>
                    <a:pt x="19" y="2"/>
                  </a:lnTo>
                  <a:lnTo>
                    <a:pt x="20" y="1"/>
                  </a:lnTo>
                  <a:lnTo>
                    <a:pt x="20" y="1"/>
                  </a:lnTo>
                  <a:lnTo>
                    <a:pt x="20" y="1"/>
                  </a:lnTo>
                  <a:lnTo>
                    <a:pt x="20" y="0"/>
                  </a:lnTo>
                  <a:lnTo>
                    <a:pt x="20" y="0"/>
                  </a:lnTo>
                  <a:lnTo>
                    <a:pt x="20" y="0"/>
                  </a:lnTo>
                  <a:lnTo>
                    <a:pt x="20" y="0"/>
                  </a:lnTo>
                  <a:lnTo>
                    <a:pt x="20" y="0"/>
                  </a:lnTo>
                  <a:lnTo>
                    <a:pt x="20" y="0"/>
                  </a:lnTo>
                  <a:lnTo>
                    <a:pt x="21" y="0"/>
                  </a:lnTo>
                  <a:lnTo>
                    <a:pt x="21" y="0"/>
                  </a:lnTo>
                  <a:lnTo>
                    <a:pt x="21" y="0"/>
                  </a:lnTo>
                  <a:lnTo>
                    <a:pt x="21" y="0"/>
                  </a:lnTo>
                  <a:lnTo>
                    <a:pt x="21" y="0"/>
                  </a:lnTo>
                  <a:lnTo>
                    <a:pt x="21" y="0"/>
                  </a:lnTo>
                  <a:lnTo>
                    <a:pt x="21" y="1"/>
                  </a:lnTo>
                  <a:lnTo>
                    <a:pt x="21" y="1"/>
                  </a:lnTo>
                  <a:lnTo>
                    <a:pt x="21" y="2"/>
                  </a:lnTo>
                  <a:lnTo>
                    <a:pt x="21" y="2"/>
                  </a:lnTo>
                  <a:lnTo>
                    <a:pt x="21" y="3"/>
                  </a:lnTo>
                  <a:lnTo>
                    <a:pt x="21" y="3"/>
                  </a:lnTo>
                  <a:lnTo>
                    <a:pt x="22" y="5"/>
                  </a:lnTo>
                  <a:lnTo>
                    <a:pt x="22" y="5"/>
                  </a:lnTo>
                  <a:lnTo>
                    <a:pt x="22" y="6"/>
                  </a:lnTo>
                  <a:lnTo>
                    <a:pt x="22" y="8"/>
                  </a:lnTo>
                  <a:lnTo>
                    <a:pt x="22" y="9"/>
                  </a:lnTo>
                  <a:lnTo>
                    <a:pt x="22" y="10"/>
                  </a:lnTo>
                  <a:lnTo>
                    <a:pt x="22" y="12"/>
                  </a:lnTo>
                  <a:lnTo>
                    <a:pt x="23" y="13"/>
                  </a:lnTo>
                  <a:lnTo>
                    <a:pt x="23" y="14"/>
                  </a:lnTo>
                  <a:lnTo>
                    <a:pt x="23" y="16"/>
                  </a:lnTo>
                  <a:lnTo>
                    <a:pt x="23" y="22"/>
                  </a:lnTo>
                  <a:lnTo>
                    <a:pt x="23" y="23"/>
                  </a:lnTo>
                  <a:lnTo>
                    <a:pt x="23" y="24"/>
                  </a:lnTo>
                  <a:lnTo>
                    <a:pt x="24" y="28"/>
                  </a:lnTo>
                  <a:lnTo>
                    <a:pt x="24" y="34"/>
                  </a:lnTo>
                  <a:lnTo>
                    <a:pt x="24" y="35"/>
                  </a:lnTo>
                  <a:lnTo>
                    <a:pt x="24" y="37"/>
                  </a:lnTo>
                  <a:lnTo>
                    <a:pt x="24" y="40"/>
                  </a:lnTo>
                  <a:lnTo>
                    <a:pt x="25" y="47"/>
                  </a:lnTo>
                  <a:lnTo>
                    <a:pt x="25" y="61"/>
                  </a:lnTo>
                  <a:lnTo>
                    <a:pt x="25" y="63"/>
                  </a:lnTo>
                  <a:lnTo>
                    <a:pt x="26" y="64"/>
                  </a:lnTo>
                  <a:lnTo>
                    <a:pt x="26" y="68"/>
                  </a:lnTo>
                  <a:lnTo>
                    <a:pt x="26" y="74"/>
                  </a:lnTo>
                  <a:lnTo>
                    <a:pt x="26" y="76"/>
                  </a:lnTo>
                  <a:lnTo>
                    <a:pt x="26" y="77"/>
                  </a:lnTo>
                  <a:lnTo>
                    <a:pt x="27" y="80"/>
                  </a:lnTo>
                  <a:lnTo>
                    <a:pt x="27" y="86"/>
                  </a:lnTo>
                  <a:lnTo>
                    <a:pt x="27" y="87"/>
                  </a:lnTo>
                  <a:lnTo>
                    <a:pt x="27" y="89"/>
                  </a:lnTo>
                  <a:lnTo>
                    <a:pt x="27" y="92"/>
                  </a:lnTo>
                  <a:lnTo>
                    <a:pt x="27" y="97"/>
                  </a:lnTo>
                  <a:lnTo>
                    <a:pt x="28" y="98"/>
                  </a:lnTo>
                  <a:lnTo>
                    <a:pt x="28" y="99"/>
                  </a:lnTo>
                  <a:lnTo>
                    <a:pt x="28" y="101"/>
                  </a:lnTo>
                  <a:lnTo>
                    <a:pt x="28" y="105"/>
                  </a:lnTo>
                  <a:lnTo>
                    <a:pt x="28" y="106"/>
                  </a:lnTo>
                  <a:lnTo>
                    <a:pt x="28" y="107"/>
                  </a:lnTo>
                  <a:lnTo>
                    <a:pt x="29" y="109"/>
                  </a:lnTo>
                  <a:lnTo>
                    <a:pt x="29" y="109"/>
                  </a:lnTo>
                  <a:lnTo>
                    <a:pt x="29" y="110"/>
                  </a:lnTo>
                  <a:lnTo>
                    <a:pt x="29" y="111"/>
                  </a:lnTo>
                  <a:lnTo>
                    <a:pt x="29" y="112"/>
                  </a:lnTo>
                  <a:lnTo>
                    <a:pt x="29" y="113"/>
                  </a:lnTo>
                  <a:lnTo>
                    <a:pt x="29" y="113"/>
                  </a:lnTo>
                  <a:lnTo>
                    <a:pt x="29" y="114"/>
                  </a:lnTo>
                  <a:lnTo>
                    <a:pt x="29" y="114"/>
                  </a:lnTo>
                  <a:lnTo>
                    <a:pt x="29" y="114"/>
                  </a:lnTo>
                  <a:lnTo>
                    <a:pt x="29" y="115"/>
                  </a:lnTo>
                  <a:lnTo>
                    <a:pt x="30" y="115"/>
                  </a:lnTo>
                  <a:lnTo>
                    <a:pt x="30" y="115"/>
                  </a:lnTo>
                  <a:lnTo>
                    <a:pt x="30" y="115"/>
                  </a:lnTo>
                  <a:lnTo>
                    <a:pt x="30" y="115"/>
                  </a:lnTo>
                  <a:lnTo>
                    <a:pt x="30" y="116"/>
                  </a:lnTo>
                  <a:lnTo>
                    <a:pt x="30" y="116"/>
                  </a:lnTo>
                  <a:lnTo>
                    <a:pt x="30" y="116"/>
                  </a:lnTo>
                  <a:lnTo>
                    <a:pt x="30" y="116"/>
                  </a:lnTo>
                  <a:lnTo>
                    <a:pt x="30" y="115"/>
                  </a:lnTo>
                  <a:lnTo>
                    <a:pt x="30" y="115"/>
                  </a:lnTo>
                  <a:lnTo>
                    <a:pt x="31" y="115"/>
                  </a:lnTo>
                  <a:lnTo>
                    <a:pt x="31" y="115"/>
                  </a:lnTo>
                  <a:lnTo>
                    <a:pt x="31" y="114"/>
                  </a:lnTo>
                  <a:lnTo>
                    <a:pt x="31" y="114"/>
                  </a:lnTo>
                  <a:lnTo>
                    <a:pt x="31" y="114"/>
                  </a:lnTo>
                  <a:lnTo>
                    <a:pt x="31" y="113"/>
                  </a:lnTo>
                  <a:lnTo>
                    <a:pt x="31" y="113"/>
                  </a:lnTo>
                  <a:lnTo>
                    <a:pt x="31" y="112"/>
                  </a:lnTo>
                  <a:lnTo>
                    <a:pt x="31" y="112"/>
                  </a:lnTo>
                  <a:lnTo>
                    <a:pt x="31" y="111"/>
                  </a:lnTo>
                  <a:lnTo>
                    <a:pt x="31" y="110"/>
                  </a:lnTo>
                  <a:lnTo>
                    <a:pt x="31" y="110"/>
                  </a:lnTo>
                  <a:lnTo>
                    <a:pt x="32" y="109"/>
                  </a:lnTo>
                  <a:lnTo>
                    <a:pt x="32" y="107"/>
                  </a:lnTo>
                  <a:lnTo>
                    <a:pt x="32" y="106"/>
                  </a:lnTo>
                  <a:lnTo>
                    <a:pt x="32" y="105"/>
                  </a:lnTo>
                  <a:lnTo>
                    <a:pt x="32" y="103"/>
                  </a:lnTo>
                  <a:lnTo>
                    <a:pt x="33" y="98"/>
                  </a:lnTo>
                  <a:lnTo>
                    <a:pt x="33" y="97"/>
                  </a:lnTo>
                  <a:lnTo>
                    <a:pt x="33" y="96"/>
                  </a:lnTo>
                  <a:lnTo>
                    <a:pt x="33" y="93"/>
                  </a:lnTo>
                  <a:lnTo>
                    <a:pt x="33" y="87"/>
                  </a:lnTo>
                  <a:lnTo>
                    <a:pt x="34" y="74"/>
                  </a:lnTo>
                  <a:lnTo>
                    <a:pt x="34" y="72"/>
                  </a:lnTo>
                  <a:lnTo>
                    <a:pt x="34" y="70"/>
                  </a:lnTo>
                  <a:lnTo>
                    <a:pt x="34" y="67"/>
                  </a:lnTo>
                  <a:lnTo>
                    <a:pt x="35" y="60"/>
                  </a:lnTo>
                  <a:lnTo>
                    <a:pt x="35" y="46"/>
                  </a:lnTo>
                  <a:lnTo>
                    <a:pt x="36" y="44"/>
                  </a:lnTo>
                  <a:lnTo>
                    <a:pt x="36" y="42"/>
                  </a:lnTo>
                  <a:lnTo>
                    <a:pt x="36" y="39"/>
                  </a:lnTo>
                  <a:lnTo>
                    <a:pt x="36" y="32"/>
                  </a:lnTo>
                  <a:lnTo>
                    <a:pt x="36" y="31"/>
                  </a:lnTo>
                  <a:lnTo>
                    <a:pt x="37" y="29"/>
                  </a:lnTo>
                  <a:lnTo>
                    <a:pt x="37" y="26"/>
                  </a:lnTo>
                  <a:lnTo>
                    <a:pt x="37" y="20"/>
                  </a:lnTo>
                  <a:lnTo>
                    <a:pt x="37" y="19"/>
                  </a:lnTo>
                  <a:lnTo>
                    <a:pt x="37" y="18"/>
                  </a:lnTo>
                  <a:lnTo>
                    <a:pt x="37" y="16"/>
                  </a:lnTo>
                  <a:lnTo>
                    <a:pt x="37" y="14"/>
                  </a:lnTo>
                  <a:lnTo>
                    <a:pt x="38" y="13"/>
                  </a:lnTo>
                  <a:lnTo>
                    <a:pt x="38" y="11"/>
                  </a:lnTo>
                  <a:lnTo>
                    <a:pt x="38" y="10"/>
                  </a:lnTo>
                  <a:lnTo>
                    <a:pt x="38" y="9"/>
                  </a:lnTo>
                  <a:lnTo>
                    <a:pt x="38" y="8"/>
                  </a:lnTo>
                  <a:lnTo>
                    <a:pt x="38" y="7"/>
                  </a:lnTo>
                  <a:lnTo>
                    <a:pt x="38" y="6"/>
                  </a:lnTo>
                  <a:lnTo>
                    <a:pt x="38" y="4"/>
                  </a:lnTo>
                  <a:lnTo>
                    <a:pt x="39" y="4"/>
                  </a:lnTo>
                  <a:lnTo>
                    <a:pt x="39" y="3"/>
                  </a:lnTo>
                  <a:lnTo>
                    <a:pt x="39" y="3"/>
                  </a:lnTo>
                  <a:lnTo>
                    <a:pt x="39" y="2"/>
                  </a:lnTo>
                  <a:lnTo>
                    <a:pt x="39" y="2"/>
                  </a:lnTo>
                  <a:lnTo>
                    <a:pt x="39" y="1"/>
                  </a:lnTo>
                  <a:lnTo>
                    <a:pt x="39" y="1"/>
                  </a:lnTo>
                  <a:lnTo>
                    <a:pt x="39" y="1"/>
                  </a:lnTo>
                  <a:lnTo>
                    <a:pt x="39" y="0"/>
                  </a:lnTo>
                  <a:lnTo>
                    <a:pt x="39" y="0"/>
                  </a:lnTo>
                  <a:lnTo>
                    <a:pt x="39" y="0"/>
                  </a:lnTo>
                  <a:lnTo>
                    <a:pt x="39" y="0"/>
                  </a:lnTo>
                  <a:lnTo>
                    <a:pt x="40" y="0"/>
                  </a:lnTo>
                  <a:lnTo>
                    <a:pt x="40" y="0"/>
                  </a:lnTo>
                  <a:lnTo>
                    <a:pt x="40" y="0"/>
                  </a:lnTo>
                  <a:lnTo>
                    <a:pt x="40" y="0"/>
                  </a:lnTo>
                  <a:lnTo>
                    <a:pt x="40" y="0"/>
                  </a:lnTo>
                  <a:lnTo>
                    <a:pt x="40" y="0"/>
                  </a:lnTo>
                  <a:lnTo>
                    <a:pt x="40" y="0"/>
                  </a:lnTo>
                  <a:lnTo>
                    <a:pt x="40" y="0"/>
                  </a:lnTo>
                  <a:lnTo>
                    <a:pt x="40" y="1"/>
                  </a:lnTo>
                  <a:lnTo>
                    <a:pt x="40" y="1"/>
                  </a:lnTo>
                  <a:lnTo>
                    <a:pt x="41" y="1"/>
                  </a:lnTo>
                  <a:lnTo>
                    <a:pt x="41" y="2"/>
                  </a:lnTo>
                  <a:lnTo>
                    <a:pt x="41" y="2"/>
                  </a:lnTo>
                  <a:lnTo>
                    <a:pt x="41" y="3"/>
                  </a:lnTo>
                  <a:lnTo>
                    <a:pt x="41" y="3"/>
                  </a:lnTo>
                  <a:lnTo>
                    <a:pt x="41" y="4"/>
                  </a:lnTo>
                  <a:lnTo>
                    <a:pt x="41" y="5"/>
                  </a:lnTo>
                  <a:lnTo>
                    <a:pt x="41" y="5"/>
                  </a:lnTo>
                  <a:lnTo>
                    <a:pt x="41" y="7"/>
                  </a:lnTo>
                  <a:lnTo>
                    <a:pt x="41" y="8"/>
                  </a:lnTo>
                  <a:lnTo>
                    <a:pt x="41" y="9"/>
                  </a:lnTo>
                  <a:lnTo>
                    <a:pt x="42" y="10"/>
                  </a:lnTo>
                  <a:lnTo>
                    <a:pt x="42" y="12"/>
                  </a:lnTo>
                  <a:lnTo>
                    <a:pt x="42" y="13"/>
                  </a:lnTo>
                  <a:lnTo>
                    <a:pt x="42" y="15"/>
                  </a:lnTo>
                  <a:lnTo>
                    <a:pt x="42" y="16"/>
                  </a:lnTo>
                  <a:lnTo>
                    <a:pt x="42" y="17"/>
                  </a:lnTo>
                  <a:lnTo>
                    <a:pt x="42" y="20"/>
                  </a:lnTo>
                  <a:lnTo>
                    <a:pt x="43" y="25"/>
                  </a:lnTo>
                  <a:lnTo>
                    <a:pt x="43" y="26"/>
                  </a:lnTo>
                  <a:lnTo>
                    <a:pt x="43" y="28"/>
                  </a:lnTo>
                  <a:lnTo>
                    <a:pt x="43" y="30"/>
                  </a:lnTo>
                  <a:lnTo>
                    <a:pt x="43" y="36"/>
                  </a:lnTo>
                  <a:lnTo>
                    <a:pt x="44" y="49"/>
                  </a:lnTo>
                  <a:lnTo>
                    <a:pt x="44" y="51"/>
                  </a:lnTo>
                  <a:lnTo>
                    <a:pt x="44" y="52"/>
                  </a:lnTo>
                  <a:lnTo>
                    <a:pt x="44" y="56"/>
                  </a:lnTo>
                  <a:lnTo>
                    <a:pt x="45" y="62"/>
                  </a:lnTo>
                  <a:lnTo>
                    <a:pt x="45" y="75"/>
                  </a:lnTo>
                  <a:lnTo>
                    <a:pt x="45" y="76"/>
                  </a:lnTo>
                  <a:lnTo>
                    <a:pt x="46" y="78"/>
                  </a:lnTo>
                  <a:lnTo>
                    <a:pt x="46" y="81"/>
                  </a:lnTo>
                  <a:lnTo>
                    <a:pt x="46" y="87"/>
                  </a:lnTo>
                  <a:lnTo>
                    <a:pt x="46" y="88"/>
                  </a:lnTo>
                  <a:lnTo>
                    <a:pt x="46" y="90"/>
                  </a:lnTo>
                  <a:lnTo>
                    <a:pt x="47" y="92"/>
                  </a:lnTo>
                  <a:lnTo>
                    <a:pt x="47" y="97"/>
                  </a:lnTo>
                  <a:lnTo>
                    <a:pt x="47" y="98"/>
                  </a:lnTo>
                  <a:lnTo>
                    <a:pt x="47" y="100"/>
                  </a:lnTo>
                  <a:lnTo>
                    <a:pt x="47" y="102"/>
                  </a:lnTo>
                  <a:lnTo>
                    <a:pt x="47" y="103"/>
                  </a:lnTo>
                  <a:lnTo>
                    <a:pt x="47" y="104"/>
                  </a:lnTo>
                  <a:lnTo>
                    <a:pt x="47" y="106"/>
                  </a:lnTo>
                  <a:lnTo>
                    <a:pt x="48" y="107"/>
                  </a:lnTo>
                  <a:lnTo>
                    <a:pt x="48" y="108"/>
                  </a:lnTo>
                  <a:lnTo>
                    <a:pt x="48" y="109"/>
                  </a:lnTo>
                  <a:lnTo>
                    <a:pt x="48" y="110"/>
                  </a:lnTo>
                  <a:lnTo>
                    <a:pt x="48" y="110"/>
                  </a:lnTo>
                  <a:lnTo>
                    <a:pt x="48" y="112"/>
                  </a:lnTo>
                  <a:lnTo>
                    <a:pt x="48" y="112"/>
                  </a:lnTo>
                  <a:lnTo>
                    <a:pt x="48" y="113"/>
                  </a:lnTo>
                  <a:lnTo>
                    <a:pt x="49" y="114"/>
                  </a:lnTo>
                  <a:lnTo>
                    <a:pt x="49" y="114"/>
                  </a:lnTo>
                  <a:lnTo>
                    <a:pt x="49" y="114"/>
                  </a:lnTo>
                  <a:lnTo>
                    <a:pt x="49" y="115"/>
                  </a:lnTo>
                  <a:lnTo>
                    <a:pt x="49" y="115"/>
                  </a:lnTo>
                  <a:lnTo>
                    <a:pt x="49" y="115"/>
                  </a:lnTo>
                  <a:lnTo>
                    <a:pt x="49" y="115"/>
                  </a:lnTo>
                  <a:lnTo>
                    <a:pt x="49" y="116"/>
                  </a:lnTo>
                  <a:lnTo>
                    <a:pt x="49" y="116"/>
                  </a:lnTo>
                  <a:lnTo>
                    <a:pt x="49" y="116"/>
                  </a:lnTo>
                  <a:lnTo>
                    <a:pt x="49" y="116"/>
                  </a:lnTo>
                  <a:lnTo>
                    <a:pt x="49" y="115"/>
                  </a:lnTo>
                  <a:lnTo>
                    <a:pt x="50" y="115"/>
                  </a:lnTo>
                  <a:lnTo>
                    <a:pt x="50" y="115"/>
                  </a:lnTo>
                  <a:lnTo>
                    <a:pt x="50" y="115"/>
                  </a:lnTo>
                  <a:lnTo>
                    <a:pt x="50" y="114"/>
                  </a:lnTo>
                  <a:lnTo>
                    <a:pt x="50" y="114"/>
                  </a:lnTo>
                  <a:lnTo>
                    <a:pt x="50" y="114"/>
                  </a:lnTo>
                  <a:lnTo>
                    <a:pt x="50" y="113"/>
                  </a:lnTo>
                  <a:lnTo>
                    <a:pt x="50" y="113"/>
                  </a:lnTo>
                  <a:lnTo>
                    <a:pt x="50" y="112"/>
                  </a:lnTo>
                  <a:lnTo>
                    <a:pt x="51" y="112"/>
                  </a:lnTo>
                  <a:lnTo>
                    <a:pt x="51" y="111"/>
                  </a:lnTo>
                  <a:lnTo>
                    <a:pt x="51" y="110"/>
                  </a:lnTo>
                  <a:lnTo>
                    <a:pt x="51" y="108"/>
                  </a:lnTo>
                  <a:lnTo>
                    <a:pt x="51" y="108"/>
                  </a:lnTo>
                  <a:lnTo>
                    <a:pt x="51" y="107"/>
                  </a:lnTo>
                  <a:lnTo>
                    <a:pt x="51" y="105"/>
                  </a:lnTo>
                  <a:lnTo>
                    <a:pt x="51" y="104"/>
                  </a:lnTo>
                  <a:lnTo>
                    <a:pt x="51" y="103"/>
                  </a:lnTo>
                  <a:lnTo>
                    <a:pt x="52" y="100"/>
                  </a:lnTo>
                  <a:lnTo>
                    <a:pt x="52" y="95"/>
                  </a:lnTo>
                  <a:lnTo>
                    <a:pt x="52" y="94"/>
                  </a:lnTo>
                  <a:lnTo>
                    <a:pt x="52" y="92"/>
                  </a:lnTo>
                  <a:lnTo>
                    <a:pt x="52" y="89"/>
                  </a:lnTo>
                  <a:lnTo>
                    <a:pt x="53" y="83"/>
                  </a:lnTo>
                  <a:lnTo>
                    <a:pt x="53" y="82"/>
                  </a:lnTo>
                  <a:lnTo>
                    <a:pt x="53" y="80"/>
                  </a:lnTo>
                  <a:lnTo>
                    <a:pt x="53" y="77"/>
                  </a:lnTo>
                  <a:lnTo>
                    <a:pt x="54" y="70"/>
                  </a:lnTo>
                  <a:lnTo>
                    <a:pt x="54" y="56"/>
                  </a:lnTo>
                  <a:lnTo>
                    <a:pt x="54" y="54"/>
                  </a:lnTo>
                  <a:lnTo>
                    <a:pt x="54" y="52"/>
                  </a:lnTo>
                  <a:lnTo>
                    <a:pt x="55" y="49"/>
                  </a:lnTo>
                  <a:lnTo>
                    <a:pt x="55" y="42"/>
                  </a:lnTo>
                  <a:lnTo>
                    <a:pt x="55" y="41"/>
                  </a:lnTo>
                  <a:lnTo>
                    <a:pt x="55" y="39"/>
                  </a:lnTo>
                  <a:lnTo>
                    <a:pt x="55" y="36"/>
                  </a:lnTo>
                  <a:lnTo>
                    <a:pt x="56" y="30"/>
                  </a:lnTo>
                  <a:lnTo>
                    <a:pt x="56" y="29"/>
                  </a:lnTo>
                  <a:lnTo>
                    <a:pt x="56" y="27"/>
                  </a:lnTo>
                  <a:lnTo>
                    <a:pt x="56" y="24"/>
                  </a:lnTo>
                  <a:lnTo>
                    <a:pt x="56" y="19"/>
                  </a:lnTo>
                  <a:lnTo>
                    <a:pt x="56" y="18"/>
                  </a:lnTo>
                  <a:lnTo>
                    <a:pt x="57" y="17"/>
                  </a:lnTo>
                  <a:lnTo>
                    <a:pt x="57" y="14"/>
                  </a:lnTo>
                  <a:lnTo>
                    <a:pt x="57" y="10"/>
                  </a:lnTo>
                  <a:lnTo>
                    <a:pt x="57" y="9"/>
                  </a:lnTo>
                  <a:lnTo>
                    <a:pt x="57" y="8"/>
                  </a:lnTo>
                  <a:lnTo>
                    <a:pt x="58" y="7"/>
                  </a:lnTo>
                  <a:lnTo>
                    <a:pt x="58" y="6"/>
                  </a:lnTo>
                  <a:lnTo>
                    <a:pt x="58" y="5"/>
                  </a:lnTo>
                  <a:lnTo>
                    <a:pt x="58" y="4"/>
                  </a:lnTo>
                  <a:lnTo>
                    <a:pt x="58" y="3"/>
                  </a:lnTo>
                  <a:lnTo>
                    <a:pt x="58" y="3"/>
                  </a:lnTo>
                  <a:lnTo>
                    <a:pt x="58" y="2"/>
                  </a:lnTo>
                  <a:lnTo>
                    <a:pt x="58" y="2"/>
                  </a:lnTo>
                  <a:lnTo>
                    <a:pt x="58" y="1"/>
                  </a:lnTo>
                  <a:lnTo>
                    <a:pt x="58" y="1"/>
                  </a:lnTo>
                  <a:lnTo>
                    <a:pt x="58" y="1"/>
                  </a:lnTo>
                  <a:lnTo>
                    <a:pt x="58" y="0"/>
                  </a:lnTo>
                  <a:lnTo>
                    <a:pt x="59" y="0"/>
                  </a:lnTo>
                  <a:lnTo>
                    <a:pt x="59" y="0"/>
                  </a:lnTo>
                  <a:lnTo>
                    <a:pt x="59" y="0"/>
                  </a:lnTo>
                  <a:lnTo>
                    <a:pt x="59" y="0"/>
                  </a:lnTo>
                  <a:lnTo>
                    <a:pt x="59" y="0"/>
                  </a:lnTo>
                  <a:lnTo>
                    <a:pt x="59" y="0"/>
                  </a:lnTo>
                  <a:lnTo>
                    <a:pt x="59" y="0"/>
                  </a:lnTo>
                  <a:lnTo>
                    <a:pt x="59" y="0"/>
                  </a:lnTo>
                  <a:lnTo>
                    <a:pt x="59" y="0"/>
                  </a:lnTo>
                  <a:lnTo>
                    <a:pt x="59" y="0"/>
                  </a:lnTo>
                  <a:lnTo>
                    <a:pt x="60" y="0"/>
                  </a:lnTo>
                  <a:lnTo>
                    <a:pt x="60" y="1"/>
                  </a:lnTo>
                  <a:lnTo>
                    <a:pt x="60" y="1"/>
                  </a:lnTo>
                  <a:lnTo>
                    <a:pt x="60" y="1"/>
                  </a:lnTo>
                  <a:lnTo>
                    <a:pt x="60" y="2"/>
                  </a:lnTo>
                  <a:lnTo>
                    <a:pt x="60" y="2"/>
                  </a:lnTo>
                  <a:lnTo>
                    <a:pt x="60" y="3"/>
                  </a:lnTo>
                  <a:lnTo>
                    <a:pt x="60" y="4"/>
                  </a:lnTo>
                  <a:lnTo>
                    <a:pt x="60" y="4"/>
                  </a:lnTo>
                  <a:lnTo>
                    <a:pt x="60" y="5"/>
                  </a:lnTo>
                  <a:lnTo>
                    <a:pt x="60" y="6"/>
                  </a:lnTo>
                  <a:lnTo>
                    <a:pt x="60" y="6"/>
                  </a:lnTo>
                  <a:lnTo>
                    <a:pt x="61" y="8"/>
                  </a:lnTo>
                  <a:lnTo>
                    <a:pt x="61" y="9"/>
                  </a:lnTo>
                  <a:lnTo>
                    <a:pt x="61" y="10"/>
                  </a:lnTo>
                  <a:lnTo>
                    <a:pt x="61" y="12"/>
                  </a:lnTo>
                  <a:lnTo>
                    <a:pt x="61" y="17"/>
                  </a:lnTo>
                  <a:lnTo>
                    <a:pt x="62" y="19"/>
                  </a:lnTo>
                  <a:lnTo>
                    <a:pt x="62" y="20"/>
                  </a:lnTo>
                  <a:lnTo>
                    <a:pt x="62" y="23"/>
                  </a:lnTo>
                  <a:lnTo>
                    <a:pt x="62" y="29"/>
                  </a:lnTo>
                  <a:lnTo>
                    <a:pt x="63" y="42"/>
                  </a:lnTo>
                  <a:lnTo>
                    <a:pt x="63" y="44"/>
                  </a:lnTo>
                  <a:lnTo>
                    <a:pt x="63" y="46"/>
                  </a:lnTo>
                  <a:lnTo>
                    <a:pt x="63" y="49"/>
                  </a:lnTo>
                  <a:lnTo>
                    <a:pt x="64" y="57"/>
                  </a:lnTo>
                  <a:lnTo>
                    <a:pt x="64" y="71"/>
                  </a:lnTo>
                  <a:lnTo>
                    <a:pt x="64" y="73"/>
                  </a:lnTo>
                  <a:lnTo>
                    <a:pt x="65" y="74"/>
                  </a:lnTo>
                  <a:lnTo>
                    <a:pt x="65" y="78"/>
                  </a:lnTo>
                  <a:lnTo>
                    <a:pt x="65" y="84"/>
                  </a:lnTo>
                  <a:lnTo>
                    <a:pt x="65" y="86"/>
                  </a:lnTo>
                  <a:lnTo>
                    <a:pt x="65" y="88"/>
                  </a:lnTo>
                  <a:lnTo>
                    <a:pt x="66" y="91"/>
                  </a:lnTo>
                  <a:lnTo>
                    <a:pt x="66" y="96"/>
                  </a:lnTo>
                  <a:lnTo>
                    <a:pt x="66" y="98"/>
                  </a:lnTo>
                  <a:lnTo>
                    <a:pt x="66" y="99"/>
                  </a:lnTo>
                  <a:lnTo>
                    <a:pt x="66" y="101"/>
                  </a:lnTo>
                  <a:lnTo>
                    <a:pt x="66" y="102"/>
                  </a:lnTo>
                  <a:lnTo>
                    <a:pt x="66" y="104"/>
                  </a:lnTo>
                  <a:lnTo>
                    <a:pt x="67" y="106"/>
                  </a:lnTo>
                  <a:lnTo>
                    <a:pt x="67" y="107"/>
                  </a:lnTo>
                  <a:lnTo>
                    <a:pt x="67" y="108"/>
                  </a:lnTo>
                  <a:lnTo>
                    <a:pt x="67" y="108"/>
                  </a:lnTo>
                  <a:lnTo>
                    <a:pt x="67" y="109"/>
                  </a:lnTo>
                  <a:lnTo>
                    <a:pt x="67" y="110"/>
                  </a:lnTo>
                  <a:lnTo>
                    <a:pt x="67" y="111"/>
                  </a:lnTo>
                  <a:lnTo>
                    <a:pt x="68" y="112"/>
                  </a:lnTo>
                  <a:lnTo>
                    <a:pt x="68" y="113"/>
                  </a:lnTo>
                  <a:lnTo>
                    <a:pt x="68" y="113"/>
                  </a:lnTo>
                  <a:lnTo>
                    <a:pt x="68" y="114"/>
                  </a:lnTo>
                  <a:lnTo>
                    <a:pt x="68" y="114"/>
                  </a:lnTo>
                  <a:lnTo>
                    <a:pt x="68" y="114"/>
                  </a:lnTo>
                  <a:lnTo>
                    <a:pt x="68" y="115"/>
                  </a:lnTo>
                  <a:lnTo>
                    <a:pt x="68" y="115"/>
                  </a:lnTo>
                  <a:lnTo>
                    <a:pt x="68" y="115"/>
                  </a:lnTo>
                  <a:lnTo>
                    <a:pt x="68" y="115"/>
                  </a:lnTo>
                  <a:lnTo>
                    <a:pt x="68" y="116"/>
                  </a:lnTo>
                  <a:lnTo>
                    <a:pt x="68" y="116"/>
                  </a:lnTo>
                  <a:lnTo>
                    <a:pt x="69" y="116"/>
                  </a:lnTo>
                  <a:lnTo>
                    <a:pt x="69" y="116"/>
                  </a:lnTo>
                  <a:lnTo>
                    <a:pt x="69" y="115"/>
                  </a:lnTo>
                  <a:lnTo>
                    <a:pt x="69" y="115"/>
                  </a:lnTo>
                  <a:lnTo>
                    <a:pt x="69" y="115"/>
                  </a:lnTo>
                  <a:lnTo>
                    <a:pt x="69" y="115"/>
                  </a:lnTo>
                  <a:lnTo>
                    <a:pt x="69" y="114"/>
                  </a:lnTo>
                  <a:lnTo>
                    <a:pt x="69" y="114"/>
                  </a:lnTo>
                  <a:lnTo>
                    <a:pt x="69" y="114"/>
                  </a:lnTo>
                  <a:lnTo>
                    <a:pt x="69" y="113"/>
                  </a:lnTo>
                  <a:lnTo>
                    <a:pt x="70" y="112"/>
                  </a:lnTo>
                  <a:lnTo>
                    <a:pt x="70" y="112"/>
                  </a:lnTo>
                  <a:lnTo>
                    <a:pt x="70" y="111"/>
                  </a:lnTo>
                  <a:lnTo>
                    <a:pt x="70" y="110"/>
                  </a:lnTo>
                  <a:lnTo>
                    <a:pt x="70" y="110"/>
                  </a:lnTo>
                  <a:lnTo>
                    <a:pt x="70" y="108"/>
                  </a:lnTo>
                  <a:lnTo>
                    <a:pt x="70" y="107"/>
                  </a:lnTo>
                  <a:lnTo>
                    <a:pt x="70" y="106"/>
                  </a:lnTo>
                  <a:lnTo>
                    <a:pt x="70" y="104"/>
                  </a:lnTo>
                  <a:lnTo>
                    <a:pt x="70" y="103"/>
                  </a:lnTo>
                  <a:lnTo>
                    <a:pt x="71" y="102"/>
                  </a:lnTo>
                  <a:lnTo>
                    <a:pt x="71" y="100"/>
                  </a:lnTo>
                  <a:lnTo>
                    <a:pt x="71" y="94"/>
                  </a:lnTo>
                  <a:lnTo>
                    <a:pt x="71" y="93"/>
                  </a:lnTo>
                  <a:lnTo>
                    <a:pt x="71" y="92"/>
                  </a:lnTo>
                  <a:lnTo>
                    <a:pt x="72" y="89"/>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4" name="Freeform 91"/>
            <p:cNvSpPr>
              <a:spLocks/>
            </p:cNvSpPr>
            <p:nvPr/>
          </p:nvSpPr>
          <p:spPr bwMode="auto">
            <a:xfrm>
              <a:off x="5167" y="2186"/>
              <a:ext cx="71" cy="116"/>
            </a:xfrm>
            <a:custGeom>
              <a:avLst/>
              <a:gdLst/>
              <a:ahLst/>
              <a:cxnLst>
                <a:cxn ang="0">
                  <a:pos x="1" y="55"/>
                </a:cxn>
                <a:cxn ang="0">
                  <a:pos x="3" y="20"/>
                </a:cxn>
                <a:cxn ang="0">
                  <a:pos x="4" y="6"/>
                </a:cxn>
                <a:cxn ang="0">
                  <a:pos x="5" y="1"/>
                </a:cxn>
                <a:cxn ang="0">
                  <a:pos x="6" y="0"/>
                </a:cxn>
                <a:cxn ang="0">
                  <a:pos x="7" y="2"/>
                </a:cxn>
                <a:cxn ang="0">
                  <a:pos x="8" y="7"/>
                </a:cxn>
                <a:cxn ang="0">
                  <a:pos x="9" y="24"/>
                </a:cxn>
                <a:cxn ang="0">
                  <a:pos x="12" y="86"/>
                </a:cxn>
                <a:cxn ang="0">
                  <a:pos x="13" y="103"/>
                </a:cxn>
                <a:cxn ang="0">
                  <a:pos x="14" y="112"/>
                </a:cxn>
                <a:cxn ang="0">
                  <a:pos x="15" y="115"/>
                </a:cxn>
                <a:cxn ang="0">
                  <a:pos x="16" y="115"/>
                </a:cxn>
                <a:cxn ang="0">
                  <a:pos x="16" y="112"/>
                </a:cxn>
                <a:cxn ang="0">
                  <a:pos x="17" y="105"/>
                </a:cxn>
                <a:cxn ang="0">
                  <a:pos x="19" y="83"/>
                </a:cxn>
                <a:cxn ang="0">
                  <a:pos x="21" y="41"/>
                </a:cxn>
                <a:cxn ang="0">
                  <a:pos x="22" y="20"/>
                </a:cxn>
                <a:cxn ang="0">
                  <a:pos x="23" y="8"/>
                </a:cxn>
                <a:cxn ang="0">
                  <a:pos x="24" y="2"/>
                </a:cxn>
                <a:cxn ang="0">
                  <a:pos x="25" y="0"/>
                </a:cxn>
                <a:cxn ang="0">
                  <a:pos x="26" y="1"/>
                </a:cxn>
                <a:cxn ang="0">
                  <a:pos x="26" y="7"/>
                </a:cxn>
                <a:cxn ang="0">
                  <a:pos x="28" y="24"/>
                </a:cxn>
                <a:cxn ang="0">
                  <a:pos x="30" y="57"/>
                </a:cxn>
                <a:cxn ang="0">
                  <a:pos x="32" y="92"/>
                </a:cxn>
                <a:cxn ang="0">
                  <a:pos x="33" y="108"/>
                </a:cxn>
                <a:cxn ang="0">
                  <a:pos x="33" y="113"/>
                </a:cxn>
                <a:cxn ang="0">
                  <a:pos x="34" y="115"/>
                </a:cxn>
                <a:cxn ang="0">
                  <a:pos x="35" y="115"/>
                </a:cxn>
                <a:cxn ang="0">
                  <a:pos x="36" y="110"/>
                </a:cxn>
                <a:cxn ang="0">
                  <a:pos x="37" y="98"/>
                </a:cxn>
                <a:cxn ang="0">
                  <a:pos x="38" y="72"/>
                </a:cxn>
                <a:cxn ang="0">
                  <a:pos x="40" y="33"/>
                </a:cxn>
                <a:cxn ang="0">
                  <a:pos x="42" y="14"/>
                </a:cxn>
                <a:cxn ang="0">
                  <a:pos x="42" y="4"/>
                </a:cxn>
                <a:cxn ang="0">
                  <a:pos x="43" y="0"/>
                </a:cxn>
                <a:cxn ang="0">
                  <a:pos x="44" y="0"/>
                </a:cxn>
                <a:cxn ang="0">
                  <a:pos x="45" y="2"/>
                </a:cxn>
                <a:cxn ang="0">
                  <a:pos x="45" y="10"/>
                </a:cxn>
                <a:cxn ang="0">
                  <a:pos x="47" y="26"/>
                </a:cxn>
                <a:cxn ang="0">
                  <a:pos x="49" y="62"/>
                </a:cxn>
                <a:cxn ang="0">
                  <a:pos x="50" y="94"/>
                </a:cxn>
                <a:cxn ang="0">
                  <a:pos x="51" y="108"/>
                </a:cxn>
                <a:cxn ang="0">
                  <a:pos x="52" y="113"/>
                </a:cxn>
                <a:cxn ang="0">
                  <a:pos x="53" y="116"/>
                </a:cxn>
                <a:cxn ang="0">
                  <a:pos x="54" y="114"/>
                </a:cxn>
                <a:cxn ang="0">
                  <a:pos x="55" y="108"/>
                </a:cxn>
                <a:cxn ang="0">
                  <a:pos x="56" y="91"/>
                </a:cxn>
                <a:cxn ang="0">
                  <a:pos x="57" y="64"/>
                </a:cxn>
                <a:cxn ang="0">
                  <a:pos x="59" y="30"/>
                </a:cxn>
                <a:cxn ang="0">
                  <a:pos x="60" y="13"/>
                </a:cxn>
                <a:cxn ang="0">
                  <a:pos x="61" y="4"/>
                </a:cxn>
                <a:cxn ang="0">
                  <a:pos x="62" y="0"/>
                </a:cxn>
                <a:cxn ang="0">
                  <a:pos x="63" y="0"/>
                </a:cxn>
                <a:cxn ang="0">
                  <a:pos x="63" y="3"/>
                </a:cxn>
                <a:cxn ang="0">
                  <a:pos x="64" y="11"/>
                </a:cxn>
                <a:cxn ang="0">
                  <a:pos x="65" y="29"/>
                </a:cxn>
                <a:cxn ang="0">
                  <a:pos x="68" y="70"/>
                </a:cxn>
                <a:cxn ang="0">
                  <a:pos x="69" y="92"/>
                </a:cxn>
                <a:cxn ang="0">
                  <a:pos x="70" y="106"/>
                </a:cxn>
                <a:cxn ang="0">
                  <a:pos x="71" y="113"/>
                </a:cxn>
              </a:cxnLst>
              <a:rect l="0" t="0" r="r" b="b"/>
              <a:pathLst>
                <a:path w="71" h="116">
                  <a:moveTo>
                    <a:pt x="0" y="89"/>
                  </a:moveTo>
                  <a:lnTo>
                    <a:pt x="0" y="82"/>
                  </a:lnTo>
                  <a:lnTo>
                    <a:pt x="0" y="81"/>
                  </a:lnTo>
                  <a:lnTo>
                    <a:pt x="0" y="79"/>
                  </a:lnTo>
                  <a:lnTo>
                    <a:pt x="0" y="76"/>
                  </a:lnTo>
                  <a:lnTo>
                    <a:pt x="1" y="70"/>
                  </a:lnTo>
                  <a:lnTo>
                    <a:pt x="1" y="56"/>
                  </a:lnTo>
                  <a:lnTo>
                    <a:pt x="1" y="55"/>
                  </a:lnTo>
                  <a:lnTo>
                    <a:pt x="2" y="53"/>
                  </a:lnTo>
                  <a:lnTo>
                    <a:pt x="2" y="50"/>
                  </a:lnTo>
                  <a:lnTo>
                    <a:pt x="2" y="43"/>
                  </a:lnTo>
                  <a:lnTo>
                    <a:pt x="3" y="31"/>
                  </a:lnTo>
                  <a:lnTo>
                    <a:pt x="3" y="30"/>
                  </a:lnTo>
                  <a:lnTo>
                    <a:pt x="3" y="28"/>
                  </a:lnTo>
                  <a:lnTo>
                    <a:pt x="3" y="25"/>
                  </a:lnTo>
                  <a:lnTo>
                    <a:pt x="3" y="20"/>
                  </a:lnTo>
                  <a:lnTo>
                    <a:pt x="4" y="19"/>
                  </a:lnTo>
                  <a:lnTo>
                    <a:pt x="4" y="18"/>
                  </a:lnTo>
                  <a:lnTo>
                    <a:pt x="4" y="15"/>
                  </a:lnTo>
                  <a:lnTo>
                    <a:pt x="4" y="11"/>
                  </a:lnTo>
                  <a:lnTo>
                    <a:pt x="4" y="10"/>
                  </a:lnTo>
                  <a:lnTo>
                    <a:pt x="4" y="9"/>
                  </a:lnTo>
                  <a:lnTo>
                    <a:pt x="4" y="7"/>
                  </a:lnTo>
                  <a:lnTo>
                    <a:pt x="4" y="6"/>
                  </a:lnTo>
                  <a:lnTo>
                    <a:pt x="5" y="6"/>
                  </a:lnTo>
                  <a:lnTo>
                    <a:pt x="5" y="4"/>
                  </a:lnTo>
                  <a:lnTo>
                    <a:pt x="5" y="4"/>
                  </a:lnTo>
                  <a:lnTo>
                    <a:pt x="5" y="3"/>
                  </a:lnTo>
                  <a:lnTo>
                    <a:pt x="5" y="2"/>
                  </a:lnTo>
                  <a:lnTo>
                    <a:pt x="5" y="2"/>
                  </a:lnTo>
                  <a:lnTo>
                    <a:pt x="5" y="2"/>
                  </a:lnTo>
                  <a:lnTo>
                    <a:pt x="5" y="1"/>
                  </a:lnTo>
                  <a:lnTo>
                    <a:pt x="5" y="1"/>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7" y="1"/>
                  </a:lnTo>
                  <a:lnTo>
                    <a:pt x="7" y="1"/>
                  </a:lnTo>
                  <a:lnTo>
                    <a:pt x="7" y="2"/>
                  </a:lnTo>
                  <a:lnTo>
                    <a:pt x="7" y="2"/>
                  </a:lnTo>
                  <a:lnTo>
                    <a:pt x="7" y="3"/>
                  </a:lnTo>
                  <a:lnTo>
                    <a:pt x="7" y="3"/>
                  </a:lnTo>
                  <a:lnTo>
                    <a:pt x="7" y="4"/>
                  </a:lnTo>
                  <a:lnTo>
                    <a:pt x="7" y="5"/>
                  </a:lnTo>
                  <a:lnTo>
                    <a:pt x="7" y="5"/>
                  </a:lnTo>
                  <a:lnTo>
                    <a:pt x="7" y="6"/>
                  </a:lnTo>
                  <a:lnTo>
                    <a:pt x="8" y="7"/>
                  </a:lnTo>
                  <a:lnTo>
                    <a:pt x="8" y="9"/>
                  </a:lnTo>
                  <a:lnTo>
                    <a:pt x="8" y="10"/>
                  </a:lnTo>
                  <a:lnTo>
                    <a:pt x="8" y="11"/>
                  </a:lnTo>
                  <a:lnTo>
                    <a:pt x="8" y="13"/>
                  </a:lnTo>
                  <a:lnTo>
                    <a:pt x="8" y="18"/>
                  </a:lnTo>
                  <a:lnTo>
                    <a:pt x="9" y="20"/>
                  </a:lnTo>
                  <a:lnTo>
                    <a:pt x="9" y="21"/>
                  </a:lnTo>
                  <a:lnTo>
                    <a:pt x="9" y="24"/>
                  </a:lnTo>
                  <a:lnTo>
                    <a:pt x="9" y="30"/>
                  </a:lnTo>
                  <a:lnTo>
                    <a:pt x="10" y="44"/>
                  </a:lnTo>
                  <a:lnTo>
                    <a:pt x="12" y="72"/>
                  </a:lnTo>
                  <a:lnTo>
                    <a:pt x="12" y="74"/>
                  </a:lnTo>
                  <a:lnTo>
                    <a:pt x="12" y="75"/>
                  </a:lnTo>
                  <a:lnTo>
                    <a:pt x="12" y="79"/>
                  </a:lnTo>
                  <a:lnTo>
                    <a:pt x="12" y="85"/>
                  </a:lnTo>
                  <a:lnTo>
                    <a:pt x="12" y="86"/>
                  </a:lnTo>
                  <a:lnTo>
                    <a:pt x="12" y="88"/>
                  </a:lnTo>
                  <a:lnTo>
                    <a:pt x="12" y="91"/>
                  </a:lnTo>
                  <a:lnTo>
                    <a:pt x="13" y="96"/>
                  </a:lnTo>
                  <a:lnTo>
                    <a:pt x="13" y="97"/>
                  </a:lnTo>
                  <a:lnTo>
                    <a:pt x="13" y="98"/>
                  </a:lnTo>
                  <a:lnTo>
                    <a:pt x="13" y="101"/>
                  </a:lnTo>
                  <a:lnTo>
                    <a:pt x="13" y="102"/>
                  </a:lnTo>
                  <a:lnTo>
                    <a:pt x="13" y="103"/>
                  </a:lnTo>
                  <a:lnTo>
                    <a:pt x="14" y="105"/>
                  </a:lnTo>
                  <a:lnTo>
                    <a:pt x="14" y="106"/>
                  </a:lnTo>
                  <a:lnTo>
                    <a:pt x="14" y="107"/>
                  </a:lnTo>
                  <a:lnTo>
                    <a:pt x="14" y="108"/>
                  </a:lnTo>
                  <a:lnTo>
                    <a:pt x="14" y="109"/>
                  </a:lnTo>
                  <a:lnTo>
                    <a:pt x="14" y="110"/>
                  </a:lnTo>
                  <a:lnTo>
                    <a:pt x="14" y="111"/>
                  </a:lnTo>
                  <a:lnTo>
                    <a:pt x="14" y="112"/>
                  </a:lnTo>
                  <a:lnTo>
                    <a:pt x="14" y="112"/>
                  </a:lnTo>
                  <a:lnTo>
                    <a:pt x="15" y="113"/>
                  </a:lnTo>
                  <a:lnTo>
                    <a:pt x="15" y="114"/>
                  </a:lnTo>
                  <a:lnTo>
                    <a:pt x="15" y="114"/>
                  </a:lnTo>
                  <a:lnTo>
                    <a:pt x="15" y="114"/>
                  </a:lnTo>
                  <a:lnTo>
                    <a:pt x="15" y="115"/>
                  </a:lnTo>
                  <a:lnTo>
                    <a:pt x="15" y="115"/>
                  </a:lnTo>
                  <a:lnTo>
                    <a:pt x="15" y="115"/>
                  </a:lnTo>
                  <a:lnTo>
                    <a:pt x="15" y="115"/>
                  </a:lnTo>
                  <a:lnTo>
                    <a:pt x="15" y="115"/>
                  </a:lnTo>
                  <a:lnTo>
                    <a:pt x="15" y="116"/>
                  </a:lnTo>
                  <a:lnTo>
                    <a:pt x="15" y="116"/>
                  </a:lnTo>
                  <a:lnTo>
                    <a:pt x="16" y="116"/>
                  </a:lnTo>
                  <a:lnTo>
                    <a:pt x="16" y="116"/>
                  </a:lnTo>
                  <a:lnTo>
                    <a:pt x="16" y="115"/>
                  </a:lnTo>
                  <a:lnTo>
                    <a:pt x="16" y="115"/>
                  </a:lnTo>
                  <a:lnTo>
                    <a:pt x="16" y="115"/>
                  </a:lnTo>
                  <a:lnTo>
                    <a:pt x="16" y="115"/>
                  </a:lnTo>
                  <a:lnTo>
                    <a:pt x="16" y="114"/>
                  </a:lnTo>
                  <a:lnTo>
                    <a:pt x="16" y="114"/>
                  </a:lnTo>
                  <a:lnTo>
                    <a:pt x="16" y="114"/>
                  </a:lnTo>
                  <a:lnTo>
                    <a:pt x="16" y="113"/>
                  </a:lnTo>
                  <a:lnTo>
                    <a:pt x="16" y="113"/>
                  </a:lnTo>
                  <a:lnTo>
                    <a:pt x="16" y="112"/>
                  </a:lnTo>
                  <a:lnTo>
                    <a:pt x="17" y="112"/>
                  </a:lnTo>
                  <a:lnTo>
                    <a:pt x="17" y="111"/>
                  </a:lnTo>
                  <a:lnTo>
                    <a:pt x="17" y="110"/>
                  </a:lnTo>
                  <a:lnTo>
                    <a:pt x="17" y="109"/>
                  </a:lnTo>
                  <a:lnTo>
                    <a:pt x="17" y="109"/>
                  </a:lnTo>
                  <a:lnTo>
                    <a:pt x="17" y="107"/>
                  </a:lnTo>
                  <a:lnTo>
                    <a:pt x="17" y="106"/>
                  </a:lnTo>
                  <a:lnTo>
                    <a:pt x="17" y="105"/>
                  </a:lnTo>
                  <a:lnTo>
                    <a:pt x="18" y="103"/>
                  </a:lnTo>
                  <a:lnTo>
                    <a:pt x="18" y="98"/>
                  </a:lnTo>
                  <a:lnTo>
                    <a:pt x="18" y="96"/>
                  </a:lnTo>
                  <a:lnTo>
                    <a:pt x="18" y="95"/>
                  </a:lnTo>
                  <a:lnTo>
                    <a:pt x="18" y="92"/>
                  </a:lnTo>
                  <a:lnTo>
                    <a:pt x="19" y="86"/>
                  </a:lnTo>
                  <a:lnTo>
                    <a:pt x="19" y="84"/>
                  </a:lnTo>
                  <a:lnTo>
                    <a:pt x="19" y="83"/>
                  </a:lnTo>
                  <a:lnTo>
                    <a:pt x="19" y="79"/>
                  </a:lnTo>
                  <a:lnTo>
                    <a:pt x="19" y="72"/>
                  </a:lnTo>
                  <a:lnTo>
                    <a:pt x="20" y="58"/>
                  </a:lnTo>
                  <a:lnTo>
                    <a:pt x="20" y="56"/>
                  </a:lnTo>
                  <a:lnTo>
                    <a:pt x="20" y="54"/>
                  </a:lnTo>
                  <a:lnTo>
                    <a:pt x="20" y="50"/>
                  </a:lnTo>
                  <a:lnTo>
                    <a:pt x="21" y="43"/>
                  </a:lnTo>
                  <a:lnTo>
                    <a:pt x="21" y="41"/>
                  </a:lnTo>
                  <a:lnTo>
                    <a:pt x="21" y="40"/>
                  </a:lnTo>
                  <a:lnTo>
                    <a:pt x="21" y="36"/>
                  </a:lnTo>
                  <a:lnTo>
                    <a:pt x="22" y="30"/>
                  </a:lnTo>
                  <a:lnTo>
                    <a:pt x="22" y="28"/>
                  </a:lnTo>
                  <a:lnTo>
                    <a:pt x="22" y="26"/>
                  </a:lnTo>
                  <a:lnTo>
                    <a:pt x="22" y="23"/>
                  </a:lnTo>
                  <a:lnTo>
                    <a:pt x="22" y="22"/>
                  </a:lnTo>
                  <a:lnTo>
                    <a:pt x="22" y="20"/>
                  </a:lnTo>
                  <a:lnTo>
                    <a:pt x="22" y="18"/>
                  </a:lnTo>
                  <a:lnTo>
                    <a:pt x="22" y="16"/>
                  </a:lnTo>
                  <a:lnTo>
                    <a:pt x="23" y="15"/>
                  </a:lnTo>
                  <a:lnTo>
                    <a:pt x="23" y="13"/>
                  </a:lnTo>
                  <a:lnTo>
                    <a:pt x="23" y="12"/>
                  </a:lnTo>
                  <a:lnTo>
                    <a:pt x="23" y="10"/>
                  </a:lnTo>
                  <a:lnTo>
                    <a:pt x="23" y="8"/>
                  </a:lnTo>
                  <a:lnTo>
                    <a:pt x="23" y="8"/>
                  </a:lnTo>
                  <a:lnTo>
                    <a:pt x="23" y="7"/>
                  </a:lnTo>
                  <a:lnTo>
                    <a:pt x="24" y="6"/>
                  </a:lnTo>
                  <a:lnTo>
                    <a:pt x="24" y="5"/>
                  </a:lnTo>
                  <a:lnTo>
                    <a:pt x="24" y="4"/>
                  </a:lnTo>
                  <a:lnTo>
                    <a:pt x="24" y="4"/>
                  </a:lnTo>
                  <a:lnTo>
                    <a:pt x="24" y="3"/>
                  </a:lnTo>
                  <a:lnTo>
                    <a:pt x="24" y="2"/>
                  </a:lnTo>
                  <a:lnTo>
                    <a:pt x="24" y="2"/>
                  </a:lnTo>
                  <a:lnTo>
                    <a:pt x="24" y="1"/>
                  </a:lnTo>
                  <a:lnTo>
                    <a:pt x="24" y="1"/>
                  </a:lnTo>
                  <a:lnTo>
                    <a:pt x="24" y="1"/>
                  </a:lnTo>
                  <a:lnTo>
                    <a:pt x="24" y="0"/>
                  </a:lnTo>
                  <a:lnTo>
                    <a:pt x="24" y="0"/>
                  </a:lnTo>
                  <a:lnTo>
                    <a:pt x="25" y="0"/>
                  </a:lnTo>
                  <a:lnTo>
                    <a:pt x="25" y="0"/>
                  </a:lnTo>
                  <a:lnTo>
                    <a:pt x="25" y="0"/>
                  </a:lnTo>
                  <a:lnTo>
                    <a:pt x="25" y="0"/>
                  </a:lnTo>
                  <a:lnTo>
                    <a:pt x="25" y="0"/>
                  </a:lnTo>
                  <a:lnTo>
                    <a:pt x="25" y="0"/>
                  </a:lnTo>
                  <a:lnTo>
                    <a:pt x="25" y="0"/>
                  </a:lnTo>
                  <a:lnTo>
                    <a:pt x="25" y="0"/>
                  </a:lnTo>
                  <a:lnTo>
                    <a:pt x="25" y="0"/>
                  </a:lnTo>
                  <a:lnTo>
                    <a:pt x="25" y="1"/>
                  </a:lnTo>
                  <a:lnTo>
                    <a:pt x="26" y="1"/>
                  </a:lnTo>
                  <a:lnTo>
                    <a:pt x="26" y="2"/>
                  </a:lnTo>
                  <a:lnTo>
                    <a:pt x="26" y="2"/>
                  </a:lnTo>
                  <a:lnTo>
                    <a:pt x="26" y="2"/>
                  </a:lnTo>
                  <a:lnTo>
                    <a:pt x="26" y="3"/>
                  </a:lnTo>
                  <a:lnTo>
                    <a:pt x="26" y="4"/>
                  </a:lnTo>
                  <a:lnTo>
                    <a:pt x="26" y="5"/>
                  </a:lnTo>
                  <a:lnTo>
                    <a:pt x="26" y="6"/>
                  </a:lnTo>
                  <a:lnTo>
                    <a:pt x="26" y="7"/>
                  </a:lnTo>
                  <a:lnTo>
                    <a:pt x="27" y="9"/>
                  </a:lnTo>
                  <a:lnTo>
                    <a:pt x="27" y="10"/>
                  </a:lnTo>
                  <a:lnTo>
                    <a:pt x="27" y="11"/>
                  </a:lnTo>
                  <a:lnTo>
                    <a:pt x="27" y="13"/>
                  </a:lnTo>
                  <a:lnTo>
                    <a:pt x="27" y="14"/>
                  </a:lnTo>
                  <a:lnTo>
                    <a:pt x="27" y="15"/>
                  </a:lnTo>
                  <a:lnTo>
                    <a:pt x="27" y="18"/>
                  </a:lnTo>
                  <a:lnTo>
                    <a:pt x="28" y="24"/>
                  </a:lnTo>
                  <a:lnTo>
                    <a:pt x="28" y="25"/>
                  </a:lnTo>
                  <a:lnTo>
                    <a:pt x="28" y="26"/>
                  </a:lnTo>
                  <a:lnTo>
                    <a:pt x="28" y="30"/>
                  </a:lnTo>
                  <a:lnTo>
                    <a:pt x="28" y="36"/>
                  </a:lnTo>
                  <a:lnTo>
                    <a:pt x="29" y="50"/>
                  </a:lnTo>
                  <a:lnTo>
                    <a:pt x="29" y="52"/>
                  </a:lnTo>
                  <a:lnTo>
                    <a:pt x="29" y="54"/>
                  </a:lnTo>
                  <a:lnTo>
                    <a:pt x="30" y="57"/>
                  </a:lnTo>
                  <a:lnTo>
                    <a:pt x="30" y="64"/>
                  </a:lnTo>
                  <a:lnTo>
                    <a:pt x="31" y="77"/>
                  </a:lnTo>
                  <a:lnTo>
                    <a:pt x="31" y="78"/>
                  </a:lnTo>
                  <a:lnTo>
                    <a:pt x="31" y="80"/>
                  </a:lnTo>
                  <a:lnTo>
                    <a:pt x="31" y="83"/>
                  </a:lnTo>
                  <a:lnTo>
                    <a:pt x="31" y="89"/>
                  </a:lnTo>
                  <a:lnTo>
                    <a:pt x="31" y="90"/>
                  </a:lnTo>
                  <a:lnTo>
                    <a:pt x="32" y="92"/>
                  </a:lnTo>
                  <a:lnTo>
                    <a:pt x="32" y="94"/>
                  </a:lnTo>
                  <a:lnTo>
                    <a:pt x="32" y="99"/>
                  </a:lnTo>
                  <a:lnTo>
                    <a:pt x="32" y="100"/>
                  </a:lnTo>
                  <a:lnTo>
                    <a:pt x="32" y="102"/>
                  </a:lnTo>
                  <a:lnTo>
                    <a:pt x="32" y="104"/>
                  </a:lnTo>
                  <a:lnTo>
                    <a:pt x="32" y="105"/>
                  </a:lnTo>
                  <a:lnTo>
                    <a:pt x="32" y="106"/>
                  </a:lnTo>
                  <a:lnTo>
                    <a:pt x="33" y="108"/>
                  </a:lnTo>
                  <a:lnTo>
                    <a:pt x="33" y="108"/>
                  </a:lnTo>
                  <a:lnTo>
                    <a:pt x="33" y="109"/>
                  </a:lnTo>
                  <a:lnTo>
                    <a:pt x="33" y="110"/>
                  </a:lnTo>
                  <a:lnTo>
                    <a:pt x="33" y="111"/>
                  </a:lnTo>
                  <a:lnTo>
                    <a:pt x="33" y="111"/>
                  </a:lnTo>
                  <a:lnTo>
                    <a:pt x="33" y="112"/>
                  </a:lnTo>
                  <a:lnTo>
                    <a:pt x="33" y="112"/>
                  </a:lnTo>
                  <a:lnTo>
                    <a:pt x="33" y="113"/>
                  </a:lnTo>
                  <a:lnTo>
                    <a:pt x="34" y="114"/>
                  </a:lnTo>
                  <a:lnTo>
                    <a:pt x="34" y="114"/>
                  </a:lnTo>
                  <a:lnTo>
                    <a:pt x="34" y="114"/>
                  </a:lnTo>
                  <a:lnTo>
                    <a:pt x="34" y="115"/>
                  </a:lnTo>
                  <a:lnTo>
                    <a:pt x="34" y="115"/>
                  </a:lnTo>
                  <a:lnTo>
                    <a:pt x="34" y="115"/>
                  </a:lnTo>
                  <a:lnTo>
                    <a:pt x="34" y="115"/>
                  </a:lnTo>
                  <a:lnTo>
                    <a:pt x="34" y="115"/>
                  </a:lnTo>
                  <a:lnTo>
                    <a:pt x="34" y="116"/>
                  </a:lnTo>
                  <a:lnTo>
                    <a:pt x="34" y="116"/>
                  </a:lnTo>
                  <a:lnTo>
                    <a:pt x="34" y="116"/>
                  </a:lnTo>
                  <a:lnTo>
                    <a:pt x="34" y="116"/>
                  </a:lnTo>
                  <a:lnTo>
                    <a:pt x="34" y="115"/>
                  </a:lnTo>
                  <a:lnTo>
                    <a:pt x="35" y="115"/>
                  </a:lnTo>
                  <a:lnTo>
                    <a:pt x="35" y="115"/>
                  </a:lnTo>
                  <a:lnTo>
                    <a:pt x="35" y="115"/>
                  </a:lnTo>
                  <a:lnTo>
                    <a:pt x="35" y="114"/>
                  </a:lnTo>
                  <a:lnTo>
                    <a:pt x="35" y="114"/>
                  </a:lnTo>
                  <a:lnTo>
                    <a:pt x="35" y="114"/>
                  </a:lnTo>
                  <a:lnTo>
                    <a:pt x="35" y="113"/>
                  </a:lnTo>
                  <a:lnTo>
                    <a:pt x="35" y="112"/>
                  </a:lnTo>
                  <a:lnTo>
                    <a:pt x="35" y="112"/>
                  </a:lnTo>
                  <a:lnTo>
                    <a:pt x="36" y="110"/>
                  </a:lnTo>
                  <a:lnTo>
                    <a:pt x="36" y="110"/>
                  </a:lnTo>
                  <a:lnTo>
                    <a:pt x="36" y="109"/>
                  </a:lnTo>
                  <a:lnTo>
                    <a:pt x="36" y="107"/>
                  </a:lnTo>
                  <a:lnTo>
                    <a:pt x="36" y="106"/>
                  </a:lnTo>
                  <a:lnTo>
                    <a:pt x="36" y="105"/>
                  </a:lnTo>
                  <a:lnTo>
                    <a:pt x="36" y="103"/>
                  </a:lnTo>
                  <a:lnTo>
                    <a:pt x="36" y="102"/>
                  </a:lnTo>
                  <a:lnTo>
                    <a:pt x="36" y="100"/>
                  </a:lnTo>
                  <a:lnTo>
                    <a:pt x="37" y="98"/>
                  </a:lnTo>
                  <a:lnTo>
                    <a:pt x="37" y="92"/>
                  </a:lnTo>
                  <a:lnTo>
                    <a:pt x="37" y="91"/>
                  </a:lnTo>
                  <a:lnTo>
                    <a:pt x="37" y="89"/>
                  </a:lnTo>
                  <a:lnTo>
                    <a:pt x="37" y="86"/>
                  </a:lnTo>
                  <a:lnTo>
                    <a:pt x="38" y="80"/>
                  </a:lnTo>
                  <a:lnTo>
                    <a:pt x="38" y="78"/>
                  </a:lnTo>
                  <a:lnTo>
                    <a:pt x="38" y="76"/>
                  </a:lnTo>
                  <a:lnTo>
                    <a:pt x="38" y="72"/>
                  </a:lnTo>
                  <a:lnTo>
                    <a:pt x="38" y="65"/>
                  </a:lnTo>
                  <a:lnTo>
                    <a:pt x="39" y="51"/>
                  </a:lnTo>
                  <a:lnTo>
                    <a:pt x="39" y="49"/>
                  </a:lnTo>
                  <a:lnTo>
                    <a:pt x="40" y="47"/>
                  </a:lnTo>
                  <a:lnTo>
                    <a:pt x="40" y="43"/>
                  </a:lnTo>
                  <a:lnTo>
                    <a:pt x="40" y="36"/>
                  </a:lnTo>
                  <a:lnTo>
                    <a:pt x="40" y="35"/>
                  </a:lnTo>
                  <a:lnTo>
                    <a:pt x="40" y="33"/>
                  </a:lnTo>
                  <a:lnTo>
                    <a:pt x="40" y="30"/>
                  </a:lnTo>
                  <a:lnTo>
                    <a:pt x="41" y="24"/>
                  </a:lnTo>
                  <a:lnTo>
                    <a:pt x="41" y="22"/>
                  </a:lnTo>
                  <a:lnTo>
                    <a:pt x="41" y="21"/>
                  </a:lnTo>
                  <a:lnTo>
                    <a:pt x="41" y="18"/>
                  </a:lnTo>
                  <a:lnTo>
                    <a:pt x="41" y="17"/>
                  </a:lnTo>
                  <a:lnTo>
                    <a:pt x="41" y="16"/>
                  </a:lnTo>
                  <a:lnTo>
                    <a:pt x="42" y="14"/>
                  </a:lnTo>
                  <a:lnTo>
                    <a:pt x="42" y="12"/>
                  </a:lnTo>
                  <a:lnTo>
                    <a:pt x="42" y="11"/>
                  </a:lnTo>
                  <a:lnTo>
                    <a:pt x="42" y="9"/>
                  </a:lnTo>
                  <a:lnTo>
                    <a:pt x="42" y="8"/>
                  </a:lnTo>
                  <a:lnTo>
                    <a:pt x="42" y="8"/>
                  </a:lnTo>
                  <a:lnTo>
                    <a:pt x="42" y="6"/>
                  </a:lnTo>
                  <a:lnTo>
                    <a:pt x="42" y="5"/>
                  </a:lnTo>
                  <a:lnTo>
                    <a:pt x="42" y="4"/>
                  </a:lnTo>
                  <a:lnTo>
                    <a:pt x="42" y="4"/>
                  </a:lnTo>
                  <a:lnTo>
                    <a:pt x="43" y="3"/>
                  </a:lnTo>
                  <a:lnTo>
                    <a:pt x="43" y="3"/>
                  </a:lnTo>
                  <a:lnTo>
                    <a:pt x="43" y="2"/>
                  </a:lnTo>
                  <a:lnTo>
                    <a:pt x="43" y="2"/>
                  </a:lnTo>
                  <a:lnTo>
                    <a:pt x="43" y="1"/>
                  </a:lnTo>
                  <a:lnTo>
                    <a:pt x="43" y="1"/>
                  </a:lnTo>
                  <a:lnTo>
                    <a:pt x="43" y="0"/>
                  </a:lnTo>
                  <a:lnTo>
                    <a:pt x="43" y="0"/>
                  </a:lnTo>
                  <a:lnTo>
                    <a:pt x="43" y="0"/>
                  </a:lnTo>
                  <a:lnTo>
                    <a:pt x="43" y="0"/>
                  </a:lnTo>
                  <a:lnTo>
                    <a:pt x="44" y="0"/>
                  </a:lnTo>
                  <a:lnTo>
                    <a:pt x="44" y="0"/>
                  </a:lnTo>
                  <a:lnTo>
                    <a:pt x="44" y="0"/>
                  </a:lnTo>
                  <a:lnTo>
                    <a:pt x="44" y="0"/>
                  </a:lnTo>
                  <a:lnTo>
                    <a:pt x="44" y="0"/>
                  </a:lnTo>
                  <a:lnTo>
                    <a:pt x="44" y="0"/>
                  </a:lnTo>
                  <a:lnTo>
                    <a:pt x="44" y="0"/>
                  </a:lnTo>
                  <a:lnTo>
                    <a:pt x="44" y="0"/>
                  </a:lnTo>
                  <a:lnTo>
                    <a:pt x="44" y="1"/>
                  </a:lnTo>
                  <a:lnTo>
                    <a:pt x="44" y="1"/>
                  </a:lnTo>
                  <a:lnTo>
                    <a:pt x="45" y="1"/>
                  </a:lnTo>
                  <a:lnTo>
                    <a:pt x="45" y="2"/>
                  </a:lnTo>
                  <a:lnTo>
                    <a:pt x="45" y="2"/>
                  </a:lnTo>
                  <a:lnTo>
                    <a:pt x="45" y="3"/>
                  </a:lnTo>
                  <a:lnTo>
                    <a:pt x="45" y="3"/>
                  </a:lnTo>
                  <a:lnTo>
                    <a:pt x="45" y="4"/>
                  </a:lnTo>
                  <a:lnTo>
                    <a:pt x="45" y="5"/>
                  </a:lnTo>
                  <a:lnTo>
                    <a:pt x="45" y="6"/>
                  </a:lnTo>
                  <a:lnTo>
                    <a:pt x="45" y="7"/>
                  </a:lnTo>
                  <a:lnTo>
                    <a:pt x="45" y="8"/>
                  </a:lnTo>
                  <a:lnTo>
                    <a:pt x="45" y="10"/>
                  </a:lnTo>
                  <a:lnTo>
                    <a:pt x="46" y="11"/>
                  </a:lnTo>
                  <a:lnTo>
                    <a:pt x="46" y="12"/>
                  </a:lnTo>
                  <a:lnTo>
                    <a:pt x="46" y="14"/>
                  </a:lnTo>
                  <a:lnTo>
                    <a:pt x="46" y="15"/>
                  </a:lnTo>
                  <a:lnTo>
                    <a:pt x="46" y="16"/>
                  </a:lnTo>
                  <a:lnTo>
                    <a:pt x="46" y="19"/>
                  </a:lnTo>
                  <a:lnTo>
                    <a:pt x="47" y="24"/>
                  </a:lnTo>
                  <a:lnTo>
                    <a:pt x="47" y="26"/>
                  </a:lnTo>
                  <a:lnTo>
                    <a:pt x="47" y="27"/>
                  </a:lnTo>
                  <a:lnTo>
                    <a:pt x="47" y="30"/>
                  </a:lnTo>
                  <a:lnTo>
                    <a:pt x="47" y="36"/>
                  </a:lnTo>
                  <a:lnTo>
                    <a:pt x="48" y="49"/>
                  </a:lnTo>
                  <a:lnTo>
                    <a:pt x="48" y="51"/>
                  </a:lnTo>
                  <a:lnTo>
                    <a:pt x="48" y="52"/>
                  </a:lnTo>
                  <a:lnTo>
                    <a:pt x="48" y="56"/>
                  </a:lnTo>
                  <a:lnTo>
                    <a:pt x="49" y="62"/>
                  </a:lnTo>
                  <a:lnTo>
                    <a:pt x="49" y="76"/>
                  </a:lnTo>
                  <a:lnTo>
                    <a:pt x="49" y="77"/>
                  </a:lnTo>
                  <a:lnTo>
                    <a:pt x="49" y="79"/>
                  </a:lnTo>
                  <a:lnTo>
                    <a:pt x="50" y="82"/>
                  </a:lnTo>
                  <a:lnTo>
                    <a:pt x="50" y="88"/>
                  </a:lnTo>
                  <a:lnTo>
                    <a:pt x="50" y="89"/>
                  </a:lnTo>
                  <a:lnTo>
                    <a:pt x="50" y="91"/>
                  </a:lnTo>
                  <a:lnTo>
                    <a:pt x="50" y="94"/>
                  </a:lnTo>
                  <a:lnTo>
                    <a:pt x="51" y="99"/>
                  </a:lnTo>
                  <a:lnTo>
                    <a:pt x="51" y="100"/>
                  </a:lnTo>
                  <a:lnTo>
                    <a:pt x="51" y="101"/>
                  </a:lnTo>
                  <a:lnTo>
                    <a:pt x="51" y="103"/>
                  </a:lnTo>
                  <a:lnTo>
                    <a:pt x="51" y="104"/>
                  </a:lnTo>
                  <a:lnTo>
                    <a:pt x="51" y="105"/>
                  </a:lnTo>
                  <a:lnTo>
                    <a:pt x="51" y="107"/>
                  </a:lnTo>
                  <a:lnTo>
                    <a:pt x="51" y="108"/>
                  </a:lnTo>
                  <a:lnTo>
                    <a:pt x="52" y="109"/>
                  </a:lnTo>
                  <a:lnTo>
                    <a:pt x="52" y="109"/>
                  </a:lnTo>
                  <a:lnTo>
                    <a:pt x="52" y="110"/>
                  </a:lnTo>
                  <a:lnTo>
                    <a:pt x="52" y="111"/>
                  </a:lnTo>
                  <a:lnTo>
                    <a:pt x="52" y="112"/>
                  </a:lnTo>
                  <a:lnTo>
                    <a:pt x="52" y="112"/>
                  </a:lnTo>
                  <a:lnTo>
                    <a:pt x="52" y="113"/>
                  </a:lnTo>
                  <a:lnTo>
                    <a:pt x="52" y="113"/>
                  </a:lnTo>
                  <a:lnTo>
                    <a:pt x="52" y="114"/>
                  </a:lnTo>
                  <a:lnTo>
                    <a:pt x="52" y="114"/>
                  </a:lnTo>
                  <a:lnTo>
                    <a:pt x="53" y="114"/>
                  </a:lnTo>
                  <a:lnTo>
                    <a:pt x="53" y="115"/>
                  </a:lnTo>
                  <a:lnTo>
                    <a:pt x="53" y="115"/>
                  </a:lnTo>
                  <a:lnTo>
                    <a:pt x="53" y="115"/>
                  </a:lnTo>
                  <a:lnTo>
                    <a:pt x="53" y="115"/>
                  </a:lnTo>
                  <a:lnTo>
                    <a:pt x="53" y="116"/>
                  </a:lnTo>
                  <a:lnTo>
                    <a:pt x="53" y="116"/>
                  </a:lnTo>
                  <a:lnTo>
                    <a:pt x="53" y="116"/>
                  </a:lnTo>
                  <a:lnTo>
                    <a:pt x="53" y="115"/>
                  </a:lnTo>
                  <a:lnTo>
                    <a:pt x="53" y="115"/>
                  </a:lnTo>
                  <a:lnTo>
                    <a:pt x="53" y="115"/>
                  </a:lnTo>
                  <a:lnTo>
                    <a:pt x="53" y="115"/>
                  </a:lnTo>
                  <a:lnTo>
                    <a:pt x="54" y="114"/>
                  </a:lnTo>
                  <a:lnTo>
                    <a:pt x="54" y="114"/>
                  </a:lnTo>
                  <a:lnTo>
                    <a:pt x="54" y="114"/>
                  </a:lnTo>
                  <a:lnTo>
                    <a:pt x="54" y="113"/>
                  </a:lnTo>
                  <a:lnTo>
                    <a:pt x="54" y="113"/>
                  </a:lnTo>
                  <a:lnTo>
                    <a:pt x="54" y="112"/>
                  </a:lnTo>
                  <a:lnTo>
                    <a:pt x="54" y="111"/>
                  </a:lnTo>
                  <a:lnTo>
                    <a:pt x="54" y="110"/>
                  </a:lnTo>
                  <a:lnTo>
                    <a:pt x="55" y="109"/>
                  </a:lnTo>
                  <a:lnTo>
                    <a:pt x="55" y="108"/>
                  </a:lnTo>
                  <a:lnTo>
                    <a:pt x="55" y="106"/>
                  </a:lnTo>
                  <a:lnTo>
                    <a:pt x="55" y="105"/>
                  </a:lnTo>
                  <a:lnTo>
                    <a:pt x="55" y="104"/>
                  </a:lnTo>
                  <a:lnTo>
                    <a:pt x="55" y="102"/>
                  </a:lnTo>
                  <a:lnTo>
                    <a:pt x="55" y="101"/>
                  </a:lnTo>
                  <a:lnTo>
                    <a:pt x="55" y="100"/>
                  </a:lnTo>
                  <a:lnTo>
                    <a:pt x="55" y="97"/>
                  </a:lnTo>
                  <a:lnTo>
                    <a:pt x="56" y="91"/>
                  </a:lnTo>
                  <a:lnTo>
                    <a:pt x="56" y="90"/>
                  </a:lnTo>
                  <a:lnTo>
                    <a:pt x="56" y="88"/>
                  </a:lnTo>
                  <a:lnTo>
                    <a:pt x="56" y="85"/>
                  </a:lnTo>
                  <a:lnTo>
                    <a:pt x="57" y="78"/>
                  </a:lnTo>
                  <a:lnTo>
                    <a:pt x="57" y="77"/>
                  </a:lnTo>
                  <a:lnTo>
                    <a:pt x="57" y="75"/>
                  </a:lnTo>
                  <a:lnTo>
                    <a:pt x="57" y="71"/>
                  </a:lnTo>
                  <a:lnTo>
                    <a:pt x="57" y="64"/>
                  </a:lnTo>
                  <a:lnTo>
                    <a:pt x="58" y="50"/>
                  </a:lnTo>
                  <a:lnTo>
                    <a:pt x="58" y="48"/>
                  </a:lnTo>
                  <a:lnTo>
                    <a:pt x="58" y="46"/>
                  </a:lnTo>
                  <a:lnTo>
                    <a:pt x="59" y="43"/>
                  </a:lnTo>
                  <a:lnTo>
                    <a:pt x="59" y="36"/>
                  </a:lnTo>
                  <a:lnTo>
                    <a:pt x="59" y="35"/>
                  </a:lnTo>
                  <a:lnTo>
                    <a:pt x="59" y="33"/>
                  </a:lnTo>
                  <a:lnTo>
                    <a:pt x="59" y="30"/>
                  </a:lnTo>
                  <a:lnTo>
                    <a:pt x="59" y="24"/>
                  </a:lnTo>
                  <a:lnTo>
                    <a:pt x="60" y="23"/>
                  </a:lnTo>
                  <a:lnTo>
                    <a:pt x="60" y="21"/>
                  </a:lnTo>
                  <a:lnTo>
                    <a:pt x="60" y="19"/>
                  </a:lnTo>
                  <a:lnTo>
                    <a:pt x="60" y="18"/>
                  </a:lnTo>
                  <a:lnTo>
                    <a:pt x="60" y="16"/>
                  </a:lnTo>
                  <a:lnTo>
                    <a:pt x="60" y="14"/>
                  </a:lnTo>
                  <a:lnTo>
                    <a:pt x="60" y="13"/>
                  </a:lnTo>
                  <a:lnTo>
                    <a:pt x="60" y="12"/>
                  </a:lnTo>
                  <a:lnTo>
                    <a:pt x="61" y="10"/>
                  </a:lnTo>
                  <a:lnTo>
                    <a:pt x="61" y="9"/>
                  </a:lnTo>
                  <a:lnTo>
                    <a:pt x="61" y="8"/>
                  </a:lnTo>
                  <a:lnTo>
                    <a:pt x="61" y="6"/>
                  </a:lnTo>
                  <a:lnTo>
                    <a:pt x="61" y="6"/>
                  </a:lnTo>
                  <a:lnTo>
                    <a:pt x="61" y="5"/>
                  </a:lnTo>
                  <a:lnTo>
                    <a:pt x="61" y="4"/>
                  </a:lnTo>
                  <a:lnTo>
                    <a:pt x="61" y="3"/>
                  </a:lnTo>
                  <a:lnTo>
                    <a:pt x="61" y="3"/>
                  </a:lnTo>
                  <a:lnTo>
                    <a:pt x="61" y="2"/>
                  </a:lnTo>
                  <a:lnTo>
                    <a:pt x="61" y="2"/>
                  </a:lnTo>
                  <a:lnTo>
                    <a:pt x="62" y="1"/>
                  </a:lnTo>
                  <a:lnTo>
                    <a:pt x="62" y="1"/>
                  </a:lnTo>
                  <a:lnTo>
                    <a:pt x="62" y="1"/>
                  </a:lnTo>
                  <a:lnTo>
                    <a:pt x="62" y="0"/>
                  </a:lnTo>
                  <a:lnTo>
                    <a:pt x="62" y="0"/>
                  </a:lnTo>
                  <a:lnTo>
                    <a:pt x="62" y="0"/>
                  </a:lnTo>
                  <a:lnTo>
                    <a:pt x="62" y="0"/>
                  </a:lnTo>
                  <a:lnTo>
                    <a:pt x="62" y="0"/>
                  </a:lnTo>
                  <a:lnTo>
                    <a:pt x="62" y="0"/>
                  </a:lnTo>
                  <a:lnTo>
                    <a:pt x="62" y="0"/>
                  </a:lnTo>
                  <a:lnTo>
                    <a:pt x="63" y="0"/>
                  </a:lnTo>
                  <a:lnTo>
                    <a:pt x="63" y="0"/>
                  </a:lnTo>
                  <a:lnTo>
                    <a:pt x="63" y="0"/>
                  </a:lnTo>
                  <a:lnTo>
                    <a:pt x="63" y="0"/>
                  </a:lnTo>
                  <a:lnTo>
                    <a:pt x="63" y="0"/>
                  </a:lnTo>
                  <a:lnTo>
                    <a:pt x="63" y="1"/>
                  </a:lnTo>
                  <a:lnTo>
                    <a:pt x="63" y="1"/>
                  </a:lnTo>
                  <a:lnTo>
                    <a:pt x="63" y="2"/>
                  </a:lnTo>
                  <a:lnTo>
                    <a:pt x="63" y="2"/>
                  </a:lnTo>
                  <a:lnTo>
                    <a:pt x="63" y="3"/>
                  </a:lnTo>
                  <a:lnTo>
                    <a:pt x="63" y="3"/>
                  </a:lnTo>
                  <a:lnTo>
                    <a:pt x="63" y="4"/>
                  </a:lnTo>
                  <a:lnTo>
                    <a:pt x="63" y="4"/>
                  </a:lnTo>
                  <a:lnTo>
                    <a:pt x="64" y="6"/>
                  </a:lnTo>
                  <a:lnTo>
                    <a:pt x="64" y="7"/>
                  </a:lnTo>
                  <a:lnTo>
                    <a:pt x="64" y="8"/>
                  </a:lnTo>
                  <a:lnTo>
                    <a:pt x="64" y="10"/>
                  </a:lnTo>
                  <a:lnTo>
                    <a:pt x="64" y="11"/>
                  </a:lnTo>
                  <a:lnTo>
                    <a:pt x="64" y="12"/>
                  </a:lnTo>
                  <a:lnTo>
                    <a:pt x="65" y="14"/>
                  </a:lnTo>
                  <a:lnTo>
                    <a:pt x="65" y="16"/>
                  </a:lnTo>
                  <a:lnTo>
                    <a:pt x="65" y="17"/>
                  </a:lnTo>
                  <a:lnTo>
                    <a:pt x="65" y="20"/>
                  </a:lnTo>
                  <a:lnTo>
                    <a:pt x="65" y="25"/>
                  </a:lnTo>
                  <a:lnTo>
                    <a:pt x="65" y="27"/>
                  </a:lnTo>
                  <a:lnTo>
                    <a:pt x="65" y="29"/>
                  </a:lnTo>
                  <a:lnTo>
                    <a:pt x="66" y="32"/>
                  </a:lnTo>
                  <a:lnTo>
                    <a:pt x="66" y="39"/>
                  </a:lnTo>
                  <a:lnTo>
                    <a:pt x="67" y="53"/>
                  </a:lnTo>
                  <a:lnTo>
                    <a:pt x="67" y="55"/>
                  </a:lnTo>
                  <a:lnTo>
                    <a:pt x="67" y="57"/>
                  </a:lnTo>
                  <a:lnTo>
                    <a:pt x="67" y="61"/>
                  </a:lnTo>
                  <a:lnTo>
                    <a:pt x="67" y="68"/>
                  </a:lnTo>
                  <a:lnTo>
                    <a:pt x="68" y="70"/>
                  </a:lnTo>
                  <a:lnTo>
                    <a:pt x="68" y="72"/>
                  </a:lnTo>
                  <a:lnTo>
                    <a:pt x="68" y="76"/>
                  </a:lnTo>
                  <a:lnTo>
                    <a:pt x="68" y="82"/>
                  </a:lnTo>
                  <a:lnTo>
                    <a:pt x="68" y="84"/>
                  </a:lnTo>
                  <a:lnTo>
                    <a:pt x="69" y="86"/>
                  </a:lnTo>
                  <a:lnTo>
                    <a:pt x="69" y="89"/>
                  </a:lnTo>
                  <a:lnTo>
                    <a:pt x="69" y="90"/>
                  </a:lnTo>
                  <a:lnTo>
                    <a:pt x="69" y="92"/>
                  </a:lnTo>
                  <a:lnTo>
                    <a:pt x="69" y="95"/>
                  </a:lnTo>
                  <a:lnTo>
                    <a:pt x="69" y="96"/>
                  </a:lnTo>
                  <a:lnTo>
                    <a:pt x="69" y="98"/>
                  </a:lnTo>
                  <a:lnTo>
                    <a:pt x="69" y="100"/>
                  </a:lnTo>
                  <a:lnTo>
                    <a:pt x="69" y="102"/>
                  </a:lnTo>
                  <a:lnTo>
                    <a:pt x="70" y="103"/>
                  </a:lnTo>
                  <a:lnTo>
                    <a:pt x="70" y="105"/>
                  </a:lnTo>
                  <a:lnTo>
                    <a:pt x="70" y="106"/>
                  </a:lnTo>
                  <a:lnTo>
                    <a:pt x="70" y="107"/>
                  </a:lnTo>
                  <a:lnTo>
                    <a:pt x="70" y="108"/>
                  </a:lnTo>
                  <a:lnTo>
                    <a:pt x="70" y="109"/>
                  </a:lnTo>
                  <a:lnTo>
                    <a:pt x="70" y="110"/>
                  </a:lnTo>
                  <a:lnTo>
                    <a:pt x="70" y="110"/>
                  </a:lnTo>
                  <a:lnTo>
                    <a:pt x="71" y="112"/>
                  </a:lnTo>
                  <a:lnTo>
                    <a:pt x="71" y="112"/>
                  </a:lnTo>
                  <a:lnTo>
                    <a:pt x="71" y="113"/>
                  </a:lnTo>
                  <a:lnTo>
                    <a:pt x="71" y="114"/>
                  </a:lnTo>
                  <a:lnTo>
                    <a:pt x="71" y="114"/>
                  </a:lnTo>
                  <a:lnTo>
                    <a:pt x="71" y="114"/>
                  </a:lnTo>
                  <a:lnTo>
                    <a:pt x="71" y="115"/>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5" name="Freeform 92"/>
            <p:cNvSpPr>
              <a:spLocks/>
            </p:cNvSpPr>
            <p:nvPr/>
          </p:nvSpPr>
          <p:spPr bwMode="auto">
            <a:xfrm>
              <a:off x="5238" y="2186"/>
              <a:ext cx="72" cy="116"/>
            </a:xfrm>
            <a:custGeom>
              <a:avLst/>
              <a:gdLst/>
              <a:ahLst/>
              <a:cxnLst>
                <a:cxn ang="0">
                  <a:pos x="1" y="116"/>
                </a:cxn>
                <a:cxn ang="0">
                  <a:pos x="2" y="113"/>
                </a:cxn>
                <a:cxn ang="0">
                  <a:pos x="2" y="106"/>
                </a:cxn>
                <a:cxn ang="0">
                  <a:pos x="4" y="87"/>
                </a:cxn>
                <a:cxn ang="0">
                  <a:pos x="6" y="38"/>
                </a:cxn>
                <a:cxn ang="0">
                  <a:pos x="8" y="15"/>
                </a:cxn>
                <a:cxn ang="0">
                  <a:pos x="8" y="5"/>
                </a:cxn>
                <a:cxn ang="0">
                  <a:pos x="9" y="1"/>
                </a:cxn>
                <a:cxn ang="0">
                  <a:pos x="10" y="0"/>
                </a:cxn>
                <a:cxn ang="0">
                  <a:pos x="11" y="2"/>
                </a:cxn>
                <a:cxn ang="0">
                  <a:pos x="12" y="9"/>
                </a:cxn>
                <a:cxn ang="0">
                  <a:pos x="13" y="27"/>
                </a:cxn>
                <a:cxn ang="0">
                  <a:pos x="15" y="68"/>
                </a:cxn>
                <a:cxn ang="0">
                  <a:pos x="16" y="95"/>
                </a:cxn>
                <a:cxn ang="0">
                  <a:pos x="17" y="107"/>
                </a:cxn>
                <a:cxn ang="0">
                  <a:pos x="18" y="113"/>
                </a:cxn>
                <a:cxn ang="0">
                  <a:pos x="19" y="116"/>
                </a:cxn>
                <a:cxn ang="0">
                  <a:pos x="20" y="114"/>
                </a:cxn>
                <a:cxn ang="0">
                  <a:pos x="20" y="110"/>
                </a:cxn>
                <a:cxn ang="0">
                  <a:pos x="21" y="96"/>
                </a:cxn>
                <a:cxn ang="0">
                  <a:pos x="23" y="60"/>
                </a:cxn>
                <a:cxn ang="0">
                  <a:pos x="25" y="23"/>
                </a:cxn>
                <a:cxn ang="0">
                  <a:pos x="26" y="8"/>
                </a:cxn>
                <a:cxn ang="0">
                  <a:pos x="27" y="2"/>
                </a:cxn>
                <a:cxn ang="0">
                  <a:pos x="28" y="0"/>
                </a:cxn>
                <a:cxn ang="0">
                  <a:pos x="29" y="1"/>
                </a:cxn>
                <a:cxn ang="0">
                  <a:pos x="30" y="6"/>
                </a:cxn>
                <a:cxn ang="0">
                  <a:pos x="31" y="23"/>
                </a:cxn>
                <a:cxn ang="0">
                  <a:pos x="34" y="87"/>
                </a:cxn>
                <a:cxn ang="0">
                  <a:pos x="35" y="104"/>
                </a:cxn>
                <a:cxn ang="0">
                  <a:pos x="36" y="112"/>
                </a:cxn>
                <a:cxn ang="0">
                  <a:pos x="37" y="115"/>
                </a:cxn>
                <a:cxn ang="0">
                  <a:pos x="38" y="115"/>
                </a:cxn>
                <a:cxn ang="0">
                  <a:pos x="39" y="112"/>
                </a:cxn>
                <a:cxn ang="0">
                  <a:pos x="39" y="103"/>
                </a:cxn>
                <a:cxn ang="0">
                  <a:pos x="41" y="78"/>
                </a:cxn>
                <a:cxn ang="0">
                  <a:pos x="43" y="36"/>
                </a:cxn>
                <a:cxn ang="0">
                  <a:pos x="44" y="16"/>
                </a:cxn>
                <a:cxn ang="0">
                  <a:pos x="45" y="4"/>
                </a:cxn>
                <a:cxn ang="0">
                  <a:pos x="46" y="0"/>
                </a:cxn>
                <a:cxn ang="0">
                  <a:pos x="47" y="0"/>
                </a:cxn>
                <a:cxn ang="0">
                  <a:pos x="48" y="4"/>
                </a:cxn>
                <a:cxn ang="0">
                  <a:pos x="48" y="12"/>
                </a:cxn>
                <a:cxn ang="0">
                  <a:pos x="50" y="35"/>
                </a:cxn>
                <a:cxn ang="0">
                  <a:pos x="52" y="76"/>
                </a:cxn>
                <a:cxn ang="0">
                  <a:pos x="53" y="96"/>
                </a:cxn>
                <a:cxn ang="0">
                  <a:pos x="54" y="108"/>
                </a:cxn>
                <a:cxn ang="0">
                  <a:pos x="55" y="113"/>
                </a:cxn>
                <a:cxn ang="0">
                  <a:pos x="55" y="116"/>
                </a:cxn>
                <a:cxn ang="0">
                  <a:pos x="56" y="114"/>
                </a:cxn>
                <a:cxn ang="0">
                  <a:pos x="57" y="109"/>
                </a:cxn>
                <a:cxn ang="0">
                  <a:pos x="58" y="92"/>
                </a:cxn>
                <a:cxn ang="0">
                  <a:pos x="60" y="57"/>
                </a:cxn>
                <a:cxn ang="0">
                  <a:pos x="62" y="28"/>
                </a:cxn>
                <a:cxn ang="0">
                  <a:pos x="63" y="7"/>
                </a:cxn>
                <a:cxn ang="0">
                  <a:pos x="64" y="1"/>
                </a:cxn>
                <a:cxn ang="0">
                  <a:pos x="65" y="0"/>
                </a:cxn>
                <a:cxn ang="0">
                  <a:pos x="65" y="1"/>
                </a:cxn>
                <a:cxn ang="0">
                  <a:pos x="66" y="6"/>
                </a:cxn>
                <a:cxn ang="0">
                  <a:pos x="67" y="21"/>
                </a:cxn>
                <a:cxn ang="0">
                  <a:pos x="70" y="73"/>
                </a:cxn>
                <a:cxn ang="0">
                  <a:pos x="71" y="100"/>
                </a:cxn>
              </a:cxnLst>
              <a:rect l="0" t="0" r="r" b="b"/>
              <a:pathLst>
                <a:path w="72" h="116">
                  <a:moveTo>
                    <a:pt x="0" y="115"/>
                  </a:moveTo>
                  <a:lnTo>
                    <a:pt x="0" y="115"/>
                  </a:lnTo>
                  <a:lnTo>
                    <a:pt x="0" y="115"/>
                  </a:lnTo>
                  <a:lnTo>
                    <a:pt x="0" y="115"/>
                  </a:lnTo>
                  <a:lnTo>
                    <a:pt x="0" y="116"/>
                  </a:lnTo>
                  <a:lnTo>
                    <a:pt x="0" y="116"/>
                  </a:lnTo>
                  <a:lnTo>
                    <a:pt x="1" y="116"/>
                  </a:lnTo>
                  <a:lnTo>
                    <a:pt x="1" y="116"/>
                  </a:lnTo>
                  <a:lnTo>
                    <a:pt x="1" y="115"/>
                  </a:lnTo>
                  <a:lnTo>
                    <a:pt x="1" y="115"/>
                  </a:lnTo>
                  <a:lnTo>
                    <a:pt x="1" y="115"/>
                  </a:lnTo>
                  <a:lnTo>
                    <a:pt x="1" y="115"/>
                  </a:lnTo>
                  <a:lnTo>
                    <a:pt x="1" y="114"/>
                  </a:lnTo>
                  <a:lnTo>
                    <a:pt x="1" y="114"/>
                  </a:lnTo>
                  <a:lnTo>
                    <a:pt x="1" y="113"/>
                  </a:lnTo>
                  <a:lnTo>
                    <a:pt x="2" y="113"/>
                  </a:lnTo>
                  <a:lnTo>
                    <a:pt x="2" y="112"/>
                  </a:lnTo>
                  <a:lnTo>
                    <a:pt x="2" y="112"/>
                  </a:lnTo>
                  <a:lnTo>
                    <a:pt x="2" y="111"/>
                  </a:lnTo>
                  <a:lnTo>
                    <a:pt x="2" y="110"/>
                  </a:lnTo>
                  <a:lnTo>
                    <a:pt x="2" y="109"/>
                  </a:lnTo>
                  <a:lnTo>
                    <a:pt x="2" y="108"/>
                  </a:lnTo>
                  <a:lnTo>
                    <a:pt x="2" y="107"/>
                  </a:lnTo>
                  <a:lnTo>
                    <a:pt x="2" y="106"/>
                  </a:lnTo>
                  <a:lnTo>
                    <a:pt x="2" y="104"/>
                  </a:lnTo>
                  <a:lnTo>
                    <a:pt x="3" y="102"/>
                  </a:lnTo>
                  <a:lnTo>
                    <a:pt x="3" y="101"/>
                  </a:lnTo>
                  <a:lnTo>
                    <a:pt x="3" y="99"/>
                  </a:lnTo>
                  <a:lnTo>
                    <a:pt x="3" y="93"/>
                  </a:lnTo>
                  <a:lnTo>
                    <a:pt x="3" y="92"/>
                  </a:lnTo>
                  <a:lnTo>
                    <a:pt x="3" y="90"/>
                  </a:lnTo>
                  <a:lnTo>
                    <a:pt x="4" y="87"/>
                  </a:lnTo>
                  <a:lnTo>
                    <a:pt x="4" y="81"/>
                  </a:lnTo>
                  <a:lnTo>
                    <a:pt x="5" y="66"/>
                  </a:lnTo>
                  <a:lnTo>
                    <a:pt x="5" y="65"/>
                  </a:lnTo>
                  <a:lnTo>
                    <a:pt x="5" y="63"/>
                  </a:lnTo>
                  <a:lnTo>
                    <a:pt x="5" y="60"/>
                  </a:lnTo>
                  <a:lnTo>
                    <a:pt x="5" y="53"/>
                  </a:lnTo>
                  <a:lnTo>
                    <a:pt x="6" y="39"/>
                  </a:lnTo>
                  <a:lnTo>
                    <a:pt x="6" y="38"/>
                  </a:lnTo>
                  <a:lnTo>
                    <a:pt x="6" y="36"/>
                  </a:lnTo>
                  <a:lnTo>
                    <a:pt x="6" y="33"/>
                  </a:lnTo>
                  <a:lnTo>
                    <a:pt x="7" y="27"/>
                  </a:lnTo>
                  <a:lnTo>
                    <a:pt x="7" y="26"/>
                  </a:lnTo>
                  <a:lnTo>
                    <a:pt x="7" y="24"/>
                  </a:lnTo>
                  <a:lnTo>
                    <a:pt x="7" y="21"/>
                  </a:lnTo>
                  <a:lnTo>
                    <a:pt x="8" y="16"/>
                  </a:lnTo>
                  <a:lnTo>
                    <a:pt x="8" y="15"/>
                  </a:lnTo>
                  <a:lnTo>
                    <a:pt x="8" y="14"/>
                  </a:lnTo>
                  <a:lnTo>
                    <a:pt x="8" y="12"/>
                  </a:lnTo>
                  <a:lnTo>
                    <a:pt x="8" y="11"/>
                  </a:lnTo>
                  <a:lnTo>
                    <a:pt x="8" y="10"/>
                  </a:lnTo>
                  <a:lnTo>
                    <a:pt x="8" y="8"/>
                  </a:lnTo>
                  <a:lnTo>
                    <a:pt x="8" y="7"/>
                  </a:lnTo>
                  <a:lnTo>
                    <a:pt x="8" y="6"/>
                  </a:lnTo>
                  <a:lnTo>
                    <a:pt x="8" y="5"/>
                  </a:lnTo>
                  <a:lnTo>
                    <a:pt x="9" y="5"/>
                  </a:lnTo>
                  <a:lnTo>
                    <a:pt x="9" y="4"/>
                  </a:lnTo>
                  <a:lnTo>
                    <a:pt x="9" y="3"/>
                  </a:lnTo>
                  <a:lnTo>
                    <a:pt x="9" y="3"/>
                  </a:lnTo>
                  <a:lnTo>
                    <a:pt x="9" y="2"/>
                  </a:lnTo>
                  <a:lnTo>
                    <a:pt x="9" y="2"/>
                  </a:lnTo>
                  <a:lnTo>
                    <a:pt x="9" y="1"/>
                  </a:lnTo>
                  <a:lnTo>
                    <a:pt x="9" y="1"/>
                  </a:lnTo>
                  <a:lnTo>
                    <a:pt x="9" y="1"/>
                  </a:lnTo>
                  <a:lnTo>
                    <a:pt x="9" y="0"/>
                  </a:lnTo>
                  <a:lnTo>
                    <a:pt x="9" y="0"/>
                  </a:lnTo>
                  <a:lnTo>
                    <a:pt x="10" y="0"/>
                  </a:lnTo>
                  <a:lnTo>
                    <a:pt x="10" y="0"/>
                  </a:lnTo>
                  <a:lnTo>
                    <a:pt x="10" y="0"/>
                  </a:lnTo>
                  <a:lnTo>
                    <a:pt x="10" y="0"/>
                  </a:lnTo>
                  <a:lnTo>
                    <a:pt x="10" y="0"/>
                  </a:lnTo>
                  <a:lnTo>
                    <a:pt x="10" y="0"/>
                  </a:lnTo>
                  <a:lnTo>
                    <a:pt x="10" y="0"/>
                  </a:lnTo>
                  <a:lnTo>
                    <a:pt x="10" y="0"/>
                  </a:lnTo>
                  <a:lnTo>
                    <a:pt x="10" y="0"/>
                  </a:lnTo>
                  <a:lnTo>
                    <a:pt x="10" y="0"/>
                  </a:lnTo>
                  <a:lnTo>
                    <a:pt x="10" y="1"/>
                  </a:lnTo>
                  <a:lnTo>
                    <a:pt x="10" y="1"/>
                  </a:lnTo>
                  <a:lnTo>
                    <a:pt x="11" y="2"/>
                  </a:lnTo>
                  <a:lnTo>
                    <a:pt x="11" y="2"/>
                  </a:lnTo>
                  <a:lnTo>
                    <a:pt x="11" y="3"/>
                  </a:lnTo>
                  <a:lnTo>
                    <a:pt x="11" y="3"/>
                  </a:lnTo>
                  <a:lnTo>
                    <a:pt x="11" y="5"/>
                  </a:lnTo>
                  <a:lnTo>
                    <a:pt x="11" y="6"/>
                  </a:lnTo>
                  <a:lnTo>
                    <a:pt x="11" y="6"/>
                  </a:lnTo>
                  <a:lnTo>
                    <a:pt x="11" y="8"/>
                  </a:lnTo>
                  <a:lnTo>
                    <a:pt x="12" y="9"/>
                  </a:lnTo>
                  <a:lnTo>
                    <a:pt x="12" y="10"/>
                  </a:lnTo>
                  <a:lnTo>
                    <a:pt x="12" y="13"/>
                  </a:lnTo>
                  <a:lnTo>
                    <a:pt x="12" y="14"/>
                  </a:lnTo>
                  <a:lnTo>
                    <a:pt x="12" y="15"/>
                  </a:lnTo>
                  <a:lnTo>
                    <a:pt x="12" y="18"/>
                  </a:lnTo>
                  <a:lnTo>
                    <a:pt x="13" y="24"/>
                  </a:lnTo>
                  <a:lnTo>
                    <a:pt x="13" y="25"/>
                  </a:lnTo>
                  <a:lnTo>
                    <a:pt x="13" y="27"/>
                  </a:lnTo>
                  <a:lnTo>
                    <a:pt x="13" y="30"/>
                  </a:lnTo>
                  <a:lnTo>
                    <a:pt x="13" y="37"/>
                  </a:lnTo>
                  <a:lnTo>
                    <a:pt x="13" y="38"/>
                  </a:lnTo>
                  <a:lnTo>
                    <a:pt x="14" y="40"/>
                  </a:lnTo>
                  <a:lnTo>
                    <a:pt x="14" y="44"/>
                  </a:lnTo>
                  <a:lnTo>
                    <a:pt x="14" y="51"/>
                  </a:lnTo>
                  <a:lnTo>
                    <a:pt x="15" y="66"/>
                  </a:lnTo>
                  <a:lnTo>
                    <a:pt x="15" y="68"/>
                  </a:lnTo>
                  <a:lnTo>
                    <a:pt x="15" y="70"/>
                  </a:lnTo>
                  <a:lnTo>
                    <a:pt x="15" y="73"/>
                  </a:lnTo>
                  <a:lnTo>
                    <a:pt x="16" y="80"/>
                  </a:lnTo>
                  <a:lnTo>
                    <a:pt x="16" y="82"/>
                  </a:lnTo>
                  <a:lnTo>
                    <a:pt x="16" y="84"/>
                  </a:lnTo>
                  <a:lnTo>
                    <a:pt x="16" y="87"/>
                  </a:lnTo>
                  <a:lnTo>
                    <a:pt x="16" y="93"/>
                  </a:lnTo>
                  <a:lnTo>
                    <a:pt x="16" y="95"/>
                  </a:lnTo>
                  <a:lnTo>
                    <a:pt x="16" y="96"/>
                  </a:lnTo>
                  <a:lnTo>
                    <a:pt x="17" y="98"/>
                  </a:lnTo>
                  <a:lnTo>
                    <a:pt x="17" y="100"/>
                  </a:lnTo>
                  <a:lnTo>
                    <a:pt x="17" y="101"/>
                  </a:lnTo>
                  <a:lnTo>
                    <a:pt x="17" y="103"/>
                  </a:lnTo>
                  <a:lnTo>
                    <a:pt x="17" y="104"/>
                  </a:lnTo>
                  <a:lnTo>
                    <a:pt x="17" y="105"/>
                  </a:lnTo>
                  <a:lnTo>
                    <a:pt x="17" y="107"/>
                  </a:lnTo>
                  <a:lnTo>
                    <a:pt x="18" y="108"/>
                  </a:lnTo>
                  <a:lnTo>
                    <a:pt x="18" y="109"/>
                  </a:lnTo>
                  <a:lnTo>
                    <a:pt x="18" y="110"/>
                  </a:lnTo>
                  <a:lnTo>
                    <a:pt x="18" y="111"/>
                  </a:lnTo>
                  <a:lnTo>
                    <a:pt x="18" y="112"/>
                  </a:lnTo>
                  <a:lnTo>
                    <a:pt x="18" y="112"/>
                  </a:lnTo>
                  <a:lnTo>
                    <a:pt x="18" y="113"/>
                  </a:lnTo>
                  <a:lnTo>
                    <a:pt x="18" y="113"/>
                  </a:lnTo>
                  <a:lnTo>
                    <a:pt x="18" y="114"/>
                  </a:lnTo>
                  <a:lnTo>
                    <a:pt x="18" y="114"/>
                  </a:lnTo>
                  <a:lnTo>
                    <a:pt x="18" y="114"/>
                  </a:lnTo>
                  <a:lnTo>
                    <a:pt x="18" y="115"/>
                  </a:lnTo>
                  <a:lnTo>
                    <a:pt x="19" y="115"/>
                  </a:lnTo>
                  <a:lnTo>
                    <a:pt x="19" y="115"/>
                  </a:lnTo>
                  <a:lnTo>
                    <a:pt x="19" y="115"/>
                  </a:lnTo>
                  <a:lnTo>
                    <a:pt x="19" y="116"/>
                  </a:lnTo>
                  <a:lnTo>
                    <a:pt x="19" y="116"/>
                  </a:lnTo>
                  <a:lnTo>
                    <a:pt x="19" y="116"/>
                  </a:lnTo>
                  <a:lnTo>
                    <a:pt x="19" y="116"/>
                  </a:lnTo>
                  <a:lnTo>
                    <a:pt x="19" y="115"/>
                  </a:lnTo>
                  <a:lnTo>
                    <a:pt x="19" y="115"/>
                  </a:lnTo>
                  <a:lnTo>
                    <a:pt x="19" y="115"/>
                  </a:lnTo>
                  <a:lnTo>
                    <a:pt x="20" y="115"/>
                  </a:lnTo>
                  <a:lnTo>
                    <a:pt x="20" y="114"/>
                  </a:lnTo>
                  <a:lnTo>
                    <a:pt x="20" y="114"/>
                  </a:lnTo>
                  <a:lnTo>
                    <a:pt x="20" y="114"/>
                  </a:lnTo>
                  <a:lnTo>
                    <a:pt x="20" y="113"/>
                  </a:lnTo>
                  <a:lnTo>
                    <a:pt x="20" y="112"/>
                  </a:lnTo>
                  <a:lnTo>
                    <a:pt x="20" y="112"/>
                  </a:lnTo>
                  <a:lnTo>
                    <a:pt x="20" y="111"/>
                  </a:lnTo>
                  <a:lnTo>
                    <a:pt x="20" y="111"/>
                  </a:lnTo>
                  <a:lnTo>
                    <a:pt x="20" y="110"/>
                  </a:lnTo>
                  <a:lnTo>
                    <a:pt x="20" y="109"/>
                  </a:lnTo>
                  <a:lnTo>
                    <a:pt x="21" y="107"/>
                  </a:lnTo>
                  <a:lnTo>
                    <a:pt x="21" y="106"/>
                  </a:lnTo>
                  <a:lnTo>
                    <a:pt x="21" y="106"/>
                  </a:lnTo>
                  <a:lnTo>
                    <a:pt x="21" y="104"/>
                  </a:lnTo>
                  <a:lnTo>
                    <a:pt x="21" y="99"/>
                  </a:lnTo>
                  <a:lnTo>
                    <a:pt x="21" y="98"/>
                  </a:lnTo>
                  <a:lnTo>
                    <a:pt x="21" y="96"/>
                  </a:lnTo>
                  <a:lnTo>
                    <a:pt x="22" y="94"/>
                  </a:lnTo>
                  <a:lnTo>
                    <a:pt x="22" y="88"/>
                  </a:lnTo>
                  <a:lnTo>
                    <a:pt x="22" y="86"/>
                  </a:lnTo>
                  <a:lnTo>
                    <a:pt x="22" y="85"/>
                  </a:lnTo>
                  <a:lnTo>
                    <a:pt x="22" y="82"/>
                  </a:lnTo>
                  <a:lnTo>
                    <a:pt x="23" y="76"/>
                  </a:lnTo>
                  <a:lnTo>
                    <a:pt x="23" y="62"/>
                  </a:lnTo>
                  <a:lnTo>
                    <a:pt x="23" y="60"/>
                  </a:lnTo>
                  <a:lnTo>
                    <a:pt x="24" y="59"/>
                  </a:lnTo>
                  <a:lnTo>
                    <a:pt x="24" y="55"/>
                  </a:lnTo>
                  <a:lnTo>
                    <a:pt x="24" y="48"/>
                  </a:lnTo>
                  <a:lnTo>
                    <a:pt x="25" y="35"/>
                  </a:lnTo>
                  <a:lnTo>
                    <a:pt x="25" y="34"/>
                  </a:lnTo>
                  <a:lnTo>
                    <a:pt x="25" y="32"/>
                  </a:lnTo>
                  <a:lnTo>
                    <a:pt x="25" y="29"/>
                  </a:lnTo>
                  <a:lnTo>
                    <a:pt x="25" y="23"/>
                  </a:lnTo>
                  <a:lnTo>
                    <a:pt x="26" y="22"/>
                  </a:lnTo>
                  <a:lnTo>
                    <a:pt x="26" y="21"/>
                  </a:lnTo>
                  <a:lnTo>
                    <a:pt x="26" y="18"/>
                  </a:lnTo>
                  <a:lnTo>
                    <a:pt x="26" y="13"/>
                  </a:lnTo>
                  <a:lnTo>
                    <a:pt x="26" y="12"/>
                  </a:lnTo>
                  <a:lnTo>
                    <a:pt x="26" y="11"/>
                  </a:lnTo>
                  <a:lnTo>
                    <a:pt x="26" y="9"/>
                  </a:lnTo>
                  <a:lnTo>
                    <a:pt x="26" y="8"/>
                  </a:lnTo>
                  <a:lnTo>
                    <a:pt x="27" y="7"/>
                  </a:lnTo>
                  <a:lnTo>
                    <a:pt x="27" y="6"/>
                  </a:lnTo>
                  <a:lnTo>
                    <a:pt x="27" y="5"/>
                  </a:lnTo>
                  <a:lnTo>
                    <a:pt x="27" y="4"/>
                  </a:lnTo>
                  <a:lnTo>
                    <a:pt x="27" y="4"/>
                  </a:lnTo>
                  <a:lnTo>
                    <a:pt x="27" y="3"/>
                  </a:lnTo>
                  <a:lnTo>
                    <a:pt x="27" y="2"/>
                  </a:lnTo>
                  <a:lnTo>
                    <a:pt x="27" y="2"/>
                  </a:lnTo>
                  <a:lnTo>
                    <a:pt x="27" y="2"/>
                  </a:lnTo>
                  <a:lnTo>
                    <a:pt x="28" y="1"/>
                  </a:lnTo>
                  <a:lnTo>
                    <a:pt x="28" y="1"/>
                  </a:lnTo>
                  <a:lnTo>
                    <a:pt x="28" y="0"/>
                  </a:lnTo>
                  <a:lnTo>
                    <a:pt x="28" y="0"/>
                  </a:lnTo>
                  <a:lnTo>
                    <a:pt x="28" y="0"/>
                  </a:lnTo>
                  <a:lnTo>
                    <a:pt x="28" y="0"/>
                  </a:lnTo>
                  <a:lnTo>
                    <a:pt x="28" y="0"/>
                  </a:lnTo>
                  <a:lnTo>
                    <a:pt x="28" y="0"/>
                  </a:lnTo>
                  <a:lnTo>
                    <a:pt x="28" y="0"/>
                  </a:lnTo>
                  <a:lnTo>
                    <a:pt x="28" y="0"/>
                  </a:lnTo>
                  <a:lnTo>
                    <a:pt x="28" y="0"/>
                  </a:lnTo>
                  <a:lnTo>
                    <a:pt x="28" y="0"/>
                  </a:lnTo>
                  <a:lnTo>
                    <a:pt x="29" y="0"/>
                  </a:lnTo>
                  <a:lnTo>
                    <a:pt x="29" y="1"/>
                  </a:lnTo>
                  <a:lnTo>
                    <a:pt x="29" y="1"/>
                  </a:lnTo>
                  <a:lnTo>
                    <a:pt x="29" y="2"/>
                  </a:lnTo>
                  <a:lnTo>
                    <a:pt x="29" y="2"/>
                  </a:lnTo>
                  <a:lnTo>
                    <a:pt x="29" y="2"/>
                  </a:lnTo>
                  <a:lnTo>
                    <a:pt x="29" y="3"/>
                  </a:lnTo>
                  <a:lnTo>
                    <a:pt x="29" y="4"/>
                  </a:lnTo>
                  <a:lnTo>
                    <a:pt x="29" y="4"/>
                  </a:lnTo>
                  <a:lnTo>
                    <a:pt x="30" y="5"/>
                  </a:lnTo>
                  <a:lnTo>
                    <a:pt x="30" y="6"/>
                  </a:lnTo>
                  <a:lnTo>
                    <a:pt x="30" y="8"/>
                  </a:lnTo>
                  <a:lnTo>
                    <a:pt x="30" y="9"/>
                  </a:lnTo>
                  <a:lnTo>
                    <a:pt x="30" y="10"/>
                  </a:lnTo>
                  <a:lnTo>
                    <a:pt x="30" y="12"/>
                  </a:lnTo>
                  <a:lnTo>
                    <a:pt x="30" y="17"/>
                  </a:lnTo>
                  <a:lnTo>
                    <a:pt x="31" y="19"/>
                  </a:lnTo>
                  <a:lnTo>
                    <a:pt x="31" y="20"/>
                  </a:lnTo>
                  <a:lnTo>
                    <a:pt x="31" y="23"/>
                  </a:lnTo>
                  <a:lnTo>
                    <a:pt x="31" y="29"/>
                  </a:lnTo>
                  <a:lnTo>
                    <a:pt x="32" y="43"/>
                  </a:lnTo>
                  <a:lnTo>
                    <a:pt x="34" y="72"/>
                  </a:lnTo>
                  <a:lnTo>
                    <a:pt x="34" y="74"/>
                  </a:lnTo>
                  <a:lnTo>
                    <a:pt x="34" y="76"/>
                  </a:lnTo>
                  <a:lnTo>
                    <a:pt x="34" y="79"/>
                  </a:lnTo>
                  <a:lnTo>
                    <a:pt x="34" y="86"/>
                  </a:lnTo>
                  <a:lnTo>
                    <a:pt x="34" y="87"/>
                  </a:lnTo>
                  <a:lnTo>
                    <a:pt x="34" y="88"/>
                  </a:lnTo>
                  <a:lnTo>
                    <a:pt x="34" y="91"/>
                  </a:lnTo>
                  <a:lnTo>
                    <a:pt x="35" y="97"/>
                  </a:lnTo>
                  <a:lnTo>
                    <a:pt x="35" y="98"/>
                  </a:lnTo>
                  <a:lnTo>
                    <a:pt x="35" y="99"/>
                  </a:lnTo>
                  <a:lnTo>
                    <a:pt x="35" y="102"/>
                  </a:lnTo>
                  <a:lnTo>
                    <a:pt x="35" y="103"/>
                  </a:lnTo>
                  <a:lnTo>
                    <a:pt x="35" y="104"/>
                  </a:lnTo>
                  <a:lnTo>
                    <a:pt x="36" y="106"/>
                  </a:lnTo>
                  <a:lnTo>
                    <a:pt x="36" y="107"/>
                  </a:lnTo>
                  <a:lnTo>
                    <a:pt x="36" y="108"/>
                  </a:lnTo>
                  <a:lnTo>
                    <a:pt x="36" y="108"/>
                  </a:lnTo>
                  <a:lnTo>
                    <a:pt x="36" y="109"/>
                  </a:lnTo>
                  <a:lnTo>
                    <a:pt x="36" y="110"/>
                  </a:lnTo>
                  <a:lnTo>
                    <a:pt x="36" y="111"/>
                  </a:lnTo>
                  <a:lnTo>
                    <a:pt x="36" y="112"/>
                  </a:lnTo>
                  <a:lnTo>
                    <a:pt x="37" y="113"/>
                  </a:lnTo>
                  <a:lnTo>
                    <a:pt x="37" y="113"/>
                  </a:lnTo>
                  <a:lnTo>
                    <a:pt x="37" y="114"/>
                  </a:lnTo>
                  <a:lnTo>
                    <a:pt x="37" y="114"/>
                  </a:lnTo>
                  <a:lnTo>
                    <a:pt x="37" y="114"/>
                  </a:lnTo>
                  <a:lnTo>
                    <a:pt x="37" y="115"/>
                  </a:lnTo>
                  <a:lnTo>
                    <a:pt x="37" y="115"/>
                  </a:lnTo>
                  <a:lnTo>
                    <a:pt x="37" y="115"/>
                  </a:lnTo>
                  <a:lnTo>
                    <a:pt x="37" y="115"/>
                  </a:lnTo>
                  <a:lnTo>
                    <a:pt x="37" y="116"/>
                  </a:lnTo>
                  <a:lnTo>
                    <a:pt x="37" y="116"/>
                  </a:lnTo>
                  <a:lnTo>
                    <a:pt x="37" y="116"/>
                  </a:lnTo>
                  <a:lnTo>
                    <a:pt x="37" y="116"/>
                  </a:lnTo>
                  <a:lnTo>
                    <a:pt x="38" y="115"/>
                  </a:lnTo>
                  <a:lnTo>
                    <a:pt x="38" y="115"/>
                  </a:lnTo>
                  <a:lnTo>
                    <a:pt x="38" y="115"/>
                  </a:lnTo>
                  <a:lnTo>
                    <a:pt x="38" y="115"/>
                  </a:lnTo>
                  <a:lnTo>
                    <a:pt x="38" y="114"/>
                  </a:lnTo>
                  <a:lnTo>
                    <a:pt x="38" y="114"/>
                  </a:lnTo>
                  <a:lnTo>
                    <a:pt x="38" y="114"/>
                  </a:lnTo>
                  <a:lnTo>
                    <a:pt x="38" y="113"/>
                  </a:lnTo>
                  <a:lnTo>
                    <a:pt x="38" y="113"/>
                  </a:lnTo>
                  <a:lnTo>
                    <a:pt x="38" y="112"/>
                  </a:lnTo>
                  <a:lnTo>
                    <a:pt x="39" y="112"/>
                  </a:lnTo>
                  <a:lnTo>
                    <a:pt x="39" y="111"/>
                  </a:lnTo>
                  <a:lnTo>
                    <a:pt x="39" y="110"/>
                  </a:lnTo>
                  <a:lnTo>
                    <a:pt x="39" y="109"/>
                  </a:lnTo>
                  <a:lnTo>
                    <a:pt x="39" y="108"/>
                  </a:lnTo>
                  <a:lnTo>
                    <a:pt x="39" y="107"/>
                  </a:lnTo>
                  <a:lnTo>
                    <a:pt x="39" y="105"/>
                  </a:lnTo>
                  <a:lnTo>
                    <a:pt x="39" y="104"/>
                  </a:lnTo>
                  <a:lnTo>
                    <a:pt x="39" y="103"/>
                  </a:lnTo>
                  <a:lnTo>
                    <a:pt x="40" y="100"/>
                  </a:lnTo>
                  <a:lnTo>
                    <a:pt x="40" y="95"/>
                  </a:lnTo>
                  <a:lnTo>
                    <a:pt x="40" y="93"/>
                  </a:lnTo>
                  <a:lnTo>
                    <a:pt x="40" y="92"/>
                  </a:lnTo>
                  <a:lnTo>
                    <a:pt x="40" y="88"/>
                  </a:lnTo>
                  <a:lnTo>
                    <a:pt x="41" y="82"/>
                  </a:lnTo>
                  <a:lnTo>
                    <a:pt x="41" y="80"/>
                  </a:lnTo>
                  <a:lnTo>
                    <a:pt x="41" y="78"/>
                  </a:lnTo>
                  <a:lnTo>
                    <a:pt x="41" y="75"/>
                  </a:lnTo>
                  <a:lnTo>
                    <a:pt x="41" y="67"/>
                  </a:lnTo>
                  <a:lnTo>
                    <a:pt x="42" y="52"/>
                  </a:lnTo>
                  <a:lnTo>
                    <a:pt x="42" y="50"/>
                  </a:lnTo>
                  <a:lnTo>
                    <a:pt x="42" y="48"/>
                  </a:lnTo>
                  <a:lnTo>
                    <a:pt x="43" y="45"/>
                  </a:lnTo>
                  <a:lnTo>
                    <a:pt x="43" y="38"/>
                  </a:lnTo>
                  <a:lnTo>
                    <a:pt x="43" y="36"/>
                  </a:lnTo>
                  <a:lnTo>
                    <a:pt x="43" y="34"/>
                  </a:lnTo>
                  <a:lnTo>
                    <a:pt x="43" y="31"/>
                  </a:lnTo>
                  <a:lnTo>
                    <a:pt x="44" y="24"/>
                  </a:lnTo>
                  <a:lnTo>
                    <a:pt x="44" y="23"/>
                  </a:lnTo>
                  <a:lnTo>
                    <a:pt x="44" y="21"/>
                  </a:lnTo>
                  <a:lnTo>
                    <a:pt x="44" y="18"/>
                  </a:lnTo>
                  <a:lnTo>
                    <a:pt x="44" y="17"/>
                  </a:lnTo>
                  <a:lnTo>
                    <a:pt x="44" y="16"/>
                  </a:lnTo>
                  <a:lnTo>
                    <a:pt x="45" y="13"/>
                  </a:lnTo>
                  <a:lnTo>
                    <a:pt x="45" y="12"/>
                  </a:lnTo>
                  <a:lnTo>
                    <a:pt x="45" y="11"/>
                  </a:lnTo>
                  <a:lnTo>
                    <a:pt x="45" y="9"/>
                  </a:lnTo>
                  <a:lnTo>
                    <a:pt x="45" y="8"/>
                  </a:lnTo>
                  <a:lnTo>
                    <a:pt x="45" y="7"/>
                  </a:lnTo>
                  <a:lnTo>
                    <a:pt x="45" y="5"/>
                  </a:lnTo>
                  <a:lnTo>
                    <a:pt x="45" y="4"/>
                  </a:lnTo>
                  <a:lnTo>
                    <a:pt x="45" y="4"/>
                  </a:lnTo>
                  <a:lnTo>
                    <a:pt x="45" y="3"/>
                  </a:lnTo>
                  <a:lnTo>
                    <a:pt x="46" y="2"/>
                  </a:lnTo>
                  <a:lnTo>
                    <a:pt x="46" y="2"/>
                  </a:lnTo>
                  <a:lnTo>
                    <a:pt x="46" y="1"/>
                  </a:lnTo>
                  <a:lnTo>
                    <a:pt x="46" y="1"/>
                  </a:lnTo>
                  <a:lnTo>
                    <a:pt x="46" y="0"/>
                  </a:lnTo>
                  <a:lnTo>
                    <a:pt x="46" y="0"/>
                  </a:lnTo>
                  <a:lnTo>
                    <a:pt x="46" y="0"/>
                  </a:lnTo>
                  <a:lnTo>
                    <a:pt x="46" y="0"/>
                  </a:lnTo>
                  <a:lnTo>
                    <a:pt x="46" y="0"/>
                  </a:lnTo>
                  <a:lnTo>
                    <a:pt x="47" y="0"/>
                  </a:lnTo>
                  <a:lnTo>
                    <a:pt x="47" y="0"/>
                  </a:lnTo>
                  <a:lnTo>
                    <a:pt x="47" y="0"/>
                  </a:lnTo>
                  <a:lnTo>
                    <a:pt x="47" y="0"/>
                  </a:lnTo>
                  <a:lnTo>
                    <a:pt x="47" y="0"/>
                  </a:lnTo>
                  <a:lnTo>
                    <a:pt x="47" y="0"/>
                  </a:lnTo>
                  <a:lnTo>
                    <a:pt x="47" y="0"/>
                  </a:lnTo>
                  <a:lnTo>
                    <a:pt x="47" y="1"/>
                  </a:lnTo>
                  <a:lnTo>
                    <a:pt x="47" y="1"/>
                  </a:lnTo>
                  <a:lnTo>
                    <a:pt x="47" y="2"/>
                  </a:lnTo>
                  <a:lnTo>
                    <a:pt x="47" y="2"/>
                  </a:lnTo>
                  <a:lnTo>
                    <a:pt x="47" y="3"/>
                  </a:lnTo>
                  <a:lnTo>
                    <a:pt x="48" y="4"/>
                  </a:lnTo>
                  <a:lnTo>
                    <a:pt x="48" y="4"/>
                  </a:lnTo>
                  <a:lnTo>
                    <a:pt x="48" y="5"/>
                  </a:lnTo>
                  <a:lnTo>
                    <a:pt x="48" y="6"/>
                  </a:lnTo>
                  <a:lnTo>
                    <a:pt x="48" y="7"/>
                  </a:lnTo>
                  <a:lnTo>
                    <a:pt x="48" y="8"/>
                  </a:lnTo>
                  <a:lnTo>
                    <a:pt x="48" y="10"/>
                  </a:lnTo>
                  <a:lnTo>
                    <a:pt x="48" y="11"/>
                  </a:lnTo>
                  <a:lnTo>
                    <a:pt x="48" y="12"/>
                  </a:lnTo>
                  <a:lnTo>
                    <a:pt x="49" y="14"/>
                  </a:lnTo>
                  <a:lnTo>
                    <a:pt x="49" y="20"/>
                  </a:lnTo>
                  <a:lnTo>
                    <a:pt x="49" y="21"/>
                  </a:lnTo>
                  <a:lnTo>
                    <a:pt x="49" y="22"/>
                  </a:lnTo>
                  <a:lnTo>
                    <a:pt x="49" y="25"/>
                  </a:lnTo>
                  <a:lnTo>
                    <a:pt x="50" y="32"/>
                  </a:lnTo>
                  <a:lnTo>
                    <a:pt x="50" y="34"/>
                  </a:lnTo>
                  <a:lnTo>
                    <a:pt x="50" y="35"/>
                  </a:lnTo>
                  <a:lnTo>
                    <a:pt x="50" y="39"/>
                  </a:lnTo>
                  <a:lnTo>
                    <a:pt x="50" y="46"/>
                  </a:lnTo>
                  <a:lnTo>
                    <a:pt x="51" y="61"/>
                  </a:lnTo>
                  <a:lnTo>
                    <a:pt x="51" y="62"/>
                  </a:lnTo>
                  <a:lnTo>
                    <a:pt x="51" y="64"/>
                  </a:lnTo>
                  <a:lnTo>
                    <a:pt x="51" y="68"/>
                  </a:lnTo>
                  <a:lnTo>
                    <a:pt x="52" y="74"/>
                  </a:lnTo>
                  <a:lnTo>
                    <a:pt x="52" y="76"/>
                  </a:lnTo>
                  <a:lnTo>
                    <a:pt x="52" y="78"/>
                  </a:lnTo>
                  <a:lnTo>
                    <a:pt x="52" y="81"/>
                  </a:lnTo>
                  <a:lnTo>
                    <a:pt x="53" y="87"/>
                  </a:lnTo>
                  <a:lnTo>
                    <a:pt x="53" y="89"/>
                  </a:lnTo>
                  <a:lnTo>
                    <a:pt x="53" y="90"/>
                  </a:lnTo>
                  <a:lnTo>
                    <a:pt x="53" y="93"/>
                  </a:lnTo>
                  <a:lnTo>
                    <a:pt x="53" y="94"/>
                  </a:lnTo>
                  <a:lnTo>
                    <a:pt x="53" y="96"/>
                  </a:lnTo>
                  <a:lnTo>
                    <a:pt x="53" y="98"/>
                  </a:lnTo>
                  <a:lnTo>
                    <a:pt x="53" y="99"/>
                  </a:lnTo>
                  <a:lnTo>
                    <a:pt x="53" y="101"/>
                  </a:lnTo>
                  <a:lnTo>
                    <a:pt x="54" y="103"/>
                  </a:lnTo>
                  <a:lnTo>
                    <a:pt x="54" y="104"/>
                  </a:lnTo>
                  <a:lnTo>
                    <a:pt x="54" y="105"/>
                  </a:lnTo>
                  <a:lnTo>
                    <a:pt x="54" y="107"/>
                  </a:lnTo>
                  <a:lnTo>
                    <a:pt x="54" y="108"/>
                  </a:lnTo>
                  <a:lnTo>
                    <a:pt x="54" y="109"/>
                  </a:lnTo>
                  <a:lnTo>
                    <a:pt x="54" y="109"/>
                  </a:lnTo>
                  <a:lnTo>
                    <a:pt x="54" y="110"/>
                  </a:lnTo>
                  <a:lnTo>
                    <a:pt x="54" y="111"/>
                  </a:lnTo>
                  <a:lnTo>
                    <a:pt x="55" y="112"/>
                  </a:lnTo>
                  <a:lnTo>
                    <a:pt x="55" y="112"/>
                  </a:lnTo>
                  <a:lnTo>
                    <a:pt x="55" y="113"/>
                  </a:lnTo>
                  <a:lnTo>
                    <a:pt x="55" y="113"/>
                  </a:lnTo>
                  <a:lnTo>
                    <a:pt x="55" y="114"/>
                  </a:lnTo>
                  <a:lnTo>
                    <a:pt x="55" y="114"/>
                  </a:lnTo>
                  <a:lnTo>
                    <a:pt x="55" y="114"/>
                  </a:lnTo>
                  <a:lnTo>
                    <a:pt x="55" y="115"/>
                  </a:lnTo>
                  <a:lnTo>
                    <a:pt x="55" y="115"/>
                  </a:lnTo>
                  <a:lnTo>
                    <a:pt x="55" y="115"/>
                  </a:lnTo>
                  <a:lnTo>
                    <a:pt x="55" y="115"/>
                  </a:lnTo>
                  <a:lnTo>
                    <a:pt x="55" y="116"/>
                  </a:lnTo>
                  <a:lnTo>
                    <a:pt x="55" y="116"/>
                  </a:lnTo>
                  <a:lnTo>
                    <a:pt x="56" y="116"/>
                  </a:lnTo>
                  <a:lnTo>
                    <a:pt x="56" y="116"/>
                  </a:lnTo>
                  <a:lnTo>
                    <a:pt x="56" y="115"/>
                  </a:lnTo>
                  <a:lnTo>
                    <a:pt x="56" y="115"/>
                  </a:lnTo>
                  <a:lnTo>
                    <a:pt x="56" y="115"/>
                  </a:lnTo>
                  <a:lnTo>
                    <a:pt x="56" y="115"/>
                  </a:lnTo>
                  <a:lnTo>
                    <a:pt x="56" y="114"/>
                  </a:lnTo>
                  <a:lnTo>
                    <a:pt x="56" y="114"/>
                  </a:lnTo>
                  <a:lnTo>
                    <a:pt x="56" y="114"/>
                  </a:lnTo>
                  <a:lnTo>
                    <a:pt x="56" y="113"/>
                  </a:lnTo>
                  <a:lnTo>
                    <a:pt x="57" y="113"/>
                  </a:lnTo>
                  <a:lnTo>
                    <a:pt x="57" y="112"/>
                  </a:lnTo>
                  <a:lnTo>
                    <a:pt x="57" y="111"/>
                  </a:lnTo>
                  <a:lnTo>
                    <a:pt x="57" y="110"/>
                  </a:lnTo>
                  <a:lnTo>
                    <a:pt x="57" y="109"/>
                  </a:lnTo>
                  <a:lnTo>
                    <a:pt x="57" y="107"/>
                  </a:lnTo>
                  <a:lnTo>
                    <a:pt x="57" y="106"/>
                  </a:lnTo>
                  <a:lnTo>
                    <a:pt x="57" y="105"/>
                  </a:lnTo>
                  <a:lnTo>
                    <a:pt x="57" y="103"/>
                  </a:lnTo>
                  <a:lnTo>
                    <a:pt x="58" y="102"/>
                  </a:lnTo>
                  <a:lnTo>
                    <a:pt x="58" y="100"/>
                  </a:lnTo>
                  <a:lnTo>
                    <a:pt x="58" y="98"/>
                  </a:lnTo>
                  <a:lnTo>
                    <a:pt x="58" y="92"/>
                  </a:lnTo>
                  <a:lnTo>
                    <a:pt x="58" y="91"/>
                  </a:lnTo>
                  <a:lnTo>
                    <a:pt x="58" y="89"/>
                  </a:lnTo>
                  <a:lnTo>
                    <a:pt x="59" y="86"/>
                  </a:lnTo>
                  <a:lnTo>
                    <a:pt x="59" y="79"/>
                  </a:lnTo>
                  <a:lnTo>
                    <a:pt x="60" y="64"/>
                  </a:lnTo>
                  <a:lnTo>
                    <a:pt x="60" y="62"/>
                  </a:lnTo>
                  <a:lnTo>
                    <a:pt x="60" y="60"/>
                  </a:lnTo>
                  <a:lnTo>
                    <a:pt x="60" y="57"/>
                  </a:lnTo>
                  <a:lnTo>
                    <a:pt x="61" y="49"/>
                  </a:lnTo>
                  <a:lnTo>
                    <a:pt x="61" y="47"/>
                  </a:lnTo>
                  <a:lnTo>
                    <a:pt x="61" y="46"/>
                  </a:lnTo>
                  <a:lnTo>
                    <a:pt x="61" y="42"/>
                  </a:lnTo>
                  <a:lnTo>
                    <a:pt x="61" y="35"/>
                  </a:lnTo>
                  <a:lnTo>
                    <a:pt x="61" y="33"/>
                  </a:lnTo>
                  <a:lnTo>
                    <a:pt x="61" y="31"/>
                  </a:lnTo>
                  <a:lnTo>
                    <a:pt x="62" y="28"/>
                  </a:lnTo>
                  <a:lnTo>
                    <a:pt x="62" y="22"/>
                  </a:lnTo>
                  <a:lnTo>
                    <a:pt x="62" y="20"/>
                  </a:lnTo>
                  <a:lnTo>
                    <a:pt x="62" y="19"/>
                  </a:lnTo>
                  <a:lnTo>
                    <a:pt x="62" y="16"/>
                  </a:lnTo>
                  <a:lnTo>
                    <a:pt x="63" y="11"/>
                  </a:lnTo>
                  <a:lnTo>
                    <a:pt x="63" y="10"/>
                  </a:lnTo>
                  <a:lnTo>
                    <a:pt x="63" y="9"/>
                  </a:lnTo>
                  <a:lnTo>
                    <a:pt x="63" y="7"/>
                  </a:lnTo>
                  <a:lnTo>
                    <a:pt x="63" y="6"/>
                  </a:lnTo>
                  <a:lnTo>
                    <a:pt x="63" y="6"/>
                  </a:lnTo>
                  <a:lnTo>
                    <a:pt x="63" y="4"/>
                  </a:lnTo>
                  <a:lnTo>
                    <a:pt x="63" y="4"/>
                  </a:lnTo>
                  <a:lnTo>
                    <a:pt x="64" y="3"/>
                  </a:lnTo>
                  <a:lnTo>
                    <a:pt x="64" y="2"/>
                  </a:lnTo>
                  <a:lnTo>
                    <a:pt x="64" y="2"/>
                  </a:lnTo>
                  <a:lnTo>
                    <a:pt x="64" y="1"/>
                  </a:lnTo>
                  <a:lnTo>
                    <a:pt x="64" y="1"/>
                  </a:lnTo>
                  <a:lnTo>
                    <a:pt x="64" y="1"/>
                  </a:lnTo>
                  <a:lnTo>
                    <a:pt x="64" y="0"/>
                  </a:lnTo>
                  <a:lnTo>
                    <a:pt x="64" y="0"/>
                  </a:lnTo>
                  <a:lnTo>
                    <a:pt x="64" y="0"/>
                  </a:lnTo>
                  <a:lnTo>
                    <a:pt x="64" y="0"/>
                  </a:lnTo>
                  <a:lnTo>
                    <a:pt x="65" y="0"/>
                  </a:lnTo>
                  <a:lnTo>
                    <a:pt x="65" y="0"/>
                  </a:lnTo>
                  <a:lnTo>
                    <a:pt x="65" y="0"/>
                  </a:lnTo>
                  <a:lnTo>
                    <a:pt x="65" y="0"/>
                  </a:lnTo>
                  <a:lnTo>
                    <a:pt x="65" y="0"/>
                  </a:lnTo>
                  <a:lnTo>
                    <a:pt x="65" y="0"/>
                  </a:lnTo>
                  <a:lnTo>
                    <a:pt x="65" y="0"/>
                  </a:lnTo>
                  <a:lnTo>
                    <a:pt x="65" y="1"/>
                  </a:lnTo>
                  <a:lnTo>
                    <a:pt x="65" y="1"/>
                  </a:lnTo>
                  <a:lnTo>
                    <a:pt x="65" y="1"/>
                  </a:lnTo>
                  <a:lnTo>
                    <a:pt x="65" y="2"/>
                  </a:lnTo>
                  <a:lnTo>
                    <a:pt x="65" y="2"/>
                  </a:lnTo>
                  <a:lnTo>
                    <a:pt x="65" y="3"/>
                  </a:lnTo>
                  <a:lnTo>
                    <a:pt x="66" y="4"/>
                  </a:lnTo>
                  <a:lnTo>
                    <a:pt x="66" y="4"/>
                  </a:lnTo>
                  <a:lnTo>
                    <a:pt x="66" y="5"/>
                  </a:lnTo>
                  <a:lnTo>
                    <a:pt x="66" y="6"/>
                  </a:lnTo>
                  <a:lnTo>
                    <a:pt x="66" y="6"/>
                  </a:lnTo>
                  <a:lnTo>
                    <a:pt x="66" y="7"/>
                  </a:lnTo>
                  <a:lnTo>
                    <a:pt x="66" y="9"/>
                  </a:lnTo>
                  <a:lnTo>
                    <a:pt x="66" y="10"/>
                  </a:lnTo>
                  <a:lnTo>
                    <a:pt x="66" y="11"/>
                  </a:lnTo>
                  <a:lnTo>
                    <a:pt x="67" y="13"/>
                  </a:lnTo>
                  <a:lnTo>
                    <a:pt x="67" y="18"/>
                  </a:lnTo>
                  <a:lnTo>
                    <a:pt x="67" y="20"/>
                  </a:lnTo>
                  <a:lnTo>
                    <a:pt x="67" y="21"/>
                  </a:lnTo>
                  <a:lnTo>
                    <a:pt x="67" y="24"/>
                  </a:lnTo>
                  <a:lnTo>
                    <a:pt x="68" y="30"/>
                  </a:lnTo>
                  <a:lnTo>
                    <a:pt x="68" y="43"/>
                  </a:lnTo>
                  <a:lnTo>
                    <a:pt x="69" y="45"/>
                  </a:lnTo>
                  <a:lnTo>
                    <a:pt x="69" y="47"/>
                  </a:lnTo>
                  <a:lnTo>
                    <a:pt x="69" y="50"/>
                  </a:lnTo>
                  <a:lnTo>
                    <a:pt x="69" y="58"/>
                  </a:lnTo>
                  <a:lnTo>
                    <a:pt x="70" y="73"/>
                  </a:lnTo>
                  <a:lnTo>
                    <a:pt x="70" y="75"/>
                  </a:lnTo>
                  <a:lnTo>
                    <a:pt x="70" y="77"/>
                  </a:lnTo>
                  <a:lnTo>
                    <a:pt x="70" y="81"/>
                  </a:lnTo>
                  <a:lnTo>
                    <a:pt x="71" y="88"/>
                  </a:lnTo>
                  <a:lnTo>
                    <a:pt x="71" y="89"/>
                  </a:lnTo>
                  <a:lnTo>
                    <a:pt x="71" y="91"/>
                  </a:lnTo>
                  <a:lnTo>
                    <a:pt x="71" y="94"/>
                  </a:lnTo>
                  <a:lnTo>
                    <a:pt x="71" y="100"/>
                  </a:lnTo>
                  <a:lnTo>
                    <a:pt x="71" y="101"/>
                  </a:lnTo>
                  <a:lnTo>
                    <a:pt x="72" y="102"/>
                  </a:lnTo>
                  <a:lnTo>
                    <a:pt x="72" y="104"/>
                  </a:lnTo>
                  <a:lnTo>
                    <a:pt x="72" y="106"/>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6" name="Freeform 93"/>
            <p:cNvSpPr>
              <a:spLocks/>
            </p:cNvSpPr>
            <p:nvPr/>
          </p:nvSpPr>
          <p:spPr bwMode="auto">
            <a:xfrm>
              <a:off x="5310" y="2186"/>
              <a:ext cx="71" cy="116"/>
            </a:xfrm>
            <a:custGeom>
              <a:avLst/>
              <a:gdLst/>
              <a:ahLst/>
              <a:cxnLst>
                <a:cxn ang="0">
                  <a:pos x="1" y="112"/>
                </a:cxn>
                <a:cxn ang="0">
                  <a:pos x="1" y="115"/>
                </a:cxn>
                <a:cxn ang="0">
                  <a:pos x="2" y="114"/>
                </a:cxn>
                <a:cxn ang="0">
                  <a:pos x="3" y="110"/>
                </a:cxn>
                <a:cxn ang="0">
                  <a:pos x="4" y="94"/>
                </a:cxn>
                <a:cxn ang="0">
                  <a:pos x="7" y="41"/>
                </a:cxn>
                <a:cxn ang="0">
                  <a:pos x="8" y="15"/>
                </a:cxn>
                <a:cxn ang="0">
                  <a:pos x="9" y="5"/>
                </a:cxn>
                <a:cxn ang="0">
                  <a:pos x="10" y="1"/>
                </a:cxn>
                <a:cxn ang="0">
                  <a:pos x="11" y="0"/>
                </a:cxn>
                <a:cxn ang="0">
                  <a:pos x="11" y="2"/>
                </a:cxn>
                <a:cxn ang="0">
                  <a:pos x="12" y="10"/>
                </a:cxn>
                <a:cxn ang="0">
                  <a:pos x="14" y="37"/>
                </a:cxn>
                <a:cxn ang="0">
                  <a:pos x="16" y="74"/>
                </a:cxn>
                <a:cxn ang="0">
                  <a:pos x="17" y="100"/>
                </a:cxn>
                <a:cxn ang="0">
                  <a:pos x="18" y="110"/>
                </a:cxn>
                <a:cxn ang="0">
                  <a:pos x="19" y="115"/>
                </a:cxn>
                <a:cxn ang="0">
                  <a:pos x="20" y="115"/>
                </a:cxn>
                <a:cxn ang="0">
                  <a:pos x="21" y="112"/>
                </a:cxn>
                <a:cxn ang="0">
                  <a:pos x="21" y="103"/>
                </a:cxn>
                <a:cxn ang="0">
                  <a:pos x="23" y="80"/>
                </a:cxn>
                <a:cxn ang="0">
                  <a:pos x="25" y="44"/>
                </a:cxn>
                <a:cxn ang="0">
                  <a:pos x="26" y="14"/>
                </a:cxn>
                <a:cxn ang="0">
                  <a:pos x="27" y="5"/>
                </a:cxn>
                <a:cxn ang="0">
                  <a:pos x="28" y="0"/>
                </a:cxn>
                <a:cxn ang="0">
                  <a:pos x="29" y="0"/>
                </a:cxn>
                <a:cxn ang="0">
                  <a:pos x="29" y="2"/>
                </a:cxn>
                <a:cxn ang="0">
                  <a:pos x="30" y="10"/>
                </a:cxn>
                <a:cxn ang="0">
                  <a:pos x="31" y="27"/>
                </a:cxn>
                <a:cxn ang="0">
                  <a:pos x="34" y="70"/>
                </a:cxn>
                <a:cxn ang="0">
                  <a:pos x="35" y="98"/>
                </a:cxn>
                <a:cxn ang="0">
                  <a:pos x="36" y="109"/>
                </a:cxn>
                <a:cxn ang="0">
                  <a:pos x="37" y="114"/>
                </a:cxn>
                <a:cxn ang="0">
                  <a:pos x="38" y="116"/>
                </a:cxn>
                <a:cxn ang="0">
                  <a:pos x="38" y="113"/>
                </a:cxn>
                <a:cxn ang="0">
                  <a:pos x="39" y="105"/>
                </a:cxn>
                <a:cxn ang="0">
                  <a:pos x="40" y="88"/>
                </a:cxn>
                <a:cxn ang="0">
                  <a:pos x="43" y="36"/>
                </a:cxn>
                <a:cxn ang="0">
                  <a:pos x="44" y="15"/>
                </a:cxn>
                <a:cxn ang="0">
                  <a:pos x="45" y="5"/>
                </a:cxn>
                <a:cxn ang="0">
                  <a:pos x="46" y="0"/>
                </a:cxn>
                <a:cxn ang="0">
                  <a:pos x="47" y="0"/>
                </a:cxn>
                <a:cxn ang="0">
                  <a:pos x="47" y="4"/>
                </a:cxn>
                <a:cxn ang="0">
                  <a:pos x="48" y="14"/>
                </a:cxn>
                <a:cxn ang="0">
                  <a:pos x="50" y="53"/>
                </a:cxn>
                <a:cxn ang="0">
                  <a:pos x="52" y="90"/>
                </a:cxn>
                <a:cxn ang="0">
                  <a:pos x="53" y="104"/>
                </a:cxn>
                <a:cxn ang="0">
                  <a:pos x="54" y="112"/>
                </a:cxn>
                <a:cxn ang="0">
                  <a:pos x="55" y="115"/>
                </a:cxn>
                <a:cxn ang="0">
                  <a:pos x="56" y="115"/>
                </a:cxn>
                <a:cxn ang="0">
                  <a:pos x="56" y="110"/>
                </a:cxn>
                <a:cxn ang="0">
                  <a:pos x="57" y="100"/>
                </a:cxn>
                <a:cxn ang="0">
                  <a:pos x="59" y="64"/>
                </a:cxn>
                <a:cxn ang="0">
                  <a:pos x="61" y="24"/>
                </a:cxn>
                <a:cxn ang="0">
                  <a:pos x="62" y="8"/>
                </a:cxn>
                <a:cxn ang="0">
                  <a:pos x="63" y="1"/>
                </a:cxn>
                <a:cxn ang="0">
                  <a:pos x="64" y="0"/>
                </a:cxn>
                <a:cxn ang="0">
                  <a:pos x="65" y="2"/>
                </a:cxn>
                <a:cxn ang="0">
                  <a:pos x="66" y="10"/>
                </a:cxn>
                <a:cxn ang="0">
                  <a:pos x="67" y="30"/>
                </a:cxn>
                <a:cxn ang="0">
                  <a:pos x="69" y="81"/>
                </a:cxn>
                <a:cxn ang="0">
                  <a:pos x="71" y="104"/>
                </a:cxn>
              </a:cxnLst>
              <a:rect l="0" t="0" r="r" b="b"/>
              <a:pathLst>
                <a:path w="71" h="116">
                  <a:moveTo>
                    <a:pt x="0" y="106"/>
                  </a:moveTo>
                  <a:lnTo>
                    <a:pt x="0" y="107"/>
                  </a:lnTo>
                  <a:lnTo>
                    <a:pt x="0" y="108"/>
                  </a:lnTo>
                  <a:lnTo>
                    <a:pt x="0" y="109"/>
                  </a:lnTo>
                  <a:lnTo>
                    <a:pt x="0" y="110"/>
                  </a:lnTo>
                  <a:lnTo>
                    <a:pt x="1" y="111"/>
                  </a:lnTo>
                  <a:lnTo>
                    <a:pt x="1" y="112"/>
                  </a:lnTo>
                  <a:lnTo>
                    <a:pt x="1" y="112"/>
                  </a:lnTo>
                  <a:lnTo>
                    <a:pt x="1" y="113"/>
                  </a:lnTo>
                  <a:lnTo>
                    <a:pt x="1" y="114"/>
                  </a:lnTo>
                  <a:lnTo>
                    <a:pt x="1" y="114"/>
                  </a:lnTo>
                  <a:lnTo>
                    <a:pt x="1" y="114"/>
                  </a:lnTo>
                  <a:lnTo>
                    <a:pt x="1" y="115"/>
                  </a:lnTo>
                  <a:lnTo>
                    <a:pt x="1" y="115"/>
                  </a:lnTo>
                  <a:lnTo>
                    <a:pt x="1" y="115"/>
                  </a:lnTo>
                  <a:lnTo>
                    <a:pt x="1" y="115"/>
                  </a:lnTo>
                  <a:lnTo>
                    <a:pt x="1" y="116"/>
                  </a:lnTo>
                  <a:lnTo>
                    <a:pt x="2" y="116"/>
                  </a:lnTo>
                  <a:lnTo>
                    <a:pt x="2" y="116"/>
                  </a:lnTo>
                  <a:lnTo>
                    <a:pt x="2" y="115"/>
                  </a:lnTo>
                  <a:lnTo>
                    <a:pt x="2" y="115"/>
                  </a:lnTo>
                  <a:lnTo>
                    <a:pt x="2" y="115"/>
                  </a:lnTo>
                  <a:lnTo>
                    <a:pt x="2" y="115"/>
                  </a:lnTo>
                  <a:lnTo>
                    <a:pt x="2" y="114"/>
                  </a:lnTo>
                  <a:lnTo>
                    <a:pt x="2" y="114"/>
                  </a:lnTo>
                  <a:lnTo>
                    <a:pt x="2" y="114"/>
                  </a:lnTo>
                  <a:lnTo>
                    <a:pt x="3" y="113"/>
                  </a:lnTo>
                  <a:lnTo>
                    <a:pt x="3" y="112"/>
                  </a:lnTo>
                  <a:lnTo>
                    <a:pt x="3" y="112"/>
                  </a:lnTo>
                  <a:lnTo>
                    <a:pt x="3" y="111"/>
                  </a:lnTo>
                  <a:lnTo>
                    <a:pt x="3" y="110"/>
                  </a:lnTo>
                  <a:lnTo>
                    <a:pt x="3" y="110"/>
                  </a:lnTo>
                  <a:lnTo>
                    <a:pt x="3" y="109"/>
                  </a:lnTo>
                  <a:lnTo>
                    <a:pt x="3" y="107"/>
                  </a:lnTo>
                  <a:lnTo>
                    <a:pt x="3" y="106"/>
                  </a:lnTo>
                  <a:lnTo>
                    <a:pt x="3" y="105"/>
                  </a:lnTo>
                  <a:lnTo>
                    <a:pt x="4" y="102"/>
                  </a:lnTo>
                  <a:lnTo>
                    <a:pt x="4" y="97"/>
                  </a:lnTo>
                  <a:lnTo>
                    <a:pt x="4" y="96"/>
                  </a:lnTo>
                  <a:lnTo>
                    <a:pt x="4" y="94"/>
                  </a:lnTo>
                  <a:lnTo>
                    <a:pt x="4" y="91"/>
                  </a:lnTo>
                  <a:lnTo>
                    <a:pt x="5" y="85"/>
                  </a:lnTo>
                  <a:lnTo>
                    <a:pt x="5" y="71"/>
                  </a:lnTo>
                  <a:lnTo>
                    <a:pt x="5" y="69"/>
                  </a:lnTo>
                  <a:lnTo>
                    <a:pt x="6" y="67"/>
                  </a:lnTo>
                  <a:lnTo>
                    <a:pt x="6" y="63"/>
                  </a:lnTo>
                  <a:lnTo>
                    <a:pt x="6" y="56"/>
                  </a:lnTo>
                  <a:lnTo>
                    <a:pt x="7" y="41"/>
                  </a:lnTo>
                  <a:lnTo>
                    <a:pt x="7" y="39"/>
                  </a:lnTo>
                  <a:lnTo>
                    <a:pt x="7" y="37"/>
                  </a:lnTo>
                  <a:lnTo>
                    <a:pt x="7" y="34"/>
                  </a:lnTo>
                  <a:lnTo>
                    <a:pt x="8" y="27"/>
                  </a:lnTo>
                  <a:lnTo>
                    <a:pt x="8" y="25"/>
                  </a:lnTo>
                  <a:lnTo>
                    <a:pt x="8" y="24"/>
                  </a:lnTo>
                  <a:lnTo>
                    <a:pt x="8" y="21"/>
                  </a:lnTo>
                  <a:lnTo>
                    <a:pt x="8" y="15"/>
                  </a:lnTo>
                  <a:lnTo>
                    <a:pt x="9" y="14"/>
                  </a:lnTo>
                  <a:lnTo>
                    <a:pt x="9" y="13"/>
                  </a:lnTo>
                  <a:lnTo>
                    <a:pt x="9" y="11"/>
                  </a:lnTo>
                  <a:lnTo>
                    <a:pt x="9" y="10"/>
                  </a:lnTo>
                  <a:lnTo>
                    <a:pt x="9" y="9"/>
                  </a:lnTo>
                  <a:lnTo>
                    <a:pt x="9" y="7"/>
                  </a:lnTo>
                  <a:lnTo>
                    <a:pt x="9" y="6"/>
                  </a:lnTo>
                  <a:lnTo>
                    <a:pt x="9" y="5"/>
                  </a:lnTo>
                  <a:lnTo>
                    <a:pt x="9" y="5"/>
                  </a:lnTo>
                  <a:lnTo>
                    <a:pt x="9" y="4"/>
                  </a:lnTo>
                  <a:lnTo>
                    <a:pt x="9" y="3"/>
                  </a:lnTo>
                  <a:lnTo>
                    <a:pt x="10" y="3"/>
                  </a:lnTo>
                  <a:lnTo>
                    <a:pt x="10" y="2"/>
                  </a:lnTo>
                  <a:lnTo>
                    <a:pt x="10" y="2"/>
                  </a:lnTo>
                  <a:lnTo>
                    <a:pt x="10" y="1"/>
                  </a:lnTo>
                  <a:lnTo>
                    <a:pt x="10" y="1"/>
                  </a:lnTo>
                  <a:lnTo>
                    <a:pt x="10" y="0"/>
                  </a:lnTo>
                  <a:lnTo>
                    <a:pt x="10" y="0"/>
                  </a:lnTo>
                  <a:lnTo>
                    <a:pt x="10" y="0"/>
                  </a:lnTo>
                  <a:lnTo>
                    <a:pt x="10" y="0"/>
                  </a:lnTo>
                  <a:lnTo>
                    <a:pt x="10" y="0"/>
                  </a:lnTo>
                  <a:lnTo>
                    <a:pt x="11" y="0"/>
                  </a:lnTo>
                  <a:lnTo>
                    <a:pt x="11" y="0"/>
                  </a:lnTo>
                  <a:lnTo>
                    <a:pt x="11" y="0"/>
                  </a:lnTo>
                  <a:lnTo>
                    <a:pt x="11" y="0"/>
                  </a:lnTo>
                  <a:lnTo>
                    <a:pt x="11" y="0"/>
                  </a:lnTo>
                  <a:lnTo>
                    <a:pt x="11" y="0"/>
                  </a:lnTo>
                  <a:lnTo>
                    <a:pt x="11" y="0"/>
                  </a:lnTo>
                  <a:lnTo>
                    <a:pt x="11" y="1"/>
                  </a:lnTo>
                  <a:lnTo>
                    <a:pt x="11" y="1"/>
                  </a:lnTo>
                  <a:lnTo>
                    <a:pt x="11" y="2"/>
                  </a:lnTo>
                  <a:lnTo>
                    <a:pt x="11" y="2"/>
                  </a:lnTo>
                  <a:lnTo>
                    <a:pt x="11" y="2"/>
                  </a:lnTo>
                  <a:lnTo>
                    <a:pt x="11" y="3"/>
                  </a:lnTo>
                  <a:lnTo>
                    <a:pt x="12" y="4"/>
                  </a:lnTo>
                  <a:lnTo>
                    <a:pt x="12" y="4"/>
                  </a:lnTo>
                  <a:lnTo>
                    <a:pt x="12" y="6"/>
                  </a:lnTo>
                  <a:lnTo>
                    <a:pt x="12" y="7"/>
                  </a:lnTo>
                  <a:lnTo>
                    <a:pt x="12" y="8"/>
                  </a:lnTo>
                  <a:lnTo>
                    <a:pt x="12" y="10"/>
                  </a:lnTo>
                  <a:lnTo>
                    <a:pt x="12" y="10"/>
                  </a:lnTo>
                  <a:lnTo>
                    <a:pt x="12" y="12"/>
                  </a:lnTo>
                  <a:lnTo>
                    <a:pt x="13" y="14"/>
                  </a:lnTo>
                  <a:lnTo>
                    <a:pt x="13" y="15"/>
                  </a:lnTo>
                  <a:lnTo>
                    <a:pt x="13" y="16"/>
                  </a:lnTo>
                  <a:lnTo>
                    <a:pt x="13" y="19"/>
                  </a:lnTo>
                  <a:lnTo>
                    <a:pt x="13" y="24"/>
                  </a:lnTo>
                  <a:lnTo>
                    <a:pt x="14" y="37"/>
                  </a:lnTo>
                  <a:lnTo>
                    <a:pt x="14" y="39"/>
                  </a:lnTo>
                  <a:lnTo>
                    <a:pt x="14" y="40"/>
                  </a:lnTo>
                  <a:lnTo>
                    <a:pt x="14" y="44"/>
                  </a:lnTo>
                  <a:lnTo>
                    <a:pt x="15" y="52"/>
                  </a:lnTo>
                  <a:lnTo>
                    <a:pt x="15" y="67"/>
                  </a:lnTo>
                  <a:lnTo>
                    <a:pt x="16" y="69"/>
                  </a:lnTo>
                  <a:lnTo>
                    <a:pt x="16" y="71"/>
                  </a:lnTo>
                  <a:lnTo>
                    <a:pt x="16" y="74"/>
                  </a:lnTo>
                  <a:lnTo>
                    <a:pt x="16" y="82"/>
                  </a:lnTo>
                  <a:lnTo>
                    <a:pt x="16" y="83"/>
                  </a:lnTo>
                  <a:lnTo>
                    <a:pt x="17" y="85"/>
                  </a:lnTo>
                  <a:lnTo>
                    <a:pt x="17" y="88"/>
                  </a:lnTo>
                  <a:lnTo>
                    <a:pt x="17" y="95"/>
                  </a:lnTo>
                  <a:lnTo>
                    <a:pt x="17" y="96"/>
                  </a:lnTo>
                  <a:lnTo>
                    <a:pt x="17" y="98"/>
                  </a:lnTo>
                  <a:lnTo>
                    <a:pt x="17" y="100"/>
                  </a:lnTo>
                  <a:lnTo>
                    <a:pt x="17" y="102"/>
                  </a:lnTo>
                  <a:lnTo>
                    <a:pt x="18" y="103"/>
                  </a:lnTo>
                  <a:lnTo>
                    <a:pt x="18" y="105"/>
                  </a:lnTo>
                  <a:lnTo>
                    <a:pt x="18" y="106"/>
                  </a:lnTo>
                  <a:lnTo>
                    <a:pt x="18" y="107"/>
                  </a:lnTo>
                  <a:lnTo>
                    <a:pt x="18" y="108"/>
                  </a:lnTo>
                  <a:lnTo>
                    <a:pt x="18" y="109"/>
                  </a:lnTo>
                  <a:lnTo>
                    <a:pt x="18" y="110"/>
                  </a:lnTo>
                  <a:lnTo>
                    <a:pt x="18" y="111"/>
                  </a:lnTo>
                  <a:lnTo>
                    <a:pt x="18" y="112"/>
                  </a:lnTo>
                  <a:lnTo>
                    <a:pt x="19" y="112"/>
                  </a:lnTo>
                  <a:lnTo>
                    <a:pt x="19" y="113"/>
                  </a:lnTo>
                  <a:lnTo>
                    <a:pt x="19" y="113"/>
                  </a:lnTo>
                  <a:lnTo>
                    <a:pt x="19" y="114"/>
                  </a:lnTo>
                  <a:lnTo>
                    <a:pt x="19" y="114"/>
                  </a:lnTo>
                  <a:lnTo>
                    <a:pt x="19" y="115"/>
                  </a:lnTo>
                  <a:lnTo>
                    <a:pt x="19" y="115"/>
                  </a:lnTo>
                  <a:lnTo>
                    <a:pt x="19" y="115"/>
                  </a:lnTo>
                  <a:lnTo>
                    <a:pt x="19" y="115"/>
                  </a:lnTo>
                  <a:lnTo>
                    <a:pt x="19" y="116"/>
                  </a:lnTo>
                  <a:lnTo>
                    <a:pt x="19" y="116"/>
                  </a:lnTo>
                  <a:lnTo>
                    <a:pt x="20" y="116"/>
                  </a:lnTo>
                  <a:lnTo>
                    <a:pt x="20" y="116"/>
                  </a:lnTo>
                  <a:lnTo>
                    <a:pt x="20" y="115"/>
                  </a:lnTo>
                  <a:lnTo>
                    <a:pt x="20" y="115"/>
                  </a:lnTo>
                  <a:lnTo>
                    <a:pt x="20" y="115"/>
                  </a:lnTo>
                  <a:lnTo>
                    <a:pt x="20" y="114"/>
                  </a:lnTo>
                  <a:lnTo>
                    <a:pt x="20" y="114"/>
                  </a:lnTo>
                  <a:lnTo>
                    <a:pt x="20" y="114"/>
                  </a:lnTo>
                  <a:lnTo>
                    <a:pt x="20" y="113"/>
                  </a:lnTo>
                  <a:lnTo>
                    <a:pt x="20" y="113"/>
                  </a:lnTo>
                  <a:lnTo>
                    <a:pt x="21" y="112"/>
                  </a:lnTo>
                  <a:lnTo>
                    <a:pt x="21" y="112"/>
                  </a:lnTo>
                  <a:lnTo>
                    <a:pt x="21" y="110"/>
                  </a:lnTo>
                  <a:lnTo>
                    <a:pt x="21" y="109"/>
                  </a:lnTo>
                  <a:lnTo>
                    <a:pt x="21" y="108"/>
                  </a:lnTo>
                  <a:lnTo>
                    <a:pt x="21" y="107"/>
                  </a:lnTo>
                  <a:lnTo>
                    <a:pt x="21" y="106"/>
                  </a:lnTo>
                  <a:lnTo>
                    <a:pt x="21" y="105"/>
                  </a:lnTo>
                  <a:lnTo>
                    <a:pt x="21" y="103"/>
                  </a:lnTo>
                  <a:lnTo>
                    <a:pt x="21" y="101"/>
                  </a:lnTo>
                  <a:lnTo>
                    <a:pt x="22" y="100"/>
                  </a:lnTo>
                  <a:lnTo>
                    <a:pt x="22" y="98"/>
                  </a:lnTo>
                  <a:lnTo>
                    <a:pt x="22" y="92"/>
                  </a:lnTo>
                  <a:lnTo>
                    <a:pt x="22" y="91"/>
                  </a:lnTo>
                  <a:lnTo>
                    <a:pt x="22" y="89"/>
                  </a:lnTo>
                  <a:lnTo>
                    <a:pt x="23" y="86"/>
                  </a:lnTo>
                  <a:lnTo>
                    <a:pt x="23" y="80"/>
                  </a:lnTo>
                  <a:lnTo>
                    <a:pt x="23" y="78"/>
                  </a:lnTo>
                  <a:lnTo>
                    <a:pt x="23" y="76"/>
                  </a:lnTo>
                  <a:lnTo>
                    <a:pt x="23" y="73"/>
                  </a:lnTo>
                  <a:lnTo>
                    <a:pt x="24" y="66"/>
                  </a:lnTo>
                  <a:lnTo>
                    <a:pt x="24" y="52"/>
                  </a:lnTo>
                  <a:lnTo>
                    <a:pt x="24" y="50"/>
                  </a:lnTo>
                  <a:lnTo>
                    <a:pt x="24" y="48"/>
                  </a:lnTo>
                  <a:lnTo>
                    <a:pt x="25" y="44"/>
                  </a:lnTo>
                  <a:lnTo>
                    <a:pt x="25" y="38"/>
                  </a:lnTo>
                  <a:lnTo>
                    <a:pt x="26" y="25"/>
                  </a:lnTo>
                  <a:lnTo>
                    <a:pt x="26" y="23"/>
                  </a:lnTo>
                  <a:lnTo>
                    <a:pt x="26" y="22"/>
                  </a:lnTo>
                  <a:lnTo>
                    <a:pt x="26" y="19"/>
                  </a:lnTo>
                  <a:lnTo>
                    <a:pt x="26" y="18"/>
                  </a:lnTo>
                  <a:lnTo>
                    <a:pt x="26" y="17"/>
                  </a:lnTo>
                  <a:lnTo>
                    <a:pt x="26" y="14"/>
                  </a:lnTo>
                  <a:lnTo>
                    <a:pt x="27" y="13"/>
                  </a:lnTo>
                  <a:lnTo>
                    <a:pt x="27" y="12"/>
                  </a:lnTo>
                  <a:lnTo>
                    <a:pt x="27" y="10"/>
                  </a:lnTo>
                  <a:lnTo>
                    <a:pt x="27" y="9"/>
                  </a:lnTo>
                  <a:lnTo>
                    <a:pt x="27" y="8"/>
                  </a:lnTo>
                  <a:lnTo>
                    <a:pt x="27" y="6"/>
                  </a:lnTo>
                  <a:lnTo>
                    <a:pt x="27" y="5"/>
                  </a:lnTo>
                  <a:lnTo>
                    <a:pt x="27" y="5"/>
                  </a:lnTo>
                  <a:lnTo>
                    <a:pt x="27" y="4"/>
                  </a:lnTo>
                  <a:lnTo>
                    <a:pt x="28" y="3"/>
                  </a:lnTo>
                  <a:lnTo>
                    <a:pt x="28" y="3"/>
                  </a:lnTo>
                  <a:lnTo>
                    <a:pt x="28" y="2"/>
                  </a:lnTo>
                  <a:lnTo>
                    <a:pt x="28" y="2"/>
                  </a:lnTo>
                  <a:lnTo>
                    <a:pt x="28" y="1"/>
                  </a:lnTo>
                  <a:lnTo>
                    <a:pt x="28" y="1"/>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1"/>
                  </a:lnTo>
                  <a:lnTo>
                    <a:pt x="29" y="1"/>
                  </a:lnTo>
                  <a:lnTo>
                    <a:pt x="29" y="2"/>
                  </a:lnTo>
                  <a:lnTo>
                    <a:pt x="29" y="2"/>
                  </a:lnTo>
                  <a:lnTo>
                    <a:pt x="29" y="2"/>
                  </a:lnTo>
                  <a:lnTo>
                    <a:pt x="30" y="3"/>
                  </a:lnTo>
                  <a:lnTo>
                    <a:pt x="30" y="4"/>
                  </a:lnTo>
                  <a:lnTo>
                    <a:pt x="30" y="4"/>
                  </a:lnTo>
                  <a:lnTo>
                    <a:pt x="30" y="5"/>
                  </a:lnTo>
                  <a:lnTo>
                    <a:pt x="30" y="7"/>
                  </a:lnTo>
                  <a:lnTo>
                    <a:pt x="30" y="8"/>
                  </a:lnTo>
                  <a:lnTo>
                    <a:pt x="30" y="8"/>
                  </a:lnTo>
                  <a:lnTo>
                    <a:pt x="30" y="10"/>
                  </a:lnTo>
                  <a:lnTo>
                    <a:pt x="30" y="11"/>
                  </a:lnTo>
                  <a:lnTo>
                    <a:pt x="30" y="12"/>
                  </a:lnTo>
                  <a:lnTo>
                    <a:pt x="31" y="15"/>
                  </a:lnTo>
                  <a:lnTo>
                    <a:pt x="31" y="16"/>
                  </a:lnTo>
                  <a:lnTo>
                    <a:pt x="31" y="17"/>
                  </a:lnTo>
                  <a:lnTo>
                    <a:pt x="31" y="20"/>
                  </a:lnTo>
                  <a:lnTo>
                    <a:pt x="31" y="26"/>
                  </a:lnTo>
                  <a:lnTo>
                    <a:pt x="31" y="27"/>
                  </a:lnTo>
                  <a:lnTo>
                    <a:pt x="32" y="29"/>
                  </a:lnTo>
                  <a:lnTo>
                    <a:pt x="32" y="32"/>
                  </a:lnTo>
                  <a:lnTo>
                    <a:pt x="32" y="39"/>
                  </a:lnTo>
                  <a:lnTo>
                    <a:pt x="33" y="54"/>
                  </a:lnTo>
                  <a:lnTo>
                    <a:pt x="33" y="56"/>
                  </a:lnTo>
                  <a:lnTo>
                    <a:pt x="33" y="58"/>
                  </a:lnTo>
                  <a:lnTo>
                    <a:pt x="33" y="62"/>
                  </a:lnTo>
                  <a:lnTo>
                    <a:pt x="34" y="70"/>
                  </a:lnTo>
                  <a:lnTo>
                    <a:pt x="34" y="84"/>
                  </a:lnTo>
                  <a:lnTo>
                    <a:pt x="34" y="86"/>
                  </a:lnTo>
                  <a:lnTo>
                    <a:pt x="34" y="87"/>
                  </a:lnTo>
                  <a:lnTo>
                    <a:pt x="35" y="91"/>
                  </a:lnTo>
                  <a:lnTo>
                    <a:pt x="35" y="92"/>
                  </a:lnTo>
                  <a:lnTo>
                    <a:pt x="35" y="94"/>
                  </a:lnTo>
                  <a:lnTo>
                    <a:pt x="35" y="97"/>
                  </a:lnTo>
                  <a:lnTo>
                    <a:pt x="35" y="98"/>
                  </a:lnTo>
                  <a:lnTo>
                    <a:pt x="35" y="99"/>
                  </a:lnTo>
                  <a:lnTo>
                    <a:pt x="35" y="102"/>
                  </a:lnTo>
                  <a:lnTo>
                    <a:pt x="36" y="103"/>
                  </a:lnTo>
                  <a:lnTo>
                    <a:pt x="36" y="104"/>
                  </a:lnTo>
                  <a:lnTo>
                    <a:pt x="36" y="106"/>
                  </a:lnTo>
                  <a:lnTo>
                    <a:pt x="36" y="108"/>
                  </a:lnTo>
                  <a:lnTo>
                    <a:pt x="36" y="108"/>
                  </a:lnTo>
                  <a:lnTo>
                    <a:pt x="36" y="109"/>
                  </a:lnTo>
                  <a:lnTo>
                    <a:pt x="36" y="110"/>
                  </a:lnTo>
                  <a:lnTo>
                    <a:pt x="36" y="111"/>
                  </a:lnTo>
                  <a:lnTo>
                    <a:pt x="36" y="112"/>
                  </a:lnTo>
                  <a:lnTo>
                    <a:pt x="36" y="112"/>
                  </a:lnTo>
                  <a:lnTo>
                    <a:pt x="37" y="113"/>
                  </a:lnTo>
                  <a:lnTo>
                    <a:pt x="37" y="114"/>
                  </a:lnTo>
                  <a:lnTo>
                    <a:pt x="37" y="114"/>
                  </a:lnTo>
                  <a:lnTo>
                    <a:pt x="37" y="114"/>
                  </a:lnTo>
                  <a:lnTo>
                    <a:pt x="37" y="115"/>
                  </a:lnTo>
                  <a:lnTo>
                    <a:pt x="37" y="115"/>
                  </a:lnTo>
                  <a:lnTo>
                    <a:pt x="37" y="115"/>
                  </a:lnTo>
                  <a:lnTo>
                    <a:pt x="37" y="115"/>
                  </a:lnTo>
                  <a:lnTo>
                    <a:pt x="37" y="116"/>
                  </a:lnTo>
                  <a:lnTo>
                    <a:pt x="37" y="116"/>
                  </a:lnTo>
                  <a:lnTo>
                    <a:pt x="38" y="116"/>
                  </a:lnTo>
                  <a:lnTo>
                    <a:pt x="38" y="116"/>
                  </a:lnTo>
                  <a:lnTo>
                    <a:pt x="38" y="115"/>
                  </a:lnTo>
                  <a:lnTo>
                    <a:pt x="38" y="115"/>
                  </a:lnTo>
                  <a:lnTo>
                    <a:pt x="38" y="115"/>
                  </a:lnTo>
                  <a:lnTo>
                    <a:pt x="38" y="115"/>
                  </a:lnTo>
                  <a:lnTo>
                    <a:pt x="38" y="114"/>
                  </a:lnTo>
                  <a:lnTo>
                    <a:pt x="38" y="114"/>
                  </a:lnTo>
                  <a:lnTo>
                    <a:pt x="38" y="113"/>
                  </a:lnTo>
                  <a:lnTo>
                    <a:pt x="38" y="113"/>
                  </a:lnTo>
                  <a:lnTo>
                    <a:pt x="38" y="112"/>
                  </a:lnTo>
                  <a:lnTo>
                    <a:pt x="38" y="112"/>
                  </a:lnTo>
                  <a:lnTo>
                    <a:pt x="38" y="111"/>
                  </a:lnTo>
                  <a:lnTo>
                    <a:pt x="39" y="110"/>
                  </a:lnTo>
                  <a:lnTo>
                    <a:pt x="39" y="109"/>
                  </a:lnTo>
                  <a:lnTo>
                    <a:pt x="39" y="108"/>
                  </a:lnTo>
                  <a:lnTo>
                    <a:pt x="39" y="106"/>
                  </a:lnTo>
                  <a:lnTo>
                    <a:pt x="39" y="105"/>
                  </a:lnTo>
                  <a:lnTo>
                    <a:pt x="39" y="104"/>
                  </a:lnTo>
                  <a:lnTo>
                    <a:pt x="39" y="102"/>
                  </a:lnTo>
                  <a:lnTo>
                    <a:pt x="40" y="100"/>
                  </a:lnTo>
                  <a:lnTo>
                    <a:pt x="40" y="99"/>
                  </a:lnTo>
                  <a:lnTo>
                    <a:pt x="40" y="96"/>
                  </a:lnTo>
                  <a:lnTo>
                    <a:pt x="40" y="91"/>
                  </a:lnTo>
                  <a:lnTo>
                    <a:pt x="40" y="89"/>
                  </a:lnTo>
                  <a:lnTo>
                    <a:pt x="40" y="88"/>
                  </a:lnTo>
                  <a:lnTo>
                    <a:pt x="40" y="85"/>
                  </a:lnTo>
                  <a:lnTo>
                    <a:pt x="41" y="78"/>
                  </a:lnTo>
                  <a:lnTo>
                    <a:pt x="42" y="64"/>
                  </a:lnTo>
                  <a:lnTo>
                    <a:pt x="42" y="62"/>
                  </a:lnTo>
                  <a:lnTo>
                    <a:pt x="42" y="61"/>
                  </a:lnTo>
                  <a:lnTo>
                    <a:pt x="42" y="57"/>
                  </a:lnTo>
                  <a:lnTo>
                    <a:pt x="42" y="50"/>
                  </a:lnTo>
                  <a:lnTo>
                    <a:pt x="43" y="36"/>
                  </a:lnTo>
                  <a:lnTo>
                    <a:pt x="43" y="34"/>
                  </a:lnTo>
                  <a:lnTo>
                    <a:pt x="43" y="32"/>
                  </a:lnTo>
                  <a:lnTo>
                    <a:pt x="43" y="29"/>
                  </a:lnTo>
                  <a:lnTo>
                    <a:pt x="44" y="22"/>
                  </a:lnTo>
                  <a:lnTo>
                    <a:pt x="44" y="21"/>
                  </a:lnTo>
                  <a:lnTo>
                    <a:pt x="44" y="20"/>
                  </a:lnTo>
                  <a:lnTo>
                    <a:pt x="44" y="17"/>
                  </a:lnTo>
                  <a:lnTo>
                    <a:pt x="44" y="15"/>
                  </a:lnTo>
                  <a:lnTo>
                    <a:pt x="44" y="14"/>
                  </a:lnTo>
                  <a:lnTo>
                    <a:pt x="44" y="12"/>
                  </a:lnTo>
                  <a:lnTo>
                    <a:pt x="44" y="10"/>
                  </a:lnTo>
                  <a:lnTo>
                    <a:pt x="45" y="9"/>
                  </a:lnTo>
                  <a:lnTo>
                    <a:pt x="45" y="8"/>
                  </a:lnTo>
                  <a:lnTo>
                    <a:pt x="45" y="7"/>
                  </a:lnTo>
                  <a:lnTo>
                    <a:pt x="45" y="6"/>
                  </a:lnTo>
                  <a:lnTo>
                    <a:pt x="45" y="5"/>
                  </a:lnTo>
                  <a:lnTo>
                    <a:pt x="45" y="4"/>
                  </a:lnTo>
                  <a:lnTo>
                    <a:pt x="45" y="3"/>
                  </a:lnTo>
                  <a:lnTo>
                    <a:pt x="45" y="2"/>
                  </a:lnTo>
                  <a:lnTo>
                    <a:pt x="46" y="2"/>
                  </a:lnTo>
                  <a:lnTo>
                    <a:pt x="46" y="1"/>
                  </a:lnTo>
                  <a:lnTo>
                    <a:pt x="46" y="1"/>
                  </a:lnTo>
                  <a:lnTo>
                    <a:pt x="46" y="1"/>
                  </a:lnTo>
                  <a:lnTo>
                    <a:pt x="46" y="0"/>
                  </a:lnTo>
                  <a:lnTo>
                    <a:pt x="46" y="0"/>
                  </a:lnTo>
                  <a:lnTo>
                    <a:pt x="46" y="0"/>
                  </a:lnTo>
                  <a:lnTo>
                    <a:pt x="46" y="0"/>
                  </a:lnTo>
                  <a:lnTo>
                    <a:pt x="46" y="0"/>
                  </a:lnTo>
                  <a:lnTo>
                    <a:pt x="46" y="0"/>
                  </a:lnTo>
                  <a:lnTo>
                    <a:pt x="46" y="0"/>
                  </a:lnTo>
                  <a:lnTo>
                    <a:pt x="46" y="0"/>
                  </a:lnTo>
                  <a:lnTo>
                    <a:pt x="47" y="0"/>
                  </a:lnTo>
                  <a:lnTo>
                    <a:pt x="47" y="0"/>
                  </a:lnTo>
                  <a:lnTo>
                    <a:pt x="47" y="1"/>
                  </a:lnTo>
                  <a:lnTo>
                    <a:pt x="47" y="1"/>
                  </a:lnTo>
                  <a:lnTo>
                    <a:pt x="47" y="2"/>
                  </a:lnTo>
                  <a:lnTo>
                    <a:pt x="47" y="2"/>
                  </a:lnTo>
                  <a:lnTo>
                    <a:pt x="47" y="3"/>
                  </a:lnTo>
                  <a:lnTo>
                    <a:pt x="47" y="3"/>
                  </a:lnTo>
                  <a:lnTo>
                    <a:pt x="47" y="4"/>
                  </a:lnTo>
                  <a:lnTo>
                    <a:pt x="48" y="5"/>
                  </a:lnTo>
                  <a:lnTo>
                    <a:pt x="48" y="6"/>
                  </a:lnTo>
                  <a:lnTo>
                    <a:pt x="48" y="7"/>
                  </a:lnTo>
                  <a:lnTo>
                    <a:pt x="48" y="8"/>
                  </a:lnTo>
                  <a:lnTo>
                    <a:pt x="48" y="10"/>
                  </a:lnTo>
                  <a:lnTo>
                    <a:pt x="48" y="11"/>
                  </a:lnTo>
                  <a:lnTo>
                    <a:pt x="48" y="13"/>
                  </a:lnTo>
                  <a:lnTo>
                    <a:pt x="48" y="14"/>
                  </a:lnTo>
                  <a:lnTo>
                    <a:pt x="48" y="16"/>
                  </a:lnTo>
                  <a:lnTo>
                    <a:pt x="49" y="18"/>
                  </a:lnTo>
                  <a:lnTo>
                    <a:pt x="49" y="25"/>
                  </a:lnTo>
                  <a:lnTo>
                    <a:pt x="49" y="26"/>
                  </a:lnTo>
                  <a:lnTo>
                    <a:pt x="49" y="28"/>
                  </a:lnTo>
                  <a:lnTo>
                    <a:pt x="49" y="31"/>
                  </a:lnTo>
                  <a:lnTo>
                    <a:pt x="50" y="38"/>
                  </a:lnTo>
                  <a:lnTo>
                    <a:pt x="50" y="53"/>
                  </a:lnTo>
                  <a:lnTo>
                    <a:pt x="51" y="55"/>
                  </a:lnTo>
                  <a:lnTo>
                    <a:pt x="51" y="57"/>
                  </a:lnTo>
                  <a:lnTo>
                    <a:pt x="51" y="61"/>
                  </a:lnTo>
                  <a:lnTo>
                    <a:pt x="51" y="69"/>
                  </a:lnTo>
                  <a:lnTo>
                    <a:pt x="52" y="83"/>
                  </a:lnTo>
                  <a:lnTo>
                    <a:pt x="52" y="85"/>
                  </a:lnTo>
                  <a:lnTo>
                    <a:pt x="52" y="86"/>
                  </a:lnTo>
                  <a:lnTo>
                    <a:pt x="52" y="90"/>
                  </a:lnTo>
                  <a:lnTo>
                    <a:pt x="52" y="91"/>
                  </a:lnTo>
                  <a:lnTo>
                    <a:pt x="52" y="93"/>
                  </a:lnTo>
                  <a:lnTo>
                    <a:pt x="53" y="96"/>
                  </a:lnTo>
                  <a:lnTo>
                    <a:pt x="53" y="97"/>
                  </a:lnTo>
                  <a:lnTo>
                    <a:pt x="53" y="99"/>
                  </a:lnTo>
                  <a:lnTo>
                    <a:pt x="53" y="101"/>
                  </a:lnTo>
                  <a:lnTo>
                    <a:pt x="53" y="102"/>
                  </a:lnTo>
                  <a:lnTo>
                    <a:pt x="53" y="104"/>
                  </a:lnTo>
                  <a:lnTo>
                    <a:pt x="54" y="106"/>
                  </a:lnTo>
                  <a:lnTo>
                    <a:pt x="54" y="107"/>
                  </a:lnTo>
                  <a:lnTo>
                    <a:pt x="54" y="108"/>
                  </a:lnTo>
                  <a:lnTo>
                    <a:pt x="54" y="109"/>
                  </a:lnTo>
                  <a:lnTo>
                    <a:pt x="54" y="110"/>
                  </a:lnTo>
                  <a:lnTo>
                    <a:pt x="54" y="110"/>
                  </a:lnTo>
                  <a:lnTo>
                    <a:pt x="54" y="111"/>
                  </a:lnTo>
                  <a:lnTo>
                    <a:pt x="54" y="112"/>
                  </a:lnTo>
                  <a:lnTo>
                    <a:pt x="54" y="113"/>
                  </a:lnTo>
                  <a:lnTo>
                    <a:pt x="54" y="113"/>
                  </a:lnTo>
                  <a:lnTo>
                    <a:pt x="54" y="114"/>
                  </a:lnTo>
                  <a:lnTo>
                    <a:pt x="54" y="114"/>
                  </a:lnTo>
                  <a:lnTo>
                    <a:pt x="55" y="114"/>
                  </a:lnTo>
                  <a:lnTo>
                    <a:pt x="55" y="115"/>
                  </a:lnTo>
                  <a:lnTo>
                    <a:pt x="55" y="115"/>
                  </a:lnTo>
                  <a:lnTo>
                    <a:pt x="55" y="115"/>
                  </a:lnTo>
                  <a:lnTo>
                    <a:pt x="55" y="116"/>
                  </a:lnTo>
                  <a:lnTo>
                    <a:pt x="55" y="116"/>
                  </a:lnTo>
                  <a:lnTo>
                    <a:pt x="55" y="116"/>
                  </a:lnTo>
                  <a:lnTo>
                    <a:pt x="55" y="116"/>
                  </a:lnTo>
                  <a:lnTo>
                    <a:pt x="55" y="115"/>
                  </a:lnTo>
                  <a:lnTo>
                    <a:pt x="55" y="115"/>
                  </a:lnTo>
                  <a:lnTo>
                    <a:pt x="56" y="115"/>
                  </a:lnTo>
                  <a:lnTo>
                    <a:pt x="56" y="115"/>
                  </a:lnTo>
                  <a:lnTo>
                    <a:pt x="56" y="114"/>
                  </a:lnTo>
                  <a:lnTo>
                    <a:pt x="56" y="114"/>
                  </a:lnTo>
                  <a:lnTo>
                    <a:pt x="56" y="114"/>
                  </a:lnTo>
                  <a:lnTo>
                    <a:pt x="56" y="113"/>
                  </a:lnTo>
                  <a:lnTo>
                    <a:pt x="56" y="113"/>
                  </a:lnTo>
                  <a:lnTo>
                    <a:pt x="56" y="112"/>
                  </a:lnTo>
                  <a:lnTo>
                    <a:pt x="56" y="111"/>
                  </a:lnTo>
                  <a:lnTo>
                    <a:pt x="56" y="110"/>
                  </a:lnTo>
                  <a:lnTo>
                    <a:pt x="56" y="109"/>
                  </a:lnTo>
                  <a:lnTo>
                    <a:pt x="56" y="108"/>
                  </a:lnTo>
                  <a:lnTo>
                    <a:pt x="57" y="106"/>
                  </a:lnTo>
                  <a:lnTo>
                    <a:pt x="57" y="106"/>
                  </a:lnTo>
                  <a:lnTo>
                    <a:pt x="57" y="104"/>
                  </a:lnTo>
                  <a:lnTo>
                    <a:pt x="57" y="102"/>
                  </a:lnTo>
                  <a:lnTo>
                    <a:pt x="57" y="101"/>
                  </a:lnTo>
                  <a:lnTo>
                    <a:pt x="57" y="100"/>
                  </a:lnTo>
                  <a:lnTo>
                    <a:pt x="57" y="97"/>
                  </a:lnTo>
                  <a:lnTo>
                    <a:pt x="58" y="92"/>
                  </a:lnTo>
                  <a:lnTo>
                    <a:pt x="58" y="90"/>
                  </a:lnTo>
                  <a:lnTo>
                    <a:pt x="58" y="89"/>
                  </a:lnTo>
                  <a:lnTo>
                    <a:pt x="58" y="86"/>
                  </a:lnTo>
                  <a:lnTo>
                    <a:pt x="58" y="79"/>
                  </a:lnTo>
                  <a:lnTo>
                    <a:pt x="59" y="66"/>
                  </a:lnTo>
                  <a:lnTo>
                    <a:pt x="59" y="64"/>
                  </a:lnTo>
                  <a:lnTo>
                    <a:pt x="59" y="62"/>
                  </a:lnTo>
                  <a:lnTo>
                    <a:pt x="60" y="58"/>
                  </a:lnTo>
                  <a:lnTo>
                    <a:pt x="60" y="51"/>
                  </a:lnTo>
                  <a:lnTo>
                    <a:pt x="60" y="37"/>
                  </a:lnTo>
                  <a:lnTo>
                    <a:pt x="61" y="35"/>
                  </a:lnTo>
                  <a:lnTo>
                    <a:pt x="61" y="34"/>
                  </a:lnTo>
                  <a:lnTo>
                    <a:pt x="61" y="30"/>
                  </a:lnTo>
                  <a:lnTo>
                    <a:pt x="61" y="24"/>
                  </a:lnTo>
                  <a:lnTo>
                    <a:pt x="61" y="22"/>
                  </a:lnTo>
                  <a:lnTo>
                    <a:pt x="61" y="20"/>
                  </a:lnTo>
                  <a:lnTo>
                    <a:pt x="62" y="18"/>
                  </a:lnTo>
                  <a:lnTo>
                    <a:pt x="62" y="12"/>
                  </a:lnTo>
                  <a:lnTo>
                    <a:pt x="62" y="11"/>
                  </a:lnTo>
                  <a:lnTo>
                    <a:pt x="62" y="10"/>
                  </a:lnTo>
                  <a:lnTo>
                    <a:pt x="62" y="9"/>
                  </a:lnTo>
                  <a:lnTo>
                    <a:pt x="62" y="8"/>
                  </a:lnTo>
                  <a:lnTo>
                    <a:pt x="62" y="7"/>
                  </a:lnTo>
                  <a:lnTo>
                    <a:pt x="63" y="6"/>
                  </a:lnTo>
                  <a:lnTo>
                    <a:pt x="63" y="4"/>
                  </a:lnTo>
                  <a:lnTo>
                    <a:pt x="63" y="4"/>
                  </a:lnTo>
                  <a:lnTo>
                    <a:pt x="63" y="3"/>
                  </a:lnTo>
                  <a:lnTo>
                    <a:pt x="63" y="2"/>
                  </a:lnTo>
                  <a:lnTo>
                    <a:pt x="63" y="2"/>
                  </a:lnTo>
                  <a:lnTo>
                    <a:pt x="63" y="1"/>
                  </a:lnTo>
                  <a:lnTo>
                    <a:pt x="63" y="1"/>
                  </a:lnTo>
                  <a:lnTo>
                    <a:pt x="63" y="0"/>
                  </a:lnTo>
                  <a:lnTo>
                    <a:pt x="64" y="0"/>
                  </a:lnTo>
                  <a:lnTo>
                    <a:pt x="64" y="0"/>
                  </a:lnTo>
                  <a:lnTo>
                    <a:pt x="64" y="0"/>
                  </a:lnTo>
                  <a:lnTo>
                    <a:pt x="64" y="0"/>
                  </a:lnTo>
                  <a:lnTo>
                    <a:pt x="64" y="0"/>
                  </a:lnTo>
                  <a:lnTo>
                    <a:pt x="64" y="0"/>
                  </a:lnTo>
                  <a:lnTo>
                    <a:pt x="64" y="0"/>
                  </a:lnTo>
                  <a:lnTo>
                    <a:pt x="64" y="0"/>
                  </a:lnTo>
                  <a:lnTo>
                    <a:pt x="64" y="0"/>
                  </a:lnTo>
                  <a:lnTo>
                    <a:pt x="64" y="0"/>
                  </a:lnTo>
                  <a:lnTo>
                    <a:pt x="64" y="1"/>
                  </a:lnTo>
                  <a:lnTo>
                    <a:pt x="64" y="1"/>
                  </a:lnTo>
                  <a:lnTo>
                    <a:pt x="65" y="2"/>
                  </a:lnTo>
                  <a:lnTo>
                    <a:pt x="65" y="2"/>
                  </a:lnTo>
                  <a:lnTo>
                    <a:pt x="65" y="3"/>
                  </a:lnTo>
                  <a:lnTo>
                    <a:pt x="65" y="4"/>
                  </a:lnTo>
                  <a:lnTo>
                    <a:pt x="65" y="4"/>
                  </a:lnTo>
                  <a:lnTo>
                    <a:pt x="65" y="5"/>
                  </a:lnTo>
                  <a:lnTo>
                    <a:pt x="65" y="6"/>
                  </a:lnTo>
                  <a:lnTo>
                    <a:pt x="65" y="8"/>
                  </a:lnTo>
                  <a:lnTo>
                    <a:pt x="66" y="9"/>
                  </a:lnTo>
                  <a:lnTo>
                    <a:pt x="66" y="10"/>
                  </a:lnTo>
                  <a:lnTo>
                    <a:pt x="66" y="12"/>
                  </a:lnTo>
                  <a:lnTo>
                    <a:pt x="66" y="14"/>
                  </a:lnTo>
                  <a:lnTo>
                    <a:pt x="66" y="15"/>
                  </a:lnTo>
                  <a:lnTo>
                    <a:pt x="66" y="18"/>
                  </a:lnTo>
                  <a:lnTo>
                    <a:pt x="66" y="24"/>
                  </a:lnTo>
                  <a:lnTo>
                    <a:pt x="67" y="25"/>
                  </a:lnTo>
                  <a:lnTo>
                    <a:pt x="67" y="27"/>
                  </a:lnTo>
                  <a:lnTo>
                    <a:pt x="67" y="30"/>
                  </a:lnTo>
                  <a:lnTo>
                    <a:pt x="67" y="36"/>
                  </a:lnTo>
                  <a:lnTo>
                    <a:pt x="68" y="50"/>
                  </a:lnTo>
                  <a:lnTo>
                    <a:pt x="68" y="52"/>
                  </a:lnTo>
                  <a:lnTo>
                    <a:pt x="68" y="54"/>
                  </a:lnTo>
                  <a:lnTo>
                    <a:pt x="68" y="58"/>
                  </a:lnTo>
                  <a:lnTo>
                    <a:pt x="69" y="65"/>
                  </a:lnTo>
                  <a:lnTo>
                    <a:pt x="69" y="79"/>
                  </a:lnTo>
                  <a:lnTo>
                    <a:pt x="69" y="81"/>
                  </a:lnTo>
                  <a:lnTo>
                    <a:pt x="70" y="82"/>
                  </a:lnTo>
                  <a:lnTo>
                    <a:pt x="70" y="86"/>
                  </a:lnTo>
                  <a:lnTo>
                    <a:pt x="70" y="92"/>
                  </a:lnTo>
                  <a:lnTo>
                    <a:pt x="70" y="93"/>
                  </a:lnTo>
                  <a:lnTo>
                    <a:pt x="70" y="95"/>
                  </a:lnTo>
                  <a:lnTo>
                    <a:pt x="70" y="98"/>
                  </a:lnTo>
                  <a:lnTo>
                    <a:pt x="71" y="102"/>
                  </a:lnTo>
                  <a:lnTo>
                    <a:pt x="71" y="104"/>
                  </a:lnTo>
                  <a:lnTo>
                    <a:pt x="71" y="105"/>
                  </a:lnTo>
                  <a:lnTo>
                    <a:pt x="71" y="107"/>
                  </a:lnTo>
                  <a:lnTo>
                    <a:pt x="71" y="108"/>
                  </a:lnTo>
                  <a:lnTo>
                    <a:pt x="71" y="108"/>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7" name="Freeform 94"/>
            <p:cNvSpPr>
              <a:spLocks/>
            </p:cNvSpPr>
            <p:nvPr/>
          </p:nvSpPr>
          <p:spPr bwMode="auto">
            <a:xfrm>
              <a:off x="5381" y="2186"/>
              <a:ext cx="73" cy="116"/>
            </a:xfrm>
            <a:custGeom>
              <a:avLst/>
              <a:gdLst/>
              <a:ahLst/>
              <a:cxnLst>
                <a:cxn ang="0">
                  <a:pos x="1" y="114"/>
                </a:cxn>
                <a:cxn ang="0">
                  <a:pos x="2" y="116"/>
                </a:cxn>
                <a:cxn ang="0">
                  <a:pos x="2" y="114"/>
                </a:cxn>
                <a:cxn ang="0">
                  <a:pos x="3" y="108"/>
                </a:cxn>
                <a:cxn ang="0">
                  <a:pos x="4" y="92"/>
                </a:cxn>
                <a:cxn ang="0">
                  <a:pos x="7" y="28"/>
                </a:cxn>
                <a:cxn ang="0">
                  <a:pos x="9" y="10"/>
                </a:cxn>
                <a:cxn ang="0">
                  <a:pos x="9" y="2"/>
                </a:cxn>
                <a:cxn ang="0">
                  <a:pos x="10" y="0"/>
                </a:cxn>
                <a:cxn ang="0">
                  <a:pos x="11" y="1"/>
                </a:cxn>
                <a:cxn ang="0">
                  <a:pos x="12" y="8"/>
                </a:cxn>
                <a:cxn ang="0">
                  <a:pos x="13" y="29"/>
                </a:cxn>
                <a:cxn ang="0">
                  <a:pos x="16" y="75"/>
                </a:cxn>
                <a:cxn ang="0">
                  <a:pos x="17" y="100"/>
                </a:cxn>
                <a:cxn ang="0">
                  <a:pos x="18" y="110"/>
                </a:cxn>
                <a:cxn ang="0">
                  <a:pos x="19" y="115"/>
                </a:cxn>
                <a:cxn ang="0">
                  <a:pos x="20" y="115"/>
                </a:cxn>
                <a:cxn ang="0">
                  <a:pos x="20" y="112"/>
                </a:cxn>
                <a:cxn ang="0">
                  <a:pos x="21" y="102"/>
                </a:cxn>
                <a:cxn ang="0">
                  <a:pos x="24" y="39"/>
                </a:cxn>
                <a:cxn ang="0">
                  <a:pos x="26" y="14"/>
                </a:cxn>
                <a:cxn ang="0">
                  <a:pos x="27" y="4"/>
                </a:cxn>
                <a:cxn ang="0">
                  <a:pos x="28" y="0"/>
                </a:cxn>
                <a:cxn ang="0">
                  <a:pos x="28" y="0"/>
                </a:cxn>
                <a:cxn ang="0">
                  <a:pos x="29" y="3"/>
                </a:cxn>
                <a:cxn ang="0">
                  <a:pos x="30" y="16"/>
                </a:cxn>
                <a:cxn ang="0">
                  <a:pos x="32" y="48"/>
                </a:cxn>
                <a:cxn ang="0">
                  <a:pos x="34" y="87"/>
                </a:cxn>
                <a:cxn ang="0">
                  <a:pos x="35" y="105"/>
                </a:cxn>
                <a:cxn ang="0">
                  <a:pos x="36" y="112"/>
                </a:cxn>
                <a:cxn ang="0">
                  <a:pos x="36" y="115"/>
                </a:cxn>
                <a:cxn ang="0">
                  <a:pos x="37" y="114"/>
                </a:cxn>
                <a:cxn ang="0">
                  <a:pos x="38" y="108"/>
                </a:cxn>
                <a:cxn ang="0">
                  <a:pos x="39" y="95"/>
                </a:cxn>
                <a:cxn ang="0">
                  <a:pos x="42" y="27"/>
                </a:cxn>
                <a:cxn ang="0">
                  <a:pos x="44" y="10"/>
                </a:cxn>
                <a:cxn ang="0">
                  <a:pos x="44" y="2"/>
                </a:cxn>
                <a:cxn ang="0">
                  <a:pos x="45" y="0"/>
                </a:cxn>
                <a:cxn ang="0">
                  <a:pos x="46" y="1"/>
                </a:cxn>
                <a:cxn ang="0">
                  <a:pos x="46" y="6"/>
                </a:cxn>
                <a:cxn ang="0">
                  <a:pos x="47" y="18"/>
                </a:cxn>
                <a:cxn ang="0">
                  <a:pos x="50" y="73"/>
                </a:cxn>
                <a:cxn ang="0">
                  <a:pos x="52" y="100"/>
                </a:cxn>
                <a:cxn ang="0">
                  <a:pos x="53" y="111"/>
                </a:cxn>
                <a:cxn ang="0">
                  <a:pos x="54" y="115"/>
                </a:cxn>
                <a:cxn ang="0">
                  <a:pos x="54" y="115"/>
                </a:cxn>
                <a:cxn ang="0">
                  <a:pos x="55" y="110"/>
                </a:cxn>
                <a:cxn ang="0">
                  <a:pos x="56" y="99"/>
                </a:cxn>
                <a:cxn ang="0">
                  <a:pos x="58" y="60"/>
                </a:cxn>
                <a:cxn ang="0">
                  <a:pos x="60" y="20"/>
                </a:cxn>
                <a:cxn ang="0">
                  <a:pos x="61" y="6"/>
                </a:cxn>
                <a:cxn ang="0">
                  <a:pos x="62" y="1"/>
                </a:cxn>
                <a:cxn ang="0">
                  <a:pos x="62" y="0"/>
                </a:cxn>
                <a:cxn ang="0">
                  <a:pos x="63" y="3"/>
                </a:cxn>
                <a:cxn ang="0">
                  <a:pos x="64" y="11"/>
                </a:cxn>
                <a:cxn ang="0">
                  <a:pos x="66" y="36"/>
                </a:cxn>
                <a:cxn ang="0">
                  <a:pos x="68" y="86"/>
                </a:cxn>
                <a:cxn ang="0">
                  <a:pos x="69" y="103"/>
                </a:cxn>
                <a:cxn ang="0">
                  <a:pos x="70" y="112"/>
                </a:cxn>
                <a:cxn ang="0">
                  <a:pos x="71" y="115"/>
                </a:cxn>
                <a:cxn ang="0">
                  <a:pos x="71" y="115"/>
                </a:cxn>
                <a:cxn ang="0">
                  <a:pos x="72" y="110"/>
                </a:cxn>
              </a:cxnLst>
              <a:rect l="0" t="0" r="r" b="b"/>
              <a:pathLst>
                <a:path w="73" h="116">
                  <a:moveTo>
                    <a:pt x="0" y="108"/>
                  </a:moveTo>
                  <a:lnTo>
                    <a:pt x="0" y="110"/>
                  </a:lnTo>
                  <a:lnTo>
                    <a:pt x="1" y="111"/>
                  </a:lnTo>
                  <a:lnTo>
                    <a:pt x="1" y="112"/>
                  </a:lnTo>
                  <a:lnTo>
                    <a:pt x="1" y="112"/>
                  </a:lnTo>
                  <a:lnTo>
                    <a:pt x="1" y="113"/>
                  </a:lnTo>
                  <a:lnTo>
                    <a:pt x="1" y="113"/>
                  </a:lnTo>
                  <a:lnTo>
                    <a:pt x="1" y="114"/>
                  </a:lnTo>
                  <a:lnTo>
                    <a:pt x="1" y="114"/>
                  </a:lnTo>
                  <a:lnTo>
                    <a:pt x="1" y="115"/>
                  </a:lnTo>
                  <a:lnTo>
                    <a:pt x="1" y="115"/>
                  </a:lnTo>
                  <a:lnTo>
                    <a:pt x="1" y="115"/>
                  </a:lnTo>
                  <a:lnTo>
                    <a:pt x="1" y="115"/>
                  </a:lnTo>
                  <a:lnTo>
                    <a:pt x="1" y="116"/>
                  </a:lnTo>
                  <a:lnTo>
                    <a:pt x="2" y="116"/>
                  </a:lnTo>
                  <a:lnTo>
                    <a:pt x="2" y="116"/>
                  </a:lnTo>
                  <a:lnTo>
                    <a:pt x="2" y="116"/>
                  </a:lnTo>
                  <a:lnTo>
                    <a:pt x="2" y="115"/>
                  </a:lnTo>
                  <a:lnTo>
                    <a:pt x="2" y="115"/>
                  </a:lnTo>
                  <a:lnTo>
                    <a:pt x="2" y="115"/>
                  </a:lnTo>
                  <a:lnTo>
                    <a:pt x="2" y="115"/>
                  </a:lnTo>
                  <a:lnTo>
                    <a:pt x="2" y="114"/>
                  </a:lnTo>
                  <a:lnTo>
                    <a:pt x="2" y="114"/>
                  </a:lnTo>
                  <a:lnTo>
                    <a:pt x="2" y="114"/>
                  </a:lnTo>
                  <a:lnTo>
                    <a:pt x="2" y="113"/>
                  </a:lnTo>
                  <a:lnTo>
                    <a:pt x="3" y="113"/>
                  </a:lnTo>
                  <a:lnTo>
                    <a:pt x="3" y="112"/>
                  </a:lnTo>
                  <a:lnTo>
                    <a:pt x="3" y="112"/>
                  </a:lnTo>
                  <a:lnTo>
                    <a:pt x="3" y="111"/>
                  </a:lnTo>
                  <a:lnTo>
                    <a:pt x="3" y="110"/>
                  </a:lnTo>
                  <a:lnTo>
                    <a:pt x="3" y="109"/>
                  </a:lnTo>
                  <a:lnTo>
                    <a:pt x="3" y="108"/>
                  </a:lnTo>
                  <a:lnTo>
                    <a:pt x="3" y="107"/>
                  </a:lnTo>
                  <a:lnTo>
                    <a:pt x="3" y="106"/>
                  </a:lnTo>
                  <a:lnTo>
                    <a:pt x="3" y="105"/>
                  </a:lnTo>
                  <a:lnTo>
                    <a:pt x="3" y="102"/>
                  </a:lnTo>
                  <a:lnTo>
                    <a:pt x="4" y="98"/>
                  </a:lnTo>
                  <a:lnTo>
                    <a:pt x="4" y="96"/>
                  </a:lnTo>
                  <a:lnTo>
                    <a:pt x="4" y="95"/>
                  </a:lnTo>
                  <a:lnTo>
                    <a:pt x="4" y="92"/>
                  </a:lnTo>
                  <a:lnTo>
                    <a:pt x="5" y="86"/>
                  </a:lnTo>
                  <a:lnTo>
                    <a:pt x="5" y="73"/>
                  </a:lnTo>
                  <a:lnTo>
                    <a:pt x="7" y="44"/>
                  </a:lnTo>
                  <a:lnTo>
                    <a:pt x="7" y="43"/>
                  </a:lnTo>
                  <a:lnTo>
                    <a:pt x="7" y="41"/>
                  </a:lnTo>
                  <a:lnTo>
                    <a:pt x="7" y="37"/>
                  </a:lnTo>
                  <a:lnTo>
                    <a:pt x="7" y="30"/>
                  </a:lnTo>
                  <a:lnTo>
                    <a:pt x="7" y="28"/>
                  </a:lnTo>
                  <a:lnTo>
                    <a:pt x="8" y="27"/>
                  </a:lnTo>
                  <a:lnTo>
                    <a:pt x="8" y="23"/>
                  </a:lnTo>
                  <a:lnTo>
                    <a:pt x="8" y="17"/>
                  </a:lnTo>
                  <a:lnTo>
                    <a:pt x="8" y="16"/>
                  </a:lnTo>
                  <a:lnTo>
                    <a:pt x="8" y="15"/>
                  </a:lnTo>
                  <a:lnTo>
                    <a:pt x="9" y="12"/>
                  </a:lnTo>
                  <a:lnTo>
                    <a:pt x="9" y="11"/>
                  </a:lnTo>
                  <a:lnTo>
                    <a:pt x="9" y="10"/>
                  </a:lnTo>
                  <a:lnTo>
                    <a:pt x="9" y="8"/>
                  </a:lnTo>
                  <a:lnTo>
                    <a:pt x="9" y="7"/>
                  </a:lnTo>
                  <a:lnTo>
                    <a:pt x="9" y="6"/>
                  </a:lnTo>
                  <a:lnTo>
                    <a:pt x="9" y="5"/>
                  </a:lnTo>
                  <a:lnTo>
                    <a:pt x="9" y="4"/>
                  </a:lnTo>
                  <a:lnTo>
                    <a:pt x="9" y="4"/>
                  </a:lnTo>
                  <a:lnTo>
                    <a:pt x="9" y="3"/>
                  </a:lnTo>
                  <a:lnTo>
                    <a:pt x="9" y="2"/>
                  </a:lnTo>
                  <a:lnTo>
                    <a:pt x="10" y="2"/>
                  </a:lnTo>
                  <a:lnTo>
                    <a:pt x="10" y="1"/>
                  </a:lnTo>
                  <a:lnTo>
                    <a:pt x="10" y="1"/>
                  </a:lnTo>
                  <a:lnTo>
                    <a:pt x="10" y="0"/>
                  </a:lnTo>
                  <a:lnTo>
                    <a:pt x="10" y="0"/>
                  </a:lnTo>
                  <a:lnTo>
                    <a:pt x="10" y="0"/>
                  </a:lnTo>
                  <a:lnTo>
                    <a:pt x="10" y="0"/>
                  </a:lnTo>
                  <a:lnTo>
                    <a:pt x="10" y="0"/>
                  </a:lnTo>
                  <a:lnTo>
                    <a:pt x="10" y="0"/>
                  </a:lnTo>
                  <a:lnTo>
                    <a:pt x="11" y="0"/>
                  </a:lnTo>
                  <a:lnTo>
                    <a:pt x="11" y="0"/>
                  </a:lnTo>
                  <a:lnTo>
                    <a:pt x="11" y="0"/>
                  </a:lnTo>
                  <a:lnTo>
                    <a:pt x="11" y="0"/>
                  </a:lnTo>
                  <a:lnTo>
                    <a:pt x="11" y="0"/>
                  </a:lnTo>
                  <a:lnTo>
                    <a:pt x="11" y="1"/>
                  </a:lnTo>
                  <a:lnTo>
                    <a:pt x="11" y="1"/>
                  </a:lnTo>
                  <a:lnTo>
                    <a:pt x="11" y="2"/>
                  </a:lnTo>
                  <a:lnTo>
                    <a:pt x="11" y="2"/>
                  </a:lnTo>
                  <a:lnTo>
                    <a:pt x="11" y="3"/>
                  </a:lnTo>
                  <a:lnTo>
                    <a:pt x="11" y="4"/>
                  </a:lnTo>
                  <a:lnTo>
                    <a:pt x="11" y="4"/>
                  </a:lnTo>
                  <a:lnTo>
                    <a:pt x="12" y="5"/>
                  </a:lnTo>
                  <a:lnTo>
                    <a:pt x="12" y="6"/>
                  </a:lnTo>
                  <a:lnTo>
                    <a:pt x="12" y="8"/>
                  </a:lnTo>
                  <a:lnTo>
                    <a:pt x="12" y="9"/>
                  </a:lnTo>
                  <a:lnTo>
                    <a:pt x="12" y="10"/>
                  </a:lnTo>
                  <a:lnTo>
                    <a:pt x="12" y="12"/>
                  </a:lnTo>
                  <a:lnTo>
                    <a:pt x="13" y="18"/>
                  </a:lnTo>
                  <a:lnTo>
                    <a:pt x="13" y="19"/>
                  </a:lnTo>
                  <a:lnTo>
                    <a:pt x="13" y="20"/>
                  </a:lnTo>
                  <a:lnTo>
                    <a:pt x="13" y="23"/>
                  </a:lnTo>
                  <a:lnTo>
                    <a:pt x="13" y="29"/>
                  </a:lnTo>
                  <a:lnTo>
                    <a:pt x="14" y="43"/>
                  </a:lnTo>
                  <a:lnTo>
                    <a:pt x="14" y="45"/>
                  </a:lnTo>
                  <a:lnTo>
                    <a:pt x="14" y="46"/>
                  </a:lnTo>
                  <a:lnTo>
                    <a:pt x="14" y="50"/>
                  </a:lnTo>
                  <a:lnTo>
                    <a:pt x="15" y="57"/>
                  </a:lnTo>
                  <a:lnTo>
                    <a:pt x="15" y="72"/>
                  </a:lnTo>
                  <a:lnTo>
                    <a:pt x="15" y="74"/>
                  </a:lnTo>
                  <a:lnTo>
                    <a:pt x="16" y="75"/>
                  </a:lnTo>
                  <a:lnTo>
                    <a:pt x="16" y="79"/>
                  </a:lnTo>
                  <a:lnTo>
                    <a:pt x="16" y="85"/>
                  </a:lnTo>
                  <a:lnTo>
                    <a:pt x="16" y="87"/>
                  </a:lnTo>
                  <a:lnTo>
                    <a:pt x="16" y="88"/>
                  </a:lnTo>
                  <a:lnTo>
                    <a:pt x="17" y="92"/>
                  </a:lnTo>
                  <a:lnTo>
                    <a:pt x="17" y="97"/>
                  </a:lnTo>
                  <a:lnTo>
                    <a:pt x="17" y="98"/>
                  </a:lnTo>
                  <a:lnTo>
                    <a:pt x="17" y="100"/>
                  </a:lnTo>
                  <a:lnTo>
                    <a:pt x="17" y="102"/>
                  </a:lnTo>
                  <a:lnTo>
                    <a:pt x="17" y="103"/>
                  </a:lnTo>
                  <a:lnTo>
                    <a:pt x="17" y="104"/>
                  </a:lnTo>
                  <a:lnTo>
                    <a:pt x="17" y="106"/>
                  </a:lnTo>
                  <a:lnTo>
                    <a:pt x="18" y="107"/>
                  </a:lnTo>
                  <a:lnTo>
                    <a:pt x="18" y="108"/>
                  </a:lnTo>
                  <a:lnTo>
                    <a:pt x="18" y="109"/>
                  </a:lnTo>
                  <a:lnTo>
                    <a:pt x="18" y="110"/>
                  </a:lnTo>
                  <a:lnTo>
                    <a:pt x="18" y="111"/>
                  </a:lnTo>
                  <a:lnTo>
                    <a:pt x="18" y="111"/>
                  </a:lnTo>
                  <a:lnTo>
                    <a:pt x="18" y="112"/>
                  </a:lnTo>
                  <a:lnTo>
                    <a:pt x="18" y="113"/>
                  </a:lnTo>
                  <a:lnTo>
                    <a:pt x="18" y="113"/>
                  </a:lnTo>
                  <a:lnTo>
                    <a:pt x="18" y="114"/>
                  </a:lnTo>
                  <a:lnTo>
                    <a:pt x="19" y="114"/>
                  </a:lnTo>
                  <a:lnTo>
                    <a:pt x="19" y="115"/>
                  </a:lnTo>
                  <a:lnTo>
                    <a:pt x="19" y="115"/>
                  </a:lnTo>
                  <a:lnTo>
                    <a:pt x="19" y="115"/>
                  </a:lnTo>
                  <a:lnTo>
                    <a:pt x="19" y="115"/>
                  </a:lnTo>
                  <a:lnTo>
                    <a:pt x="19" y="116"/>
                  </a:lnTo>
                  <a:lnTo>
                    <a:pt x="19" y="116"/>
                  </a:lnTo>
                  <a:lnTo>
                    <a:pt x="19" y="116"/>
                  </a:lnTo>
                  <a:lnTo>
                    <a:pt x="19" y="116"/>
                  </a:lnTo>
                  <a:lnTo>
                    <a:pt x="20" y="115"/>
                  </a:lnTo>
                  <a:lnTo>
                    <a:pt x="20" y="115"/>
                  </a:lnTo>
                  <a:lnTo>
                    <a:pt x="20" y="115"/>
                  </a:lnTo>
                  <a:lnTo>
                    <a:pt x="20" y="114"/>
                  </a:lnTo>
                  <a:lnTo>
                    <a:pt x="20" y="114"/>
                  </a:lnTo>
                  <a:lnTo>
                    <a:pt x="20" y="114"/>
                  </a:lnTo>
                  <a:lnTo>
                    <a:pt x="20" y="113"/>
                  </a:lnTo>
                  <a:lnTo>
                    <a:pt x="20" y="112"/>
                  </a:lnTo>
                  <a:lnTo>
                    <a:pt x="20" y="112"/>
                  </a:lnTo>
                  <a:lnTo>
                    <a:pt x="20" y="111"/>
                  </a:lnTo>
                  <a:lnTo>
                    <a:pt x="20" y="110"/>
                  </a:lnTo>
                  <a:lnTo>
                    <a:pt x="21" y="108"/>
                  </a:lnTo>
                  <a:lnTo>
                    <a:pt x="21" y="107"/>
                  </a:lnTo>
                  <a:lnTo>
                    <a:pt x="21" y="106"/>
                  </a:lnTo>
                  <a:lnTo>
                    <a:pt x="21" y="104"/>
                  </a:lnTo>
                  <a:lnTo>
                    <a:pt x="21" y="103"/>
                  </a:lnTo>
                  <a:lnTo>
                    <a:pt x="21" y="102"/>
                  </a:lnTo>
                  <a:lnTo>
                    <a:pt x="21" y="99"/>
                  </a:lnTo>
                  <a:lnTo>
                    <a:pt x="22" y="98"/>
                  </a:lnTo>
                  <a:lnTo>
                    <a:pt x="22" y="96"/>
                  </a:lnTo>
                  <a:lnTo>
                    <a:pt x="22" y="93"/>
                  </a:lnTo>
                  <a:lnTo>
                    <a:pt x="22" y="86"/>
                  </a:lnTo>
                  <a:lnTo>
                    <a:pt x="23" y="72"/>
                  </a:lnTo>
                  <a:lnTo>
                    <a:pt x="24" y="40"/>
                  </a:lnTo>
                  <a:lnTo>
                    <a:pt x="24" y="39"/>
                  </a:lnTo>
                  <a:lnTo>
                    <a:pt x="25" y="37"/>
                  </a:lnTo>
                  <a:lnTo>
                    <a:pt x="25" y="34"/>
                  </a:lnTo>
                  <a:lnTo>
                    <a:pt x="25" y="27"/>
                  </a:lnTo>
                  <a:lnTo>
                    <a:pt x="25" y="25"/>
                  </a:lnTo>
                  <a:lnTo>
                    <a:pt x="25" y="24"/>
                  </a:lnTo>
                  <a:lnTo>
                    <a:pt x="25" y="21"/>
                  </a:lnTo>
                  <a:lnTo>
                    <a:pt x="26" y="16"/>
                  </a:lnTo>
                  <a:lnTo>
                    <a:pt x="26" y="14"/>
                  </a:lnTo>
                  <a:lnTo>
                    <a:pt x="26" y="13"/>
                  </a:lnTo>
                  <a:lnTo>
                    <a:pt x="26" y="11"/>
                  </a:lnTo>
                  <a:lnTo>
                    <a:pt x="26" y="10"/>
                  </a:lnTo>
                  <a:lnTo>
                    <a:pt x="26" y="9"/>
                  </a:lnTo>
                  <a:lnTo>
                    <a:pt x="26" y="7"/>
                  </a:lnTo>
                  <a:lnTo>
                    <a:pt x="27" y="6"/>
                  </a:lnTo>
                  <a:lnTo>
                    <a:pt x="27" y="5"/>
                  </a:lnTo>
                  <a:lnTo>
                    <a:pt x="27" y="4"/>
                  </a:lnTo>
                  <a:lnTo>
                    <a:pt x="27" y="4"/>
                  </a:lnTo>
                  <a:lnTo>
                    <a:pt x="27" y="3"/>
                  </a:lnTo>
                  <a:lnTo>
                    <a:pt x="27" y="2"/>
                  </a:lnTo>
                  <a:lnTo>
                    <a:pt x="27" y="2"/>
                  </a:lnTo>
                  <a:lnTo>
                    <a:pt x="27" y="1"/>
                  </a:lnTo>
                  <a:lnTo>
                    <a:pt x="27" y="1"/>
                  </a:lnTo>
                  <a:lnTo>
                    <a:pt x="27" y="1"/>
                  </a:lnTo>
                  <a:lnTo>
                    <a:pt x="28" y="0"/>
                  </a:lnTo>
                  <a:lnTo>
                    <a:pt x="28" y="0"/>
                  </a:lnTo>
                  <a:lnTo>
                    <a:pt x="28" y="0"/>
                  </a:lnTo>
                  <a:lnTo>
                    <a:pt x="28" y="0"/>
                  </a:lnTo>
                  <a:lnTo>
                    <a:pt x="28" y="0"/>
                  </a:lnTo>
                  <a:lnTo>
                    <a:pt x="28" y="0"/>
                  </a:lnTo>
                  <a:lnTo>
                    <a:pt x="28" y="0"/>
                  </a:lnTo>
                  <a:lnTo>
                    <a:pt x="28" y="0"/>
                  </a:lnTo>
                  <a:lnTo>
                    <a:pt x="28" y="0"/>
                  </a:lnTo>
                  <a:lnTo>
                    <a:pt x="28" y="0"/>
                  </a:lnTo>
                  <a:lnTo>
                    <a:pt x="28" y="0"/>
                  </a:lnTo>
                  <a:lnTo>
                    <a:pt x="28" y="1"/>
                  </a:lnTo>
                  <a:lnTo>
                    <a:pt x="28" y="1"/>
                  </a:lnTo>
                  <a:lnTo>
                    <a:pt x="29" y="2"/>
                  </a:lnTo>
                  <a:lnTo>
                    <a:pt x="29" y="2"/>
                  </a:lnTo>
                  <a:lnTo>
                    <a:pt x="29" y="3"/>
                  </a:lnTo>
                  <a:lnTo>
                    <a:pt x="29" y="3"/>
                  </a:lnTo>
                  <a:lnTo>
                    <a:pt x="29" y="4"/>
                  </a:lnTo>
                  <a:lnTo>
                    <a:pt x="29" y="5"/>
                  </a:lnTo>
                  <a:lnTo>
                    <a:pt x="29" y="6"/>
                  </a:lnTo>
                  <a:lnTo>
                    <a:pt x="29" y="7"/>
                  </a:lnTo>
                  <a:lnTo>
                    <a:pt x="29" y="8"/>
                  </a:lnTo>
                  <a:lnTo>
                    <a:pt x="30" y="9"/>
                  </a:lnTo>
                  <a:lnTo>
                    <a:pt x="30" y="11"/>
                  </a:lnTo>
                  <a:lnTo>
                    <a:pt x="30" y="16"/>
                  </a:lnTo>
                  <a:lnTo>
                    <a:pt x="30" y="18"/>
                  </a:lnTo>
                  <a:lnTo>
                    <a:pt x="30" y="19"/>
                  </a:lnTo>
                  <a:lnTo>
                    <a:pt x="30" y="22"/>
                  </a:lnTo>
                  <a:lnTo>
                    <a:pt x="31" y="28"/>
                  </a:lnTo>
                  <a:lnTo>
                    <a:pt x="31" y="41"/>
                  </a:lnTo>
                  <a:lnTo>
                    <a:pt x="32" y="43"/>
                  </a:lnTo>
                  <a:lnTo>
                    <a:pt x="32" y="44"/>
                  </a:lnTo>
                  <a:lnTo>
                    <a:pt x="32" y="48"/>
                  </a:lnTo>
                  <a:lnTo>
                    <a:pt x="32" y="55"/>
                  </a:lnTo>
                  <a:lnTo>
                    <a:pt x="33" y="70"/>
                  </a:lnTo>
                  <a:lnTo>
                    <a:pt x="33" y="72"/>
                  </a:lnTo>
                  <a:lnTo>
                    <a:pt x="33" y="73"/>
                  </a:lnTo>
                  <a:lnTo>
                    <a:pt x="33" y="77"/>
                  </a:lnTo>
                  <a:lnTo>
                    <a:pt x="34" y="84"/>
                  </a:lnTo>
                  <a:lnTo>
                    <a:pt x="34" y="85"/>
                  </a:lnTo>
                  <a:lnTo>
                    <a:pt x="34" y="87"/>
                  </a:lnTo>
                  <a:lnTo>
                    <a:pt x="34" y="90"/>
                  </a:lnTo>
                  <a:lnTo>
                    <a:pt x="34" y="96"/>
                  </a:lnTo>
                  <a:lnTo>
                    <a:pt x="34" y="97"/>
                  </a:lnTo>
                  <a:lnTo>
                    <a:pt x="34" y="98"/>
                  </a:lnTo>
                  <a:lnTo>
                    <a:pt x="34" y="101"/>
                  </a:lnTo>
                  <a:lnTo>
                    <a:pt x="35" y="102"/>
                  </a:lnTo>
                  <a:lnTo>
                    <a:pt x="35" y="103"/>
                  </a:lnTo>
                  <a:lnTo>
                    <a:pt x="35" y="105"/>
                  </a:lnTo>
                  <a:lnTo>
                    <a:pt x="35" y="106"/>
                  </a:lnTo>
                  <a:lnTo>
                    <a:pt x="35" y="107"/>
                  </a:lnTo>
                  <a:lnTo>
                    <a:pt x="35" y="108"/>
                  </a:lnTo>
                  <a:lnTo>
                    <a:pt x="35" y="109"/>
                  </a:lnTo>
                  <a:lnTo>
                    <a:pt x="35" y="110"/>
                  </a:lnTo>
                  <a:lnTo>
                    <a:pt x="35" y="111"/>
                  </a:lnTo>
                  <a:lnTo>
                    <a:pt x="36" y="111"/>
                  </a:lnTo>
                  <a:lnTo>
                    <a:pt x="36" y="112"/>
                  </a:lnTo>
                  <a:lnTo>
                    <a:pt x="36" y="113"/>
                  </a:lnTo>
                  <a:lnTo>
                    <a:pt x="36" y="113"/>
                  </a:lnTo>
                  <a:lnTo>
                    <a:pt x="36" y="114"/>
                  </a:lnTo>
                  <a:lnTo>
                    <a:pt x="36" y="114"/>
                  </a:lnTo>
                  <a:lnTo>
                    <a:pt x="36" y="115"/>
                  </a:lnTo>
                  <a:lnTo>
                    <a:pt x="36" y="115"/>
                  </a:lnTo>
                  <a:lnTo>
                    <a:pt x="36" y="115"/>
                  </a:lnTo>
                  <a:lnTo>
                    <a:pt x="36" y="115"/>
                  </a:lnTo>
                  <a:lnTo>
                    <a:pt x="36" y="116"/>
                  </a:lnTo>
                  <a:lnTo>
                    <a:pt x="36" y="116"/>
                  </a:lnTo>
                  <a:lnTo>
                    <a:pt x="37" y="116"/>
                  </a:lnTo>
                  <a:lnTo>
                    <a:pt x="37" y="116"/>
                  </a:lnTo>
                  <a:lnTo>
                    <a:pt x="37" y="115"/>
                  </a:lnTo>
                  <a:lnTo>
                    <a:pt x="37" y="115"/>
                  </a:lnTo>
                  <a:lnTo>
                    <a:pt x="37" y="115"/>
                  </a:lnTo>
                  <a:lnTo>
                    <a:pt x="37" y="114"/>
                  </a:lnTo>
                  <a:lnTo>
                    <a:pt x="37" y="114"/>
                  </a:lnTo>
                  <a:lnTo>
                    <a:pt x="37" y="114"/>
                  </a:lnTo>
                  <a:lnTo>
                    <a:pt x="37" y="113"/>
                  </a:lnTo>
                  <a:lnTo>
                    <a:pt x="38" y="112"/>
                  </a:lnTo>
                  <a:lnTo>
                    <a:pt x="38" y="112"/>
                  </a:lnTo>
                  <a:lnTo>
                    <a:pt x="38" y="111"/>
                  </a:lnTo>
                  <a:lnTo>
                    <a:pt x="38" y="109"/>
                  </a:lnTo>
                  <a:lnTo>
                    <a:pt x="38" y="108"/>
                  </a:lnTo>
                  <a:lnTo>
                    <a:pt x="38" y="108"/>
                  </a:lnTo>
                  <a:lnTo>
                    <a:pt x="38" y="105"/>
                  </a:lnTo>
                  <a:lnTo>
                    <a:pt x="38" y="104"/>
                  </a:lnTo>
                  <a:lnTo>
                    <a:pt x="38" y="103"/>
                  </a:lnTo>
                  <a:lnTo>
                    <a:pt x="39" y="100"/>
                  </a:lnTo>
                  <a:lnTo>
                    <a:pt x="39" y="99"/>
                  </a:lnTo>
                  <a:lnTo>
                    <a:pt x="39" y="98"/>
                  </a:lnTo>
                  <a:lnTo>
                    <a:pt x="39" y="95"/>
                  </a:lnTo>
                  <a:lnTo>
                    <a:pt x="39" y="88"/>
                  </a:lnTo>
                  <a:lnTo>
                    <a:pt x="40" y="74"/>
                  </a:lnTo>
                  <a:lnTo>
                    <a:pt x="42" y="42"/>
                  </a:lnTo>
                  <a:lnTo>
                    <a:pt x="42" y="41"/>
                  </a:lnTo>
                  <a:lnTo>
                    <a:pt x="42" y="39"/>
                  </a:lnTo>
                  <a:lnTo>
                    <a:pt x="42" y="36"/>
                  </a:lnTo>
                  <a:lnTo>
                    <a:pt x="42" y="29"/>
                  </a:lnTo>
                  <a:lnTo>
                    <a:pt x="42" y="27"/>
                  </a:lnTo>
                  <a:lnTo>
                    <a:pt x="42" y="26"/>
                  </a:lnTo>
                  <a:lnTo>
                    <a:pt x="43" y="23"/>
                  </a:lnTo>
                  <a:lnTo>
                    <a:pt x="43" y="17"/>
                  </a:lnTo>
                  <a:lnTo>
                    <a:pt x="43" y="16"/>
                  </a:lnTo>
                  <a:lnTo>
                    <a:pt x="43" y="14"/>
                  </a:lnTo>
                  <a:lnTo>
                    <a:pt x="43" y="12"/>
                  </a:lnTo>
                  <a:lnTo>
                    <a:pt x="43" y="11"/>
                  </a:lnTo>
                  <a:lnTo>
                    <a:pt x="44" y="10"/>
                  </a:lnTo>
                  <a:lnTo>
                    <a:pt x="44" y="8"/>
                  </a:lnTo>
                  <a:lnTo>
                    <a:pt x="44" y="7"/>
                  </a:lnTo>
                  <a:lnTo>
                    <a:pt x="44" y="6"/>
                  </a:lnTo>
                  <a:lnTo>
                    <a:pt x="44" y="5"/>
                  </a:lnTo>
                  <a:lnTo>
                    <a:pt x="44" y="4"/>
                  </a:lnTo>
                  <a:lnTo>
                    <a:pt x="44" y="4"/>
                  </a:lnTo>
                  <a:lnTo>
                    <a:pt x="44" y="3"/>
                  </a:lnTo>
                  <a:lnTo>
                    <a:pt x="44" y="2"/>
                  </a:lnTo>
                  <a:lnTo>
                    <a:pt x="44" y="2"/>
                  </a:lnTo>
                  <a:lnTo>
                    <a:pt x="44" y="2"/>
                  </a:lnTo>
                  <a:lnTo>
                    <a:pt x="45" y="1"/>
                  </a:lnTo>
                  <a:lnTo>
                    <a:pt x="45" y="1"/>
                  </a:lnTo>
                  <a:lnTo>
                    <a:pt x="45" y="0"/>
                  </a:lnTo>
                  <a:lnTo>
                    <a:pt x="45" y="0"/>
                  </a:lnTo>
                  <a:lnTo>
                    <a:pt x="45" y="0"/>
                  </a:lnTo>
                  <a:lnTo>
                    <a:pt x="45" y="0"/>
                  </a:lnTo>
                  <a:lnTo>
                    <a:pt x="45" y="0"/>
                  </a:lnTo>
                  <a:lnTo>
                    <a:pt x="45" y="0"/>
                  </a:lnTo>
                  <a:lnTo>
                    <a:pt x="45" y="0"/>
                  </a:lnTo>
                  <a:lnTo>
                    <a:pt x="45" y="0"/>
                  </a:lnTo>
                  <a:lnTo>
                    <a:pt x="45" y="0"/>
                  </a:lnTo>
                  <a:lnTo>
                    <a:pt x="46" y="0"/>
                  </a:lnTo>
                  <a:lnTo>
                    <a:pt x="46" y="0"/>
                  </a:lnTo>
                  <a:lnTo>
                    <a:pt x="46" y="1"/>
                  </a:lnTo>
                  <a:lnTo>
                    <a:pt x="46" y="1"/>
                  </a:lnTo>
                  <a:lnTo>
                    <a:pt x="46" y="2"/>
                  </a:lnTo>
                  <a:lnTo>
                    <a:pt x="46" y="2"/>
                  </a:lnTo>
                  <a:lnTo>
                    <a:pt x="46" y="3"/>
                  </a:lnTo>
                  <a:lnTo>
                    <a:pt x="46" y="3"/>
                  </a:lnTo>
                  <a:lnTo>
                    <a:pt x="46" y="4"/>
                  </a:lnTo>
                  <a:lnTo>
                    <a:pt x="46" y="5"/>
                  </a:lnTo>
                  <a:lnTo>
                    <a:pt x="46" y="6"/>
                  </a:lnTo>
                  <a:lnTo>
                    <a:pt x="47" y="7"/>
                  </a:lnTo>
                  <a:lnTo>
                    <a:pt x="47" y="8"/>
                  </a:lnTo>
                  <a:lnTo>
                    <a:pt x="47" y="10"/>
                  </a:lnTo>
                  <a:lnTo>
                    <a:pt x="47" y="11"/>
                  </a:lnTo>
                  <a:lnTo>
                    <a:pt x="47" y="12"/>
                  </a:lnTo>
                  <a:lnTo>
                    <a:pt x="47" y="15"/>
                  </a:lnTo>
                  <a:lnTo>
                    <a:pt x="47" y="16"/>
                  </a:lnTo>
                  <a:lnTo>
                    <a:pt x="47" y="18"/>
                  </a:lnTo>
                  <a:lnTo>
                    <a:pt x="48" y="20"/>
                  </a:lnTo>
                  <a:lnTo>
                    <a:pt x="48" y="27"/>
                  </a:lnTo>
                  <a:lnTo>
                    <a:pt x="49" y="42"/>
                  </a:lnTo>
                  <a:lnTo>
                    <a:pt x="49" y="44"/>
                  </a:lnTo>
                  <a:lnTo>
                    <a:pt x="49" y="46"/>
                  </a:lnTo>
                  <a:lnTo>
                    <a:pt x="49" y="50"/>
                  </a:lnTo>
                  <a:lnTo>
                    <a:pt x="50" y="58"/>
                  </a:lnTo>
                  <a:lnTo>
                    <a:pt x="50" y="73"/>
                  </a:lnTo>
                  <a:lnTo>
                    <a:pt x="50" y="75"/>
                  </a:lnTo>
                  <a:lnTo>
                    <a:pt x="50" y="77"/>
                  </a:lnTo>
                  <a:lnTo>
                    <a:pt x="51" y="81"/>
                  </a:lnTo>
                  <a:lnTo>
                    <a:pt x="51" y="88"/>
                  </a:lnTo>
                  <a:lnTo>
                    <a:pt x="51" y="90"/>
                  </a:lnTo>
                  <a:lnTo>
                    <a:pt x="51" y="91"/>
                  </a:lnTo>
                  <a:lnTo>
                    <a:pt x="51" y="95"/>
                  </a:lnTo>
                  <a:lnTo>
                    <a:pt x="52" y="100"/>
                  </a:lnTo>
                  <a:lnTo>
                    <a:pt x="52" y="102"/>
                  </a:lnTo>
                  <a:lnTo>
                    <a:pt x="52" y="103"/>
                  </a:lnTo>
                  <a:lnTo>
                    <a:pt x="52" y="105"/>
                  </a:lnTo>
                  <a:lnTo>
                    <a:pt x="52" y="106"/>
                  </a:lnTo>
                  <a:lnTo>
                    <a:pt x="52" y="108"/>
                  </a:lnTo>
                  <a:lnTo>
                    <a:pt x="52" y="110"/>
                  </a:lnTo>
                  <a:lnTo>
                    <a:pt x="53" y="110"/>
                  </a:lnTo>
                  <a:lnTo>
                    <a:pt x="53" y="111"/>
                  </a:lnTo>
                  <a:lnTo>
                    <a:pt x="53" y="112"/>
                  </a:lnTo>
                  <a:lnTo>
                    <a:pt x="53" y="112"/>
                  </a:lnTo>
                  <a:lnTo>
                    <a:pt x="53" y="113"/>
                  </a:lnTo>
                  <a:lnTo>
                    <a:pt x="53" y="114"/>
                  </a:lnTo>
                  <a:lnTo>
                    <a:pt x="53" y="114"/>
                  </a:lnTo>
                  <a:lnTo>
                    <a:pt x="53" y="115"/>
                  </a:lnTo>
                  <a:lnTo>
                    <a:pt x="53" y="115"/>
                  </a:lnTo>
                  <a:lnTo>
                    <a:pt x="54" y="115"/>
                  </a:lnTo>
                  <a:lnTo>
                    <a:pt x="54" y="115"/>
                  </a:lnTo>
                  <a:lnTo>
                    <a:pt x="54" y="116"/>
                  </a:lnTo>
                  <a:lnTo>
                    <a:pt x="54" y="116"/>
                  </a:lnTo>
                  <a:lnTo>
                    <a:pt x="54" y="116"/>
                  </a:lnTo>
                  <a:lnTo>
                    <a:pt x="54" y="116"/>
                  </a:lnTo>
                  <a:lnTo>
                    <a:pt x="54" y="115"/>
                  </a:lnTo>
                  <a:lnTo>
                    <a:pt x="54" y="115"/>
                  </a:lnTo>
                  <a:lnTo>
                    <a:pt x="54" y="115"/>
                  </a:lnTo>
                  <a:lnTo>
                    <a:pt x="54" y="114"/>
                  </a:lnTo>
                  <a:lnTo>
                    <a:pt x="54" y="114"/>
                  </a:lnTo>
                  <a:lnTo>
                    <a:pt x="54" y="114"/>
                  </a:lnTo>
                  <a:lnTo>
                    <a:pt x="55" y="113"/>
                  </a:lnTo>
                  <a:lnTo>
                    <a:pt x="55" y="112"/>
                  </a:lnTo>
                  <a:lnTo>
                    <a:pt x="55" y="112"/>
                  </a:lnTo>
                  <a:lnTo>
                    <a:pt x="55" y="111"/>
                  </a:lnTo>
                  <a:lnTo>
                    <a:pt x="55" y="110"/>
                  </a:lnTo>
                  <a:lnTo>
                    <a:pt x="55" y="109"/>
                  </a:lnTo>
                  <a:lnTo>
                    <a:pt x="55" y="108"/>
                  </a:lnTo>
                  <a:lnTo>
                    <a:pt x="55" y="108"/>
                  </a:lnTo>
                  <a:lnTo>
                    <a:pt x="55" y="106"/>
                  </a:lnTo>
                  <a:lnTo>
                    <a:pt x="56" y="104"/>
                  </a:lnTo>
                  <a:lnTo>
                    <a:pt x="56" y="103"/>
                  </a:lnTo>
                  <a:lnTo>
                    <a:pt x="56" y="102"/>
                  </a:lnTo>
                  <a:lnTo>
                    <a:pt x="56" y="99"/>
                  </a:lnTo>
                  <a:lnTo>
                    <a:pt x="56" y="93"/>
                  </a:lnTo>
                  <a:lnTo>
                    <a:pt x="56" y="92"/>
                  </a:lnTo>
                  <a:lnTo>
                    <a:pt x="56" y="90"/>
                  </a:lnTo>
                  <a:lnTo>
                    <a:pt x="57" y="87"/>
                  </a:lnTo>
                  <a:lnTo>
                    <a:pt x="57" y="80"/>
                  </a:lnTo>
                  <a:lnTo>
                    <a:pt x="58" y="64"/>
                  </a:lnTo>
                  <a:lnTo>
                    <a:pt x="58" y="62"/>
                  </a:lnTo>
                  <a:lnTo>
                    <a:pt x="58" y="60"/>
                  </a:lnTo>
                  <a:lnTo>
                    <a:pt x="58" y="56"/>
                  </a:lnTo>
                  <a:lnTo>
                    <a:pt x="58" y="48"/>
                  </a:lnTo>
                  <a:lnTo>
                    <a:pt x="59" y="33"/>
                  </a:lnTo>
                  <a:lnTo>
                    <a:pt x="59" y="32"/>
                  </a:lnTo>
                  <a:lnTo>
                    <a:pt x="59" y="30"/>
                  </a:lnTo>
                  <a:lnTo>
                    <a:pt x="60" y="27"/>
                  </a:lnTo>
                  <a:lnTo>
                    <a:pt x="60" y="21"/>
                  </a:lnTo>
                  <a:lnTo>
                    <a:pt x="60" y="20"/>
                  </a:lnTo>
                  <a:lnTo>
                    <a:pt x="60" y="18"/>
                  </a:lnTo>
                  <a:lnTo>
                    <a:pt x="60" y="16"/>
                  </a:lnTo>
                  <a:lnTo>
                    <a:pt x="61" y="11"/>
                  </a:lnTo>
                  <a:lnTo>
                    <a:pt x="61" y="10"/>
                  </a:lnTo>
                  <a:lnTo>
                    <a:pt x="61" y="9"/>
                  </a:lnTo>
                  <a:lnTo>
                    <a:pt x="61" y="8"/>
                  </a:lnTo>
                  <a:lnTo>
                    <a:pt x="61" y="7"/>
                  </a:lnTo>
                  <a:lnTo>
                    <a:pt x="61" y="6"/>
                  </a:lnTo>
                  <a:lnTo>
                    <a:pt x="61" y="5"/>
                  </a:lnTo>
                  <a:lnTo>
                    <a:pt x="61" y="4"/>
                  </a:lnTo>
                  <a:lnTo>
                    <a:pt x="61" y="3"/>
                  </a:lnTo>
                  <a:lnTo>
                    <a:pt x="62" y="2"/>
                  </a:lnTo>
                  <a:lnTo>
                    <a:pt x="62" y="2"/>
                  </a:lnTo>
                  <a:lnTo>
                    <a:pt x="62" y="1"/>
                  </a:lnTo>
                  <a:lnTo>
                    <a:pt x="62" y="1"/>
                  </a:lnTo>
                  <a:lnTo>
                    <a:pt x="62" y="1"/>
                  </a:lnTo>
                  <a:lnTo>
                    <a:pt x="62" y="0"/>
                  </a:lnTo>
                  <a:lnTo>
                    <a:pt x="62" y="0"/>
                  </a:lnTo>
                  <a:lnTo>
                    <a:pt x="62" y="0"/>
                  </a:lnTo>
                  <a:lnTo>
                    <a:pt x="62" y="0"/>
                  </a:lnTo>
                  <a:lnTo>
                    <a:pt x="62" y="0"/>
                  </a:lnTo>
                  <a:lnTo>
                    <a:pt x="62" y="0"/>
                  </a:lnTo>
                  <a:lnTo>
                    <a:pt x="62" y="0"/>
                  </a:lnTo>
                  <a:lnTo>
                    <a:pt x="62" y="0"/>
                  </a:lnTo>
                  <a:lnTo>
                    <a:pt x="63" y="0"/>
                  </a:lnTo>
                  <a:lnTo>
                    <a:pt x="63" y="0"/>
                  </a:lnTo>
                  <a:lnTo>
                    <a:pt x="63" y="0"/>
                  </a:lnTo>
                  <a:lnTo>
                    <a:pt x="63" y="1"/>
                  </a:lnTo>
                  <a:lnTo>
                    <a:pt x="63" y="1"/>
                  </a:lnTo>
                  <a:lnTo>
                    <a:pt x="63" y="2"/>
                  </a:lnTo>
                  <a:lnTo>
                    <a:pt x="63" y="2"/>
                  </a:lnTo>
                  <a:lnTo>
                    <a:pt x="63" y="3"/>
                  </a:lnTo>
                  <a:lnTo>
                    <a:pt x="63" y="3"/>
                  </a:lnTo>
                  <a:lnTo>
                    <a:pt x="63" y="4"/>
                  </a:lnTo>
                  <a:lnTo>
                    <a:pt x="64" y="5"/>
                  </a:lnTo>
                  <a:lnTo>
                    <a:pt x="64" y="6"/>
                  </a:lnTo>
                  <a:lnTo>
                    <a:pt x="64" y="7"/>
                  </a:lnTo>
                  <a:lnTo>
                    <a:pt x="64" y="8"/>
                  </a:lnTo>
                  <a:lnTo>
                    <a:pt x="64" y="9"/>
                  </a:lnTo>
                  <a:lnTo>
                    <a:pt x="64" y="11"/>
                  </a:lnTo>
                  <a:lnTo>
                    <a:pt x="64" y="12"/>
                  </a:lnTo>
                  <a:lnTo>
                    <a:pt x="64" y="14"/>
                  </a:lnTo>
                  <a:lnTo>
                    <a:pt x="64" y="16"/>
                  </a:lnTo>
                  <a:lnTo>
                    <a:pt x="65" y="22"/>
                  </a:lnTo>
                  <a:lnTo>
                    <a:pt x="65" y="23"/>
                  </a:lnTo>
                  <a:lnTo>
                    <a:pt x="65" y="25"/>
                  </a:lnTo>
                  <a:lnTo>
                    <a:pt x="65" y="28"/>
                  </a:lnTo>
                  <a:lnTo>
                    <a:pt x="66" y="36"/>
                  </a:lnTo>
                  <a:lnTo>
                    <a:pt x="66" y="51"/>
                  </a:lnTo>
                  <a:lnTo>
                    <a:pt x="66" y="53"/>
                  </a:lnTo>
                  <a:lnTo>
                    <a:pt x="66" y="55"/>
                  </a:lnTo>
                  <a:lnTo>
                    <a:pt x="67" y="59"/>
                  </a:lnTo>
                  <a:lnTo>
                    <a:pt x="67" y="67"/>
                  </a:lnTo>
                  <a:lnTo>
                    <a:pt x="68" y="82"/>
                  </a:lnTo>
                  <a:lnTo>
                    <a:pt x="68" y="84"/>
                  </a:lnTo>
                  <a:lnTo>
                    <a:pt x="68" y="86"/>
                  </a:lnTo>
                  <a:lnTo>
                    <a:pt x="68" y="89"/>
                  </a:lnTo>
                  <a:lnTo>
                    <a:pt x="68" y="91"/>
                  </a:lnTo>
                  <a:lnTo>
                    <a:pt x="68" y="93"/>
                  </a:lnTo>
                  <a:lnTo>
                    <a:pt x="69" y="96"/>
                  </a:lnTo>
                  <a:lnTo>
                    <a:pt x="69" y="97"/>
                  </a:lnTo>
                  <a:lnTo>
                    <a:pt x="69" y="99"/>
                  </a:lnTo>
                  <a:lnTo>
                    <a:pt x="69" y="101"/>
                  </a:lnTo>
                  <a:lnTo>
                    <a:pt x="69" y="103"/>
                  </a:lnTo>
                  <a:lnTo>
                    <a:pt x="69" y="104"/>
                  </a:lnTo>
                  <a:lnTo>
                    <a:pt x="69" y="106"/>
                  </a:lnTo>
                  <a:lnTo>
                    <a:pt x="69" y="107"/>
                  </a:lnTo>
                  <a:lnTo>
                    <a:pt x="70" y="108"/>
                  </a:lnTo>
                  <a:lnTo>
                    <a:pt x="70" y="109"/>
                  </a:lnTo>
                  <a:lnTo>
                    <a:pt x="70" y="110"/>
                  </a:lnTo>
                  <a:lnTo>
                    <a:pt x="70" y="111"/>
                  </a:lnTo>
                  <a:lnTo>
                    <a:pt x="70" y="112"/>
                  </a:lnTo>
                  <a:lnTo>
                    <a:pt x="70" y="112"/>
                  </a:lnTo>
                  <a:lnTo>
                    <a:pt x="70" y="113"/>
                  </a:lnTo>
                  <a:lnTo>
                    <a:pt x="70" y="114"/>
                  </a:lnTo>
                  <a:lnTo>
                    <a:pt x="70" y="114"/>
                  </a:lnTo>
                  <a:lnTo>
                    <a:pt x="70" y="114"/>
                  </a:lnTo>
                  <a:lnTo>
                    <a:pt x="70" y="115"/>
                  </a:lnTo>
                  <a:lnTo>
                    <a:pt x="71" y="115"/>
                  </a:lnTo>
                  <a:lnTo>
                    <a:pt x="71" y="115"/>
                  </a:lnTo>
                  <a:lnTo>
                    <a:pt x="71" y="116"/>
                  </a:lnTo>
                  <a:lnTo>
                    <a:pt x="71" y="116"/>
                  </a:lnTo>
                  <a:lnTo>
                    <a:pt x="71" y="116"/>
                  </a:lnTo>
                  <a:lnTo>
                    <a:pt x="71" y="116"/>
                  </a:lnTo>
                  <a:lnTo>
                    <a:pt x="71" y="115"/>
                  </a:lnTo>
                  <a:lnTo>
                    <a:pt x="71" y="115"/>
                  </a:lnTo>
                  <a:lnTo>
                    <a:pt x="71" y="115"/>
                  </a:lnTo>
                  <a:lnTo>
                    <a:pt x="71" y="115"/>
                  </a:lnTo>
                  <a:lnTo>
                    <a:pt x="72" y="114"/>
                  </a:lnTo>
                  <a:lnTo>
                    <a:pt x="72" y="114"/>
                  </a:lnTo>
                  <a:lnTo>
                    <a:pt x="72" y="113"/>
                  </a:lnTo>
                  <a:lnTo>
                    <a:pt x="72" y="113"/>
                  </a:lnTo>
                  <a:lnTo>
                    <a:pt x="72" y="112"/>
                  </a:lnTo>
                  <a:lnTo>
                    <a:pt x="72" y="112"/>
                  </a:lnTo>
                  <a:lnTo>
                    <a:pt x="72" y="111"/>
                  </a:lnTo>
                  <a:lnTo>
                    <a:pt x="72" y="110"/>
                  </a:lnTo>
                  <a:lnTo>
                    <a:pt x="72" y="108"/>
                  </a:lnTo>
                  <a:lnTo>
                    <a:pt x="72" y="108"/>
                  </a:lnTo>
                  <a:lnTo>
                    <a:pt x="72" y="107"/>
                  </a:lnTo>
                  <a:lnTo>
                    <a:pt x="73" y="10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8" name="Freeform 95"/>
            <p:cNvSpPr>
              <a:spLocks/>
            </p:cNvSpPr>
            <p:nvPr/>
          </p:nvSpPr>
          <p:spPr bwMode="auto">
            <a:xfrm>
              <a:off x="5454" y="2186"/>
              <a:ext cx="71" cy="116"/>
            </a:xfrm>
            <a:custGeom>
              <a:avLst/>
              <a:gdLst/>
              <a:ahLst/>
              <a:cxnLst>
                <a:cxn ang="0">
                  <a:pos x="1" y="88"/>
                </a:cxn>
                <a:cxn ang="0">
                  <a:pos x="2" y="52"/>
                </a:cxn>
                <a:cxn ang="0">
                  <a:pos x="4" y="18"/>
                </a:cxn>
                <a:cxn ang="0">
                  <a:pos x="5" y="7"/>
                </a:cxn>
                <a:cxn ang="0">
                  <a:pos x="6" y="2"/>
                </a:cxn>
                <a:cxn ang="0">
                  <a:pos x="6" y="0"/>
                </a:cxn>
                <a:cxn ang="0">
                  <a:pos x="7" y="2"/>
                </a:cxn>
                <a:cxn ang="0">
                  <a:pos x="8" y="9"/>
                </a:cxn>
                <a:cxn ang="0">
                  <a:pos x="9" y="26"/>
                </a:cxn>
                <a:cxn ang="0">
                  <a:pos x="11" y="70"/>
                </a:cxn>
                <a:cxn ang="0">
                  <a:pos x="13" y="99"/>
                </a:cxn>
                <a:cxn ang="0">
                  <a:pos x="14" y="110"/>
                </a:cxn>
                <a:cxn ang="0">
                  <a:pos x="15" y="115"/>
                </a:cxn>
                <a:cxn ang="0">
                  <a:pos x="15" y="115"/>
                </a:cxn>
                <a:cxn ang="0">
                  <a:pos x="16" y="111"/>
                </a:cxn>
                <a:cxn ang="0">
                  <a:pos x="17" y="98"/>
                </a:cxn>
                <a:cxn ang="0">
                  <a:pos x="19" y="72"/>
                </a:cxn>
                <a:cxn ang="0">
                  <a:pos x="21" y="25"/>
                </a:cxn>
                <a:cxn ang="0">
                  <a:pos x="22" y="9"/>
                </a:cxn>
                <a:cxn ang="0">
                  <a:pos x="23" y="2"/>
                </a:cxn>
                <a:cxn ang="0">
                  <a:pos x="24" y="0"/>
                </a:cxn>
                <a:cxn ang="0">
                  <a:pos x="24" y="2"/>
                </a:cxn>
                <a:cxn ang="0">
                  <a:pos x="25" y="9"/>
                </a:cxn>
                <a:cxn ang="0">
                  <a:pos x="26" y="30"/>
                </a:cxn>
                <a:cxn ang="0">
                  <a:pos x="28" y="73"/>
                </a:cxn>
                <a:cxn ang="0">
                  <a:pos x="30" y="100"/>
                </a:cxn>
                <a:cxn ang="0">
                  <a:pos x="31" y="111"/>
                </a:cxn>
                <a:cxn ang="0">
                  <a:pos x="32" y="115"/>
                </a:cxn>
                <a:cxn ang="0">
                  <a:pos x="32" y="115"/>
                </a:cxn>
                <a:cxn ang="0">
                  <a:pos x="33" y="110"/>
                </a:cxn>
                <a:cxn ang="0">
                  <a:pos x="34" y="96"/>
                </a:cxn>
                <a:cxn ang="0">
                  <a:pos x="36" y="57"/>
                </a:cxn>
                <a:cxn ang="0">
                  <a:pos x="38" y="22"/>
                </a:cxn>
                <a:cxn ang="0">
                  <a:pos x="39" y="6"/>
                </a:cxn>
                <a:cxn ang="0">
                  <a:pos x="40" y="1"/>
                </a:cxn>
                <a:cxn ang="0">
                  <a:pos x="41" y="0"/>
                </a:cxn>
                <a:cxn ang="0">
                  <a:pos x="41" y="4"/>
                </a:cxn>
                <a:cxn ang="0">
                  <a:pos x="42" y="13"/>
                </a:cxn>
                <a:cxn ang="0">
                  <a:pos x="44" y="54"/>
                </a:cxn>
                <a:cxn ang="0">
                  <a:pos x="46" y="83"/>
                </a:cxn>
                <a:cxn ang="0">
                  <a:pos x="47" y="100"/>
                </a:cxn>
                <a:cxn ang="0">
                  <a:pos x="48" y="110"/>
                </a:cxn>
                <a:cxn ang="0">
                  <a:pos x="48" y="114"/>
                </a:cxn>
                <a:cxn ang="0">
                  <a:pos x="49" y="115"/>
                </a:cxn>
                <a:cxn ang="0">
                  <a:pos x="50" y="112"/>
                </a:cxn>
                <a:cxn ang="0">
                  <a:pos x="51" y="101"/>
                </a:cxn>
                <a:cxn ang="0">
                  <a:pos x="52" y="73"/>
                </a:cxn>
                <a:cxn ang="0">
                  <a:pos x="54" y="33"/>
                </a:cxn>
                <a:cxn ang="0">
                  <a:pos x="55" y="12"/>
                </a:cxn>
                <a:cxn ang="0">
                  <a:pos x="56" y="3"/>
                </a:cxn>
                <a:cxn ang="0">
                  <a:pos x="57" y="0"/>
                </a:cxn>
                <a:cxn ang="0">
                  <a:pos x="58" y="1"/>
                </a:cxn>
                <a:cxn ang="0">
                  <a:pos x="58" y="7"/>
                </a:cxn>
                <a:cxn ang="0">
                  <a:pos x="60" y="26"/>
                </a:cxn>
                <a:cxn ang="0">
                  <a:pos x="61" y="56"/>
                </a:cxn>
                <a:cxn ang="0">
                  <a:pos x="63" y="93"/>
                </a:cxn>
                <a:cxn ang="0">
                  <a:pos x="64" y="109"/>
                </a:cxn>
                <a:cxn ang="0">
                  <a:pos x="65" y="114"/>
                </a:cxn>
                <a:cxn ang="0">
                  <a:pos x="66" y="116"/>
                </a:cxn>
                <a:cxn ang="0">
                  <a:pos x="66" y="113"/>
                </a:cxn>
                <a:cxn ang="0">
                  <a:pos x="67" y="106"/>
                </a:cxn>
                <a:cxn ang="0">
                  <a:pos x="69" y="67"/>
                </a:cxn>
              </a:cxnLst>
              <a:rect l="0" t="0" r="r" b="b"/>
              <a:pathLst>
                <a:path w="71" h="116">
                  <a:moveTo>
                    <a:pt x="0" y="104"/>
                  </a:moveTo>
                  <a:lnTo>
                    <a:pt x="0" y="103"/>
                  </a:lnTo>
                  <a:lnTo>
                    <a:pt x="0" y="102"/>
                  </a:lnTo>
                  <a:lnTo>
                    <a:pt x="0" y="100"/>
                  </a:lnTo>
                  <a:lnTo>
                    <a:pt x="0" y="98"/>
                  </a:lnTo>
                  <a:lnTo>
                    <a:pt x="0" y="97"/>
                  </a:lnTo>
                  <a:lnTo>
                    <a:pt x="0" y="94"/>
                  </a:lnTo>
                  <a:lnTo>
                    <a:pt x="1" y="88"/>
                  </a:lnTo>
                  <a:lnTo>
                    <a:pt x="1" y="86"/>
                  </a:lnTo>
                  <a:lnTo>
                    <a:pt x="1" y="85"/>
                  </a:lnTo>
                  <a:lnTo>
                    <a:pt x="1" y="81"/>
                  </a:lnTo>
                  <a:lnTo>
                    <a:pt x="1" y="74"/>
                  </a:lnTo>
                  <a:lnTo>
                    <a:pt x="2" y="60"/>
                  </a:lnTo>
                  <a:lnTo>
                    <a:pt x="2" y="58"/>
                  </a:lnTo>
                  <a:lnTo>
                    <a:pt x="2" y="56"/>
                  </a:lnTo>
                  <a:lnTo>
                    <a:pt x="2" y="52"/>
                  </a:lnTo>
                  <a:lnTo>
                    <a:pt x="3" y="45"/>
                  </a:lnTo>
                  <a:lnTo>
                    <a:pt x="3" y="30"/>
                  </a:lnTo>
                  <a:lnTo>
                    <a:pt x="4" y="29"/>
                  </a:lnTo>
                  <a:lnTo>
                    <a:pt x="4" y="27"/>
                  </a:lnTo>
                  <a:lnTo>
                    <a:pt x="4" y="24"/>
                  </a:lnTo>
                  <a:lnTo>
                    <a:pt x="4" y="23"/>
                  </a:lnTo>
                  <a:lnTo>
                    <a:pt x="4" y="21"/>
                  </a:lnTo>
                  <a:lnTo>
                    <a:pt x="4" y="18"/>
                  </a:lnTo>
                  <a:lnTo>
                    <a:pt x="4" y="17"/>
                  </a:lnTo>
                  <a:lnTo>
                    <a:pt x="4" y="16"/>
                  </a:lnTo>
                  <a:lnTo>
                    <a:pt x="5" y="13"/>
                  </a:lnTo>
                  <a:lnTo>
                    <a:pt x="5" y="12"/>
                  </a:lnTo>
                  <a:lnTo>
                    <a:pt x="5" y="11"/>
                  </a:lnTo>
                  <a:lnTo>
                    <a:pt x="5" y="9"/>
                  </a:lnTo>
                  <a:lnTo>
                    <a:pt x="5" y="8"/>
                  </a:lnTo>
                  <a:lnTo>
                    <a:pt x="5" y="7"/>
                  </a:lnTo>
                  <a:lnTo>
                    <a:pt x="5" y="6"/>
                  </a:lnTo>
                  <a:lnTo>
                    <a:pt x="5" y="5"/>
                  </a:lnTo>
                  <a:lnTo>
                    <a:pt x="5" y="5"/>
                  </a:lnTo>
                  <a:lnTo>
                    <a:pt x="5" y="4"/>
                  </a:lnTo>
                  <a:lnTo>
                    <a:pt x="5" y="3"/>
                  </a:lnTo>
                  <a:lnTo>
                    <a:pt x="5" y="3"/>
                  </a:lnTo>
                  <a:lnTo>
                    <a:pt x="6" y="2"/>
                  </a:lnTo>
                  <a:lnTo>
                    <a:pt x="6" y="2"/>
                  </a:lnTo>
                  <a:lnTo>
                    <a:pt x="6" y="1"/>
                  </a:lnTo>
                  <a:lnTo>
                    <a:pt x="6" y="1"/>
                  </a:lnTo>
                  <a:lnTo>
                    <a:pt x="6" y="0"/>
                  </a:lnTo>
                  <a:lnTo>
                    <a:pt x="6" y="0"/>
                  </a:lnTo>
                  <a:lnTo>
                    <a:pt x="6" y="0"/>
                  </a:lnTo>
                  <a:lnTo>
                    <a:pt x="6" y="0"/>
                  </a:lnTo>
                  <a:lnTo>
                    <a:pt x="6" y="0"/>
                  </a:lnTo>
                  <a:lnTo>
                    <a:pt x="6" y="0"/>
                  </a:lnTo>
                  <a:lnTo>
                    <a:pt x="7" y="0"/>
                  </a:lnTo>
                  <a:lnTo>
                    <a:pt x="7" y="0"/>
                  </a:lnTo>
                  <a:lnTo>
                    <a:pt x="7" y="0"/>
                  </a:lnTo>
                  <a:lnTo>
                    <a:pt x="7" y="0"/>
                  </a:lnTo>
                  <a:lnTo>
                    <a:pt x="7" y="0"/>
                  </a:lnTo>
                  <a:lnTo>
                    <a:pt x="7" y="1"/>
                  </a:lnTo>
                  <a:lnTo>
                    <a:pt x="7" y="1"/>
                  </a:lnTo>
                  <a:lnTo>
                    <a:pt x="7" y="2"/>
                  </a:lnTo>
                  <a:lnTo>
                    <a:pt x="7" y="2"/>
                  </a:lnTo>
                  <a:lnTo>
                    <a:pt x="7" y="2"/>
                  </a:lnTo>
                  <a:lnTo>
                    <a:pt x="7" y="3"/>
                  </a:lnTo>
                  <a:lnTo>
                    <a:pt x="7" y="4"/>
                  </a:lnTo>
                  <a:lnTo>
                    <a:pt x="8" y="5"/>
                  </a:lnTo>
                  <a:lnTo>
                    <a:pt x="8" y="6"/>
                  </a:lnTo>
                  <a:lnTo>
                    <a:pt x="8" y="7"/>
                  </a:lnTo>
                  <a:lnTo>
                    <a:pt x="8" y="9"/>
                  </a:lnTo>
                  <a:lnTo>
                    <a:pt x="8" y="10"/>
                  </a:lnTo>
                  <a:lnTo>
                    <a:pt x="8" y="11"/>
                  </a:lnTo>
                  <a:lnTo>
                    <a:pt x="8" y="13"/>
                  </a:lnTo>
                  <a:lnTo>
                    <a:pt x="8" y="14"/>
                  </a:lnTo>
                  <a:lnTo>
                    <a:pt x="9" y="16"/>
                  </a:lnTo>
                  <a:lnTo>
                    <a:pt x="9" y="18"/>
                  </a:lnTo>
                  <a:lnTo>
                    <a:pt x="9" y="24"/>
                  </a:lnTo>
                  <a:lnTo>
                    <a:pt x="9" y="26"/>
                  </a:lnTo>
                  <a:lnTo>
                    <a:pt x="9" y="28"/>
                  </a:lnTo>
                  <a:lnTo>
                    <a:pt x="10" y="31"/>
                  </a:lnTo>
                  <a:lnTo>
                    <a:pt x="10" y="38"/>
                  </a:lnTo>
                  <a:lnTo>
                    <a:pt x="11" y="54"/>
                  </a:lnTo>
                  <a:lnTo>
                    <a:pt x="11" y="56"/>
                  </a:lnTo>
                  <a:lnTo>
                    <a:pt x="11" y="58"/>
                  </a:lnTo>
                  <a:lnTo>
                    <a:pt x="11" y="62"/>
                  </a:lnTo>
                  <a:lnTo>
                    <a:pt x="11" y="70"/>
                  </a:lnTo>
                  <a:lnTo>
                    <a:pt x="12" y="85"/>
                  </a:lnTo>
                  <a:lnTo>
                    <a:pt x="12" y="87"/>
                  </a:lnTo>
                  <a:lnTo>
                    <a:pt x="12" y="88"/>
                  </a:lnTo>
                  <a:lnTo>
                    <a:pt x="12" y="92"/>
                  </a:lnTo>
                  <a:lnTo>
                    <a:pt x="13" y="93"/>
                  </a:lnTo>
                  <a:lnTo>
                    <a:pt x="13" y="95"/>
                  </a:lnTo>
                  <a:lnTo>
                    <a:pt x="13" y="98"/>
                  </a:lnTo>
                  <a:lnTo>
                    <a:pt x="13" y="99"/>
                  </a:lnTo>
                  <a:lnTo>
                    <a:pt x="13" y="101"/>
                  </a:lnTo>
                  <a:lnTo>
                    <a:pt x="13" y="103"/>
                  </a:lnTo>
                  <a:lnTo>
                    <a:pt x="13" y="104"/>
                  </a:lnTo>
                  <a:lnTo>
                    <a:pt x="13" y="106"/>
                  </a:lnTo>
                  <a:lnTo>
                    <a:pt x="14" y="108"/>
                  </a:lnTo>
                  <a:lnTo>
                    <a:pt x="14" y="109"/>
                  </a:lnTo>
                  <a:lnTo>
                    <a:pt x="14" y="110"/>
                  </a:lnTo>
                  <a:lnTo>
                    <a:pt x="14" y="110"/>
                  </a:lnTo>
                  <a:lnTo>
                    <a:pt x="14" y="111"/>
                  </a:lnTo>
                  <a:lnTo>
                    <a:pt x="14" y="112"/>
                  </a:lnTo>
                  <a:lnTo>
                    <a:pt x="14" y="113"/>
                  </a:lnTo>
                  <a:lnTo>
                    <a:pt x="14" y="113"/>
                  </a:lnTo>
                  <a:lnTo>
                    <a:pt x="14" y="114"/>
                  </a:lnTo>
                  <a:lnTo>
                    <a:pt x="14" y="114"/>
                  </a:lnTo>
                  <a:lnTo>
                    <a:pt x="14" y="115"/>
                  </a:lnTo>
                  <a:lnTo>
                    <a:pt x="15" y="115"/>
                  </a:lnTo>
                  <a:lnTo>
                    <a:pt x="15" y="115"/>
                  </a:lnTo>
                  <a:lnTo>
                    <a:pt x="15" y="115"/>
                  </a:lnTo>
                  <a:lnTo>
                    <a:pt x="15" y="116"/>
                  </a:lnTo>
                  <a:lnTo>
                    <a:pt x="15" y="116"/>
                  </a:lnTo>
                  <a:lnTo>
                    <a:pt x="15" y="116"/>
                  </a:lnTo>
                  <a:lnTo>
                    <a:pt x="15" y="115"/>
                  </a:lnTo>
                  <a:lnTo>
                    <a:pt x="15" y="115"/>
                  </a:lnTo>
                  <a:lnTo>
                    <a:pt x="15" y="115"/>
                  </a:lnTo>
                  <a:lnTo>
                    <a:pt x="16" y="115"/>
                  </a:lnTo>
                  <a:lnTo>
                    <a:pt x="16" y="114"/>
                  </a:lnTo>
                  <a:lnTo>
                    <a:pt x="16" y="114"/>
                  </a:lnTo>
                  <a:lnTo>
                    <a:pt x="16" y="114"/>
                  </a:lnTo>
                  <a:lnTo>
                    <a:pt x="16" y="113"/>
                  </a:lnTo>
                  <a:lnTo>
                    <a:pt x="16" y="112"/>
                  </a:lnTo>
                  <a:lnTo>
                    <a:pt x="16" y="112"/>
                  </a:lnTo>
                  <a:lnTo>
                    <a:pt x="16" y="111"/>
                  </a:lnTo>
                  <a:lnTo>
                    <a:pt x="16" y="110"/>
                  </a:lnTo>
                  <a:lnTo>
                    <a:pt x="16" y="110"/>
                  </a:lnTo>
                  <a:lnTo>
                    <a:pt x="16" y="109"/>
                  </a:lnTo>
                  <a:lnTo>
                    <a:pt x="16" y="107"/>
                  </a:lnTo>
                  <a:lnTo>
                    <a:pt x="17" y="106"/>
                  </a:lnTo>
                  <a:lnTo>
                    <a:pt x="17" y="105"/>
                  </a:lnTo>
                  <a:lnTo>
                    <a:pt x="17" y="103"/>
                  </a:lnTo>
                  <a:lnTo>
                    <a:pt x="17" y="98"/>
                  </a:lnTo>
                  <a:lnTo>
                    <a:pt x="17" y="96"/>
                  </a:lnTo>
                  <a:lnTo>
                    <a:pt x="17" y="95"/>
                  </a:lnTo>
                  <a:lnTo>
                    <a:pt x="18" y="92"/>
                  </a:lnTo>
                  <a:lnTo>
                    <a:pt x="18" y="86"/>
                  </a:lnTo>
                  <a:lnTo>
                    <a:pt x="18" y="84"/>
                  </a:lnTo>
                  <a:lnTo>
                    <a:pt x="18" y="82"/>
                  </a:lnTo>
                  <a:lnTo>
                    <a:pt x="18" y="79"/>
                  </a:lnTo>
                  <a:lnTo>
                    <a:pt x="19" y="72"/>
                  </a:lnTo>
                  <a:lnTo>
                    <a:pt x="19" y="57"/>
                  </a:lnTo>
                  <a:lnTo>
                    <a:pt x="19" y="55"/>
                  </a:lnTo>
                  <a:lnTo>
                    <a:pt x="20" y="53"/>
                  </a:lnTo>
                  <a:lnTo>
                    <a:pt x="20" y="49"/>
                  </a:lnTo>
                  <a:lnTo>
                    <a:pt x="20" y="42"/>
                  </a:lnTo>
                  <a:lnTo>
                    <a:pt x="21" y="28"/>
                  </a:lnTo>
                  <a:lnTo>
                    <a:pt x="21" y="26"/>
                  </a:lnTo>
                  <a:lnTo>
                    <a:pt x="21" y="25"/>
                  </a:lnTo>
                  <a:lnTo>
                    <a:pt x="21" y="21"/>
                  </a:lnTo>
                  <a:lnTo>
                    <a:pt x="21" y="20"/>
                  </a:lnTo>
                  <a:lnTo>
                    <a:pt x="21" y="18"/>
                  </a:lnTo>
                  <a:lnTo>
                    <a:pt x="22" y="15"/>
                  </a:lnTo>
                  <a:lnTo>
                    <a:pt x="22" y="14"/>
                  </a:lnTo>
                  <a:lnTo>
                    <a:pt x="22" y="13"/>
                  </a:lnTo>
                  <a:lnTo>
                    <a:pt x="22" y="10"/>
                  </a:lnTo>
                  <a:lnTo>
                    <a:pt x="22" y="9"/>
                  </a:lnTo>
                  <a:lnTo>
                    <a:pt x="22" y="8"/>
                  </a:lnTo>
                  <a:lnTo>
                    <a:pt x="22" y="6"/>
                  </a:lnTo>
                  <a:lnTo>
                    <a:pt x="22" y="5"/>
                  </a:lnTo>
                  <a:lnTo>
                    <a:pt x="22" y="4"/>
                  </a:lnTo>
                  <a:lnTo>
                    <a:pt x="22" y="4"/>
                  </a:lnTo>
                  <a:lnTo>
                    <a:pt x="23" y="3"/>
                  </a:lnTo>
                  <a:lnTo>
                    <a:pt x="23" y="2"/>
                  </a:lnTo>
                  <a:lnTo>
                    <a:pt x="23" y="2"/>
                  </a:lnTo>
                  <a:lnTo>
                    <a:pt x="23" y="1"/>
                  </a:lnTo>
                  <a:lnTo>
                    <a:pt x="23" y="1"/>
                  </a:lnTo>
                  <a:lnTo>
                    <a:pt x="23" y="0"/>
                  </a:lnTo>
                  <a:lnTo>
                    <a:pt x="23" y="0"/>
                  </a:lnTo>
                  <a:lnTo>
                    <a:pt x="23" y="0"/>
                  </a:lnTo>
                  <a:lnTo>
                    <a:pt x="23" y="0"/>
                  </a:lnTo>
                  <a:lnTo>
                    <a:pt x="23" y="0"/>
                  </a:lnTo>
                  <a:lnTo>
                    <a:pt x="24" y="0"/>
                  </a:lnTo>
                  <a:lnTo>
                    <a:pt x="24" y="0"/>
                  </a:lnTo>
                  <a:lnTo>
                    <a:pt x="24" y="0"/>
                  </a:lnTo>
                  <a:lnTo>
                    <a:pt x="24" y="0"/>
                  </a:lnTo>
                  <a:lnTo>
                    <a:pt x="24" y="0"/>
                  </a:lnTo>
                  <a:lnTo>
                    <a:pt x="24" y="1"/>
                  </a:lnTo>
                  <a:lnTo>
                    <a:pt x="24" y="1"/>
                  </a:lnTo>
                  <a:lnTo>
                    <a:pt x="24" y="2"/>
                  </a:lnTo>
                  <a:lnTo>
                    <a:pt x="24" y="2"/>
                  </a:lnTo>
                  <a:lnTo>
                    <a:pt x="24" y="3"/>
                  </a:lnTo>
                  <a:lnTo>
                    <a:pt x="24" y="4"/>
                  </a:lnTo>
                  <a:lnTo>
                    <a:pt x="25" y="4"/>
                  </a:lnTo>
                  <a:lnTo>
                    <a:pt x="25" y="5"/>
                  </a:lnTo>
                  <a:lnTo>
                    <a:pt x="25" y="6"/>
                  </a:lnTo>
                  <a:lnTo>
                    <a:pt x="25" y="7"/>
                  </a:lnTo>
                  <a:lnTo>
                    <a:pt x="25" y="8"/>
                  </a:lnTo>
                  <a:lnTo>
                    <a:pt x="25" y="9"/>
                  </a:lnTo>
                  <a:lnTo>
                    <a:pt x="25" y="12"/>
                  </a:lnTo>
                  <a:lnTo>
                    <a:pt x="25" y="13"/>
                  </a:lnTo>
                  <a:lnTo>
                    <a:pt x="25" y="14"/>
                  </a:lnTo>
                  <a:lnTo>
                    <a:pt x="26" y="17"/>
                  </a:lnTo>
                  <a:lnTo>
                    <a:pt x="26" y="23"/>
                  </a:lnTo>
                  <a:lnTo>
                    <a:pt x="26" y="25"/>
                  </a:lnTo>
                  <a:lnTo>
                    <a:pt x="26" y="26"/>
                  </a:lnTo>
                  <a:lnTo>
                    <a:pt x="26" y="30"/>
                  </a:lnTo>
                  <a:lnTo>
                    <a:pt x="27" y="38"/>
                  </a:lnTo>
                  <a:lnTo>
                    <a:pt x="27" y="39"/>
                  </a:lnTo>
                  <a:lnTo>
                    <a:pt x="27" y="41"/>
                  </a:lnTo>
                  <a:lnTo>
                    <a:pt x="27" y="45"/>
                  </a:lnTo>
                  <a:lnTo>
                    <a:pt x="28" y="53"/>
                  </a:lnTo>
                  <a:lnTo>
                    <a:pt x="28" y="69"/>
                  </a:lnTo>
                  <a:lnTo>
                    <a:pt x="28" y="71"/>
                  </a:lnTo>
                  <a:lnTo>
                    <a:pt x="28" y="73"/>
                  </a:lnTo>
                  <a:lnTo>
                    <a:pt x="29" y="77"/>
                  </a:lnTo>
                  <a:lnTo>
                    <a:pt x="29" y="84"/>
                  </a:lnTo>
                  <a:lnTo>
                    <a:pt x="29" y="86"/>
                  </a:lnTo>
                  <a:lnTo>
                    <a:pt x="29" y="88"/>
                  </a:lnTo>
                  <a:lnTo>
                    <a:pt x="29" y="91"/>
                  </a:lnTo>
                  <a:lnTo>
                    <a:pt x="30" y="97"/>
                  </a:lnTo>
                  <a:lnTo>
                    <a:pt x="30" y="99"/>
                  </a:lnTo>
                  <a:lnTo>
                    <a:pt x="30" y="100"/>
                  </a:lnTo>
                  <a:lnTo>
                    <a:pt x="30" y="103"/>
                  </a:lnTo>
                  <a:lnTo>
                    <a:pt x="30" y="104"/>
                  </a:lnTo>
                  <a:lnTo>
                    <a:pt x="30" y="105"/>
                  </a:lnTo>
                  <a:lnTo>
                    <a:pt x="30" y="107"/>
                  </a:lnTo>
                  <a:lnTo>
                    <a:pt x="31" y="108"/>
                  </a:lnTo>
                  <a:lnTo>
                    <a:pt x="31" y="109"/>
                  </a:lnTo>
                  <a:lnTo>
                    <a:pt x="31" y="110"/>
                  </a:lnTo>
                  <a:lnTo>
                    <a:pt x="31" y="111"/>
                  </a:lnTo>
                  <a:lnTo>
                    <a:pt x="31" y="112"/>
                  </a:lnTo>
                  <a:lnTo>
                    <a:pt x="31" y="112"/>
                  </a:lnTo>
                  <a:lnTo>
                    <a:pt x="31" y="113"/>
                  </a:lnTo>
                  <a:lnTo>
                    <a:pt x="31" y="114"/>
                  </a:lnTo>
                  <a:lnTo>
                    <a:pt x="31" y="114"/>
                  </a:lnTo>
                  <a:lnTo>
                    <a:pt x="31" y="114"/>
                  </a:lnTo>
                  <a:lnTo>
                    <a:pt x="32" y="115"/>
                  </a:lnTo>
                  <a:lnTo>
                    <a:pt x="32" y="115"/>
                  </a:lnTo>
                  <a:lnTo>
                    <a:pt x="32" y="115"/>
                  </a:lnTo>
                  <a:lnTo>
                    <a:pt x="32" y="116"/>
                  </a:lnTo>
                  <a:lnTo>
                    <a:pt x="32" y="116"/>
                  </a:lnTo>
                  <a:lnTo>
                    <a:pt x="32" y="116"/>
                  </a:lnTo>
                  <a:lnTo>
                    <a:pt x="32" y="116"/>
                  </a:lnTo>
                  <a:lnTo>
                    <a:pt x="32" y="115"/>
                  </a:lnTo>
                  <a:lnTo>
                    <a:pt x="32" y="115"/>
                  </a:lnTo>
                  <a:lnTo>
                    <a:pt x="32" y="115"/>
                  </a:lnTo>
                  <a:lnTo>
                    <a:pt x="32" y="114"/>
                  </a:lnTo>
                  <a:lnTo>
                    <a:pt x="32" y="114"/>
                  </a:lnTo>
                  <a:lnTo>
                    <a:pt x="33" y="114"/>
                  </a:lnTo>
                  <a:lnTo>
                    <a:pt x="33" y="113"/>
                  </a:lnTo>
                  <a:lnTo>
                    <a:pt x="33" y="112"/>
                  </a:lnTo>
                  <a:lnTo>
                    <a:pt x="33" y="112"/>
                  </a:lnTo>
                  <a:lnTo>
                    <a:pt x="33" y="111"/>
                  </a:lnTo>
                  <a:lnTo>
                    <a:pt x="33" y="110"/>
                  </a:lnTo>
                  <a:lnTo>
                    <a:pt x="33" y="110"/>
                  </a:lnTo>
                  <a:lnTo>
                    <a:pt x="33" y="109"/>
                  </a:lnTo>
                  <a:lnTo>
                    <a:pt x="33" y="107"/>
                  </a:lnTo>
                  <a:lnTo>
                    <a:pt x="34" y="106"/>
                  </a:lnTo>
                  <a:lnTo>
                    <a:pt x="34" y="105"/>
                  </a:lnTo>
                  <a:lnTo>
                    <a:pt x="34" y="103"/>
                  </a:lnTo>
                  <a:lnTo>
                    <a:pt x="34" y="98"/>
                  </a:lnTo>
                  <a:lnTo>
                    <a:pt x="34" y="96"/>
                  </a:lnTo>
                  <a:lnTo>
                    <a:pt x="34" y="95"/>
                  </a:lnTo>
                  <a:lnTo>
                    <a:pt x="34" y="92"/>
                  </a:lnTo>
                  <a:lnTo>
                    <a:pt x="35" y="86"/>
                  </a:lnTo>
                  <a:lnTo>
                    <a:pt x="36" y="72"/>
                  </a:lnTo>
                  <a:lnTo>
                    <a:pt x="36" y="70"/>
                  </a:lnTo>
                  <a:lnTo>
                    <a:pt x="36" y="68"/>
                  </a:lnTo>
                  <a:lnTo>
                    <a:pt x="36" y="64"/>
                  </a:lnTo>
                  <a:lnTo>
                    <a:pt x="36" y="57"/>
                  </a:lnTo>
                  <a:lnTo>
                    <a:pt x="37" y="42"/>
                  </a:lnTo>
                  <a:lnTo>
                    <a:pt x="37" y="40"/>
                  </a:lnTo>
                  <a:lnTo>
                    <a:pt x="37" y="38"/>
                  </a:lnTo>
                  <a:lnTo>
                    <a:pt x="37" y="35"/>
                  </a:lnTo>
                  <a:lnTo>
                    <a:pt x="38" y="28"/>
                  </a:lnTo>
                  <a:lnTo>
                    <a:pt x="38" y="26"/>
                  </a:lnTo>
                  <a:lnTo>
                    <a:pt x="38" y="25"/>
                  </a:lnTo>
                  <a:lnTo>
                    <a:pt x="38" y="22"/>
                  </a:lnTo>
                  <a:lnTo>
                    <a:pt x="38" y="16"/>
                  </a:lnTo>
                  <a:lnTo>
                    <a:pt x="38" y="15"/>
                  </a:lnTo>
                  <a:lnTo>
                    <a:pt x="38" y="14"/>
                  </a:lnTo>
                  <a:lnTo>
                    <a:pt x="39" y="11"/>
                  </a:lnTo>
                  <a:lnTo>
                    <a:pt x="39" y="10"/>
                  </a:lnTo>
                  <a:lnTo>
                    <a:pt x="39" y="9"/>
                  </a:lnTo>
                  <a:lnTo>
                    <a:pt x="39" y="7"/>
                  </a:lnTo>
                  <a:lnTo>
                    <a:pt x="39" y="6"/>
                  </a:lnTo>
                  <a:lnTo>
                    <a:pt x="39" y="5"/>
                  </a:lnTo>
                  <a:lnTo>
                    <a:pt x="39" y="4"/>
                  </a:lnTo>
                  <a:lnTo>
                    <a:pt x="39" y="3"/>
                  </a:lnTo>
                  <a:lnTo>
                    <a:pt x="40" y="3"/>
                  </a:lnTo>
                  <a:lnTo>
                    <a:pt x="40" y="2"/>
                  </a:lnTo>
                  <a:lnTo>
                    <a:pt x="40" y="1"/>
                  </a:lnTo>
                  <a:lnTo>
                    <a:pt x="40" y="1"/>
                  </a:lnTo>
                  <a:lnTo>
                    <a:pt x="40" y="1"/>
                  </a:lnTo>
                  <a:lnTo>
                    <a:pt x="40" y="0"/>
                  </a:lnTo>
                  <a:lnTo>
                    <a:pt x="40" y="0"/>
                  </a:lnTo>
                  <a:lnTo>
                    <a:pt x="40" y="0"/>
                  </a:lnTo>
                  <a:lnTo>
                    <a:pt x="40" y="0"/>
                  </a:lnTo>
                  <a:lnTo>
                    <a:pt x="40" y="0"/>
                  </a:lnTo>
                  <a:lnTo>
                    <a:pt x="40" y="0"/>
                  </a:lnTo>
                  <a:lnTo>
                    <a:pt x="40" y="0"/>
                  </a:lnTo>
                  <a:lnTo>
                    <a:pt x="41" y="0"/>
                  </a:lnTo>
                  <a:lnTo>
                    <a:pt x="41" y="0"/>
                  </a:lnTo>
                  <a:lnTo>
                    <a:pt x="41" y="0"/>
                  </a:lnTo>
                  <a:lnTo>
                    <a:pt x="41" y="1"/>
                  </a:lnTo>
                  <a:lnTo>
                    <a:pt x="41" y="1"/>
                  </a:lnTo>
                  <a:lnTo>
                    <a:pt x="41" y="2"/>
                  </a:lnTo>
                  <a:lnTo>
                    <a:pt x="41" y="2"/>
                  </a:lnTo>
                  <a:lnTo>
                    <a:pt x="41" y="3"/>
                  </a:lnTo>
                  <a:lnTo>
                    <a:pt x="41" y="4"/>
                  </a:lnTo>
                  <a:lnTo>
                    <a:pt x="42" y="5"/>
                  </a:lnTo>
                  <a:lnTo>
                    <a:pt x="42" y="6"/>
                  </a:lnTo>
                  <a:lnTo>
                    <a:pt x="42" y="6"/>
                  </a:lnTo>
                  <a:lnTo>
                    <a:pt x="42" y="7"/>
                  </a:lnTo>
                  <a:lnTo>
                    <a:pt x="42" y="8"/>
                  </a:lnTo>
                  <a:lnTo>
                    <a:pt x="42" y="11"/>
                  </a:lnTo>
                  <a:lnTo>
                    <a:pt x="42" y="12"/>
                  </a:lnTo>
                  <a:lnTo>
                    <a:pt x="42" y="13"/>
                  </a:lnTo>
                  <a:lnTo>
                    <a:pt x="42" y="16"/>
                  </a:lnTo>
                  <a:lnTo>
                    <a:pt x="43" y="22"/>
                  </a:lnTo>
                  <a:lnTo>
                    <a:pt x="43" y="24"/>
                  </a:lnTo>
                  <a:lnTo>
                    <a:pt x="43" y="25"/>
                  </a:lnTo>
                  <a:lnTo>
                    <a:pt x="43" y="29"/>
                  </a:lnTo>
                  <a:lnTo>
                    <a:pt x="44" y="36"/>
                  </a:lnTo>
                  <a:lnTo>
                    <a:pt x="44" y="52"/>
                  </a:lnTo>
                  <a:lnTo>
                    <a:pt x="44" y="54"/>
                  </a:lnTo>
                  <a:lnTo>
                    <a:pt x="44" y="56"/>
                  </a:lnTo>
                  <a:lnTo>
                    <a:pt x="45" y="60"/>
                  </a:lnTo>
                  <a:lnTo>
                    <a:pt x="45" y="67"/>
                  </a:lnTo>
                  <a:lnTo>
                    <a:pt x="45" y="69"/>
                  </a:lnTo>
                  <a:lnTo>
                    <a:pt x="45" y="71"/>
                  </a:lnTo>
                  <a:lnTo>
                    <a:pt x="45" y="75"/>
                  </a:lnTo>
                  <a:lnTo>
                    <a:pt x="46" y="82"/>
                  </a:lnTo>
                  <a:lnTo>
                    <a:pt x="46" y="83"/>
                  </a:lnTo>
                  <a:lnTo>
                    <a:pt x="46" y="85"/>
                  </a:lnTo>
                  <a:lnTo>
                    <a:pt x="46" y="88"/>
                  </a:lnTo>
                  <a:lnTo>
                    <a:pt x="46" y="90"/>
                  </a:lnTo>
                  <a:lnTo>
                    <a:pt x="46" y="92"/>
                  </a:lnTo>
                  <a:lnTo>
                    <a:pt x="46" y="95"/>
                  </a:lnTo>
                  <a:lnTo>
                    <a:pt x="46" y="96"/>
                  </a:lnTo>
                  <a:lnTo>
                    <a:pt x="47" y="97"/>
                  </a:lnTo>
                  <a:lnTo>
                    <a:pt x="47" y="100"/>
                  </a:lnTo>
                  <a:lnTo>
                    <a:pt x="47" y="101"/>
                  </a:lnTo>
                  <a:lnTo>
                    <a:pt x="47" y="103"/>
                  </a:lnTo>
                  <a:lnTo>
                    <a:pt x="47" y="105"/>
                  </a:lnTo>
                  <a:lnTo>
                    <a:pt x="47" y="106"/>
                  </a:lnTo>
                  <a:lnTo>
                    <a:pt x="47" y="107"/>
                  </a:lnTo>
                  <a:lnTo>
                    <a:pt x="47" y="108"/>
                  </a:lnTo>
                  <a:lnTo>
                    <a:pt x="47" y="109"/>
                  </a:lnTo>
                  <a:lnTo>
                    <a:pt x="48" y="110"/>
                  </a:lnTo>
                  <a:lnTo>
                    <a:pt x="48" y="110"/>
                  </a:lnTo>
                  <a:lnTo>
                    <a:pt x="48" y="111"/>
                  </a:lnTo>
                  <a:lnTo>
                    <a:pt x="48" y="112"/>
                  </a:lnTo>
                  <a:lnTo>
                    <a:pt x="48" y="113"/>
                  </a:lnTo>
                  <a:lnTo>
                    <a:pt x="48" y="113"/>
                  </a:lnTo>
                  <a:lnTo>
                    <a:pt x="48" y="114"/>
                  </a:lnTo>
                  <a:lnTo>
                    <a:pt x="48" y="114"/>
                  </a:lnTo>
                  <a:lnTo>
                    <a:pt x="48" y="114"/>
                  </a:lnTo>
                  <a:lnTo>
                    <a:pt x="48" y="115"/>
                  </a:lnTo>
                  <a:lnTo>
                    <a:pt x="48" y="115"/>
                  </a:lnTo>
                  <a:lnTo>
                    <a:pt x="48" y="115"/>
                  </a:lnTo>
                  <a:lnTo>
                    <a:pt x="49" y="116"/>
                  </a:lnTo>
                  <a:lnTo>
                    <a:pt x="49" y="116"/>
                  </a:lnTo>
                  <a:lnTo>
                    <a:pt x="49" y="116"/>
                  </a:lnTo>
                  <a:lnTo>
                    <a:pt x="49" y="116"/>
                  </a:lnTo>
                  <a:lnTo>
                    <a:pt x="49" y="115"/>
                  </a:lnTo>
                  <a:lnTo>
                    <a:pt x="49" y="115"/>
                  </a:lnTo>
                  <a:lnTo>
                    <a:pt x="49" y="115"/>
                  </a:lnTo>
                  <a:lnTo>
                    <a:pt x="49" y="115"/>
                  </a:lnTo>
                  <a:lnTo>
                    <a:pt x="49" y="114"/>
                  </a:lnTo>
                  <a:lnTo>
                    <a:pt x="49" y="114"/>
                  </a:lnTo>
                  <a:lnTo>
                    <a:pt x="50" y="113"/>
                  </a:lnTo>
                  <a:lnTo>
                    <a:pt x="50" y="113"/>
                  </a:lnTo>
                  <a:lnTo>
                    <a:pt x="50" y="112"/>
                  </a:lnTo>
                  <a:lnTo>
                    <a:pt x="50" y="112"/>
                  </a:lnTo>
                  <a:lnTo>
                    <a:pt x="50" y="110"/>
                  </a:lnTo>
                  <a:lnTo>
                    <a:pt x="50" y="109"/>
                  </a:lnTo>
                  <a:lnTo>
                    <a:pt x="50" y="108"/>
                  </a:lnTo>
                  <a:lnTo>
                    <a:pt x="50" y="106"/>
                  </a:lnTo>
                  <a:lnTo>
                    <a:pt x="50" y="105"/>
                  </a:lnTo>
                  <a:lnTo>
                    <a:pt x="50" y="104"/>
                  </a:lnTo>
                  <a:lnTo>
                    <a:pt x="51" y="101"/>
                  </a:lnTo>
                  <a:lnTo>
                    <a:pt x="51" y="100"/>
                  </a:lnTo>
                  <a:lnTo>
                    <a:pt x="51" y="98"/>
                  </a:lnTo>
                  <a:lnTo>
                    <a:pt x="51" y="95"/>
                  </a:lnTo>
                  <a:lnTo>
                    <a:pt x="51" y="88"/>
                  </a:lnTo>
                  <a:lnTo>
                    <a:pt x="52" y="87"/>
                  </a:lnTo>
                  <a:lnTo>
                    <a:pt x="52" y="85"/>
                  </a:lnTo>
                  <a:lnTo>
                    <a:pt x="52" y="81"/>
                  </a:lnTo>
                  <a:lnTo>
                    <a:pt x="52" y="73"/>
                  </a:lnTo>
                  <a:lnTo>
                    <a:pt x="53" y="57"/>
                  </a:lnTo>
                  <a:lnTo>
                    <a:pt x="53" y="55"/>
                  </a:lnTo>
                  <a:lnTo>
                    <a:pt x="53" y="53"/>
                  </a:lnTo>
                  <a:lnTo>
                    <a:pt x="53" y="49"/>
                  </a:lnTo>
                  <a:lnTo>
                    <a:pt x="54" y="41"/>
                  </a:lnTo>
                  <a:lnTo>
                    <a:pt x="54" y="39"/>
                  </a:lnTo>
                  <a:lnTo>
                    <a:pt x="54" y="37"/>
                  </a:lnTo>
                  <a:lnTo>
                    <a:pt x="54" y="33"/>
                  </a:lnTo>
                  <a:lnTo>
                    <a:pt x="54" y="26"/>
                  </a:lnTo>
                  <a:lnTo>
                    <a:pt x="54" y="24"/>
                  </a:lnTo>
                  <a:lnTo>
                    <a:pt x="55" y="22"/>
                  </a:lnTo>
                  <a:lnTo>
                    <a:pt x="55" y="19"/>
                  </a:lnTo>
                  <a:lnTo>
                    <a:pt x="55" y="18"/>
                  </a:lnTo>
                  <a:lnTo>
                    <a:pt x="55" y="16"/>
                  </a:lnTo>
                  <a:lnTo>
                    <a:pt x="55" y="13"/>
                  </a:lnTo>
                  <a:lnTo>
                    <a:pt x="55" y="12"/>
                  </a:lnTo>
                  <a:lnTo>
                    <a:pt x="55" y="11"/>
                  </a:lnTo>
                  <a:lnTo>
                    <a:pt x="56" y="10"/>
                  </a:lnTo>
                  <a:lnTo>
                    <a:pt x="56" y="8"/>
                  </a:lnTo>
                  <a:lnTo>
                    <a:pt x="56" y="7"/>
                  </a:lnTo>
                  <a:lnTo>
                    <a:pt x="56" y="6"/>
                  </a:lnTo>
                  <a:lnTo>
                    <a:pt x="56" y="5"/>
                  </a:lnTo>
                  <a:lnTo>
                    <a:pt x="56" y="4"/>
                  </a:lnTo>
                  <a:lnTo>
                    <a:pt x="56" y="3"/>
                  </a:lnTo>
                  <a:lnTo>
                    <a:pt x="56" y="2"/>
                  </a:lnTo>
                  <a:lnTo>
                    <a:pt x="56" y="2"/>
                  </a:lnTo>
                  <a:lnTo>
                    <a:pt x="56" y="1"/>
                  </a:lnTo>
                  <a:lnTo>
                    <a:pt x="56" y="1"/>
                  </a:lnTo>
                  <a:lnTo>
                    <a:pt x="57" y="0"/>
                  </a:lnTo>
                  <a:lnTo>
                    <a:pt x="57" y="0"/>
                  </a:lnTo>
                  <a:lnTo>
                    <a:pt x="57" y="0"/>
                  </a:lnTo>
                  <a:lnTo>
                    <a:pt x="57" y="0"/>
                  </a:lnTo>
                  <a:lnTo>
                    <a:pt x="57" y="0"/>
                  </a:lnTo>
                  <a:lnTo>
                    <a:pt x="57" y="0"/>
                  </a:lnTo>
                  <a:lnTo>
                    <a:pt x="57" y="0"/>
                  </a:lnTo>
                  <a:lnTo>
                    <a:pt x="57" y="0"/>
                  </a:lnTo>
                  <a:lnTo>
                    <a:pt x="57" y="0"/>
                  </a:lnTo>
                  <a:lnTo>
                    <a:pt x="58" y="0"/>
                  </a:lnTo>
                  <a:lnTo>
                    <a:pt x="58" y="1"/>
                  </a:lnTo>
                  <a:lnTo>
                    <a:pt x="58" y="1"/>
                  </a:lnTo>
                  <a:lnTo>
                    <a:pt x="58" y="1"/>
                  </a:lnTo>
                  <a:lnTo>
                    <a:pt x="58" y="2"/>
                  </a:lnTo>
                  <a:lnTo>
                    <a:pt x="58" y="3"/>
                  </a:lnTo>
                  <a:lnTo>
                    <a:pt x="58" y="3"/>
                  </a:lnTo>
                  <a:lnTo>
                    <a:pt x="58" y="4"/>
                  </a:lnTo>
                  <a:lnTo>
                    <a:pt x="58" y="5"/>
                  </a:lnTo>
                  <a:lnTo>
                    <a:pt x="58" y="6"/>
                  </a:lnTo>
                  <a:lnTo>
                    <a:pt x="58" y="7"/>
                  </a:lnTo>
                  <a:lnTo>
                    <a:pt x="59" y="9"/>
                  </a:lnTo>
                  <a:lnTo>
                    <a:pt x="59" y="10"/>
                  </a:lnTo>
                  <a:lnTo>
                    <a:pt x="59" y="11"/>
                  </a:lnTo>
                  <a:lnTo>
                    <a:pt x="59" y="14"/>
                  </a:lnTo>
                  <a:lnTo>
                    <a:pt x="59" y="15"/>
                  </a:lnTo>
                  <a:lnTo>
                    <a:pt x="59" y="16"/>
                  </a:lnTo>
                  <a:lnTo>
                    <a:pt x="59" y="19"/>
                  </a:lnTo>
                  <a:lnTo>
                    <a:pt x="60" y="26"/>
                  </a:lnTo>
                  <a:lnTo>
                    <a:pt x="60" y="27"/>
                  </a:lnTo>
                  <a:lnTo>
                    <a:pt x="60" y="29"/>
                  </a:lnTo>
                  <a:lnTo>
                    <a:pt x="60" y="33"/>
                  </a:lnTo>
                  <a:lnTo>
                    <a:pt x="60" y="40"/>
                  </a:lnTo>
                  <a:lnTo>
                    <a:pt x="61" y="42"/>
                  </a:lnTo>
                  <a:lnTo>
                    <a:pt x="61" y="44"/>
                  </a:lnTo>
                  <a:lnTo>
                    <a:pt x="61" y="48"/>
                  </a:lnTo>
                  <a:lnTo>
                    <a:pt x="61" y="56"/>
                  </a:lnTo>
                  <a:lnTo>
                    <a:pt x="62" y="73"/>
                  </a:lnTo>
                  <a:lnTo>
                    <a:pt x="62" y="74"/>
                  </a:lnTo>
                  <a:lnTo>
                    <a:pt x="62" y="76"/>
                  </a:lnTo>
                  <a:lnTo>
                    <a:pt x="62" y="80"/>
                  </a:lnTo>
                  <a:lnTo>
                    <a:pt x="63" y="87"/>
                  </a:lnTo>
                  <a:lnTo>
                    <a:pt x="63" y="88"/>
                  </a:lnTo>
                  <a:lnTo>
                    <a:pt x="63" y="90"/>
                  </a:lnTo>
                  <a:lnTo>
                    <a:pt x="63" y="93"/>
                  </a:lnTo>
                  <a:lnTo>
                    <a:pt x="63" y="99"/>
                  </a:lnTo>
                  <a:lnTo>
                    <a:pt x="63" y="100"/>
                  </a:lnTo>
                  <a:lnTo>
                    <a:pt x="64" y="101"/>
                  </a:lnTo>
                  <a:lnTo>
                    <a:pt x="64" y="104"/>
                  </a:lnTo>
                  <a:lnTo>
                    <a:pt x="64" y="105"/>
                  </a:lnTo>
                  <a:lnTo>
                    <a:pt x="64" y="106"/>
                  </a:lnTo>
                  <a:lnTo>
                    <a:pt x="64" y="108"/>
                  </a:lnTo>
                  <a:lnTo>
                    <a:pt x="64" y="109"/>
                  </a:lnTo>
                  <a:lnTo>
                    <a:pt x="64" y="110"/>
                  </a:lnTo>
                  <a:lnTo>
                    <a:pt x="64" y="110"/>
                  </a:lnTo>
                  <a:lnTo>
                    <a:pt x="64" y="111"/>
                  </a:lnTo>
                  <a:lnTo>
                    <a:pt x="64" y="112"/>
                  </a:lnTo>
                  <a:lnTo>
                    <a:pt x="65" y="112"/>
                  </a:lnTo>
                  <a:lnTo>
                    <a:pt x="65" y="113"/>
                  </a:lnTo>
                  <a:lnTo>
                    <a:pt x="65" y="114"/>
                  </a:lnTo>
                  <a:lnTo>
                    <a:pt x="65" y="114"/>
                  </a:lnTo>
                  <a:lnTo>
                    <a:pt x="65" y="114"/>
                  </a:lnTo>
                  <a:lnTo>
                    <a:pt x="65" y="115"/>
                  </a:lnTo>
                  <a:lnTo>
                    <a:pt x="65" y="115"/>
                  </a:lnTo>
                  <a:lnTo>
                    <a:pt x="65" y="115"/>
                  </a:lnTo>
                  <a:lnTo>
                    <a:pt x="65" y="115"/>
                  </a:lnTo>
                  <a:lnTo>
                    <a:pt x="65" y="116"/>
                  </a:lnTo>
                  <a:lnTo>
                    <a:pt x="65" y="116"/>
                  </a:lnTo>
                  <a:lnTo>
                    <a:pt x="66" y="116"/>
                  </a:lnTo>
                  <a:lnTo>
                    <a:pt x="66" y="115"/>
                  </a:lnTo>
                  <a:lnTo>
                    <a:pt x="66" y="115"/>
                  </a:lnTo>
                  <a:lnTo>
                    <a:pt x="66" y="115"/>
                  </a:lnTo>
                  <a:lnTo>
                    <a:pt x="66" y="115"/>
                  </a:lnTo>
                  <a:lnTo>
                    <a:pt x="66" y="114"/>
                  </a:lnTo>
                  <a:lnTo>
                    <a:pt x="66" y="114"/>
                  </a:lnTo>
                  <a:lnTo>
                    <a:pt x="66" y="114"/>
                  </a:lnTo>
                  <a:lnTo>
                    <a:pt x="66" y="113"/>
                  </a:lnTo>
                  <a:lnTo>
                    <a:pt x="66" y="112"/>
                  </a:lnTo>
                  <a:lnTo>
                    <a:pt x="66" y="112"/>
                  </a:lnTo>
                  <a:lnTo>
                    <a:pt x="66" y="111"/>
                  </a:lnTo>
                  <a:lnTo>
                    <a:pt x="67" y="110"/>
                  </a:lnTo>
                  <a:lnTo>
                    <a:pt x="67" y="109"/>
                  </a:lnTo>
                  <a:lnTo>
                    <a:pt x="67" y="108"/>
                  </a:lnTo>
                  <a:lnTo>
                    <a:pt x="67" y="106"/>
                  </a:lnTo>
                  <a:lnTo>
                    <a:pt x="67" y="106"/>
                  </a:lnTo>
                  <a:lnTo>
                    <a:pt x="67" y="103"/>
                  </a:lnTo>
                  <a:lnTo>
                    <a:pt x="68" y="98"/>
                  </a:lnTo>
                  <a:lnTo>
                    <a:pt x="68" y="97"/>
                  </a:lnTo>
                  <a:lnTo>
                    <a:pt x="68" y="95"/>
                  </a:lnTo>
                  <a:lnTo>
                    <a:pt x="68" y="92"/>
                  </a:lnTo>
                  <a:lnTo>
                    <a:pt x="68" y="85"/>
                  </a:lnTo>
                  <a:lnTo>
                    <a:pt x="69" y="69"/>
                  </a:lnTo>
                  <a:lnTo>
                    <a:pt x="69" y="67"/>
                  </a:lnTo>
                  <a:lnTo>
                    <a:pt x="69" y="65"/>
                  </a:lnTo>
                  <a:lnTo>
                    <a:pt x="69" y="61"/>
                  </a:lnTo>
                  <a:lnTo>
                    <a:pt x="70" y="53"/>
                  </a:lnTo>
                  <a:lnTo>
                    <a:pt x="71" y="37"/>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39" name="Freeform 96"/>
            <p:cNvSpPr>
              <a:spLocks/>
            </p:cNvSpPr>
            <p:nvPr/>
          </p:nvSpPr>
          <p:spPr bwMode="auto">
            <a:xfrm>
              <a:off x="5525" y="2186"/>
              <a:ext cx="68" cy="116"/>
            </a:xfrm>
            <a:custGeom>
              <a:avLst/>
              <a:gdLst/>
              <a:ahLst/>
              <a:cxnLst>
                <a:cxn ang="0">
                  <a:pos x="0" y="21"/>
                </a:cxn>
                <a:cxn ang="0">
                  <a:pos x="2" y="8"/>
                </a:cxn>
                <a:cxn ang="0">
                  <a:pos x="2" y="1"/>
                </a:cxn>
                <a:cxn ang="0">
                  <a:pos x="3" y="0"/>
                </a:cxn>
                <a:cxn ang="0">
                  <a:pos x="4" y="2"/>
                </a:cxn>
                <a:cxn ang="0">
                  <a:pos x="4" y="11"/>
                </a:cxn>
                <a:cxn ang="0">
                  <a:pos x="6" y="30"/>
                </a:cxn>
                <a:cxn ang="0">
                  <a:pos x="8" y="86"/>
                </a:cxn>
                <a:cxn ang="0">
                  <a:pos x="9" y="100"/>
                </a:cxn>
                <a:cxn ang="0">
                  <a:pos x="10" y="111"/>
                </a:cxn>
                <a:cxn ang="0">
                  <a:pos x="11" y="115"/>
                </a:cxn>
                <a:cxn ang="0">
                  <a:pos x="12" y="115"/>
                </a:cxn>
                <a:cxn ang="0">
                  <a:pos x="12" y="111"/>
                </a:cxn>
                <a:cxn ang="0">
                  <a:pos x="13" y="102"/>
                </a:cxn>
                <a:cxn ang="0">
                  <a:pos x="14" y="80"/>
                </a:cxn>
                <a:cxn ang="0">
                  <a:pos x="16" y="35"/>
                </a:cxn>
                <a:cxn ang="0">
                  <a:pos x="18" y="12"/>
                </a:cxn>
                <a:cxn ang="0">
                  <a:pos x="18" y="3"/>
                </a:cxn>
                <a:cxn ang="0">
                  <a:pos x="19" y="0"/>
                </a:cxn>
                <a:cxn ang="0">
                  <a:pos x="20" y="1"/>
                </a:cxn>
                <a:cxn ang="0">
                  <a:pos x="21" y="7"/>
                </a:cxn>
                <a:cxn ang="0">
                  <a:pos x="22" y="25"/>
                </a:cxn>
                <a:cxn ang="0">
                  <a:pos x="23" y="54"/>
                </a:cxn>
                <a:cxn ang="0">
                  <a:pos x="25" y="91"/>
                </a:cxn>
                <a:cxn ang="0">
                  <a:pos x="26" y="108"/>
                </a:cxn>
                <a:cxn ang="0">
                  <a:pos x="27" y="114"/>
                </a:cxn>
                <a:cxn ang="0">
                  <a:pos x="28" y="115"/>
                </a:cxn>
                <a:cxn ang="0">
                  <a:pos x="29" y="112"/>
                </a:cxn>
                <a:cxn ang="0">
                  <a:pos x="30" y="102"/>
                </a:cxn>
                <a:cxn ang="0">
                  <a:pos x="32" y="60"/>
                </a:cxn>
                <a:cxn ang="0">
                  <a:pos x="33" y="28"/>
                </a:cxn>
                <a:cxn ang="0">
                  <a:pos x="34" y="12"/>
                </a:cxn>
                <a:cxn ang="0">
                  <a:pos x="35" y="3"/>
                </a:cxn>
                <a:cxn ang="0">
                  <a:pos x="36" y="0"/>
                </a:cxn>
                <a:cxn ang="0">
                  <a:pos x="36" y="1"/>
                </a:cxn>
                <a:cxn ang="0">
                  <a:pos x="37" y="7"/>
                </a:cxn>
                <a:cxn ang="0">
                  <a:pos x="38" y="24"/>
                </a:cxn>
                <a:cxn ang="0">
                  <a:pos x="40" y="67"/>
                </a:cxn>
                <a:cxn ang="0">
                  <a:pos x="42" y="95"/>
                </a:cxn>
                <a:cxn ang="0">
                  <a:pos x="43" y="107"/>
                </a:cxn>
                <a:cxn ang="0">
                  <a:pos x="44" y="114"/>
                </a:cxn>
                <a:cxn ang="0">
                  <a:pos x="44" y="116"/>
                </a:cxn>
                <a:cxn ang="0">
                  <a:pos x="45" y="112"/>
                </a:cxn>
                <a:cxn ang="0">
                  <a:pos x="46" y="102"/>
                </a:cxn>
                <a:cxn ang="0">
                  <a:pos x="48" y="66"/>
                </a:cxn>
                <a:cxn ang="0">
                  <a:pos x="50" y="21"/>
                </a:cxn>
                <a:cxn ang="0">
                  <a:pos x="51" y="6"/>
                </a:cxn>
                <a:cxn ang="0">
                  <a:pos x="52" y="1"/>
                </a:cxn>
                <a:cxn ang="0">
                  <a:pos x="52" y="0"/>
                </a:cxn>
                <a:cxn ang="0">
                  <a:pos x="53" y="3"/>
                </a:cxn>
                <a:cxn ang="0">
                  <a:pos x="54" y="13"/>
                </a:cxn>
                <a:cxn ang="0">
                  <a:pos x="55" y="38"/>
                </a:cxn>
                <a:cxn ang="0">
                  <a:pos x="58" y="87"/>
                </a:cxn>
                <a:cxn ang="0">
                  <a:pos x="59" y="103"/>
                </a:cxn>
                <a:cxn ang="0">
                  <a:pos x="59" y="111"/>
                </a:cxn>
                <a:cxn ang="0">
                  <a:pos x="60" y="115"/>
                </a:cxn>
                <a:cxn ang="0">
                  <a:pos x="61" y="115"/>
                </a:cxn>
                <a:cxn ang="0">
                  <a:pos x="62" y="110"/>
                </a:cxn>
                <a:cxn ang="0">
                  <a:pos x="63" y="96"/>
                </a:cxn>
                <a:cxn ang="0">
                  <a:pos x="65" y="51"/>
                </a:cxn>
                <a:cxn ang="0">
                  <a:pos x="66" y="20"/>
                </a:cxn>
                <a:cxn ang="0">
                  <a:pos x="67" y="8"/>
                </a:cxn>
              </a:cxnLst>
              <a:rect l="0" t="0" r="r" b="b"/>
              <a:pathLst>
                <a:path w="68" h="116">
                  <a:moveTo>
                    <a:pt x="0" y="37"/>
                  </a:moveTo>
                  <a:lnTo>
                    <a:pt x="0" y="35"/>
                  </a:lnTo>
                  <a:lnTo>
                    <a:pt x="0" y="33"/>
                  </a:lnTo>
                  <a:lnTo>
                    <a:pt x="0" y="29"/>
                  </a:lnTo>
                  <a:lnTo>
                    <a:pt x="0" y="28"/>
                  </a:lnTo>
                  <a:lnTo>
                    <a:pt x="0" y="26"/>
                  </a:lnTo>
                  <a:lnTo>
                    <a:pt x="0" y="22"/>
                  </a:lnTo>
                  <a:lnTo>
                    <a:pt x="0" y="21"/>
                  </a:lnTo>
                  <a:lnTo>
                    <a:pt x="1" y="19"/>
                  </a:lnTo>
                  <a:lnTo>
                    <a:pt x="1" y="16"/>
                  </a:lnTo>
                  <a:lnTo>
                    <a:pt x="1" y="15"/>
                  </a:lnTo>
                  <a:lnTo>
                    <a:pt x="1" y="13"/>
                  </a:lnTo>
                  <a:lnTo>
                    <a:pt x="1" y="11"/>
                  </a:lnTo>
                  <a:lnTo>
                    <a:pt x="1" y="10"/>
                  </a:lnTo>
                  <a:lnTo>
                    <a:pt x="1" y="8"/>
                  </a:lnTo>
                  <a:lnTo>
                    <a:pt x="2" y="8"/>
                  </a:lnTo>
                  <a:lnTo>
                    <a:pt x="2" y="6"/>
                  </a:lnTo>
                  <a:lnTo>
                    <a:pt x="2" y="6"/>
                  </a:lnTo>
                  <a:lnTo>
                    <a:pt x="2" y="5"/>
                  </a:lnTo>
                  <a:lnTo>
                    <a:pt x="2" y="4"/>
                  </a:lnTo>
                  <a:lnTo>
                    <a:pt x="2" y="3"/>
                  </a:lnTo>
                  <a:lnTo>
                    <a:pt x="2" y="2"/>
                  </a:lnTo>
                  <a:lnTo>
                    <a:pt x="2" y="2"/>
                  </a:lnTo>
                  <a:lnTo>
                    <a:pt x="2" y="1"/>
                  </a:lnTo>
                  <a:lnTo>
                    <a:pt x="2" y="1"/>
                  </a:lnTo>
                  <a:lnTo>
                    <a:pt x="2" y="0"/>
                  </a:lnTo>
                  <a:lnTo>
                    <a:pt x="2" y="0"/>
                  </a:lnTo>
                  <a:lnTo>
                    <a:pt x="3" y="0"/>
                  </a:lnTo>
                  <a:lnTo>
                    <a:pt x="3" y="0"/>
                  </a:lnTo>
                  <a:lnTo>
                    <a:pt x="3" y="0"/>
                  </a:lnTo>
                  <a:lnTo>
                    <a:pt x="3" y="0"/>
                  </a:lnTo>
                  <a:lnTo>
                    <a:pt x="3" y="0"/>
                  </a:lnTo>
                  <a:lnTo>
                    <a:pt x="3" y="0"/>
                  </a:lnTo>
                  <a:lnTo>
                    <a:pt x="3" y="0"/>
                  </a:lnTo>
                  <a:lnTo>
                    <a:pt x="3" y="0"/>
                  </a:lnTo>
                  <a:lnTo>
                    <a:pt x="3" y="0"/>
                  </a:lnTo>
                  <a:lnTo>
                    <a:pt x="3" y="1"/>
                  </a:lnTo>
                  <a:lnTo>
                    <a:pt x="4" y="1"/>
                  </a:lnTo>
                  <a:lnTo>
                    <a:pt x="4" y="2"/>
                  </a:lnTo>
                  <a:lnTo>
                    <a:pt x="4" y="2"/>
                  </a:lnTo>
                  <a:lnTo>
                    <a:pt x="4" y="3"/>
                  </a:lnTo>
                  <a:lnTo>
                    <a:pt x="4" y="4"/>
                  </a:lnTo>
                  <a:lnTo>
                    <a:pt x="4" y="4"/>
                  </a:lnTo>
                  <a:lnTo>
                    <a:pt x="4" y="6"/>
                  </a:lnTo>
                  <a:lnTo>
                    <a:pt x="4" y="7"/>
                  </a:lnTo>
                  <a:lnTo>
                    <a:pt x="4" y="8"/>
                  </a:lnTo>
                  <a:lnTo>
                    <a:pt x="4" y="10"/>
                  </a:lnTo>
                  <a:lnTo>
                    <a:pt x="4" y="11"/>
                  </a:lnTo>
                  <a:lnTo>
                    <a:pt x="5" y="12"/>
                  </a:lnTo>
                  <a:lnTo>
                    <a:pt x="5" y="15"/>
                  </a:lnTo>
                  <a:lnTo>
                    <a:pt x="5" y="16"/>
                  </a:lnTo>
                  <a:lnTo>
                    <a:pt x="5" y="18"/>
                  </a:lnTo>
                  <a:lnTo>
                    <a:pt x="5" y="20"/>
                  </a:lnTo>
                  <a:lnTo>
                    <a:pt x="6" y="27"/>
                  </a:lnTo>
                  <a:lnTo>
                    <a:pt x="6" y="28"/>
                  </a:lnTo>
                  <a:lnTo>
                    <a:pt x="6" y="30"/>
                  </a:lnTo>
                  <a:lnTo>
                    <a:pt x="6" y="33"/>
                  </a:lnTo>
                  <a:lnTo>
                    <a:pt x="6" y="41"/>
                  </a:lnTo>
                  <a:lnTo>
                    <a:pt x="7" y="56"/>
                  </a:lnTo>
                  <a:lnTo>
                    <a:pt x="7" y="58"/>
                  </a:lnTo>
                  <a:lnTo>
                    <a:pt x="7" y="60"/>
                  </a:lnTo>
                  <a:lnTo>
                    <a:pt x="7" y="64"/>
                  </a:lnTo>
                  <a:lnTo>
                    <a:pt x="8" y="71"/>
                  </a:lnTo>
                  <a:lnTo>
                    <a:pt x="8" y="86"/>
                  </a:lnTo>
                  <a:lnTo>
                    <a:pt x="8" y="87"/>
                  </a:lnTo>
                  <a:lnTo>
                    <a:pt x="8" y="89"/>
                  </a:lnTo>
                  <a:lnTo>
                    <a:pt x="9" y="92"/>
                  </a:lnTo>
                  <a:lnTo>
                    <a:pt x="9" y="94"/>
                  </a:lnTo>
                  <a:lnTo>
                    <a:pt x="9" y="95"/>
                  </a:lnTo>
                  <a:lnTo>
                    <a:pt x="9" y="98"/>
                  </a:lnTo>
                  <a:lnTo>
                    <a:pt x="9" y="99"/>
                  </a:lnTo>
                  <a:lnTo>
                    <a:pt x="9" y="100"/>
                  </a:lnTo>
                  <a:lnTo>
                    <a:pt x="9" y="103"/>
                  </a:lnTo>
                  <a:lnTo>
                    <a:pt x="10" y="104"/>
                  </a:lnTo>
                  <a:lnTo>
                    <a:pt x="10" y="105"/>
                  </a:lnTo>
                  <a:lnTo>
                    <a:pt x="10" y="107"/>
                  </a:lnTo>
                  <a:lnTo>
                    <a:pt x="10" y="108"/>
                  </a:lnTo>
                  <a:lnTo>
                    <a:pt x="10" y="109"/>
                  </a:lnTo>
                  <a:lnTo>
                    <a:pt x="10" y="110"/>
                  </a:lnTo>
                  <a:lnTo>
                    <a:pt x="10" y="111"/>
                  </a:lnTo>
                  <a:lnTo>
                    <a:pt x="10" y="112"/>
                  </a:lnTo>
                  <a:lnTo>
                    <a:pt x="10" y="112"/>
                  </a:lnTo>
                  <a:lnTo>
                    <a:pt x="10" y="113"/>
                  </a:lnTo>
                  <a:lnTo>
                    <a:pt x="10" y="113"/>
                  </a:lnTo>
                  <a:lnTo>
                    <a:pt x="10" y="114"/>
                  </a:lnTo>
                  <a:lnTo>
                    <a:pt x="11" y="114"/>
                  </a:lnTo>
                  <a:lnTo>
                    <a:pt x="11" y="115"/>
                  </a:lnTo>
                  <a:lnTo>
                    <a:pt x="11" y="115"/>
                  </a:lnTo>
                  <a:lnTo>
                    <a:pt x="11" y="115"/>
                  </a:lnTo>
                  <a:lnTo>
                    <a:pt x="11" y="115"/>
                  </a:lnTo>
                  <a:lnTo>
                    <a:pt x="11" y="116"/>
                  </a:lnTo>
                  <a:lnTo>
                    <a:pt x="11" y="116"/>
                  </a:lnTo>
                  <a:lnTo>
                    <a:pt x="11" y="116"/>
                  </a:lnTo>
                  <a:lnTo>
                    <a:pt x="11" y="116"/>
                  </a:lnTo>
                  <a:lnTo>
                    <a:pt x="11" y="115"/>
                  </a:lnTo>
                  <a:lnTo>
                    <a:pt x="12" y="115"/>
                  </a:lnTo>
                  <a:lnTo>
                    <a:pt x="12" y="115"/>
                  </a:lnTo>
                  <a:lnTo>
                    <a:pt x="12" y="115"/>
                  </a:lnTo>
                  <a:lnTo>
                    <a:pt x="12" y="114"/>
                  </a:lnTo>
                  <a:lnTo>
                    <a:pt x="12" y="114"/>
                  </a:lnTo>
                  <a:lnTo>
                    <a:pt x="12" y="113"/>
                  </a:lnTo>
                  <a:lnTo>
                    <a:pt x="12" y="113"/>
                  </a:lnTo>
                  <a:lnTo>
                    <a:pt x="12" y="112"/>
                  </a:lnTo>
                  <a:lnTo>
                    <a:pt x="12" y="111"/>
                  </a:lnTo>
                  <a:lnTo>
                    <a:pt x="12" y="111"/>
                  </a:lnTo>
                  <a:lnTo>
                    <a:pt x="12" y="110"/>
                  </a:lnTo>
                  <a:lnTo>
                    <a:pt x="12" y="108"/>
                  </a:lnTo>
                  <a:lnTo>
                    <a:pt x="13" y="107"/>
                  </a:lnTo>
                  <a:lnTo>
                    <a:pt x="13" y="106"/>
                  </a:lnTo>
                  <a:lnTo>
                    <a:pt x="13" y="104"/>
                  </a:lnTo>
                  <a:lnTo>
                    <a:pt x="13" y="103"/>
                  </a:lnTo>
                  <a:lnTo>
                    <a:pt x="13" y="102"/>
                  </a:lnTo>
                  <a:lnTo>
                    <a:pt x="13" y="99"/>
                  </a:lnTo>
                  <a:lnTo>
                    <a:pt x="13" y="98"/>
                  </a:lnTo>
                  <a:lnTo>
                    <a:pt x="13" y="96"/>
                  </a:lnTo>
                  <a:lnTo>
                    <a:pt x="14" y="93"/>
                  </a:lnTo>
                  <a:lnTo>
                    <a:pt x="14" y="87"/>
                  </a:lnTo>
                  <a:lnTo>
                    <a:pt x="14" y="85"/>
                  </a:lnTo>
                  <a:lnTo>
                    <a:pt x="14" y="84"/>
                  </a:lnTo>
                  <a:lnTo>
                    <a:pt x="14" y="80"/>
                  </a:lnTo>
                  <a:lnTo>
                    <a:pt x="15" y="72"/>
                  </a:lnTo>
                  <a:lnTo>
                    <a:pt x="15" y="56"/>
                  </a:lnTo>
                  <a:lnTo>
                    <a:pt x="16" y="54"/>
                  </a:lnTo>
                  <a:lnTo>
                    <a:pt x="16" y="51"/>
                  </a:lnTo>
                  <a:lnTo>
                    <a:pt x="16" y="47"/>
                  </a:lnTo>
                  <a:lnTo>
                    <a:pt x="16" y="39"/>
                  </a:lnTo>
                  <a:lnTo>
                    <a:pt x="16" y="37"/>
                  </a:lnTo>
                  <a:lnTo>
                    <a:pt x="16" y="35"/>
                  </a:lnTo>
                  <a:lnTo>
                    <a:pt x="16" y="32"/>
                  </a:lnTo>
                  <a:lnTo>
                    <a:pt x="17" y="25"/>
                  </a:lnTo>
                  <a:lnTo>
                    <a:pt x="17" y="23"/>
                  </a:lnTo>
                  <a:lnTo>
                    <a:pt x="17" y="21"/>
                  </a:lnTo>
                  <a:lnTo>
                    <a:pt x="17" y="18"/>
                  </a:lnTo>
                  <a:lnTo>
                    <a:pt x="17" y="17"/>
                  </a:lnTo>
                  <a:lnTo>
                    <a:pt x="17" y="15"/>
                  </a:lnTo>
                  <a:lnTo>
                    <a:pt x="18" y="12"/>
                  </a:lnTo>
                  <a:lnTo>
                    <a:pt x="18" y="11"/>
                  </a:lnTo>
                  <a:lnTo>
                    <a:pt x="18" y="10"/>
                  </a:lnTo>
                  <a:lnTo>
                    <a:pt x="18" y="9"/>
                  </a:lnTo>
                  <a:lnTo>
                    <a:pt x="18" y="8"/>
                  </a:lnTo>
                  <a:lnTo>
                    <a:pt x="18" y="7"/>
                  </a:lnTo>
                  <a:lnTo>
                    <a:pt x="18" y="6"/>
                  </a:lnTo>
                  <a:lnTo>
                    <a:pt x="18" y="4"/>
                  </a:lnTo>
                  <a:lnTo>
                    <a:pt x="18" y="3"/>
                  </a:lnTo>
                  <a:lnTo>
                    <a:pt x="19" y="3"/>
                  </a:lnTo>
                  <a:lnTo>
                    <a:pt x="19" y="2"/>
                  </a:lnTo>
                  <a:lnTo>
                    <a:pt x="19" y="1"/>
                  </a:lnTo>
                  <a:lnTo>
                    <a:pt x="19" y="1"/>
                  </a:lnTo>
                  <a:lnTo>
                    <a:pt x="19" y="1"/>
                  </a:lnTo>
                  <a:lnTo>
                    <a:pt x="19" y="0"/>
                  </a:lnTo>
                  <a:lnTo>
                    <a:pt x="19" y="0"/>
                  </a:lnTo>
                  <a:lnTo>
                    <a:pt x="19" y="0"/>
                  </a:lnTo>
                  <a:lnTo>
                    <a:pt x="19" y="0"/>
                  </a:lnTo>
                  <a:lnTo>
                    <a:pt x="19" y="0"/>
                  </a:lnTo>
                  <a:lnTo>
                    <a:pt x="20" y="0"/>
                  </a:lnTo>
                  <a:lnTo>
                    <a:pt x="20" y="0"/>
                  </a:lnTo>
                  <a:lnTo>
                    <a:pt x="20" y="0"/>
                  </a:lnTo>
                  <a:lnTo>
                    <a:pt x="20" y="0"/>
                  </a:lnTo>
                  <a:lnTo>
                    <a:pt x="20" y="0"/>
                  </a:lnTo>
                  <a:lnTo>
                    <a:pt x="20" y="1"/>
                  </a:lnTo>
                  <a:lnTo>
                    <a:pt x="20" y="1"/>
                  </a:lnTo>
                  <a:lnTo>
                    <a:pt x="20" y="2"/>
                  </a:lnTo>
                  <a:lnTo>
                    <a:pt x="20" y="2"/>
                  </a:lnTo>
                  <a:lnTo>
                    <a:pt x="20" y="3"/>
                  </a:lnTo>
                  <a:lnTo>
                    <a:pt x="20" y="4"/>
                  </a:lnTo>
                  <a:lnTo>
                    <a:pt x="21" y="5"/>
                  </a:lnTo>
                  <a:lnTo>
                    <a:pt x="21" y="6"/>
                  </a:lnTo>
                  <a:lnTo>
                    <a:pt x="21" y="7"/>
                  </a:lnTo>
                  <a:lnTo>
                    <a:pt x="21" y="9"/>
                  </a:lnTo>
                  <a:lnTo>
                    <a:pt x="21" y="10"/>
                  </a:lnTo>
                  <a:lnTo>
                    <a:pt x="21" y="11"/>
                  </a:lnTo>
                  <a:lnTo>
                    <a:pt x="21" y="14"/>
                  </a:lnTo>
                  <a:lnTo>
                    <a:pt x="21" y="15"/>
                  </a:lnTo>
                  <a:lnTo>
                    <a:pt x="22" y="16"/>
                  </a:lnTo>
                  <a:lnTo>
                    <a:pt x="22" y="19"/>
                  </a:lnTo>
                  <a:lnTo>
                    <a:pt x="22" y="25"/>
                  </a:lnTo>
                  <a:lnTo>
                    <a:pt x="22" y="27"/>
                  </a:lnTo>
                  <a:lnTo>
                    <a:pt x="22" y="28"/>
                  </a:lnTo>
                  <a:lnTo>
                    <a:pt x="22" y="32"/>
                  </a:lnTo>
                  <a:lnTo>
                    <a:pt x="23" y="39"/>
                  </a:lnTo>
                  <a:lnTo>
                    <a:pt x="23" y="41"/>
                  </a:lnTo>
                  <a:lnTo>
                    <a:pt x="23" y="43"/>
                  </a:lnTo>
                  <a:lnTo>
                    <a:pt x="23" y="46"/>
                  </a:lnTo>
                  <a:lnTo>
                    <a:pt x="23" y="54"/>
                  </a:lnTo>
                  <a:lnTo>
                    <a:pt x="24" y="70"/>
                  </a:lnTo>
                  <a:lnTo>
                    <a:pt x="24" y="72"/>
                  </a:lnTo>
                  <a:lnTo>
                    <a:pt x="24" y="73"/>
                  </a:lnTo>
                  <a:lnTo>
                    <a:pt x="24" y="77"/>
                  </a:lnTo>
                  <a:lnTo>
                    <a:pt x="25" y="84"/>
                  </a:lnTo>
                  <a:lnTo>
                    <a:pt x="25" y="86"/>
                  </a:lnTo>
                  <a:lnTo>
                    <a:pt x="25" y="88"/>
                  </a:lnTo>
                  <a:lnTo>
                    <a:pt x="25" y="91"/>
                  </a:lnTo>
                  <a:lnTo>
                    <a:pt x="26" y="97"/>
                  </a:lnTo>
                  <a:lnTo>
                    <a:pt x="26" y="98"/>
                  </a:lnTo>
                  <a:lnTo>
                    <a:pt x="26" y="100"/>
                  </a:lnTo>
                  <a:lnTo>
                    <a:pt x="26" y="102"/>
                  </a:lnTo>
                  <a:lnTo>
                    <a:pt x="26" y="104"/>
                  </a:lnTo>
                  <a:lnTo>
                    <a:pt x="26" y="105"/>
                  </a:lnTo>
                  <a:lnTo>
                    <a:pt x="26" y="107"/>
                  </a:lnTo>
                  <a:lnTo>
                    <a:pt x="26" y="108"/>
                  </a:lnTo>
                  <a:lnTo>
                    <a:pt x="26" y="109"/>
                  </a:lnTo>
                  <a:lnTo>
                    <a:pt x="26" y="110"/>
                  </a:lnTo>
                  <a:lnTo>
                    <a:pt x="27" y="111"/>
                  </a:lnTo>
                  <a:lnTo>
                    <a:pt x="27" y="112"/>
                  </a:lnTo>
                  <a:lnTo>
                    <a:pt x="27" y="113"/>
                  </a:lnTo>
                  <a:lnTo>
                    <a:pt x="27" y="113"/>
                  </a:lnTo>
                  <a:lnTo>
                    <a:pt x="27" y="114"/>
                  </a:lnTo>
                  <a:lnTo>
                    <a:pt x="27" y="114"/>
                  </a:lnTo>
                  <a:lnTo>
                    <a:pt x="27" y="115"/>
                  </a:lnTo>
                  <a:lnTo>
                    <a:pt x="27" y="115"/>
                  </a:lnTo>
                  <a:lnTo>
                    <a:pt x="27" y="115"/>
                  </a:lnTo>
                  <a:lnTo>
                    <a:pt x="28" y="115"/>
                  </a:lnTo>
                  <a:lnTo>
                    <a:pt x="28" y="116"/>
                  </a:lnTo>
                  <a:lnTo>
                    <a:pt x="28" y="116"/>
                  </a:lnTo>
                  <a:lnTo>
                    <a:pt x="28" y="116"/>
                  </a:lnTo>
                  <a:lnTo>
                    <a:pt x="28" y="115"/>
                  </a:lnTo>
                  <a:lnTo>
                    <a:pt x="28" y="115"/>
                  </a:lnTo>
                  <a:lnTo>
                    <a:pt x="28" y="115"/>
                  </a:lnTo>
                  <a:lnTo>
                    <a:pt x="28" y="114"/>
                  </a:lnTo>
                  <a:lnTo>
                    <a:pt x="28" y="114"/>
                  </a:lnTo>
                  <a:lnTo>
                    <a:pt x="28" y="114"/>
                  </a:lnTo>
                  <a:lnTo>
                    <a:pt x="28" y="113"/>
                  </a:lnTo>
                  <a:lnTo>
                    <a:pt x="28" y="112"/>
                  </a:lnTo>
                  <a:lnTo>
                    <a:pt x="29" y="112"/>
                  </a:lnTo>
                  <a:lnTo>
                    <a:pt x="29" y="111"/>
                  </a:lnTo>
                  <a:lnTo>
                    <a:pt x="29" y="110"/>
                  </a:lnTo>
                  <a:lnTo>
                    <a:pt x="29" y="109"/>
                  </a:lnTo>
                  <a:lnTo>
                    <a:pt x="29" y="108"/>
                  </a:lnTo>
                  <a:lnTo>
                    <a:pt x="29" y="107"/>
                  </a:lnTo>
                  <a:lnTo>
                    <a:pt x="29" y="105"/>
                  </a:lnTo>
                  <a:lnTo>
                    <a:pt x="29" y="104"/>
                  </a:lnTo>
                  <a:lnTo>
                    <a:pt x="30" y="102"/>
                  </a:lnTo>
                  <a:lnTo>
                    <a:pt x="30" y="99"/>
                  </a:lnTo>
                  <a:lnTo>
                    <a:pt x="30" y="93"/>
                  </a:lnTo>
                  <a:lnTo>
                    <a:pt x="30" y="92"/>
                  </a:lnTo>
                  <a:lnTo>
                    <a:pt x="30" y="90"/>
                  </a:lnTo>
                  <a:lnTo>
                    <a:pt x="30" y="86"/>
                  </a:lnTo>
                  <a:lnTo>
                    <a:pt x="31" y="79"/>
                  </a:lnTo>
                  <a:lnTo>
                    <a:pt x="32" y="62"/>
                  </a:lnTo>
                  <a:lnTo>
                    <a:pt x="32" y="60"/>
                  </a:lnTo>
                  <a:lnTo>
                    <a:pt x="32" y="58"/>
                  </a:lnTo>
                  <a:lnTo>
                    <a:pt x="32" y="54"/>
                  </a:lnTo>
                  <a:lnTo>
                    <a:pt x="32" y="46"/>
                  </a:lnTo>
                  <a:lnTo>
                    <a:pt x="32" y="44"/>
                  </a:lnTo>
                  <a:lnTo>
                    <a:pt x="32" y="42"/>
                  </a:lnTo>
                  <a:lnTo>
                    <a:pt x="33" y="38"/>
                  </a:lnTo>
                  <a:lnTo>
                    <a:pt x="33" y="30"/>
                  </a:lnTo>
                  <a:lnTo>
                    <a:pt x="33" y="28"/>
                  </a:lnTo>
                  <a:lnTo>
                    <a:pt x="33" y="27"/>
                  </a:lnTo>
                  <a:lnTo>
                    <a:pt x="33" y="23"/>
                  </a:lnTo>
                  <a:lnTo>
                    <a:pt x="34" y="22"/>
                  </a:lnTo>
                  <a:lnTo>
                    <a:pt x="34" y="20"/>
                  </a:lnTo>
                  <a:lnTo>
                    <a:pt x="34" y="17"/>
                  </a:lnTo>
                  <a:lnTo>
                    <a:pt x="34" y="16"/>
                  </a:lnTo>
                  <a:lnTo>
                    <a:pt x="34" y="14"/>
                  </a:lnTo>
                  <a:lnTo>
                    <a:pt x="34" y="12"/>
                  </a:lnTo>
                  <a:lnTo>
                    <a:pt x="34" y="10"/>
                  </a:lnTo>
                  <a:lnTo>
                    <a:pt x="34" y="9"/>
                  </a:lnTo>
                  <a:lnTo>
                    <a:pt x="34" y="7"/>
                  </a:lnTo>
                  <a:lnTo>
                    <a:pt x="35" y="6"/>
                  </a:lnTo>
                  <a:lnTo>
                    <a:pt x="35" y="5"/>
                  </a:lnTo>
                  <a:lnTo>
                    <a:pt x="35" y="4"/>
                  </a:lnTo>
                  <a:lnTo>
                    <a:pt x="35" y="4"/>
                  </a:lnTo>
                  <a:lnTo>
                    <a:pt x="35" y="3"/>
                  </a:lnTo>
                  <a:lnTo>
                    <a:pt x="35" y="2"/>
                  </a:lnTo>
                  <a:lnTo>
                    <a:pt x="35" y="2"/>
                  </a:lnTo>
                  <a:lnTo>
                    <a:pt x="35" y="1"/>
                  </a:lnTo>
                  <a:lnTo>
                    <a:pt x="35" y="1"/>
                  </a:lnTo>
                  <a:lnTo>
                    <a:pt x="36" y="0"/>
                  </a:lnTo>
                  <a:lnTo>
                    <a:pt x="36" y="0"/>
                  </a:lnTo>
                  <a:lnTo>
                    <a:pt x="36" y="0"/>
                  </a:lnTo>
                  <a:lnTo>
                    <a:pt x="36" y="0"/>
                  </a:lnTo>
                  <a:lnTo>
                    <a:pt x="36" y="0"/>
                  </a:lnTo>
                  <a:lnTo>
                    <a:pt x="36" y="0"/>
                  </a:lnTo>
                  <a:lnTo>
                    <a:pt x="36" y="0"/>
                  </a:lnTo>
                  <a:lnTo>
                    <a:pt x="36" y="0"/>
                  </a:lnTo>
                  <a:lnTo>
                    <a:pt x="36" y="0"/>
                  </a:lnTo>
                  <a:lnTo>
                    <a:pt x="36" y="0"/>
                  </a:lnTo>
                  <a:lnTo>
                    <a:pt x="36" y="1"/>
                  </a:lnTo>
                  <a:lnTo>
                    <a:pt x="36" y="1"/>
                  </a:lnTo>
                  <a:lnTo>
                    <a:pt x="37" y="2"/>
                  </a:lnTo>
                  <a:lnTo>
                    <a:pt x="37" y="2"/>
                  </a:lnTo>
                  <a:lnTo>
                    <a:pt x="37" y="3"/>
                  </a:lnTo>
                  <a:lnTo>
                    <a:pt x="37" y="4"/>
                  </a:lnTo>
                  <a:lnTo>
                    <a:pt x="37" y="5"/>
                  </a:lnTo>
                  <a:lnTo>
                    <a:pt x="37" y="6"/>
                  </a:lnTo>
                  <a:lnTo>
                    <a:pt x="37" y="6"/>
                  </a:lnTo>
                  <a:lnTo>
                    <a:pt x="37" y="7"/>
                  </a:lnTo>
                  <a:lnTo>
                    <a:pt x="37" y="8"/>
                  </a:lnTo>
                  <a:lnTo>
                    <a:pt x="38" y="11"/>
                  </a:lnTo>
                  <a:lnTo>
                    <a:pt x="38" y="12"/>
                  </a:lnTo>
                  <a:lnTo>
                    <a:pt x="38" y="13"/>
                  </a:lnTo>
                  <a:lnTo>
                    <a:pt x="38" y="16"/>
                  </a:lnTo>
                  <a:lnTo>
                    <a:pt x="38" y="21"/>
                  </a:lnTo>
                  <a:lnTo>
                    <a:pt x="38" y="23"/>
                  </a:lnTo>
                  <a:lnTo>
                    <a:pt x="38" y="24"/>
                  </a:lnTo>
                  <a:lnTo>
                    <a:pt x="38" y="28"/>
                  </a:lnTo>
                  <a:lnTo>
                    <a:pt x="39" y="35"/>
                  </a:lnTo>
                  <a:lnTo>
                    <a:pt x="39" y="36"/>
                  </a:lnTo>
                  <a:lnTo>
                    <a:pt x="39" y="38"/>
                  </a:lnTo>
                  <a:lnTo>
                    <a:pt x="39" y="42"/>
                  </a:lnTo>
                  <a:lnTo>
                    <a:pt x="40" y="50"/>
                  </a:lnTo>
                  <a:lnTo>
                    <a:pt x="40" y="65"/>
                  </a:lnTo>
                  <a:lnTo>
                    <a:pt x="40" y="67"/>
                  </a:lnTo>
                  <a:lnTo>
                    <a:pt x="40" y="69"/>
                  </a:lnTo>
                  <a:lnTo>
                    <a:pt x="41" y="72"/>
                  </a:lnTo>
                  <a:lnTo>
                    <a:pt x="41" y="80"/>
                  </a:lnTo>
                  <a:lnTo>
                    <a:pt x="41" y="82"/>
                  </a:lnTo>
                  <a:lnTo>
                    <a:pt x="41" y="83"/>
                  </a:lnTo>
                  <a:lnTo>
                    <a:pt x="41" y="87"/>
                  </a:lnTo>
                  <a:lnTo>
                    <a:pt x="42" y="93"/>
                  </a:lnTo>
                  <a:lnTo>
                    <a:pt x="42" y="95"/>
                  </a:lnTo>
                  <a:lnTo>
                    <a:pt x="42" y="96"/>
                  </a:lnTo>
                  <a:lnTo>
                    <a:pt x="42" y="99"/>
                  </a:lnTo>
                  <a:lnTo>
                    <a:pt x="42" y="100"/>
                  </a:lnTo>
                  <a:lnTo>
                    <a:pt x="42" y="102"/>
                  </a:lnTo>
                  <a:lnTo>
                    <a:pt x="42" y="104"/>
                  </a:lnTo>
                  <a:lnTo>
                    <a:pt x="42" y="105"/>
                  </a:lnTo>
                  <a:lnTo>
                    <a:pt x="42" y="106"/>
                  </a:lnTo>
                  <a:lnTo>
                    <a:pt x="43" y="107"/>
                  </a:lnTo>
                  <a:lnTo>
                    <a:pt x="43" y="108"/>
                  </a:lnTo>
                  <a:lnTo>
                    <a:pt x="43" y="109"/>
                  </a:lnTo>
                  <a:lnTo>
                    <a:pt x="43" y="110"/>
                  </a:lnTo>
                  <a:lnTo>
                    <a:pt x="43" y="112"/>
                  </a:lnTo>
                  <a:lnTo>
                    <a:pt x="43" y="112"/>
                  </a:lnTo>
                  <a:lnTo>
                    <a:pt x="43" y="113"/>
                  </a:lnTo>
                  <a:lnTo>
                    <a:pt x="43" y="114"/>
                  </a:lnTo>
                  <a:lnTo>
                    <a:pt x="44" y="114"/>
                  </a:lnTo>
                  <a:lnTo>
                    <a:pt x="44" y="114"/>
                  </a:lnTo>
                  <a:lnTo>
                    <a:pt x="44" y="115"/>
                  </a:lnTo>
                  <a:lnTo>
                    <a:pt x="44" y="115"/>
                  </a:lnTo>
                  <a:lnTo>
                    <a:pt x="44" y="115"/>
                  </a:lnTo>
                  <a:lnTo>
                    <a:pt x="44" y="116"/>
                  </a:lnTo>
                  <a:lnTo>
                    <a:pt x="44" y="116"/>
                  </a:lnTo>
                  <a:lnTo>
                    <a:pt x="44" y="116"/>
                  </a:lnTo>
                  <a:lnTo>
                    <a:pt x="44" y="116"/>
                  </a:lnTo>
                  <a:lnTo>
                    <a:pt x="44" y="115"/>
                  </a:lnTo>
                  <a:lnTo>
                    <a:pt x="44" y="115"/>
                  </a:lnTo>
                  <a:lnTo>
                    <a:pt x="44" y="115"/>
                  </a:lnTo>
                  <a:lnTo>
                    <a:pt x="45" y="114"/>
                  </a:lnTo>
                  <a:lnTo>
                    <a:pt x="45" y="114"/>
                  </a:lnTo>
                  <a:lnTo>
                    <a:pt x="45" y="113"/>
                  </a:lnTo>
                  <a:lnTo>
                    <a:pt x="45" y="113"/>
                  </a:lnTo>
                  <a:lnTo>
                    <a:pt x="45" y="112"/>
                  </a:lnTo>
                  <a:lnTo>
                    <a:pt x="45" y="111"/>
                  </a:lnTo>
                  <a:lnTo>
                    <a:pt x="45" y="110"/>
                  </a:lnTo>
                  <a:lnTo>
                    <a:pt x="45" y="109"/>
                  </a:lnTo>
                  <a:lnTo>
                    <a:pt x="45" y="108"/>
                  </a:lnTo>
                  <a:lnTo>
                    <a:pt x="46" y="107"/>
                  </a:lnTo>
                  <a:lnTo>
                    <a:pt x="46" y="104"/>
                  </a:lnTo>
                  <a:lnTo>
                    <a:pt x="46" y="103"/>
                  </a:lnTo>
                  <a:lnTo>
                    <a:pt x="46" y="102"/>
                  </a:lnTo>
                  <a:lnTo>
                    <a:pt x="46" y="99"/>
                  </a:lnTo>
                  <a:lnTo>
                    <a:pt x="46" y="97"/>
                  </a:lnTo>
                  <a:lnTo>
                    <a:pt x="46" y="96"/>
                  </a:lnTo>
                  <a:lnTo>
                    <a:pt x="46" y="92"/>
                  </a:lnTo>
                  <a:lnTo>
                    <a:pt x="47" y="85"/>
                  </a:lnTo>
                  <a:lnTo>
                    <a:pt x="48" y="70"/>
                  </a:lnTo>
                  <a:lnTo>
                    <a:pt x="48" y="68"/>
                  </a:lnTo>
                  <a:lnTo>
                    <a:pt x="48" y="66"/>
                  </a:lnTo>
                  <a:lnTo>
                    <a:pt x="48" y="61"/>
                  </a:lnTo>
                  <a:lnTo>
                    <a:pt x="48" y="53"/>
                  </a:lnTo>
                  <a:lnTo>
                    <a:pt x="49" y="37"/>
                  </a:lnTo>
                  <a:lnTo>
                    <a:pt x="49" y="35"/>
                  </a:lnTo>
                  <a:lnTo>
                    <a:pt x="49" y="33"/>
                  </a:lnTo>
                  <a:lnTo>
                    <a:pt x="50" y="30"/>
                  </a:lnTo>
                  <a:lnTo>
                    <a:pt x="50" y="23"/>
                  </a:lnTo>
                  <a:lnTo>
                    <a:pt x="50" y="21"/>
                  </a:lnTo>
                  <a:lnTo>
                    <a:pt x="50" y="20"/>
                  </a:lnTo>
                  <a:lnTo>
                    <a:pt x="50" y="17"/>
                  </a:lnTo>
                  <a:lnTo>
                    <a:pt x="50" y="12"/>
                  </a:lnTo>
                  <a:lnTo>
                    <a:pt x="51" y="11"/>
                  </a:lnTo>
                  <a:lnTo>
                    <a:pt x="51" y="10"/>
                  </a:lnTo>
                  <a:lnTo>
                    <a:pt x="51" y="8"/>
                  </a:lnTo>
                  <a:lnTo>
                    <a:pt x="51" y="7"/>
                  </a:lnTo>
                  <a:lnTo>
                    <a:pt x="51" y="6"/>
                  </a:lnTo>
                  <a:lnTo>
                    <a:pt x="51" y="6"/>
                  </a:lnTo>
                  <a:lnTo>
                    <a:pt x="51" y="4"/>
                  </a:lnTo>
                  <a:lnTo>
                    <a:pt x="51" y="3"/>
                  </a:lnTo>
                  <a:lnTo>
                    <a:pt x="51" y="3"/>
                  </a:lnTo>
                  <a:lnTo>
                    <a:pt x="52" y="2"/>
                  </a:lnTo>
                  <a:lnTo>
                    <a:pt x="52" y="2"/>
                  </a:lnTo>
                  <a:lnTo>
                    <a:pt x="52" y="1"/>
                  </a:lnTo>
                  <a:lnTo>
                    <a:pt x="52" y="1"/>
                  </a:lnTo>
                  <a:lnTo>
                    <a:pt x="52" y="0"/>
                  </a:lnTo>
                  <a:lnTo>
                    <a:pt x="52" y="0"/>
                  </a:lnTo>
                  <a:lnTo>
                    <a:pt x="52" y="0"/>
                  </a:lnTo>
                  <a:lnTo>
                    <a:pt x="52" y="0"/>
                  </a:lnTo>
                  <a:lnTo>
                    <a:pt x="52" y="0"/>
                  </a:lnTo>
                  <a:lnTo>
                    <a:pt x="52" y="0"/>
                  </a:lnTo>
                  <a:lnTo>
                    <a:pt x="52" y="0"/>
                  </a:lnTo>
                  <a:lnTo>
                    <a:pt x="52" y="0"/>
                  </a:lnTo>
                  <a:lnTo>
                    <a:pt x="52" y="0"/>
                  </a:lnTo>
                  <a:lnTo>
                    <a:pt x="53" y="0"/>
                  </a:lnTo>
                  <a:lnTo>
                    <a:pt x="53" y="1"/>
                  </a:lnTo>
                  <a:lnTo>
                    <a:pt x="53" y="1"/>
                  </a:lnTo>
                  <a:lnTo>
                    <a:pt x="53" y="2"/>
                  </a:lnTo>
                  <a:lnTo>
                    <a:pt x="53" y="2"/>
                  </a:lnTo>
                  <a:lnTo>
                    <a:pt x="53" y="3"/>
                  </a:lnTo>
                  <a:lnTo>
                    <a:pt x="53" y="3"/>
                  </a:lnTo>
                  <a:lnTo>
                    <a:pt x="53" y="4"/>
                  </a:lnTo>
                  <a:lnTo>
                    <a:pt x="53" y="5"/>
                  </a:lnTo>
                  <a:lnTo>
                    <a:pt x="53" y="6"/>
                  </a:lnTo>
                  <a:lnTo>
                    <a:pt x="54" y="6"/>
                  </a:lnTo>
                  <a:lnTo>
                    <a:pt x="54" y="8"/>
                  </a:lnTo>
                  <a:lnTo>
                    <a:pt x="54" y="10"/>
                  </a:lnTo>
                  <a:lnTo>
                    <a:pt x="54" y="11"/>
                  </a:lnTo>
                  <a:lnTo>
                    <a:pt x="54" y="13"/>
                  </a:lnTo>
                  <a:lnTo>
                    <a:pt x="54" y="14"/>
                  </a:lnTo>
                  <a:lnTo>
                    <a:pt x="54" y="16"/>
                  </a:lnTo>
                  <a:lnTo>
                    <a:pt x="54" y="18"/>
                  </a:lnTo>
                  <a:lnTo>
                    <a:pt x="55" y="25"/>
                  </a:lnTo>
                  <a:lnTo>
                    <a:pt x="55" y="26"/>
                  </a:lnTo>
                  <a:lnTo>
                    <a:pt x="55" y="28"/>
                  </a:lnTo>
                  <a:lnTo>
                    <a:pt x="55" y="31"/>
                  </a:lnTo>
                  <a:lnTo>
                    <a:pt x="55" y="38"/>
                  </a:lnTo>
                  <a:lnTo>
                    <a:pt x="56" y="53"/>
                  </a:lnTo>
                  <a:lnTo>
                    <a:pt x="56" y="55"/>
                  </a:lnTo>
                  <a:lnTo>
                    <a:pt x="56" y="57"/>
                  </a:lnTo>
                  <a:lnTo>
                    <a:pt x="56" y="61"/>
                  </a:lnTo>
                  <a:lnTo>
                    <a:pt x="57" y="69"/>
                  </a:lnTo>
                  <a:lnTo>
                    <a:pt x="58" y="83"/>
                  </a:lnTo>
                  <a:lnTo>
                    <a:pt x="58" y="85"/>
                  </a:lnTo>
                  <a:lnTo>
                    <a:pt x="58" y="87"/>
                  </a:lnTo>
                  <a:lnTo>
                    <a:pt x="58" y="90"/>
                  </a:lnTo>
                  <a:lnTo>
                    <a:pt x="58" y="92"/>
                  </a:lnTo>
                  <a:lnTo>
                    <a:pt x="58" y="93"/>
                  </a:lnTo>
                  <a:lnTo>
                    <a:pt x="58" y="96"/>
                  </a:lnTo>
                  <a:lnTo>
                    <a:pt x="58" y="98"/>
                  </a:lnTo>
                  <a:lnTo>
                    <a:pt x="58" y="99"/>
                  </a:lnTo>
                  <a:lnTo>
                    <a:pt x="58" y="102"/>
                  </a:lnTo>
                  <a:lnTo>
                    <a:pt x="59" y="103"/>
                  </a:lnTo>
                  <a:lnTo>
                    <a:pt x="59" y="104"/>
                  </a:lnTo>
                  <a:lnTo>
                    <a:pt x="59" y="106"/>
                  </a:lnTo>
                  <a:lnTo>
                    <a:pt x="59" y="107"/>
                  </a:lnTo>
                  <a:lnTo>
                    <a:pt x="59" y="108"/>
                  </a:lnTo>
                  <a:lnTo>
                    <a:pt x="59" y="109"/>
                  </a:lnTo>
                  <a:lnTo>
                    <a:pt x="59" y="110"/>
                  </a:lnTo>
                  <a:lnTo>
                    <a:pt x="59" y="111"/>
                  </a:lnTo>
                  <a:lnTo>
                    <a:pt x="59" y="111"/>
                  </a:lnTo>
                  <a:lnTo>
                    <a:pt x="60" y="112"/>
                  </a:lnTo>
                  <a:lnTo>
                    <a:pt x="60" y="113"/>
                  </a:lnTo>
                  <a:lnTo>
                    <a:pt x="60" y="113"/>
                  </a:lnTo>
                  <a:lnTo>
                    <a:pt x="60" y="114"/>
                  </a:lnTo>
                  <a:lnTo>
                    <a:pt x="60" y="114"/>
                  </a:lnTo>
                  <a:lnTo>
                    <a:pt x="60" y="115"/>
                  </a:lnTo>
                  <a:lnTo>
                    <a:pt x="60" y="115"/>
                  </a:lnTo>
                  <a:lnTo>
                    <a:pt x="60" y="115"/>
                  </a:lnTo>
                  <a:lnTo>
                    <a:pt x="60" y="115"/>
                  </a:lnTo>
                  <a:lnTo>
                    <a:pt x="60" y="116"/>
                  </a:lnTo>
                  <a:lnTo>
                    <a:pt x="60" y="116"/>
                  </a:lnTo>
                  <a:lnTo>
                    <a:pt x="60" y="116"/>
                  </a:lnTo>
                  <a:lnTo>
                    <a:pt x="60" y="115"/>
                  </a:lnTo>
                  <a:lnTo>
                    <a:pt x="61" y="115"/>
                  </a:lnTo>
                  <a:lnTo>
                    <a:pt x="61" y="115"/>
                  </a:lnTo>
                  <a:lnTo>
                    <a:pt x="61" y="115"/>
                  </a:lnTo>
                  <a:lnTo>
                    <a:pt x="61" y="114"/>
                  </a:lnTo>
                  <a:lnTo>
                    <a:pt x="61" y="114"/>
                  </a:lnTo>
                  <a:lnTo>
                    <a:pt x="61" y="113"/>
                  </a:lnTo>
                  <a:lnTo>
                    <a:pt x="61" y="113"/>
                  </a:lnTo>
                  <a:lnTo>
                    <a:pt x="61" y="112"/>
                  </a:lnTo>
                  <a:lnTo>
                    <a:pt x="61" y="111"/>
                  </a:lnTo>
                  <a:lnTo>
                    <a:pt x="62" y="110"/>
                  </a:lnTo>
                  <a:lnTo>
                    <a:pt x="62" y="110"/>
                  </a:lnTo>
                  <a:lnTo>
                    <a:pt x="62" y="108"/>
                  </a:lnTo>
                  <a:lnTo>
                    <a:pt x="62" y="106"/>
                  </a:lnTo>
                  <a:lnTo>
                    <a:pt x="62" y="105"/>
                  </a:lnTo>
                  <a:lnTo>
                    <a:pt x="62" y="103"/>
                  </a:lnTo>
                  <a:lnTo>
                    <a:pt x="62" y="101"/>
                  </a:lnTo>
                  <a:lnTo>
                    <a:pt x="62" y="100"/>
                  </a:lnTo>
                  <a:lnTo>
                    <a:pt x="62" y="97"/>
                  </a:lnTo>
                  <a:lnTo>
                    <a:pt x="63" y="96"/>
                  </a:lnTo>
                  <a:lnTo>
                    <a:pt x="63" y="94"/>
                  </a:lnTo>
                  <a:lnTo>
                    <a:pt x="63" y="90"/>
                  </a:lnTo>
                  <a:lnTo>
                    <a:pt x="63" y="83"/>
                  </a:lnTo>
                  <a:lnTo>
                    <a:pt x="63" y="81"/>
                  </a:lnTo>
                  <a:lnTo>
                    <a:pt x="63" y="80"/>
                  </a:lnTo>
                  <a:lnTo>
                    <a:pt x="64" y="76"/>
                  </a:lnTo>
                  <a:lnTo>
                    <a:pt x="64" y="67"/>
                  </a:lnTo>
                  <a:lnTo>
                    <a:pt x="65" y="51"/>
                  </a:lnTo>
                  <a:lnTo>
                    <a:pt x="65" y="49"/>
                  </a:lnTo>
                  <a:lnTo>
                    <a:pt x="65" y="46"/>
                  </a:lnTo>
                  <a:lnTo>
                    <a:pt x="65" y="42"/>
                  </a:lnTo>
                  <a:lnTo>
                    <a:pt x="66" y="34"/>
                  </a:lnTo>
                  <a:lnTo>
                    <a:pt x="66" y="33"/>
                  </a:lnTo>
                  <a:lnTo>
                    <a:pt x="66" y="31"/>
                  </a:lnTo>
                  <a:lnTo>
                    <a:pt x="66" y="27"/>
                  </a:lnTo>
                  <a:lnTo>
                    <a:pt x="66" y="20"/>
                  </a:lnTo>
                  <a:lnTo>
                    <a:pt x="66" y="19"/>
                  </a:lnTo>
                  <a:lnTo>
                    <a:pt x="67" y="17"/>
                  </a:lnTo>
                  <a:lnTo>
                    <a:pt x="67" y="15"/>
                  </a:lnTo>
                  <a:lnTo>
                    <a:pt x="67" y="13"/>
                  </a:lnTo>
                  <a:lnTo>
                    <a:pt x="67" y="12"/>
                  </a:lnTo>
                  <a:lnTo>
                    <a:pt x="67" y="10"/>
                  </a:lnTo>
                  <a:lnTo>
                    <a:pt x="67" y="9"/>
                  </a:lnTo>
                  <a:lnTo>
                    <a:pt x="67" y="8"/>
                  </a:lnTo>
                  <a:lnTo>
                    <a:pt x="67" y="7"/>
                  </a:lnTo>
                  <a:lnTo>
                    <a:pt x="67" y="6"/>
                  </a:lnTo>
                  <a:lnTo>
                    <a:pt x="67" y="5"/>
                  </a:lnTo>
                  <a:lnTo>
                    <a:pt x="68" y="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40" name="Freeform 97"/>
            <p:cNvSpPr>
              <a:spLocks/>
            </p:cNvSpPr>
            <p:nvPr/>
          </p:nvSpPr>
          <p:spPr bwMode="auto">
            <a:xfrm>
              <a:off x="5593" y="2186"/>
              <a:ext cx="66" cy="116"/>
            </a:xfrm>
            <a:custGeom>
              <a:avLst/>
              <a:gdLst/>
              <a:ahLst/>
              <a:cxnLst>
                <a:cxn ang="0">
                  <a:pos x="0" y="0"/>
                </a:cxn>
                <a:cxn ang="0">
                  <a:pos x="1" y="0"/>
                </a:cxn>
                <a:cxn ang="0">
                  <a:pos x="2" y="4"/>
                </a:cxn>
                <a:cxn ang="0">
                  <a:pos x="3" y="15"/>
                </a:cxn>
                <a:cxn ang="0">
                  <a:pos x="4" y="50"/>
                </a:cxn>
                <a:cxn ang="0">
                  <a:pos x="6" y="83"/>
                </a:cxn>
                <a:cxn ang="0">
                  <a:pos x="7" y="104"/>
                </a:cxn>
                <a:cxn ang="0">
                  <a:pos x="8" y="112"/>
                </a:cxn>
                <a:cxn ang="0">
                  <a:pos x="9" y="116"/>
                </a:cxn>
                <a:cxn ang="0">
                  <a:pos x="9" y="114"/>
                </a:cxn>
                <a:cxn ang="0">
                  <a:pos x="10" y="106"/>
                </a:cxn>
                <a:cxn ang="0">
                  <a:pos x="11" y="86"/>
                </a:cxn>
                <a:cxn ang="0">
                  <a:pos x="13" y="48"/>
                </a:cxn>
                <a:cxn ang="0">
                  <a:pos x="15" y="19"/>
                </a:cxn>
                <a:cxn ang="0">
                  <a:pos x="15" y="7"/>
                </a:cxn>
                <a:cxn ang="0">
                  <a:pos x="16" y="1"/>
                </a:cxn>
                <a:cxn ang="0">
                  <a:pos x="17" y="0"/>
                </a:cxn>
                <a:cxn ang="0">
                  <a:pos x="18" y="3"/>
                </a:cxn>
                <a:cxn ang="0">
                  <a:pos x="19" y="12"/>
                </a:cxn>
                <a:cxn ang="0">
                  <a:pos x="20" y="38"/>
                </a:cxn>
                <a:cxn ang="0">
                  <a:pos x="22" y="83"/>
                </a:cxn>
                <a:cxn ang="0">
                  <a:pos x="23" y="104"/>
                </a:cxn>
                <a:cxn ang="0">
                  <a:pos x="24" y="113"/>
                </a:cxn>
                <a:cxn ang="0">
                  <a:pos x="25" y="116"/>
                </a:cxn>
                <a:cxn ang="0">
                  <a:pos x="25" y="113"/>
                </a:cxn>
                <a:cxn ang="0">
                  <a:pos x="26" y="107"/>
                </a:cxn>
                <a:cxn ang="0">
                  <a:pos x="27" y="86"/>
                </a:cxn>
                <a:cxn ang="0">
                  <a:pos x="30" y="30"/>
                </a:cxn>
                <a:cxn ang="0">
                  <a:pos x="31" y="13"/>
                </a:cxn>
                <a:cxn ang="0">
                  <a:pos x="32" y="4"/>
                </a:cxn>
                <a:cxn ang="0">
                  <a:pos x="33" y="0"/>
                </a:cxn>
                <a:cxn ang="0">
                  <a:pos x="33" y="0"/>
                </a:cxn>
                <a:cxn ang="0">
                  <a:pos x="34" y="6"/>
                </a:cxn>
                <a:cxn ang="0">
                  <a:pos x="35" y="24"/>
                </a:cxn>
                <a:cxn ang="0">
                  <a:pos x="37" y="72"/>
                </a:cxn>
                <a:cxn ang="0">
                  <a:pos x="39" y="101"/>
                </a:cxn>
                <a:cxn ang="0">
                  <a:pos x="40" y="112"/>
                </a:cxn>
                <a:cxn ang="0">
                  <a:pos x="41" y="115"/>
                </a:cxn>
                <a:cxn ang="0">
                  <a:pos x="41" y="114"/>
                </a:cxn>
                <a:cxn ang="0">
                  <a:pos x="42" y="107"/>
                </a:cxn>
                <a:cxn ang="0">
                  <a:pos x="43" y="88"/>
                </a:cxn>
                <a:cxn ang="0">
                  <a:pos x="45" y="41"/>
                </a:cxn>
                <a:cxn ang="0">
                  <a:pos x="47" y="19"/>
                </a:cxn>
                <a:cxn ang="0">
                  <a:pos x="48" y="6"/>
                </a:cxn>
                <a:cxn ang="0">
                  <a:pos x="48" y="1"/>
                </a:cxn>
                <a:cxn ang="0">
                  <a:pos x="49" y="0"/>
                </a:cxn>
                <a:cxn ang="0">
                  <a:pos x="50" y="3"/>
                </a:cxn>
                <a:cxn ang="0">
                  <a:pos x="51" y="12"/>
                </a:cxn>
                <a:cxn ang="0">
                  <a:pos x="52" y="40"/>
                </a:cxn>
                <a:cxn ang="0">
                  <a:pos x="54" y="88"/>
                </a:cxn>
                <a:cxn ang="0">
                  <a:pos x="55" y="106"/>
                </a:cxn>
                <a:cxn ang="0">
                  <a:pos x="56" y="114"/>
                </a:cxn>
                <a:cxn ang="0">
                  <a:pos x="57" y="116"/>
                </a:cxn>
                <a:cxn ang="0">
                  <a:pos x="58" y="112"/>
                </a:cxn>
                <a:cxn ang="0">
                  <a:pos x="58" y="104"/>
                </a:cxn>
                <a:cxn ang="0">
                  <a:pos x="60" y="82"/>
                </a:cxn>
                <a:cxn ang="0">
                  <a:pos x="62" y="26"/>
                </a:cxn>
                <a:cxn ang="0">
                  <a:pos x="63" y="11"/>
                </a:cxn>
                <a:cxn ang="0">
                  <a:pos x="64" y="2"/>
                </a:cxn>
                <a:cxn ang="0">
                  <a:pos x="65" y="0"/>
                </a:cxn>
                <a:cxn ang="0">
                  <a:pos x="65" y="1"/>
                </a:cxn>
                <a:cxn ang="0">
                  <a:pos x="66" y="7"/>
                </a:cxn>
              </a:cxnLst>
              <a:rect l="0" t="0" r="r" b="b"/>
              <a:pathLst>
                <a:path w="66" h="116">
                  <a:moveTo>
                    <a:pt x="0" y="4"/>
                  </a:moveTo>
                  <a:lnTo>
                    <a:pt x="0" y="4"/>
                  </a:lnTo>
                  <a:lnTo>
                    <a:pt x="0" y="3"/>
                  </a:lnTo>
                  <a:lnTo>
                    <a:pt x="0" y="2"/>
                  </a:lnTo>
                  <a:lnTo>
                    <a:pt x="0" y="2"/>
                  </a:lnTo>
                  <a:lnTo>
                    <a:pt x="0" y="1"/>
                  </a:lnTo>
                  <a:lnTo>
                    <a:pt x="0" y="1"/>
                  </a:lnTo>
                  <a:lnTo>
                    <a:pt x="0" y="0"/>
                  </a:lnTo>
                  <a:lnTo>
                    <a:pt x="0" y="0"/>
                  </a:lnTo>
                  <a:lnTo>
                    <a:pt x="0" y="0"/>
                  </a:lnTo>
                  <a:lnTo>
                    <a:pt x="0" y="0"/>
                  </a:lnTo>
                  <a:lnTo>
                    <a:pt x="1" y="0"/>
                  </a:lnTo>
                  <a:lnTo>
                    <a:pt x="1" y="0"/>
                  </a:lnTo>
                  <a:lnTo>
                    <a:pt x="1" y="0"/>
                  </a:lnTo>
                  <a:lnTo>
                    <a:pt x="1" y="0"/>
                  </a:lnTo>
                  <a:lnTo>
                    <a:pt x="1" y="0"/>
                  </a:lnTo>
                  <a:lnTo>
                    <a:pt x="1" y="0"/>
                  </a:lnTo>
                  <a:lnTo>
                    <a:pt x="1" y="0"/>
                  </a:lnTo>
                  <a:lnTo>
                    <a:pt x="1" y="1"/>
                  </a:lnTo>
                  <a:lnTo>
                    <a:pt x="1" y="1"/>
                  </a:lnTo>
                  <a:lnTo>
                    <a:pt x="1" y="2"/>
                  </a:lnTo>
                  <a:lnTo>
                    <a:pt x="1" y="2"/>
                  </a:lnTo>
                  <a:lnTo>
                    <a:pt x="1" y="3"/>
                  </a:lnTo>
                  <a:lnTo>
                    <a:pt x="2" y="4"/>
                  </a:lnTo>
                  <a:lnTo>
                    <a:pt x="2" y="4"/>
                  </a:lnTo>
                  <a:lnTo>
                    <a:pt x="2" y="6"/>
                  </a:lnTo>
                  <a:lnTo>
                    <a:pt x="2" y="7"/>
                  </a:lnTo>
                  <a:lnTo>
                    <a:pt x="2" y="8"/>
                  </a:lnTo>
                  <a:lnTo>
                    <a:pt x="2" y="10"/>
                  </a:lnTo>
                  <a:lnTo>
                    <a:pt x="2" y="11"/>
                  </a:lnTo>
                  <a:lnTo>
                    <a:pt x="2" y="13"/>
                  </a:lnTo>
                  <a:lnTo>
                    <a:pt x="3" y="15"/>
                  </a:lnTo>
                  <a:lnTo>
                    <a:pt x="3" y="17"/>
                  </a:lnTo>
                  <a:lnTo>
                    <a:pt x="3" y="18"/>
                  </a:lnTo>
                  <a:lnTo>
                    <a:pt x="3" y="21"/>
                  </a:lnTo>
                  <a:lnTo>
                    <a:pt x="3" y="27"/>
                  </a:lnTo>
                  <a:lnTo>
                    <a:pt x="4" y="42"/>
                  </a:lnTo>
                  <a:lnTo>
                    <a:pt x="4" y="44"/>
                  </a:lnTo>
                  <a:lnTo>
                    <a:pt x="4" y="46"/>
                  </a:lnTo>
                  <a:lnTo>
                    <a:pt x="4" y="50"/>
                  </a:lnTo>
                  <a:lnTo>
                    <a:pt x="5" y="58"/>
                  </a:lnTo>
                  <a:lnTo>
                    <a:pt x="5" y="61"/>
                  </a:lnTo>
                  <a:lnTo>
                    <a:pt x="5" y="63"/>
                  </a:lnTo>
                  <a:lnTo>
                    <a:pt x="5" y="67"/>
                  </a:lnTo>
                  <a:lnTo>
                    <a:pt x="5" y="75"/>
                  </a:lnTo>
                  <a:lnTo>
                    <a:pt x="5" y="77"/>
                  </a:lnTo>
                  <a:lnTo>
                    <a:pt x="6" y="79"/>
                  </a:lnTo>
                  <a:lnTo>
                    <a:pt x="6" y="83"/>
                  </a:lnTo>
                  <a:lnTo>
                    <a:pt x="6" y="90"/>
                  </a:lnTo>
                  <a:lnTo>
                    <a:pt x="6" y="92"/>
                  </a:lnTo>
                  <a:lnTo>
                    <a:pt x="6" y="94"/>
                  </a:lnTo>
                  <a:lnTo>
                    <a:pt x="7" y="97"/>
                  </a:lnTo>
                  <a:lnTo>
                    <a:pt x="7" y="99"/>
                  </a:lnTo>
                  <a:lnTo>
                    <a:pt x="7" y="100"/>
                  </a:lnTo>
                  <a:lnTo>
                    <a:pt x="7" y="103"/>
                  </a:lnTo>
                  <a:lnTo>
                    <a:pt x="7" y="104"/>
                  </a:lnTo>
                  <a:lnTo>
                    <a:pt x="7" y="105"/>
                  </a:lnTo>
                  <a:lnTo>
                    <a:pt x="7" y="107"/>
                  </a:lnTo>
                  <a:lnTo>
                    <a:pt x="7" y="108"/>
                  </a:lnTo>
                  <a:lnTo>
                    <a:pt x="7" y="109"/>
                  </a:lnTo>
                  <a:lnTo>
                    <a:pt x="7" y="110"/>
                  </a:lnTo>
                  <a:lnTo>
                    <a:pt x="8" y="111"/>
                  </a:lnTo>
                  <a:lnTo>
                    <a:pt x="8" y="111"/>
                  </a:lnTo>
                  <a:lnTo>
                    <a:pt x="8" y="112"/>
                  </a:lnTo>
                  <a:lnTo>
                    <a:pt x="8" y="113"/>
                  </a:lnTo>
                  <a:lnTo>
                    <a:pt x="8" y="114"/>
                  </a:lnTo>
                  <a:lnTo>
                    <a:pt x="8" y="114"/>
                  </a:lnTo>
                  <a:lnTo>
                    <a:pt x="8" y="114"/>
                  </a:lnTo>
                  <a:lnTo>
                    <a:pt x="8" y="115"/>
                  </a:lnTo>
                  <a:lnTo>
                    <a:pt x="8" y="115"/>
                  </a:lnTo>
                  <a:lnTo>
                    <a:pt x="9" y="115"/>
                  </a:lnTo>
                  <a:lnTo>
                    <a:pt x="9" y="116"/>
                  </a:lnTo>
                  <a:lnTo>
                    <a:pt x="9" y="116"/>
                  </a:lnTo>
                  <a:lnTo>
                    <a:pt x="9" y="116"/>
                  </a:lnTo>
                  <a:lnTo>
                    <a:pt x="9" y="115"/>
                  </a:lnTo>
                  <a:lnTo>
                    <a:pt x="9" y="115"/>
                  </a:lnTo>
                  <a:lnTo>
                    <a:pt x="9" y="115"/>
                  </a:lnTo>
                  <a:lnTo>
                    <a:pt x="9" y="115"/>
                  </a:lnTo>
                  <a:lnTo>
                    <a:pt x="9" y="114"/>
                  </a:lnTo>
                  <a:lnTo>
                    <a:pt x="9" y="114"/>
                  </a:lnTo>
                  <a:lnTo>
                    <a:pt x="9" y="113"/>
                  </a:lnTo>
                  <a:lnTo>
                    <a:pt x="9" y="113"/>
                  </a:lnTo>
                  <a:lnTo>
                    <a:pt x="10" y="112"/>
                  </a:lnTo>
                  <a:lnTo>
                    <a:pt x="10" y="111"/>
                  </a:lnTo>
                  <a:lnTo>
                    <a:pt x="10" y="110"/>
                  </a:lnTo>
                  <a:lnTo>
                    <a:pt x="10" y="108"/>
                  </a:lnTo>
                  <a:lnTo>
                    <a:pt x="10" y="107"/>
                  </a:lnTo>
                  <a:lnTo>
                    <a:pt x="10" y="106"/>
                  </a:lnTo>
                  <a:lnTo>
                    <a:pt x="10" y="104"/>
                  </a:lnTo>
                  <a:lnTo>
                    <a:pt x="10" y="103"/>
                  </a:lnTo>
                  <a:lnTo>
                    <a:pt x="11" y="102"/>
                  </a:lnTo>
                  <a:lnTo>
                    <a:pt x="11" y="99"/>
                  </a:lnTo>
                  <a:lnTo>
                    <a:pt x="11" y="98"/>
                  </a:lnTo>
                  <a:lnTo>
                    <a:pt x="11" y="96"/>
                  </a:lnTo>
                  <a:lnTo>
                    <a:pt x="11" y="93"/>
                  </a:lnTo>
                  <a:lnTo>
                    <a:pt x="11" y="86"/>
                  </a:lnTo>
                  <a:lnTo>
                    <a:pt x="11" y="84"/>
                  </a:lnTo>
                  <a:lnTo>
                    <a:pt x="12" y="83"/>
                  </a:lnTo>
                  <a:lnTo>
                    <a:pt x="12" y="79"/>
                  </a:lnTo>
                  <a:lnTo>
                    <a:pt x="12" y="72"/>
                  </a:lnTo>
                  <a:lnTo>
                    <a:pt x="13" y="56"/>
                  </a:lnTo>
                  <a:lnTo>
                    <a:pt x="13" y="54"/>
                  </a:lnTo>
                  <a:lnTo>
                    <a:pt x="13" y="52"/>
                  </a:lnTo>
                  <a:lnTo>
                    <a:pt x="13" y="48"/>
                  </a:lnTo>
                  <a:lnTo>
                    <a:pt x="13" y="40"/>
                  </a:lnTo>
                  <a:lnTo>
                    <a:pt x="14" y="38"/>
                  </a:lnTo>
                  <a:lnTo>
                    <a:pt x="14" y="36"/>
                  </a:lnTo>
                  <a:lnTo>
                    <a:pt x="14" y="33"/>
                  </a:lnTo>
                  <a:lnTo>
                    <a:pt x="14" y="26"/>
                  </a:lnTo>
                  <a:lnTo>
                    <a:pt x="14" y="24"/>
                  </a:lnTo>
                  <a:lnTo>
                    <a:pt x="14" y="22"/>
                  </a:lnTo>
                  <a:lnTo>
                    <a:pt x="15" y="19"/>
                  </a:lnTo>
                  <a:lnTo>
                    <a:pt x="15" y="18"/>
                  </a:lnTo>
                  <a:lnTo>
                    <a:pt x="15" y="16"/>
                  </a:lnTo>
                  <a:lnTo>
                    <a:pt x="15" y="14"/>
                  </a:lnTo>
                  <a:lnTo>
                    <a:pt x="15" y="12"/>
                  </a:lnTo>
                  <a:lnTo>
                    <a:pt x="15" y="11"/>
                  </a:lnTo>
                  <a:lnTo>
                    <a:pt x="15" y="9"/>
                  </a:lnTo>
                  <a:lnTo>
                    <a:pt x="15" y="8"/>
                  </a:lnTo>
                  <a:lnTo>
                    <a:pt x="15" y="7"/>
                  </a:lnTo>
                  <a:lnTo>
                    <a:pt x="16" y="5"/>
                  </a:lnTo>
                  <a:lnTo>
                    <a:pt x="16" y="4"/>
                  </a:lnTo>
                  <a:lnTo>
                    <a:pt x="16" y="4"/>
                  </a:lnTo>
                  <a:lnTo>
                    <a:pt x="16" y="3"/>
                  </a:lnTo>
                  <a:lnTo>
                    <a:pt x="16" y="2"/>
                  </a:lnTo>
                  <a:lnTo>
                    <a:pt x="16" y="2"/>
                  </a:lnTo>
                  <a:lnTo>
                    <a:pt x="16" y="1"/>
                  </a:lnTo>
                  <a:lnTo>
                    <a:pt x="16" y="1"/>
                  </a:lnTo>
                  <a:lnTo>
                    <a:pt x="16" y="0"/>
                  </a:lnTo>
                  <a:lnTo>
                    <a:pt x="16" y="0"/>
                  </a:lnTo>
                  <a:lnTo>
                    <a:pt x="17" y="0"/>
                  </a:lnTo>
                  <a:lnTo>
                    <a:pt x="17" y="0"/>
                  </a:lnTo>
                  <a:lnTo>
                    <a:pt x="17" y="0"/>
                  </a:lnTo>
                  <a:lnTo>
                    <a:pt x="17" y="0"/>
                  </a:lnTo>
                  <a:lnTo>
                    <a:pt x="17" y="0"/>
                  </a:lnTo>
                  <a:lnTo>
                    <a:pt x="17" y="0"/>
                  </a:lnTo>
                  <a:lnTo>
                    <a:pt x="17" y="0"/>
                  </a:lnTo>
                  <a:lnTo>
                    <a:pt x="17" y="0"/>
                  </a:lnTo>
                  <a:lnTo>
                    <a:pt x="17" y="0"/>
                  </a:lnTo>
                  <a:lnTo>
                    <a:pt x="17" y="1"/>
                  </a:lnTo>
                  <a:lnTo>
                    <a:pt x="17" y="1"/>
                  </a:lnTo>
                  <a:lnTo>
                    <a:pt x="17" y="2"/>
                  </a:lnTo>
                  <a:lnTo>
                    <a:pt x="17" y="2"/>
                  </a:lnTo>
                  <a:lnTo>
                    <a:pt x="18" y="3"/>
                  </a:lnTo>
                  <a:lnTo>
                    <a:pt x="18" y="4"/>
                  </a:lnTo>
                  <a:lnTo>
                    <a:pt x="18" y="4"/>
                  </a:lnTo>
                  <a:lnTo>
                    <a:pt x="18" y="5"/>
                  </a:lnTo>
                  <a:lnTo>
                    <a:pt x="18" y="7"/>
                  </a:lnTo>
                  <a:lnTo>
                    <a:pt x="18" y="8"/>
                  </a:lnTo>
                  <a:lnTo>
                    <a:pt x="18" y="9"/>
                  </a:lnTo>
                  <a:lnTo>
                    <a:pt x="18" y="11"/>
                  </a:lnTo>
                  <a:lnTo>
                    <a:pt x="19" y="12"/>
                  </a:lnTo>
                  <a:lnTo>
                    <a:pt x="19" y="14"/>
                  </a:lnTo>
                  <a:lnTo>
                    <a:pt x="19" y="16"/>
                  </a:lnTo>
                  <a:lnTo>
                    <a:pt x="19" y="22"/>
                  </a:lnTo>
                  <a:lnTo>
                    <a:pt x="19" y="24"/>
                  </a:lnTo>
                  <a:lnTo>
                    <a:pt x="19" y="25"/>
                  </a:lnTo>
                  <a:lnTo>
                    <a:pt x="19" y="29"/>
                  </a:lnTo>
                  <a:lnTo>
                    <a:pt x="20" y="36"/>
                  </a:lnTo>
                  <a:lnTo>
                    <a:pt x="20" y="38"/>
                  </a:lnTo>
                  <a:lnTo>
                    <a:pt x="20" y="39"/>
                  </a:lnTo>
                  <a:lnTo>
                    <a:pt x="20" y="43"/>
                  </a:lnTo>
                  <a:lnTo>
                    <a:pt x="21" y="51"/>
                  </a:lnTo>
                  <a:lnTo>
                    <a:pt x="21" y="66"/>
                  </a:lnTo>
                  <a:lnTo>
                    <a:pt x="21" y="68"/>
                  </a:lnTo>
                  <a:lnTo>
                    <a:pt x="21" y="71"/>
                  </a:lnTo>
                  <a:lnTo>
                    <a:pt x="22" y="75"/>
                  </a:lnTo>
                  <a:lnTo>
                    <a:pt x="22" y="83"/>
                  </a:lnTo>
                  <a:lnTo>
                    <a:pt x="22" y="84"/>
                  </a:lnTo>
                  <a:lnTo>
                    <a:pt x="22" y="86"/>
                  </a:lnTo>
                  <a:lnTo>
                    <a:pt x="22" y="90"/>
                  </a:lnTo>
                  <a:lnTo>
                    <a:pt x="23" y="97"/>
                  </a:lnTo>
                  <a:lnTo>
                    <a:pt x="23" y="98"/>
                  </a:lnTo>
                  <a:lnTo>
                    <a:pt x="23" y="100"/>
                  </a:lnTo>
                  <a:lnTo>
                    <a:pt x="23" y="102"/>
                  </a:lnTo>
                  <a:lnTo>
                    <a:pt x="23" y="104"/>
                  </a:lnTo>
                  <a:lnTo>
                    <a:pt x="23" y="105"/>
                  </a:lnTo>
                  <a:lnTo>
                    <a:pt x="23" y="107"/>
                  </a:lnTo>
                  <a:lnTo>
                    <a:pt x="23" y="108"/>
                  </a:lnTo>
                  <a:lnTo>
                    <a:pt x="24" y="109"/>
                  </a:lnTo>
                  <a:lnTo>
                    <a:pt x="24" y="110"/>
                  </a:lnTo>
                  <a:lnTo>
                    <a:pt x="24" y="111"/>
                  </a:lnTo>
                  <a:lnTo>
                    <a:pt x="24" y="112"/>
                  </a:lnTo>
                  <a:lnTo>
                    <a:pt x="24" y="113"/>
                  </a:lnTo>
                  <a:lnTo>
                    <a:pt x="24" y="113"/>
                  </a:lnTo>
                  <a:lnTo>
                    <a:pt x="24" y="114"/>
                  </a:lnTo>
                  <a:lnTo>
                    <a:pt x="24" y="114"/>
                  </a:lnTo>
                  <a:lnTo>
                    <a:pt x="24" y="115"/>
                  </a:lnTo>
                  <a:lnTo>
                    <a:pt x="25" y="115"/>
                  </a:lnTo>
                  <a:lnTo>
                    <a:pt x="25" y="115"/>
                  </a:lnTo>
                  <a:lnTo>
                    <a:pt x="25" y="115"/>
                  </a:lnTo>
                  <a:lnTo>
                    <a:pt x="25" y="116"/>
                  </a:lnTo>
                  <a:lnTo>
                    <a:pt x="25" y="116"/>
                  </a:lnTo>
                  <a:lnTo>
                    <a:pt x="25" y="116"/>
                  </a:lnTo>
                  <a:lnTo>
                    <a:pt x="25" y="115"/>
                  </a:lnTo>
                  <a:lnTo>
                    <a:pt x="25" y="115"/>
                  </a:lnTo>
                  <a:lnTo>
                    <a:pt x="25" y="115"/>
                  </a:lnTo>
                  <a:lnTo>
                    <a:pt x="25" y="114"/>
                  </a:lnTo>
                  <a:lnTo>
                    <a:pt x="25" y="114"/>
                  </a:lnTo>
                  <a:lnTo>
                    <a:pt x="25" y="113"/>
                  </a:lnTo>
                  <a:lnTo>
                    <a:pt x="26" y="113"/>
                  </a:lnTo>
                  <a:lnTo>
                    <a:pt x="26" y="112"/>
                  </a:lnTo>
                  <a:lnTo>
                    <a:pt x="26" y="111"/>
                  </a:lnTo>
                  <a:lnTo>
                    <a:pt x="26" y="111"/>
                  </a:lnTo>
                  <a:lnTo>
                    <a:pt x="26" y="110"/>
                  </a:lnTo>
                  <a:lnTo>
                    <a:pt x="26" y="109"/>
                  </a:lnTo>
                  <a:lnTo>
                    <a:pt x="26" y="108"/>
                  </a:lnTo>
                  <a:lnTo>
                    <a:pt x="26" y="107"/>
                  </a:lnTo>
                  <a:lnTo>
                    <a:pt x="26" y="104"/>
                  </a:lnTo>
                  <a:lnTo>
                    <a:pt x="27" y="103"/>
                  </a:lnTo>
                  <a:lnTo>
                    <a:pt x="27" y="102"/>
                  </a:lnTo>
                  <a:lnTo>
                    <a:pt x="27" y="99"/>
                  </a:lnTo>
                  <a:lnTo>
                    <a:pt x="27" y="92"/>
                  </a:lnTo>
                  <a:lnTo>
                    <a:pt x="27" y="90"/>
                  </a:lnTo>
                  <a:lnTo>
                    <a:pt x="27" y="89"/>
                  </a:lnTo>
                  <a:lnTo>
                    <a:pt x="27" y="86"/>
                  </a:lnTo>
                  <a:lnTo>
                    <a:pt x="28" y="78"/>
                  </a:lnTo>
                  <a:lnTo>
                    <a:pt x="29" y="63"/>
                  </a:lnTo>
                  <a:lnTo>
                    <a:pt x="29" y="61"/>
                  </a:lnTo>
                  <a:lnTo>
                    <a:pt x="29" y="59"/>
                  </a:lnTo>
                  <a:lnTo>
                    <a:pt x="29" y="55"/>
                  </a:lnTo>
                  <a:lnTo>
                    <a:pt x="29" y="47"/>
                  </a:lnTo>
                  <a:lnTo>
                    <a:pt x="30" y="32"/>
                  </a:lnTo>
                  <a:lnTo>
                    <a:pt x="30" y="30"/>
                  </a:lnTo>
                  <a:lnTo>
                    <a:pt x="30" y="28"/>
                  </a:lnTo>
                  <a:lnTo>
                    <a:pt x="30" y="25"/>
                  </a:lnTo>
                  <a:lnTo>
                    <a:pt x="30" y="23"/>
                  </a:lnTo>
                  <a:lnTo>
                    <a:pt x="31" y="22"/>
                  </a:lnTo>
                  <a:lnTo>
                    <a:pt x="31" y="19"/>
                  </a:lnTo>
                  <a:lnTo>
                    <a:pt x="31" y="17"/>
                  </a:lnTo>
                  <a:lnTo>
                    <a:pt x="31" y="16"/>
                  </a:lnTo>
                  <a:lnTo>
                    <a:pt x="31" y="13"/>
                  </a:lnTo>
                  <a:lnTo>
                    <a:pt x="31" y="12"/>
                  </a:lnTo>
                  <a:lnTo>
                    <a:pt x="31" y="11"/>
                  </a:lnTo>
                  <a:lnTo>
                    <a:pt x="31" y="8"/>
                  </a:lnTo>
                  <a:lnTo>
                    <a:pt x="31" y="8"/>
                  </a:lnTo>
                  <a:lnTo>
                    <a:pt x="32" y="6"/>
                  </a:lnTo>
                  <a:lnTo>
                    <a:pt x="32" y="6"/>
                  </a:lnTo>
                  <a:lnTo>
                    <a:pt x="32" y="5"/>
                  </a:lnTo>
                  <a:lnTo>
                    <a:pt x="32" y="4"/>
                  </a:lnTo>
                  <a:lnTo>
                    <a:pt x="32" y="3"/>
                  </a:lnTo>
                  <a:lnTo>
                    <a:pt x="32" y="3"/>
                  </a:lnTo>
                  <a:lnTo>
                    <a:pt x="32" y="2"/>
                  </a:lnTo>
                  <a:lnTo>
                    <a:pt x="32" y="2"/>
                  </a:lnTo>
                  <a:lnTo>
                    <a:pt x="32" y="1"/>
                  </a:lnTo>
                  <a:lnTo>
                    <a:pt x="32" y="1"/>
                  </a:lnTo>
                  <a:lnTo>
                    <a:pt x="33" y="0"/>
                  </a:lnTo>
                  <a:lnTo>
                    <a:pt x="33" y="0"/>
                  </a:lnTo>
                  <a:lnTo>
                    <a:pt x="33" y="0"/>
                  </a:lnTo>
                  <a:lnTo>
                    <a:pt x="33" y="0"/>
                  </a:lnTo>
                  <a:lnTo>
                    <a:pt x="33" y="0"/>
                  </a:lnTo>
                  <a:lnTo>
                    <a:pt x="33" y="0"/>
                  </a:lnTo>
                  <a:lnTo>
                    <a:pt x="33" y="0"/>
                  </a:lnTo>
                  <a:lnTo>
                    <a:pt x="33" y="0"/>
                  </a:lnTo>
                  <a:lnTo>
                    <a:pt x="33" y="0"/>
                  </a:lnTo>
                  <a:lnTo>
                    <a:pt x="33" y="0"/>
                  </a:lnTo>
                  <a:lnTo>
                    <a:pt x="33" y="1"/>
                  </a:lnTo>
                  <a:lnTo>
                    <a:pt x="33" y="1"/>
                  </a:lnTo>
                  <a:lnTo>
                    <a:pt x="34" y="2"/>
                  </a:lnTo>
                  <a:lnTo>
                    <a:pt x="34" y="3"/>
                  </a:lnTo>
                  <a:lnTo>
                    <a:pt x="34" y="3"/>
                  </a:lnTo>
                  <a:lnTo>
                    <a:pt x="34" y="4"/>
                  </a:lnTo>
                  <a:lnTo>
                    <a:pt x="34" y="5"/>
                  </a:lnTo>
                  <a:lnTo>
                    <a:pt x="34" y="6"/>
                  </a:lnTo>
                  <a:lnTo>
                    <a:pt x="34" y="7"/>
                  </a:lnTo>
                  <a:lnTo>
                    <a:pt x="34" y="9"/>
                  </a:lnTo>
                  <a:lnTo>
                    <a:pt x="34" y="10"/>
                  </a:lnTo>
                  <a:lnTo>
                    <a:pt x="35" y="12"/>
                  </a:lnTo>
                  <a:lnTo>
                    <a:pt x="35" y="14"/>
                  </a:lnTo>
                  <a:lnTo>
                    <a:pt x="35" y="21"/>
                  </a:lnTo>
                  <a:lnTo>
                    <a:pt x="35" y="22"/>
                  </a:lnTo>
                  <a:lnTo>
                    <a:pt x="35" y="24"/>
                  </a:lnTo>
                  <a:lnTo>
                    <a:pt x="35" y="28"/>
                  </a:lnTo>
                  <a:lnTo>
                    <a:pt x="36" y="36"/>
                  </a:lnTo>
                  <a:lnTo>
                    <a:pt x="36" y="38"/>
                  </a:lnTo>
                  <a:lnTo>
                    <a:pt x="36" y="40"/>
                  </a:lnTo>
                  <a:lnTo>
                    <a:pt x="36" y="44"/>
                  </a:lnTo>
                  <a:lnTo>
                    <a:pt x="37" y="52"/>
                  </a:lnTo>
                  <a:lnTo>
                    <a:pt x="37" y="70"/>
                  </a:lnTo>
                  <a:lnTo>
                    <a:pt x="37" y="72"/>
                  </a:lnTo>
                  <a:lnTo>
                    <a:pt x="38" y="74"/>
                  </a:lnTo>
                  <a:lnTo>
                    <a:pt x="38" y="78"/>
                  </a:lnTo>
                  <a:lnTo>
                    <a:pt x="38" y="86"/>
                  </a:lnTo>
                  <a:lnTo>
                    <a:pt x="38" y="88"/>
                  </a:lnTo>
                  <a:lnTo>
                    <a:pt x="38" y="89"/>
                  </a:lnTo>
                  <a:lnTo>
                    <a:pt x="39" y="93"/>
                  </a:lnTo>
                  <a:lnTo>
                    <a:pt x="39" y="99"/>
                  </a:lnTo>
                  <a:lnTo>
                    <a:pt x="39" y="101"/>
                  </a:lnTo>
                  <a:lnTo>
                    <a:pt x="39" y="102"/>
                  </a:lnTo>
                  <a:lnTo>
                    <a:pt x="39" y="105"/>
                  </a:lnTo>
                  <a:lnTo>
                    <a:pt x="39" y="106"/>
                  </a:lnTo>
                  <a:lnTo>
                    <a:pt x="39" y="107"/>
                  </a:lnTo>
                  <a:lnTo>
                    <a:pt x="40" y="109"/>
                  </a:lnTo>
                  <a:lnTo>
                    <a:pt x="40" y="110"/>
                  </a:lnTo>
                  <a:lnTo>
                    <a:pt x="40" y="111"/>
                  </a:lnTo>
                  <a:lnTo>
                    <a:pt x="40" y="112"/>
                  </a:lnTo>
                  <a:lnTo>
                    <a:pt x="40" y="112"/>
                  </a:lnTo>
                  <a:lnTo>
                    <a:pt x="40" y="113"/>
                  </a:lnTo>
                  <a:lnTo>
                    <a:pt x="40" y="114"/>
                  </a:lnTo>
                  <a:lnTo>
                    <a:pt x="40" y="114"/>
                  </a:lnTo>
                  <a:lnTo>
                    <a:pt x="40" y="115"/>
                  </a:lnTo>
                  <a:lnTo>
                    <a:pt x="41" y="115"/>
                  </a:lnTo>
                  <a:lnTo>
                    <a:pt x="41" y="115"/>
                  </a:lnTo>
                  <a:lnTo>
                    <a:pt x="41" y="115"/>
                  </a:lnTo>
                  <a:lnTo>
                    <a:pt x="41" y="116"/>
                  </a:lnTo>
                  <a:lnTo>
                    <a:pt x="41" y="116"/>
                  </a:lnTo>
                  <a:lnTo>
                    <a:pt x="41" y="116"/>
                  </a:lnTo>
                  <a:lnTo>
                    <a:pt x="41" y="115"/>
                  </a:lnTo>
                  <a:lnTo>
                    <a:pt x="41" y="115"/>
                  </a:lnTo>
                  <a:lnTo>
                    <a:pt x="41" y="115"/>
                  </a:lnTo>
                  <a:lnTo>
                    <a:pt x="41" y="114"/>
                  </a:lnTo>
                  <a:lnTo>
                    <a:pt x="41" y="114"/>
                  </a:lnTo>
                  <a:lnTo>
                    <a:pt x="41" y="114"/>
                  </a:lnTo>
                  <a:lnTo>
                    <a:pt x="42" y="113"/>
                  </a:lnTo>
                  <a:lnTo>
                    <a:pt x="42" y="112"/>
                  </a:lnTo>
                  <a:lnTo>
                    <a:pt x="42" y="112"/>
                  </a:lnTo>
                  <a:lnTo>
                    <a:pt x="42" y="111"/>
                  </a:lnTo>
                  <a:lnTo>
                    <a:pt x="42" y="110"/>
                  </a:lnTo>
                  <a:lnTo>
                    <a:pt x="42" y="109"/>
                  </a:lnTo>
                  <a:lnTo>
                    <a:pt x="42" y="107"/>
                  </a:lnTo>
                  <a:lnTo>
                    <a:pt x="42" y="106"/>
                  </a:lnTo>
                  <a:lnTo>
                    <a:pt x="42" y="105"/>
                  </a:lnTo>
                  <a:lnTo>
                    <a:pt x="43" y="102"/>
                  </a:lnTo>
                  <a:lnTo>
                    <a:pt x="43" y="100"/>
                  </a:lnTo>
                  <a:lnTo>
                    <a:pt x="43" y="99"/>
                  </a:lnTo>
                  <a:lnTo>
                    <a:pt x="43" y="96"/>
                  </a:lnTo>
                  <a:lnTo>
                    <a:pt x="43" y="89"/>
                  </a:lnTo>
                  <a:lnTo>
                    <a:pt x="43" y="88"/>
                  </a:lnTo>
                  <a:lnTo>
                    <a:pt x="43" y="86"/>
                  </a:lnTo>
                  <a:lnTo>
                    <a:pt x="44" y="82"/>
                  </a:lnTo>
                  <a:lnTo>
                    <a:pt x="44" y="74"/>
                  </a:lnTo>
                  <a:lnTo>
                    <a:pt x="45" y="57"/>
                  </a:lnTo>
                  <a:lnTo>
                    <a:pt x="45" y="55"/>
                  </a:lnTo>
                  <a:lnTo>
                    <a:pt x="45" y="53"/>
                  </a:lnTo>
                  <a:lnTo>
                    <a:pt x="45" y="49"/>
                  </a:lnTo>
                  <a:lnTo>
                    <a:pt x="45" y="41"/>
                  </a:lnTo>
                  <a:lnTo>
                    <a:pt x="46" y="40"/>
                  </a:lnTo>
                  <a:lnTo>
                    <a:pt x="46" y="38"/>
                  </a:lnTo>
                  <a:lnTo>
                    <a:pt x="46" y="34"/>
                  </a:lnTo>
                  <a:lnTo>
                    <a:pt x="46" y="27"/>
                  </a:lnTo>
                  <a:lnTo>
                    <a:pt x="46" y="25"/>
                  </a:lnTo>
                  <a:lnTo>
                    <a:pt x="46" y="24"/>
                  </a:lnTo>
                  <a:lnTo>
                    <a:pt x="47" y="20"/>
                  </a:lnTo>
                  <a:lnTo>
                    <a:pt x="47" y="19"/>
                  </a:lnTo>
                  <a:lnTo>
                    <a:pt x="47" y="18"/>
                  </a:lnTo>
                  <a:lnTo>
                    <a:pt x="47" y="15"/>
                  </a:lnTo>
                  <a:lnTo>
                    <a:pt x="47" y="13"/>
                  </a:lnTo>
                  <a:lnTo>
                    <a:pt x="47" y="12"/>
                  </a:lnTo>
                  <a:lnTo>
                    <a:pt x="47" y="10"/>
                  </a:lnTo>
                  <a:lnTo>
                    <a:pt x="47" y="9"/>
                  </a:lnTo>
                  <a:lnTo>
                    <a:pt x="47" y="8"/>
                  </a:lnTo>
                  <a:lnTo>
                    <a:pt x="48" y="6"/>
                  </a:lnTo>
                  <a:lnTo>
                    <a:pt x="48" y="5"/>
                  </a:lnTo>
                  <a:lnTo>
                    <a:pt x="48" y="4"/>
                  </a:lnTo>
                  <a:lnTo>
                    <a:pt x="48" y="3"/>
                  </a:lnTo>
                  <a:lnTo>
                    <a:pt x="48" y="3"/>
                  </a:lnTo>
                  <a:lnTo>
                    <a:pt x="48" y="2"/>
                  </a:lnTo>
                  <a:lnTo>
                    <a:pt x="48" y="2"/>
                  </a:lnTo>
                  <a:lnTo>
                    <a:pt x="48" y="1"/>
                  </a:lnTo>
                  <a:lnTo>
                    <a:pt x="48" y="1"/>
                  </a:lnTo>
                  <a:lnTo>
                    <a:pt x="48" y="0"/>
                  </a:lnTo>
                  <a:lnTo>
                    <a:pt x="49" y="0"/>
                  </a:lnTo>
                  <a:lnTo>
                    <a:pt x="49" y="0"/>
                  </a:lnTo>
                  <a:lnTo>
                    <a:pt x="49" y="0"/>
                  </a:lnTo>
                  <a:lnTo>
                    <a:pt x="49" y="0"/>
                  </a:lnTo>
                  <a:lnTo>
                    <a:pt x="49" y="0"/>
                  </a:lnTo>
                  <a:lnTo>
                    <a:pt x="49" y="0"/>
                  </a:lnTo>
                  <a:lnTo>
                    <a:pt x="49" y="0"/>
                  </a:lnTo>
                  <a:lnTo>
                    <a:pt x="49" y="0"/>
                  </a:lnTo>
                  <a:lnTo>
                    <a:pt x="49" y="0"/>
                  </a:lnTo>
                  <a:lnTo>
                    <a:pt x="49" y="1"/>
                  </a:lnTo>
                  <a:lnTo>
                    <a:pt x="49" y="1"/>
                  </a:lnTo>
                  <a:lnTo>
                    <a:pt x="49" y="2"/>
                  </a:lnTo>
                  <a:lnTo>
                    <a:pt x="50" y="2"/>
                  </a:lnTo>
                  <a:lnTo>
                    <a:pt x="50" y="3"/>
                  </a:lnTo>
                  <a:lnTo>
                    <a:pt x="50" y="3"/>
                  </a:lnTo>
                  <a:lnTo>
                    <a:pt x="50" y="4"/>
                  </a:lnTo>
                  <a:lnTo>
                    <a:pt x="50" y="5"/>
                  </a:lnTo>
                  <a:lnTo>
                    <a:pt x="50" y="6"/>
                  </a:lnTo>
                  <a:lnTo>
                    <a:pt x="50" y="7"/>
                  </a:lnTo>
                  <a:lnTo>
                    <a:pt x="50" y="8"/>
                  </a:lnTo>
                  <a:lnTo>
                    <a:pt x="50" y="9"/>
                  </a:lnTo>
                  <a:lnTo>
                    <a:pt x="50" y="11"/>
                  </a:lnTo>
                  <a:lnTo>
                    <a:pt x="51" y="12"/>
                  </a:lnTo>
                  <a:lnTo>
                    <a:pt x="51" y="14"/>
                  </a:lnTo>
                  <a:lnTo>
                    <a:pt x="51" y="16"/>
                  </a:lnTo>
                  <a:lnTo>
                    <a:pt x="51" y="23"/>
                  </a:lnTo>
                  <a:lnTo>
                    <a:pt x="51" y="25"/>
                  </a:lnTo>
                  <a:lnTo>
                    <a:pt x="51" y="26"/>
                  </a:lnTo>
                  <a:lnTo>
                    <a:pt x="52" y="30"/>
                  </a:lnTo>
                  <a:lnTo>
                    <a:pt x="52" y="38"/>
                  </a:lnTo>
                  <a:lnTo>
                    <a:pt x="52" y="40"/>
                  </a:lnTo>
                  <a:lnTo>
                    <a:pt x="52" y="42"/>
                  </a:lnTo>
                  <a:lnTo>
                    <a:pt x="52" y="46"/>
                  </a:lnTo>
                  <a:lnTo>
                    <a:pt x="53" y="55"/>
                  </a:lnTo>
                  <a:lnTo>
                    <a:pt x="53" y="72"/>
                  </a:lnTo>
                  <a:lnTo>
                    <a:pt x="53" y="74"/>
                  </a:lnTo>
                  <a:lnTo>
                    <a:pt x="54" y="76"/>
                  </a:lnTo>
                  <a:lnTo>
                    <a:pt x="54" y="80"/>
                  </a:lnTo>
                  <a:lnTo>
                    <a:pt x="54" y="88"/>
                  </a:lnTo>
                  <a:lnTo>
                    <a:pt x="54" y="90"/>
                  </a:lnTo>
                  <a:lnTo>
                    <a:pt x="54" y="92"/>
                  </a:lnTo>
                  <a:lnTo>
                    <a:pt x="55" y="95"/>
                  </a:lnTo>
                  <a:lnTo>
                    <a:pt x="55" y="101"/>
                  </a:lnTo>
                  <a:lnTo>
                    <a:pt x="55" y="102"/>
                  </a:lnTo>
                  <a:lnTo>
                    <a:pt x="55" y="104"/>
                  </a:lnTo>
                  <a:lnTo>
                    <a:pt x="55" y="105"/>
                  </a:lnTo>
                  <a:lnTo>
                    <a:pt x="55" y="106"/>
                  </a:lnTo>
                  <a:lnTo>
                    <a:pt x="55" y="108"/>
                  </a:lnTo>
                  <a:lnTo>
                    <a:pt x="55" y="108"/>
                  </a:lnTo>
                  <a:lnTo>
                    <a:pt x="56" y="110"/>
                  </a:lnTo>
                  <a:lnTo>
                    <a:pt x="56" y="111"/>
                  </a:lnTo>
                  <a:lnTo>
                    <a:pt x="56" y="112"/>
                  </a:lnTo>
                  <a:lnTo>
                    <a:pt x="56" y="113"/>
                  </a:lnTo>
                  <a:lnTo>
                    <a:pt x="56" y="113"/>
                  </a:lnTo>
                  <a:lnTo>
                    <a:pt x="56" y="114"/>
                  </a:lnTo>
                  <a:lnTo>
                    <a:pt x="56" y="114"/>
                  </a:lnTo>
                  <a:lnTo>
                    <a:pt x="56" y="115"/>
                  </a:lnTo>
                  <a:lnTo>
                    <a:pt x="57" y="115"/>
                  </a:lnTo>
                  <a:lnTo>
                    <a:pt x="57" y="115"/>
                  </a:lnTo>
                  <a:lnTo>
                    <a:pt x="57" y="116"/>
                  </a:lnTo>
                  <a:lnTo>
                    <a:pt x="57" y="116"/>
                  </a:lnTo>
                  <a:lnTo>
                    <a:pt x="57" y="116"/>
                  </a:lnTo>
                  <a:lnTo>
                    <a:pt x="57" y="116"/>
                  </a:lnTo>
                  <a:lnTo>
                    <a:pt x="57" y="115"/>
                  </a:lnTo>
                  <a:lnTo>
                    <a:pt x="57" y="115"/>
                  </a:lnTo>
                  <a:lnTo>
                    <a:pt x="57" y="115"/>
                  </a:lnTo>
                  <a:lnTo>
                    <a:pt x="57" y="114"/>
                  </a:lnTo>
                  <a:lnTo>
                    <a:pt x="57" y="114"/>
                  </a:lnTo>
                  <a:lnTo>
                    <a:pt x="57" y="114"/>
                  </a:lnTo>
                  <a:lnTo>
                    <a:pt x="57" y="113"/>
                  </a:lnTo>
                  <a:lnTo>
                    <a:pt x="58" y="112"/>
                  </a:lnTo>
                  <a:lnTo>
                    <a:pt x="58" y="112"/>
                  </a:lnTo>
                  <a:lnTo>
                    <a:pt x="58" y="111"/>
                  </a:lnTo>
                  <a:lnTo>
                    <a:pt x="58" y="110"/>
                  </a:lnTo>
                  <a:lnTo>
                    <a:pt x="58" y="109"/>
                  </a:lnTo>
                  <a:lnTo>
                    <a:pt x="58" y="108"/>
                  </a:lnTo>
                  <a:lnTo>
                    <a:pt x="58" y="106"/>
                  </a:lnTo>
                  <a:lnTo>
                    <a:pt x="58" y="105"/>
                  </a:lnTo>
                  <a:lnTo>
                    <a:pt x="58" y="104"/>
                  </a:lnTo>
                  <a:lnTo>
                    <a:pt x="59" y="102"/>
                  </a:lnTo>
                  <a:lnTo>
                    <a:pt x="59" y="100"/>
                  </a:lnTo>
                  <a:lnTo>
                    <a:pt x="59" y="99"/>
                  </a:lnTo>
                  <a:lnTo>
                    <a:pt x="59" y="96"/>
                  </a:lnTo>
                  <a:lnTo>
                    <a:pt x="59" y="89"/>
                  </a:lnTo>
                  <a:lnTo>
                    <a:pt x="60" y="88"/>
                  </a:lnTo>
                  <a:lnTo>
                    <a:pt x="60" y="86"/>
                  </a:lnTo>
                  <a:lnTo>
                    <a:pt x="60" y="82"/>
                  </a:lnTo>
                  <a:lnTo>
                    <a:pt x="60" y="75"/>
                  </a:lnTo>
                  <a:lnTo>
                    <a:pt x="61" y="59"/>
                  </a:lnTo>
                  <a:lnTo>
                    <a:pt x="61" y="57"/>
                  </a:lnTo>
                  <a:lnTo>
                    <a:pt x="61" y="55"/>
                  </a:lnTo>
                  <a:lnTo>
                    <a:pt x="61" y="51"/>
                  </a:lnTo>
                  <a:lnTo>
                    <a:pt x="62" y="43"/>
                  </a:lnTo>
                  <a:lnTo>
                    <a:pt x="62" y="28"/>
                  </a:lnTo>
                  <a:lnTo>
                    <a:pt x="62" y="26"/>
                  </a:lnTo>
                  <a:lnTo>
                    <a:pt x="62" y="25"/>
                  </a:lnTo>
                  <a:lnTo>
                    <a:pt x="63" y="22"/>
                  </a:lnTo>
                  <a:lnTo>
                    <a:pt x="63" y="20"/>
                  </a:lnTo>
                  <a:lnTo>
                    <a:pt x="63" y="18"/>
                  </a:lnTo>
                  <a:lnTo>
                    <a:pt x="63" y="16"/>
                  </a:lnTo>
                  <a:lnTo>
                    <a:pt x="63" y="14"/>
                  </a:lnTo>
                  <a:lnTo>
                    <a:pt x="63" y="13"/>
                  </a:lnTo>
                  <a:lnTo>
                    <a:pt x="63" y="11"/>
                  </a:lnTo>
                  <a:lnTo>
                    <a:pt x="63" y="9"/>
                  </a:lnTo>
                  <a:lnTo>
                    <a:pt x="63" y="8"/>
                  </a:lnTo>
                  <a:lnTo>
                    <a:pt x="64" y="6"/>
                  </a:lnTo>
                  <a:lnTo>
                    <a:pt x="64" y="6"/>
                  </a:lnTo>
                  <a:lnTo>
                    <a:pt x="64" y="5"/>
                  </a:lnTo>
                  <a:lnTo>
                    <a:pt x="64" y="4"/>
                  </a:lnTo>
                  <a:lnTo>
                    <a:pt x="64" y="3"/>
                  </a:lnTo>
                  <a:lnTo>
                    <a:pt x="64" y="2"/>
                  </a:lnTo>
                  <a:lnTo>
                    <a:pt x="64" y="2"/>
                  </a:lnTo>
                  <a:lnTo>
                    <a:pt x="64" y="1"/>
                  </a:lnTo>
                  <a:lnTo>
                    <a:pt x="64" y="1"/>
                  </a:lnTo>
                  <a:lnTo>
                    <a:pt x="64" y="1"/>
                  </a:lnTo>
                  <a:lnTo>
                    <a:pt x="64" y="0"/>
                  </a:lnTo>
                  <a:lnTo>
                    <a:pt x="64" y="0"/>
                  </a:lnTo>
                  <a:lnTo>
                    <a:pt x="65" y="0"/>
                  </a:lnTo>
                  <a:lnTo>
                    <a:pt x="65" y="0"/>
                  </a:lnTo>
                  <a:lnTo>
                    <a:pt x="65" y="0"/>
                  </a:lnTo>
                  <a:lnTo>
                    <a:pt x="65" y="0"/>
                  </a:lnTo>
                  <a:lnTo>
                    <a:pt x="65" y="0"/>
                  </a:lnTo>
                  <a:lnTo>
                    <a:pt x="65" y="0"/>
                  </a:lnTo>
                  <a:lnTo>
                    <a:pt x="65" y="0"/>
                  </a:lnTo>
                  <a:lnTo>
                    <a:pt x="65" y="0"/>
                  </a:lnTo>
                  <a:lnTo>
                    <a:pt x="65" y="1"/>
                  </a:lnTo>
                  <a:lnTo>
                    <a:pt x="65" y="1"/>
                  </a:lnTo>
                  <a:lnTo>
                    <a:pt x="66" y="2"/>
                  </a:lnTo>
                  <a:lnTo>
                    <a:pt x="66" y="2"/>
                  </a:lnTo>
                  <a:lnTo>
                    <a:pt x="66" y="3"/>
                  </a:lnTo>
                  <a:lnTo>
                    <a:pt x="66" y="4"/>
                  </a:lnTo>
                  <a:lnTo>
                    <a:pt x="66" y="4"/>
                  </a:lnTo>
                  <a:lnTo>
                    <a:pt x="66" y="5"/>
                  </a:lnTo>
                  <a:lnTo>
                    <a:pt x="66" y="6"/>
                  </a:lnTo>
                  <a:lnTo>
                    <a:pt x="66" y="7"/>
                  </a:lnTo>
                  <a:lnTo>
                    <a:pt x="66" y="8"/>
                  </a:lnTo>
                  <a:lnTo>
                    <a:pt x="66" y="10"/>
                  </a:lnTo>
                  <a:lnTo>
                    <a:pt x="66" y="11"/>
                  </a:lnTo>
                  <a:lnTo>
                    <a:pt x="66" y="12"/>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41" name="Freeform 98"/>
            <p:cNvSpPr>
              <a:spLocks/>
            </p:cNvSpPr>
            <p:nvPr/>
          </p:nvSpPr>
          <p:spPr bwMode="auto">
            <a:xfrm>
              <a:off x="5659" y="2186"/>
              <a:ext cx="69" cy="116"/>
            </a:xfrm>
            <a:custGeom>
              <a:avLst/>
              <a:gdLst/>
              <a:ahLst/>
              <a:cxnLst>
                <a:cxn ang="0">
                  <a:pos x="2" y="36"/>
                </a:cxn>
                <a:cxn ang="0">
                  <a:pos x="4" y="84"/>
                </a:cxn>
                <a:cxn ang="0">
                  <a:pos x="5" y="105"/>
                </a:cxn>
                <a:cxn ang="0">
                  <a:pos x="6" y="113"/>
                </a:cxn>
                <a:cxn ang="0">
                  <a:pos x="7" y="116"/>
                </a:cxn>
                <a:cxn ang="0">
                  <a:pos x="8" y="113"/>
                </a:cxn>
                <a:cxn ang="0">
                  <a:pos x="8" y="103"/>
                </a:cxn>
                <a:cxn ang="0">
                  <a:pos x="10" y="77"/>
                </a:cxn>
                <a:cxn ang="0">
                  <a:pos x="12" y="37"/>
                </a:cxn>
                <a:cxn ang="0">
                  <a:pos x="13" y="16"/>
                </a:cxn>
                <a:cxn ang="0">
                  <a:pos x="14" y="4"/>
                </a:cxn>
                <a:cxn ang="0">
                  <a:pos x="14" y="0"/>
                </a:cxn>
                <a:cxn ang="0">
                  <a:pos x="15" y="1"/>
                </a:cxn>
                <a:cxn ang="0">
                  <a:pos x="16" y="7"/>
                </a:cxn>
                <a:cxn ang="0">
                  <a:pos x="17" y="26"/>
                </a:cxn>
                <a:cxn ang="0">
                  <a:pos x="19" y="59"/>
                </a:cxn>
                <a:cxn ang="0">
                  <a:pos x="20" y="93"/>
                </a:cxn>
                <a:cxn ang="0">
                  <a:pos x="21" y="108"/>
                </a:cxn>
                <a:cxn ang="0">
                  <a:pos x="22" y="114"/>
                </a:cxn>
                <a:cxn ang="0">
                  <a:pos x="23" y="115"/>
                </a:cxn>
                <a:cxn ang="0">
                  <a:pos x="23" y="112"/>
                </a:cxn>
                <a:cxn ang="0">
                  <a:pos x="24" y="101"/>
                </a:cxn>
                <a:cxn ang="0">
                  <a:pos x="26" y="78"/>
                </a:cxn>
                <a:cxn ang="0">
                  <a:pos x="28" y="33"/>
                </a:cxn>
                <a:cxn ang="0">
                  <a:pos x="29" y="13"/>
                </a:cxn>
                <a:cxn ang="0">
                  <a:pos x="29" y="4"/>
                </a:cxn>
                <a:cxn ang="0">
                  <a:pos x="30" y="0"/>
                </a:cxn>
                <a:cxn ang="0">
                  <a:pos x="31" y="1"/>
                </a:cxn>
                <a:cxn ang="0">
                  <a:pos x="32" y="7"/>
                </a:cxn>
                <a:cxn ang="0">
                  <a:pos x="33" y="22"/>
                </a:cxn>
                <a:cxn ang="0">
                  <a:pos x="35" y="69"/>
                </a:cxn>
                <a:cxn ang="0">
                  <a:pos x="36" y="94"/>
                </a:cxn>
                <a:cxn ang="0">
                  <a:pos x="37" y="109"/>
                </a:cxn>
                <a:cxn ang="0">
                  <a:pos x="38" y="115"/>
                </a:cxn>
                <a:cxn ang="0">
                  <a:pos x="38" y="115"/>
                </a:cxn>
                <a:cxn ang="0">
                  <a:pos x="39" y="111"/>
                </a:cxn>
                <a:cxn ang="0">
                  <a:pos x="40" y="102"/>
                </a:cxn>
                <a:cxn ang="0">
                  <a:pos x="41" y="75"/>
                </a:cxn>
                <a:cxn ang="0">
                  <a:pos x="43" y="28"/>
                </a:cxn>
                <a:cxn ang="0">
                  <a:pos x="45" y="8"/>
                </a:cxn>
                <a:cxn ang="0">
                  <a:pos x="46" y="1"/>
                </a:cxn>
                <a:cxn ang="0">
                  <a:pos x="46" y="0"/>
                </a:cxn>
                <a:cxn ang="0">
                  <a:pos x="47" y="5"/>
                </a:cxn>
                <a:cxn ang="0">
                  <a:pos x="48" y="17"/>
                </a:cxn>
                <a:cxn ang="0">
                  <a:pos x="50" y="64"/>
                </a:cxn>
                <a:cxn ang="0">
                  <a:pos x="52" y="95"/>
                </a:cxn>
                <a:cxn ang="0">
                  <a:pos x="53" y="109"/>
                </a:cxn>
                <a:cxn ang="0">
                  <a:pos x="53" y="115"/>
                </a:cxn>
                <a:cxn ang="0">
                  <a:pos x="54" y="115"/>
                </a:cxn>
                <a:cxn ang="0">
                  <a:pos x="55" y="111"/>
                </a:cxn>
                <a:cxn ang="0">
                  <a:pos x="56" y="99"/>
                </a:cxn>
                <a:cxn ang="0">
                  <a:pos x="58" y="59"/>
                </a:cxn>
                <a:cxn ang="0">
                  <a:pos x="59" y="28"/>
                </a:cxn>
                <a:cxn ang="0">
                  <a:pos x="60" y="11"/>
                </a:cxn>
                <a:cxn ang="0">
                  <a:pos x="61" y="2"/>
                </a:cxn>
                <a:cxn ang="0">
                  <a:pos x="62" y="0"/>
                </a:cxn>
                <a:cxn ang="0">
                  <a:pos x="62" y="2"/>
                </a:cxn>
                <a:cxn ang="0">
                  <a:pos x="63" y="10"/>
                </a:cxn>
                <a:cxn ang="0">
                  <a:pos x="65" y="34"/>
                </a:cxn>
                <a:cxn ang="0">
                  <a:pos x="67" y="81"/>
                </a:cxn>
                <a:cxn ang="0">
                  <a:pos x="68" y="104"/>
                </a:cxn>
                <a:cxn ang="0">
                  <a:pos x="69" y="112"/>
                </a:cxn>
              </a:cxnLst>
              <a:rect l="0" t="0" r="r" b="b"/>
              <a:pathLst>
                <a:path w="69" h="116">
                  <a:moveTo>
                    <a:pt x="0" y="12"/>
                  </a:moveTo>
                  <a:lnTo>
                    <a:pt x="1" y="15"/>
                  </a:lnTo>
                  <a:lnTo>
                    <a:pt x="1" y="21"/>
                  </a:lnTo>
                  <a:lnTo>
                    <a:pt x="1" y="22"/>
                  </a:lnTo>
                  <a:lnTo>
                    <a:pt x="1" y="24"/>
                  </a:lnTo>
                  <a:lnTo>
                    <a:pt x="1" y="27"/>
                  </a:lnTo>
                  <a:lnTo>
                    <a:pt x="2" y="34"/>
                  </a:lnTo>
                  <a:lnTo>
                    <a:pt x="2" y="36"/>
                  </a:lnTo>
                  <a:lnTo>
                    <a:pt x="2" y="38"/>
                  </a:lnTo>
                  <a:lnTo>
                    <a:pt x="2" y="42"/>
                  </a:lnTo>
                  <a:lnTo>
                    <a:pt x="2" y="51"/>
                  </a:lnTo>
                  <a:lnTo>
                    <a:pt x="3" y="68"/>
                  </a:lnTo>
                  <a:lnTo>
                    <a:pt x="3" y="70"/>
                  </a:lnTo>
                  <a:lnTo>
                    <a:pt x="3" y="72"/>
                  </a:lnTo>
                  <a:lnTo>
                    <a:pt x="4" y="76"/>
                  </a:lnTo>
                  <a:lnTo>
                    <a:pt x="4" y="84"/>
                  </a:lnTo>
                  <a:lnTo>
                    <a:pt x="4" y="86"/>
                  </a:lnTo>
                  <a:lnTo>
                    <a:pt x="4" y="88"/>
                  </a:lnTo>
                  <a:lnTo>
                    <a:pt x="4" y="92"/>
                  </a:lnTo>
                  <a:lnTo>
                    <a:pt x="5" y="98"/>
                  </a:lnTo>
                  <a:lnTo>
                    <a:pt x="5" y="100"/>
                  </a:lnTo>
                  <a:lnTo>
                    <a:pt x="5" y="101"/>
                  </a:lnTo>
                  <a:lnTo>
                    <a:pt x="5" y="104"/>
                  </a:lnTo>
                  <a:lnTo>
                    <a:pt x="5" y="105"/>
                  </a:lnTo>
                  <a:lnTo>
                    <a:pt x="5" y="106"/>
                  </a:lnTo>
                  <a:lnTo>
                    <a:pt x="6" y="108"/>
                  </a:lnTo>
                  <a:lnTo>
                    <a:pt x="6" y="110"/>
                  </a:lnTo>
                  <a:lnTo>
                    <a:pt x="6" y="110"/>
                  </a:lnTo>
                  <a:lnTo>
                    <a:pt x="6" y="111"/>
                  </a:lnTo>
                  <a:lnTo>
                    <a:pt x="6" y="112"/>
                  </a:lnTo>
                  <a:lnTo>
                    <a:pt x="6" y="113"/>
                  </a:lnTo>
                  <a:lnTo>
                    <a:pt x="6" y="113"/>
                  </a:lnTo>
                  <a:lnTo>
                    <a:pt x="6" y="114"/>
                  </a:lnTo>
                  <a:lnTo>
                    <a:pt x="6" y="114"/>
                  </a:lnTo>
                  <a:lnTo>
                    <a:pt x="6" y="115"/>
                  </a:lnTo>
                  <a:lnTo>
                    <a:pt x="6" y="115"/>
                  </a:lnTo>
                  <a:lnTo>
                    <a:pt x="6" y="115"/>
                  </a:lnTo>
                  <a:lnTo>
                    <a:pt x="7" y="116"/>
                  </a:lnTo>
                  <a:lnTo>
                    <a:pt x="7" y="116"/>
                  </a:lnTo>
                  <a:lnTo>
                    <a:pt x="7" y="116"/>
                  </a:lnTo>
                  <a:lnTo>
                    <a:pt x="7" y="115"/>
                  </a:lnTo>
                  <a:lnTo>
                    <a:pt x="7" y="115"/>
                  </a:lnTo>
                  <a:lnTo>
                    <a:pt x="7" y="115"/>
                  </a:lnTo>
                  <a:lnTo>
                    <a:pt x="7" y="115"/>
                  </a:lnTo>
                  <a:lnTo>
                    <a:pt x="7" y="114"/>
                  </a:lnTo>
                  <a:lnTo>
                    <a:pt x="7" y="114"/>
                  </a:lnTo>
                  <a:lnTo>
                    <a:pt x="8" y="113"/>
                  </a:lnTo>
                  <a:lnTo>
                    <a:pt x="8" y="113"/>
                  </a:lnTo>
                  <a:lnTo>
                    <a:pt x="8" y="112"/>
                  </a:lnTo>
                  <a:lnTo>
                    <a:pt x="8" y="111"/>
                  </a:lnTo>
                  <a:lnTo>
                    <a:pt x="8" y="110"/>
                  </a:lnTo>
                  <a:lnTo>
                    <a:pt x="8" y="109"/>
                  </a:lnTo>
                  <a:lnTo>
                    <a:pt x="8" y="107"/>
                  </a:lnTo>
                  <a:lnTo>
                    <a:pt x="8" y="106"/>
                  </a:lnTo>
                  <a:lnTo>
                    <a:pt x="8" y="105"/>
                  </a:lnTo>
                  <a:lnTo>
                    <a:pt x="8" y="103"/>
                  </a:lnTo>
                  <a:lnTo>
                    <a:pt x="8" y="102"/>
                  </a:lnTo>
                  <a:lnTo>
                    <a:pt x="9" y="100"/>
                  </a:lnTo>
                  <a:lnTo>
                    <a:pt x="9" y="97"/>
                  </a:lnTo>
                  <a:lnTo>
                    <a:pt x="9" y="91"/>
                  </a:lnTo>
                  <a:lnTo>
                    <a:pt x="9" y="90"/>
                  </a:lnTo>
                  <a:lnTo>
                    <a:pt x="9" y="88"/>
                  </a:lnTo>
                  <a:lnTo>
                    <a:pt x="10" y="84"/>
                  </a:lnTo>
                  <a:lnTo>
                    <a:pt x="10" y="77"/>
                  </a:lnTo>
                  <a:lnTo>
                    <a:pt x="10" y="61"/>
                  </a:lnTo>
                  <a:lnTo>
                    <a:pt x="11" y="59"/>
                  </a:lnTo>
                  <a:lnTo>
                    <a:pt x="11" y="57"/>
                  </a:lnTo>
                  <a:lnTo>
                    <a:pt x="11" y="53"/>
                  </a:lnTo>
                  <a:lnTo>
                    <a:pt x="11" y="45"/>
                  </a:lnTo>
                  <a:lnTo>
                    <a:pt x="11" y="43"/>
                  </a:lnTo>
                  <a:lnTo>
                    <a:pt x="11" y="41"/>
                  </a:lnTo>
                  <a:lnTo>
                    <a:pt x="12" y="37"/>
                  </a:lnTo>
                  <a:lnTo>
                    <a:pt x="12" y="30"/>
                  </a:lnTo>
                  <a:lnTo>
                    <a:pt x="12" y="28"/>
                  </a:lnTo>
                  <a:lnTo>
                    <a:pt x="12" y="26"/>
                  </a:lnTo>
                  <a:lnTo>
                    <a:pt x="12" y="23"/>
                  </a:lnTo>
                  <a:lnTo>
                    <a:pt x="12" y="22"/>
                  </a:lnTo>
                  <a:lnTo>
                    <a:pt x="12" y="20"/>
                  </a:lnTo>
                  <a:lnTo>
                    <a:pt x="13" y="17"/>
                  </a:lnTo>
                  <a:lnTo>
                    <a:pt x="13" y="16"/>
                  </a:lnTo>
                  <a:lnTo>
                    <a:pt x="13" y="14"/>
                  </a:lnTo>
                  <a:lnTo>
                    <a:pt x="13" y="12"/>
                  </a:lnTo>
                  <a:lnTo>
                    <a:pt x="13" y="10"/>
                  </a:lnTo>
                  <a:lnTo>
                    <a:pt x="13" y="9"/>
                  </a:lnTo>
                  <a:lnTo>
                    <a:pt x="13" y="7"/>
                  </a:lnTo>
                  <a:lnTo>
                    <a:pt x="13" y="6"/>
                  </a:lnTo>
                  <a:lnTo>
                    <a:pt x="14" y="5"/>
                  </a:lnTo>
                  <a:lnTo>
                    <a:pt x="14" y="4"/>
                  </a:lnTo>
                  <a:lnTo>
                    <a:pt x="14" y="4"/>
                  </a:lnTo>
                  <a:lnTo>
                    <a:pt x="14" y="3"/>
                  </a:lnTo>
                  <a:lnTo>
                    <a:pt x="14" y="2"/>
                  </a:lnTo>
                  <a:lnTo>
                    <a:pt x="14" y="2"/>
                  </a:lnTo>
                  <a:lnTo>
                    <a:pt x="14" y="1"/>
                  </a:lnTo>
                  <a:lnTo>
                    <a:pt x="14" y="0"/>
                  </a:lnTo>
                  <a:lnTo>
                    <a:pt x="14" y="0"/>
                  </a:lnTo>
                  <a:lnTo>
                    <a:pt x="14" y="0"/>
                  </a:lnTo>
                  <a:lnTo>
                    <a:pt x="14" y="0"/>
                  </a:lnTo>
                  <a:lnTo>
                    <a:pt x="15" y="0"/>
                  </a:lnTo>
                  <a:lnTo>
                    <a:pt x="15" y="0"/>
                  </a:lnTo>
                  <a:lnTo>
                    <a:pt x="15" y="0"/>
                  </a:lnTo>
                  <a:lnTo>
                    <a:pt x="15" y="0"/>
                  </a:lnTo>
                  <a:lnTo>
                    <a:pt x="15" y="0"/>
                  </a:lnTo>
                  <a:lnTo>
                    <a:pt x="15" y="0"/>
                  </a:lnTo>
                  <a:lnTo>
                    <a:pt x="15" y="1"/>
                  </a:lnTo>
                  <a:lnTo>
                    <a:pt x="15" y="1"/>
                  </a:lnTo>
                  <a:lnTo>
                    <a:pt x="15" y="2"/>
                  </a:lnTo>
                  <a:lnTo>
                    <a:pt x="15" y="2"/>
                  </a:lnTo>
                  <a:lnTo>
                    <a:pt x="16" y="3"/>
                  </a:lnTo>
                  <a:lnTo>
                    <a:pt x="16" y="4"/>
                  </a:lnTo>
                  <a:lnTo>
                    <a:pt x="16" y="5"/>
                  </a:lnTo>
                  <a:lnTo>
                    <a:pt x="16" y="6"/>
                  </a:lnTo>
                  <a:lnTo>
                    <a:pt x="16" y="7"/>
                  </a:lnTo>
                  <a:lnTo>
                    <a:pt x="16" y="8"/>
                  </a:lnTo>
                  <a:lnTo>
                    <a:pt x="16" y="9"/>
                  </a:lnTo>
                  <a:lnTo>
                    <a:pt x="16" y="10"/>
                  </a:lnTo>
                  <a:lnTo>
                    <a:pt x="16" y="13"/>
                  </a:lnTo>
                  <a:lnTo>
                    <a:pt x="16" y="14"/>
                  </a:lnTo>
                  <a:lnTo>
                    <a:pt x="17" y="16"/>
                  </a:lnTo>
                  <a:lnTo>
                    <a:pt x="17" y="19"/>
                  </a:lnTo>
                  <a:lnTo>
                    <a:pt x="17" y="26"/>
                  </a:lnTo>
                  <a:lnTo>
                    <a:pt x="17" y="28"/>
                  </a:lnTo>
                  <a:lnTo>
                    <a:pt x="17" y="30"/>
                  </a:lnTo>
                  <a:lnTo>
                    <a:pt x="18" y="34"/>
                  </a:lnTo>
                  <a:lnTo>
                    <a:pt x="18" y="42"/>
                  </a:lnTo>
                  <a:lnTo>
                    <a:pt x="18" y="44"/>
                  </a:lnTo>
                  <a:lnTo>
                    <a:pt x="18" y="46"/>
                  </a:lnTo>
                  <a:lnTo>
                    <a:pt x="18" y="50"/>
                  </a:lnTo>
                  <a:lnTo>
                    <a:pt x="19" y="59"/>
                  </a:lnTo>
                  <a:lnTo>
                    <a:pt x="19" y="76"/>
                  </a:lnTo>
                  <a:lnTo>
                    <a:pt x="20" y="78"/>
                  </a:lnTo>
                  <a:lnTo>
                    <a:pt x="20" y="80"/>
                  </a:lnTo>
                  <a:lnTo>
                    <a:pt x="20" y="84"/>
                  </a:lnTo>
                  <a:lnTo>
                    <a:pt x="20" y="86"/>
                  </a:lnTo>
                  <a:lnTo>
                    <a:pt x="20" y="88"/>
                  </a:lnTo>
                  <a:lnTo>
                    <a:pt x="20" y="92"/>
                  </a:lnTo>
                  <a:lnTo>
                    <a:pt x="20" y="93"/>
                  </a:lnTo>
                  <a:lnTo>
                    <a:pt x="20" y="95"/>
                  </a:lnTo>
                  <a:lnTo>
                    <a:pt x="20" y="98"/>
                  </a:lnTo>
                  <a:lnTo>
                    <a:pt x="21" y="100"/>
                  </a:lnTo>
                  <a:lnTo>
                    <a:pt x="21" y="101"/>
                  </a:lnTo>
                  <a:lnTo>
                    <a:pt x="21" y="104"/>
                  </a:lnTo>
                  <a:lnTo>
                    <a:pt x="21" y="105"/>
                  </a:lnTo>
                  <a:lnTo>
                    <a:pt x="21" y="106"/>
                  </a:lnTo>
                  <a:lnTo>
                    <a:pt x="21" y="108"/>
                  </a:lnTo>
                  <a:lnTo>
                    <a:pt x="21" y="108"/>
                  </a:lnTo>
                  <a:lnTo>
                    <a:pt x="21" y="110"/>
                  </a:lnTo>
                  <a:lnTo>
                    <a:pt x="22" y="110"/>
                  </a:lnTo>
                  <a:lnTo>
                    <a:pt x="22" y="111"/>
                  </a:lnTo>
                  <a:lnTo>
                    <a:pt x="22" y="112"/>
                  </a:lnTo>
                  <a:lnTo>
                    <a:pt x="22" y="113"/>
                  </a:lnTo>
                  <a:lnTo>
                    <a:pt x="22" y="113"/>
                  </a:lnTo>
                  <a:lnTo>
                    <a:pt x="22" y="114"/>
                  </a:lnTo>
                  <a:lnTo>
                    <a:pt x="22" y="114"/>
                  </a:lnTo>
                  <a:lnTo>
                    <a:pt x="22" y="115"/>
                  </a:lnTo>
                  <a:lnTo>
                    <a:pt x="22" y="115"/>
                  </a:lnTo>
                  <a:lnTo>
                    <a:pt x="22" y="115"/>
                  </a:lnTo>
                  <a:lnTo>
                    <a:pt x="22" y="116"/>
                  </a:lnTo>
                  <a:lnTo>
                    <a:pt x="22" y="116"/>
                  </a:lnTo>
                  <a:lnTo>
                    <a:pt x="23" y="116"/>
                  </a:lnTo>
                  <a:lnTo>
                    <a:pt x="23" y="115"/>
                  </a:lnTo>
                  <a:lnTo>
                    <a:pt x="23" y="115"/>
                  </a:lnTo>
                  <a:lnTo>
                    <a:pt x="23" y="115"/>
                  </a:lnTo>
                  <a:lnTo>
                    <a:pt x="23" y="115"/>
                  </a:lnTo>
                  <a:lnTo>
                    <a:pt x="23" y="114"/>
                  </a:lnTo>
                  <a:lnTo>
                    <a:pt x="23" y="114"/>
                  </a:lnTo>
                  <a:lnTo>
                    <a:pt x="23" y="113"/>
                  </a:lnTo>
                  <a:lnTo>
                    <a:pt x="23" y="113"/>
                  </a:lnTo>
                  <a:lnTo>
                    <a:pt x="23" y="112"/>
                  </a:lnTo>
                  <a:lnTo>
                    <a:pt x="24" y="111"/>
                  </a:lnTo>
                  <a:lnTo>
                    <a:pt x="24" y="110"/>
                  </a:lnTo>
                  <a:lnTo>
                    <a:pt x="24" y="109"/>
                  </a:lnTo>
                  <a:lnTo>
                    <a:pt x="24" y="107"/>
                  </a:lnTo>
                  <a:lnTo>
                    <a:pt x="24" y="106"/>
                  </a:lnTo>
                  <a:lnTo>
                    <a:pt x="24" y="105"/>
                  </a:lnTo>
                  <a:lnTo>
                    <a:pt x="24" y="102"/>
                  </a:lnTo>
                  <a:lnTo>
                    <a:pt x="24" y="101"/>
                  </a:lnTo>
                  <a:lnTo>
                    <a:pt x="24" y="99"/>
                  </a:lnTo>
                  <a:lnTo>
                    <a:pt x="25" y="96"/>
                  </a:lnTo>
                  <a:lnTo>
                    <a:pt x="25" y="94"/>
                  </a:lnTo>
                  <a:lnTo>
                    <a:pt x="25" y="93"/>
                  </a:lnTo>
                  <a:lnTo>
                    <a:pt x="25" y="89"/>
                  </a:lnTo>
                  <a:lnTo>
                    <a:pt x="25" y="82"/>
                  </a:lnTo>
                  <a:lnTo>
                    <a:pt x="26" y="80"/>
                  </a:lnTo>
                  <a:lnTo>
                    <a:pt x="26" y="78"/>
                  </a:lnTo>
                  <a:lnTo>
                    <a:pt x="26" y="74"/>
                  </a:lnTo>
                  <a:lnTo>
                    <a:pt x="26" y="66"/>
                  </a:lnTo>
                  <a:lnTo>
                    <a:pt x="27" y="50"/>
                  </a:lnTo>
                  <a:lnTo>
                    <a:pt x="27" y="48"/>
                  </a:lnTo>
                  <a:lnTo>
                    <a:pt x="27" y="46"/>
                  </a:lnTo>
                  <a:lnTo>
                    <a:pt x="27" y="42"/>
                  </a:lnTo>
                  <a:lnTo>
                    <a:pt x="27" y="35"/>
                  </a:lnTo>
                  <a:lnTo>
                    <a:pt x="28" y="33"/>
                  </a:lnTo>
                  <a:lnTo>
                    <a:pt x="28" y="31"/>
                  </a:lnTo>
                  <a:lnTo>
                    <a:pt x="28" y="28"/>
                  </a:lnTo>
                  <a:lnTo>
                    <a:pt x="28" y="21"/>
                  </a:lnTo>
                  <a:lnTo>
                    <a:pt x="28" y="20"/>
                  </a:lnTo>
                  <a:lnTo>
                    <a:pt x="28" y="18"/>
                  </a:lnTo>
                  <a:lnTo>
                    <a:pt x="28" y="15"/>
                  </a:lnTo>
                  <a:lnTo>
                    <a:pt x="29" y="14"/>
                  </a:lnTo>
                  <a:lnTo>
                    <a:pt x="29" y="13"/>
                  </a:lnTo>
                  <a:lnTo>
                    <a:pt x="29" y="10"/>
                  </a:lnTo>
                  <a:lnTo>
                    <a:pt x="29" y="9"/>
                  </a:lnTo>
                  <a:lnTo>
                    <a:pt x="29" y="8"/>
                  </a:lnTo>
                  <a:lnTo>
                    <a:pt x="29" y="7"/>
                  </a:lnTo>
                  <a:lnTo>
                    <a:pt x="29" y="6"/>
                  </a:lnTo>
                  <a:lnTo>
                    <a:pt x="29" y="5"/>
                  </a:lnTo>
                  <a:lnTo>
                    <a:pt x="29" y="4"/>
                  </a:lnTo>
                  <a:lnTo>
                    <a:pt x="29" y="4"/>
                  </a:lnTo>
                  <a:lnTo>
                    <a:pt x="30" y="3"/>
                  </a:lnTo>
                  <a:lnTo>
                    <a:pt x="30" y="2"/>
                  </a:lnTo>
                  <a:lnTo>
                    <a:pt x="30" y="2"/>
                  </a:lnTo>
                  <a:lnTo>
                    <a:pt x="30" y="1"/>
                  </a:lnTo>
                  <a:lnTo>
                    <a:pt x="30" y="1"/>
                  </a:lnTo>
                  <a:lnTo>
                    <a:pt x="30" y="0"/>
                  </a:lnTo>
                  <a:lnTo>
                    <a:pt x="30" y="0"/>
                  </a:lnTo>
                  <a:lnTo>
                    <a:pt x="30" y="0"/>
                  </a:lnTo>
                  <a:lnTo>
                    <a:pt x="30" y="0"/>
                  </a:lnTo>
                  <a:lnTo>
                    <a:pt x="30" y="0"/>
                  </a:lnTo>
                  <a:lnTo>
                    <a:pt x="30" y="0"/>
                  </a:lnTo>
                  <a:lnTo>
                    <a:pt x="30" y="0"/>
                  </a:lnTo>
                  <a:lnTo>
                    <a:pt x="31" y="0"/>
                  </a:lnTo>
                  <a:lnTo>
                    <a:pt x="31" y="0"/>
                  </a:lnTo>
                  <a:lnTo>
                    <a:pt x="31" y="0"/>
                  </a:lnTo>
                  <a:lnTo>
                    <a:pt x="31" y="1"/>
                  </a:lnTo>
                  <a:lnTo>
                    <a:pt x="31" y="1"/>
                  </a:lnTo>
                  <a:lnTo>
                    <a:pt x="31" y="2"/>
                  </a:lnTo>
                  <a:lnTo>
                    <a:pt x="31" y="2"/>
                  </a:lnTo>
                  <a:lnTo>
                    <a:pt x="31" y="3"/>
                  </a:lnTo>
                  <a:lnTo>
                    <a:pt x="31" y="4"/>
                  </a:lnTo>
                  <a:lnTo>
                    <a:pt x="31" y="4"/>
                  </a:lnTo>
                  <a:lnTo>
                    <a:pt x="32" y="5"/>
                  </a:lnTo>
                  <a:lnTo>
                    <a:pt x="32" y="7"/>
                  </a:lnTo>
                  <a:lnTo>
                    <a:pt x="32" y="9"/>
                  </a:lnTo>
                  <a:lnTo>
                    <a:pt x="32" y="10"/>
                  </a:lnTo>
                  <a:lnTo>
                    <a:pt x="32" y="12"/>
                  </a:lnTo>
                  <a:lnTo>
                    <a:pt x="32" y="14"/>
                  </a:lnTo>
                  <a:lnTo>
                    <a:pt x="32" y="15"/>
                  </a:lnTo>
                  <a:lnTo>
                    <a:pt x="32" y="18"/>
                  </a:lnTo>
                  <a:lnTo>
                    <a:pt x="32" y="20"/>
                  </a:lnTo>
                  <a:lnTo>
                    <a:pt x="33" y="22"/>
                  </a:lnTo>
                  <a:lnTo>
                    <a:pt x="33" y="25"/>
                  </a:lnTo>
                  <a:lnTo>
                    <a:pt x="33" y="33"/>
                  </a:lnTo>
                  <a:lnTo>
                    <a:pt x="34" y="50"/>
                  </a:lnTo>
                  <a:lnTo>
                    <a:pt x="34" y="52"/>
                  </a:lnTo>
                  <a:lnTo>
                    <a:pt x="34" y="54"/>
                  </a:lnTo>
                  <a:lnTo>
                    <a:pt x="34" y="58"/>
                  </a:lnTo>
                  <a:lnTo>
                    <a:pt x="35" y="67"/>
                  </a:lnTo>
                  <a:lnTo>
                    <a:pt x="35" y="69"/>
                  </a:lnTo>
                  <a:lnTo>
                    <a:pt x="35" y="71"/>
                  </a:lnTo>
                  <a:lnTo>
                    <a:pt x="35" y="76"/>
                  </a:lnTo>
                  <a:lnTo>
                    <a:pt x="35" y="84"/>
                  </a:lnTo>
                  <a:lnTo>
                    <a:pt x="36" y="86"/>
                  </a:lnTo>
                  <a:lnTo>
                    <a:pt x="36" y="87"/>
                  </a:lnTo>
                  <a:lnTo>
                    <a:pt x="36" y="91"/>
                  </a:lnTo>
                  <a:lnTo>
                    <a:pt x="36" y="93"/>
                  </a:lnTo>
                  <a:lnTo>
                    <a:pt x="36" y="94"/>
                  </a:lnTo>
                  <a:lnTo>
                    <a:pt x="36" y="98"/>
                  </a:lnTo>
                  <a:lnTo>
                    <a:pt x="36" y="99"/>
                  </a:lnTo>
                  <a:lnTo>
                    <a:pt x="36" y="101"/>
                  </a:lnTo>
                  <a:lnTo>
                    <a:pt x="37" y="104"/>
                  </a:lnTo>
                  <a:lnTo>
                    <a:pt x="37" y="105"/>
                  </a:lnTo>
                  <a:lnTo>
                    <a:pt x="37" y="106"/>
                  </a:lnTo>
                  <a:lnTo>
                    <a:pt x="37" y="108"/>
                  </a:lnTo>
                  <a:lnTo>
                    <a:pt x="37" y="109"/>
                  </a:lnTo>
                  <a:lnTo>
                    <a:pt x="37" y="110"/>
                  </a:lnTo>
                  <a:lnTo>
                    <a:pt x="37" y="111"/>
                  </a:lnTo>
                  <a:lnTo>
                    <a:pt x="37" y="112"/>
                  </a:lnTo>
                  <a:lnTo>
                    <a:pt x="37" y="112"/>
                  </a:lnTo>
                  <a:lnTo>
                    <a:pt x="38" y="113"/>
                  </a:lnTo>
                  <a:lnTo>
                    <a:pt x="38" y="114"/>
                  </a:lnTo>
                  <a:lnTo>
                    <a:pt x="38" y="114"/>
                  </a:lnTo>
                  <a:lnTo>
                    <a:pt x="38" y="115"/>
                  </a:lnTo>
                  <a:lnTo>
                    <a:pt x="38" y="115"/>
                  </a:lnTo>
                  <a:lnTo>
                    <a:pt x="38" y="115"/>
                  </a:lnTo>
                  <a:lnTo>
                    <a:pt x="38" y="115"/>
                  </a:lnTo>
                  <a:lnTo>
                    <a:pt x="38" y="116"/>
                  </a:lnTo>
                  <a:lnTo>
                    <a:pt x="38" y="116"/>
                  </a:lnTo>
                  <a:lnTo>
                    <a:pt x="38" y="116"/>
                  </a:lnTo>
                  <a:lnTo>
                    <a:pt x="38" y="115"/>
                  </a:lnTo>
                  <a:lnTo>
                    <a:pt x="38" y="115"/>
                  </a:lnTo>
                  <a:lnTo>
                    <a:pt x="38" y="115"/>
                  </a:lnTo>
                  <a:lnTo>
                    <a:pt x="39" y="115"/>
                  </a:lnTo>
                  <a:lnTo>
                    <a:pt x="39" y="114"/>
                  </a:lnTo>
                  <a:lnTo>
                    <a:pt x="39" y="114"/>
                  </a:lnTo>
                  <a:lnTo>
                    <a:pt x="39" y="113"/>
                  </a:lnTo>
                  <a:lnTo>
                    <a:pt x="39" y="113"/>
                  </a:lnTo>
                  <a:lnTo>
                    <a:pt x="39" y="112"/>
                  </a:lnTo>
                  <a:lnTo>
                    <a:pt x="39" y="111"/>
                  </a:lnTo>
                  <a:lnTo>
                    <a:pt x="39" y="111"/>
                  </a:lnTo>
                  <a:lnTo>
                    <a:pt x="39" y="110"/>
                  </a:lnTo>
                  <a:lnTo>
                    <a:pt x="39" y="109"/>
                  </a:lnTo>
                  <a:lnTo>
                    <a:pt x="40" y="108"/>
                  </a:lnTo>
                  <a:lnTo>
                    <a:pt x="40" y="107"/>
                  </a:lnTo>
                  <a:lnTo>
                    <a:pt x="40" y="104"/>
                  </a:lnTo>
                  <a:lnTo>
                    <a:pt x="40" y="103"/>
                  </a:lnTo>
                  <a:lnTo>
                    <a:pt x="40" y="102"/>
                  </a:lnTo>
                  <a:lnTo>
                    <a:pt x="40" y="99"/>
                  </a:lnTo>
                  <a:lnTo>
                    <a:pt x="40" y="93"/>
                  </a:lnTo>
                  <a:lnTo>
                    <a:pt x="40" y="92"/>
                  </a:lnTo>
                  <a:lnTo>
                    <a:pt x="41" y="90"/>
                  </a:lnTo>
                  <a:lnTo>
                    <a:pt x="41" y="86"/>
                  </a:lnTo>
                  <a:lnTo>
                    <a:pt x="41" y="79"/>
                  </a:lnTo>
                  <a:lnTo>
                    <a:pt x="41" y="77"/>
                  </a:lnTo>
                  <a:lnTo>
                    <a:pt x="41" y="75"/>
                  </a:lnTo>
                  <a:lnTo>
                    <a:pt x="42" y="71"/>
                  </a:lnTo>
                  <a:lnTo>
                    <a:pt x="42" y="63"/>
                  </a:lnTo>
                  <a:lnTo>
                    <a:pt x="43" y="47"/>
                  </a:lnTo>
                  <a:lnTo>
                    <a:pt x="43" y="44"/>
                  </a:lnTo>
                  <a:lnTo>
                    <a:pt x="43" y="42"/>
                  </a:lnTo>
                  <a:lnTo>
                    <a:pt x="43" y="38"/>
                  </a:lnTo>
                  <a:lnTo>
                    <a:pt x="43" y="30"/>
                  </a:lnTo>
                  <a:lnTo>
                    <a:pt x="43" y="28"/>
                  </a:lnTo>
                  <a:lnTo>
                    <a:pt x="44" y="26"/>
                  </a:lnTo>
                  <a:lnTo>
                    <a:pt x="44" y="23"/>
                  </a:lnTo>
                  <a:lnTo>
                    <a:pt x="44" y="16"/>
                  </a:lnTo>
                  <a:lnTo>
                    <a:pt x="44" y="14"/>
                  </a:lnTo>
                  <a:lnTo>
                    <a:pt x="44" y="13"/>
                  </a:lnTo>
                  <a:lnTo>
                    <a:pt x="44" y="10"/>
                  </a:lnTo>
                  <a:lnTo>
                    <a:pt x="45" y="9"/>
                  </a:lnTo>
                  <a:lnTo>
                    <a:pt x="45" y="8"/>
                  </a:lnTo>
                  <a:lnTo>
                    <a:pt x="45" y="6"/>
                  </a:lnTo>
                  <a:lnTo>
                    <a:pt x="45" y="5"/>
                  </a:lnTo>
                  <a:lnTo>
                    <a:pt x="45" y="4"/>
                  </a:lnTo>
                  <a:lnTo>
                    <a:pt x="45" y="3"/>
                  </a:lnTo>
                  <a:lnTo>
                    <a:pt x="45" y="2"/>
                  </a:lnTo>
                  <a:lnTo>
                    <a:pt x="45" y="2"/>
                  </a:lnTo>
                  <a:lnTo>
                    <a:pt x="45" y="1"/>
                  </a:lnTo>
                  <a:lnTo>
                    <a:pt x="46" y="1"/>
                  </a:lnTo>
                  <a:lnTo>
                    <a:pt x="46" y="0"/>
                  </a:lnTo>
                  <a:lnTo>
                    <a:pt x="46" y="0"/>
                  </a:lnTo>
                  <a:lnTo>
                    <a:pt x="46" y="0"/>
                  </a:lnTo>
                  <a:lnTo>
                    <a:pt x="46" y="0"/>
                  </a:lnTo>
                  <a:lnTo>
                    <a:pt x="46" y="0"/>
                  </a:lnTo>
                  <a:lnTo>
                    <a:pt x="46" y="0"/>
                  </a:lnTo>
                  <a:lnTo>
                    <a:pt x="46" y="0"/>
                  </a:lnTo>
                  <a:lnTo>
                    <a:pt x="46" y="0"/>
                  </a:lnTo>
                  <a:lnTo>
                    <a:pt x="46" y="0"/>
                  </a:lnTo>
                  <a:lnTo>
                    <a:pt x="46" y="1"/>
                  </a:lnTo>
                  <a:lnTo>
                    <a:pt x="46" y="1"/>
                  </a:lnTo>
                  <a:lnTo>
                    <a:pt x="47" y="2"/>
                  </a:lnTo>
                  <a:lnTo>
                    <a:pt x="47" y="2"/>
                  </a:lnTo>
                  <a:lnTo>
                    <a:pt x="47" y="3"/>
                  </a:lnTo>
                  <a:lnTo>
                    <a:pt x="47" y="4"/>
                  </a:lnTo>
                  <a:lnTo>
                    <a:pt x="47" y="5"/>
                  </a:lnTo>
                  <a:lnTo>
                    <a:pt x="47" y="6"/>
                  </a:lnTo>
                  <a:lnTo>
                    <a:pt x="47" y="7"/>
                  </a:lnTo>
                  <a:lnTo>
                    <a:pt x="47" y="8"/>
                  </a:lnTo>
                  <a:lnTo>
                    <a:pt x="48" y="10"/>
                  </a:lnTo>
                  <a:lnTo>
                    <a:pt x="48" y="12"/>
                  </a:lnTo>
                  <a:lnTo>
                    <a:pt x="48" y="13"/>
                  </a:lnTo>
                  <a:lnTo>
                    <a:pt x="48" y="16"/>
                  </a:lnTo>
                  <a:lnTo>
                    <a:pt x="48" y="17"/>
                  </a:lnTo>
                  <a:lnTo>
                    <a:pt x="48" y="19"/>
                  </a:lnTo>
                  <a:lnTo>
                    <a:pt x="48" y="22"/>
                  </a:lnTo>
                  <a:lnTo>
                    <a:pt x="49" y="30"/>
                  </a:lnTo>
                  <a:lnTo>
                    <a:pt x="49" y="32"/>
                  </a:lnTo>
                  <a:lnTo>
                    <a:pt x="49" y="34"/>
                  </a:lnTo>
                  <a:lnTo>
                    <a:pt x="49" y="38"/>
                  </a:lnTo>
                  <a:lnTo>
                    <a:pt x="49" y="46"/>
                  </a:lnTo>
                  <a:lnTo>
                    <a:pt x="50" y="64"/>
                  </a:lnTo>
                  <a:lnTo>
                    <a:pt x="50" y="66"/>
                  </a:lnTo>
                  <a:lnTo>
                    <a:pt x="50" y="68"/>
                  </a:lnTo>
                  <a:lnTo>
                    <a:pt x="50" y="72"/>
                  </a:lnTo>
                  <a:lnTo>
                    <a:pt x="51" y="80"/>
                  </a:lnTo>
                  <a:lnTo>
                    <a:pt x="51" y="82"/>
                  </a:lnTo>
                  <a:lnTo>
                    <a:pt x="51" y="84"/>
                  </a:lnTo>
                  <a:lnTo>
                    <a:pt x="51" y="88"/>
                  </a:lnTo>
                  <a:lnTo>
                    <a:pt x="52" y="95"/>
                  </a:lnTo>
                  <a:lnTo>
                    <a:pt x="52" y="97"/>
                  </a:lnTo>
                  <a:lnTo>
                    <a:pt x="52" y="98"/>
                  </a:lnTo>
                  <a:lnTo>
                    <a:pt x="52" y="102"/>
                  </a:lnTo>
                  <a:lnTo>
                    <a:pt x="52" y="103"/>
                  </a:lnTo>
                  <a:lnTo>
                    <a:pt x="52" y="104"/>
                  </a:lnTo>
                  <a:lnTo>
                    <a:pt x="52" y="107"/>
                  </a:lnTo>
                  <a:lnTo>
                    <a:pt x="52" y="108"/>
                  </a:lnTo>
                  <a:lnTo>
                    <a:pt x="53" y="109"/>
                  </a:lnTo>
                  <a:lnTo>
                    <a:pt x="53" y="110"/>
                  </a:lnTo>
                  <a:lnTo>
                    <a:pt x="53" y="111"/>
                  </a:lnTo>
                  <a:lnTo>
                    <a:pt x="53" y="112"/>
                  </a:lnTo>
                  <a:lnTo>
                    <a:pt x="53" y="112"/>
                  </a:lnTo>
                  <a:lnTo>
                    <a:pt x="53" y="113"/>
                  </a:lnTo>
                  <a:lnTo>
                    <a:pt x="53" y="114"/>
                  </a:lnTo>
                  <a:lnTo>
                    <a:pt x="53" y="114"/>
                  </a:lnTo>
                  <a:lnTo>
                    <a:pt x="53" y="115"/>
                  </a:lnTo>
                  <a:lnTo>
                    <a:pt x="53" y="115"/>
                  </a:lnTo>
                  <a:lnTo>
                    <a:pt x="54" y="115"/>
                  </a:lnTo>
                  <a:lnTo>
                    <a:pt x="54" y="115"/>
                  </a:lnTo>
                  <a:lnTo>
                    <a:pt x="54" y="116"/>
                  </a:lnTo>
                  <a:lnTo>
                    <a:pt x="54" y="116"/>
                  </a:lnTo>
                  <a:lnTo>
                    <a:pt x="54" y="116"/>
                  </a:lnTo>
                  <a:lnTo>
                    <a:pt x="54" y="115"/>
                  </a:lnTo>
                  <a:lnTo>
                    <a:pt x="54" y="115"/>
                  </a:lnTo>
                  <a:lnTo>
                    <a:pt x="54" y="115"/>
                  </a:lnTo>
                  <a:lnTo>
                    <a:pt x="54" y="114"/>
                  </a:lnTo>
                  <a:lnTo>
                    <a:pt x="54" y="114"/>
                  </a:lnTo>
                  <a:lnTo>
                    <a:pt x="54" y="113"/>
                  </a:lnTo>
                  <a:lnTo>
                    <a:pt x="54" y="113"/>
                  </a:lnTo>
                  <a:lnTo>
                    <a:pt x="55" y="112"/>
                  </a:lnTo>
                  <a:lnTo>
                    <a:pt x="55" y="111"/>
                  </a:lnTo>
                  <a:lnTo>
                    <a:pt x="55" y="111"/>
                  </a:lnTo>
                  <a:lnTo>
                    <a:pt x="55" y="110"/>
                  </a:lnTo>
                  <a:lnTo>
                    <a:pt x="55" y="109"/>
                  </a:lnTo>
                  <a:lnTo>
                    <a:pt x="55" y="108"/>
                  </a:lnTo>
                  <a:lnTo>
                    <a:pt x="55" y="107"/>
                  </a:lnTo>
                  <a:lnTo>
                    <a:pt x="55" y="104"/>
                  </a:lnTo>
                  <a:lnTo>
                    <a:pt x="55" y="103"/>
                  </a:lnTo>
                  <a:lnTo>
                    <a:pt x="56" y="102"/>
                  </a:lnTo>
                  <a:lnTo>
                    <a:pt x="56" y="99"/>
                  </a:lnTo>
                  <a:lnTo>
                    <a:pt x="56" y="93"/>
                  </a:lnTo>
                  <a:lnTo>
                    <a:pt x="56" y="92"/>
                  </a:lnTo>
                  <a:lnTo>
                    <a:pt x="56" y="90"/>
                  </a:lnTo>
                  <a:lnTo>
                    <a:pt x="57" y="86"/>
                  </a:lnTo>
                  <a:lnTo>
                    <a:pt x="57" y="79"/>
                  </a:lnTo>
                  <a:lnTo>
                    <a:pt x="57" y="63"/>
                  </a:lnTo>
                  <a:lnTo>
                    <a:pt x="58" y="61"/>
                  </a:lnTo>
                  <a:lnTo>
                    <a:pt x="58" y="59"/>
                  </a:lnTo>
                  <a:lnTo>
                    <a:pt x="58" y="55"/>
                  </a:lnTo>
                  <a:lnTo>
                    <a:pt x="58" y="47"/>
                  </a:lnTo>
                  <a:lnTo>
                    <a:pt x="58" y="45"/>
                  </a:lnTo>
                  <a:lnTo>
                    <a:pt x="58" y="43"/>
                  </a:lnTo>
                  <a:lnTo>
                    <a:pt x="59" y="39"/>
                  </a:lnTo>
                  <a:lnTo>
                    <a:pt x="59" y="31"/>
                  </a:lnTo>
                  <a:lnTo>
                    <a:pt x="59" y="30"/>
                  </a:lnTo>
                  <a:lnTo>
                    <a:pt x="59" y="28"/>
                  </a:lnTo>
                  <a:lnTo>
                    <a:pt x="59" y="24"/>
                  </a:lnTo>
                  <a:lnTo>
                    <a:pt x="59" y="23"/>
                  </a:lnTo>
                  <a:lnTo>
                    <a:pt x="59" y="21"/>
                  </a:lnTo>
                  <a:lnTo>
                    <a:pt x="60" y="18"/>
                  </a:lnTo>
                  <a:lnTo>
                    <a:pt x="60" y="17"/>
                  </a:lnTo>
                  <a:lnTo>
                    <a:pt x="60" y="15"/>
                  </a:lnTo>
                  <a:lnTo>
                    <a:pt x="60" y="12"/>
                  </a:lnTo>
                  <a:lnTo>
                    <a:pt x="60" y="11"/>
                  </a:lnTo>
                  <a:lnTo>
                    <a:pt x="60" y="10"/>
                  </a:lnTo>
                  <a:lnTo>
                    <a:pt x="60" y="8"/>
                  </a:lnTo>
                  <a:lnTo>
                    <a:pt x="60" y="7"/>
                  </a:lnTo>
                  <a:lnTo>
                    <a:pt x="61" y="6"/>
                  </a:lnTo>
                  <a:lnTo>
                    <a:pt x="61" y="5"/>
                  </a:lnTo>
                  <a:lnTo>
                    <a:pt x="61" y="4"/>
                  </a:lnTo>
                  <a:lnTo>
                    <a:pt x="61" y="3"/>
                  </a:lnTo>
                  <a:lnTo>
                    <a:pt x="61" y="2"/>
                  </a:lnTo>
                  <a:lnTo>
                    <a:pt x="61" y="2"/>
                  </a:lnTo>
                  <a:lnTo>
                    <a:pt x="61" y="1"/>
                  </a:lnTo>
                  <a:lnTo>
                    <a:pt x="61" y="1"/>
                  </a:lnTo>
                  <a:lnTo>
                    <a:pt x="61" y="0"/>
                  </a:lnTo>
                  <a:lnTo>
                    <a:pt x="61" y="0"/>
                  </a:lnTo>
                  <a:lnTo>
                    <a:pt x="61" y="0"/>
                  </a:lnTo>
                  <a:lnTo>
                    <a:pt x="61" y="0"/>
                  </a:lnTo>
                  <a:lnTo>
                    <a:pt x="62" y="0"/>
                  </a:lnTo>
                  <a:lnTo>
                    <a:pt x="62" y="0"/>
                  </a:lnTo>
                  <a:lnTo>
                    <a:pt x="62" y="0"/>
                  </a:lnTo>
                  <a:lnTo>
                    <a:pt x="62" y="0"/>
                  </a:lnTo>
                  <a:lnTo>
                    <a:pt x="62" y="0"/>
                  </a:lnTo>
                  <a:lnTo>
                    <a:pt x="62" y="1"/>
                  </a:lnTo>
                  <a:lnTo>
                    <a:pt x="62" y="1"/>
                  </a:lnTo>
                  <a:lnTo>
                    <a:pt x="62" y="2"/>
                  </a:lnTo>
                  <a:lnTo>
                    <a:pt x="62" y="2"/>
                  </a:lnTo>
                  <a:lnTo>
                    <a:pt x="63" y="3"/>
                  </a:lnTo>
                  <a:lnTo>
                    <a:pt x="63" y="4"/>
                  </a:lnTo>
                  <a:lnTo>
                    <a:pt x="63" y="5"/>
                  </a:lnTo>
                  <a:lnTo>
                    <a:pt x="63" y="6"/>
                  </a:lnTo>
                  <a:lnTo>
                    <a:pt x="63" y="7"/>
                  </a:lnTo>
                  <a:lnTo>
                    <a:pt x="63" y="8"/>
                  </a:lnTo>
                  <a:lnTo>
                    <a:pt x="63" y="9"/>
                  </a:lnTo>
                  <a:lnTo>
                    <a:pt x="63" y="10"/>
                  </a:lnTo>
                  <a:lnTo>
                    <a:pt x="63" y="13"/>
                  </a:lnTo>
                  <a:lnTo>
                    <a:pt x="63" y="14"/>
                  </a:lnTo>
                  <a:lnTo>
                    <a:pt x="63" y="16"/>
                  </a:lnTo>
                  <a:lnTo>
                    <a:pt x="64" y="19"/>
                  </a:lnTo>
                  <a:lnTo>
                    <a:pt x="64" y="26"/>
                  </a:lnTo>
                  <a:lnTo>
                    <a:pt x="64" y="28"/>
                  </a:lnTo>
                  <a:lnTo>
                    <a:pt x="64" y="30"/>
                  </a:lnTo>
                  <a:lnTo>
                    <a:pt x="65" y="34"/>
                  </a:lnTo>
                  <a:lnTo>
                    <a:pt x="65" y="42"/>
                  </a:lnTo>
                  <a:lnTo>
                    <a:pt x="65" y="44"/>
                  </a:lnTo>
                  <a:lnTo>
                    <a:pt x="65" y="46"/>
                  </a:lnTo>
                  <a:lnTo>
                    <a:pt x="65" y="51"/>
                  </a:lnTo>
                  <a:lnTo>
                    <a:pt x="66" y="60"/>
                  </a:lnTo>
                  <a:lnTo>
                    <a:pt x="66" y="77"/>
                  </a:lnTo>
                  <a:lnTo>
                    <a:pt x="67" y="79"/>
                  </a:lnTo>
                  <a:lnTo>
                    <a:pt x="67" y="81"/>
                  </a:lnTo>
                  <a:lnTo>
                    <a:pt x="67" y="85"/>
                  </a:lnTo>
                  <a:lnTo>
                    <a:pt x="67" y="92"/>
                  </a:lnTo>
                  <a:lnTo>
                    <a:pt x="67" y="93"/>
                  </a:lnTo>
                  <a:lnTo>
                    <a:pt x="67" y="95"/>
                  </a:lnTo>
                  <a:lnTo>
                    <a:pt x="67" y="98"/>
                  </a:lnTo>
                  <a:lnTo>
                    <a:pt x="67" y="100"/>
                  </a:lnTo>
                  <a:lnTo>
                    <a:pt x="68" y="101"/>
                  </a:lnTo>
                  <a:lnTo>
                    <a:pt x="68" y="104"/>
                  </a:lnTo>
                  <a:lnTo>
                    <a:pt x="68" y="105"/>
                  </a:lnTo>
                  <a:lnTo>
                    <a:pt x="68" y="106"/>
                  </a:lnTo>
                  <a:lnTo>
                    <a:pt x="68" y="107"/>
                  </a:lnTo>
                  <a:lnTo>
                    <a:pt x="68" y="108"/>
                  </a:lnTo>
                  <a:lnTo>
                    <a:pt x="68" y="109"/>
                  </a:lnTo>
                  <a:lnTo>
                    <a:pt x="68" y="110"/>
                  </a:lnTo>
                  <a:lnTo>
                    <a:pt x="68" y="111"/>
                  </a:lnTo>
                  <a:lnTo>
                    <a:pt x="69" y="112"/>
                  </a:lnTo>
                  <a:lnTo>
                    <a:pt x="69" y="112"/>
                  </a:lnTo>
                  <a:lnTo>
                    <a:pt x="69" y="113"/>
                  </a:lnTo>
                  <a:lnTo>
                    <a:pt x="69" y="114"/>
                  </a:lnTo>
                  <a:lnTo>
                    <a:pt x="69"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42" name="Freeform 99"/>
            <p:cNvSpPr>
              <a:spLocks/>
            </p:cNvSpPr>
            <p:nvPr/>
          </p:nvSpPr>
          <p:spPr bwMode="auto">
            <a:xfrm>
              <a:off x="5728" y="2186"/>
              <a:ext cx="55" cy="116"/>
            </a:xfrm>
            <a:custGeom>
              <a:avLst/>
              <a:gdLst/>
              <a:ahLst/>
              <a:cxnLst>
                <a:cxn ang="0">
                  <a:pos x="0" y="116"/>
                </a:cxn>
                <a:cxn ang="0">
                  <a:pos x="1" y="114"/>
                </a:cxn>
                <a:cxn ang="0">
                  <a:pos x="2" y="108"/>
                </a:cxn>
                <a:cxn ang="0">
                  <a:pos x="2" y="96"/>
                </a:cxn>
                <a:cxn ang="0">
                  <a:pos x="4" y="54"/>
                </a:cxn>
                <a:cxn ang="0">
                  <a:pos x="5" y="31"/>
                </a:cxn>
                <a:cxn ang="0">
                  <a:pos x="6" y="12"/>
                </a:cxn>
                <a:cxn ang="0">
                  <a:pos x="7" y="4"/>
                </a:cxn>
                <a:cxn ang="0">
                  <a:pos x="8" y="0"/>
                </a:cxn>
                <a:cxn ang="0">
                  <a:pos x="8" y="0"/>
                </a:cxn>
                <a:cxn ang="0">
                  <a:pos x="9" y="4"/>
                </a:cxn>
                <a:cxn ang="0">
                  <a:pos x="10" y="12"/>
                </a:cxn>
                <a:cxn ang="0">
                  <a:pos x="12" y="48"/>
                </a:cxn>
                <a:cxn ang="0">
                  <a:pos x="13" y="74"/>
                </a:cxn>
                <a:cxn ang="0">
                  <a:pos x="14" y="97"/>
                </a:cxn>
                <a:cxn ang="0">
                  <a:pos x="15" y="109"/>
                </a:cxn>
                <a:cxn ang="0">
                  <a:pos x="15" y="114"/>
                </a:cxn>
                <a:cxn ang="0">
                  <a:pos x="16" y="116"/>
                </a:cxn>
                <a:cxn ang="0">
                  <a:pos x="16" y="113"/>
                </a:cxn>
                <a:cxn ang="0">
                  <a:pos x="17" y="108"/>
                </a:cxn>
                <a:cxn ang="0">
                  <a:pos x="18" y="91"/>
                </a:cxn>
                <a:cxn ang="0">
                  <a:pos x="20" y="62"/>
                </a:cxn>
                <a:cxn ang="0">
                  <a:pos x="21" y="25"/>
                </a:cxn>
                <a:cxn ang="0">
                  <a:pos x="22" y="8"/>
                </a:cxn>
                <a:cxn ang="0">
                  <a:pos x="23" y="1"/>
                </a:cxn>
                <a:cxn ang="0">
                  <a:pos x="24" y="0"/>
                </a:cxn>
                <a:cxn ang="0">
                  <a:pos x="24" y="2"/>
                </a:cxn>
                <a:cxn ang="0">
                  <a:pos x="25" y="12"/>
                </a:cxn>
                <a:cxn ang="0">
                  <a:pos x="26" y="33"/>
                </a:cxn>
                <a:cxn ang="0">
                  <a:pos x="28" y="72"/>
                </a:cxn>
                <a:cxn ang="0">
                  <a:pos x="29" y="100"/>
                </a:cxn>
                <a:cxn ang="0">
                  <a:pos x="30" y="111"/>
                </a:cxn>
                <a:cxn ang="0">
                  <a:pos x="31" y="115"/>
                </a:cxn>
                <a:cxn ang="0">
                  <a:pos x="32" y="115"/>
                </a:cxn>
                <a:cxn ang="0">
                  <a:pos x="32" y="111"/>
                </a:cxn>
                <a:cxn ang="0">
                  <a:pos x="33" y="101"/>
                </a:cxn>
                <a:cxn ang="0">
                  <a:pos x="34" y="81"/>
                </a:cxn>
                <a:cxn ang="0">
                  <a:pos x="36" y="39"/>
                </a:cxn>
                <a:cxn ang="0">
                  <a:pos x="37" y="18"/>
                </a:cxn>
                <a:cxn ang="0">
                  <a:pos x="38" y="8"/>
                </a:cxn>
                <a:cxn ang="0">
                  <a:pos x="38" y="1"/>
                </a:cxn>
                <a:cxn ang="0">
                  <a:pos x="39" y="0"/>
                </a:cxn>
                <a:cxn ang="0">
                  <a:pos x="40" y="2"/>
                </a:cxn>
                <a:cxn ang="0">
                  <a:pos x="40" y="12"/>
                </a:cxn>
                <a:cxn ang="0">
                  <a:pos x="42" y="33"/>
                </a:cxn>
                <a:cxn ang="0">
                  <a:pos x="44" y="87"/>
                </a:cxn>
                <a:cxn ang="0">
                  <a:pos x="45" y="101"/>
                </a:cxn>
                <a:cxn ang="0">
                  <a:pos x="46" y="111"/>
                </a:cxn>
                <a:cxn ang="0">
                  <a:pos x="46" y="115"/>
                </a:cxn>
                <a:cxn ang="0">
                  <a:pos x="47" y="115"/>
                </a:cxn>
                <a:cxn ang="0">
                  <a:pos x="47" y="112"/>
                </a:cxn>
                <a:cxn ang="0">
                  <a:pos x="48" y="103"/>
                </a:cxn>
                <a:cxn ang="0">
                  <a:pos x="49" y="84"/>
                </a:cxn>
                <a:cxn ang="0">
                  <a:pos x="51" y="40"/>
                </a:cxn>
                <a:cxn ang="0">
                  <a:pos x="52" y="14"/>
                </a:cxn>
                <a:cxn ang="0">
                  <a:pos x="53" y="5"/>
                </a:cxn>
                <a:cxn ang="0">
                  <a:pos x="54" y="0"/>
                </a:cxn>
                <a:cxn ang="0">
                  <a:pos x="54" y="0"/>
                </a:cxn>
                <a:cxn ang="0">
                  <a:pos x="55" y="3"/>
                </a:cxn>
              </a:cxnLst>
              <a:rect l="0" t="0" r="r" b="b"/>
              <a:pathLst>
                <a:path w="55" h="116">
                  <a:moveTo>
                    <a:pt x="0" y="114"/>
                  </a:moveTo>
                  <a:lnTo>
                    <a:pt x="0" y="114"/>
                  </a:lnTo>
                  <a:lnTo>
                    <a:pt x="0" y="115"/>
                  </a:lnTo>
                  <a:lnTo>
                    <a:pt x="0" y="115"/>
                  </a:lnTo>
                  <a:lnTo>
                    <a:pt x="0" y="115"/>
                  </a:lnTo>
                  <a:lnTo>
                    <a:pt x="0" y="116"/>
                  </a:lnTo>
                  <a:lnTo>
                    <a:pt x="0" y="116"/>
                  </a:lnTo>
                  <a:lnTo>
                    <a:pt x="0" y="116"/>
                  </a:lnTo>
                  <a:lnTo>
                    <a:pt x="0" y="115"/>
                  </a:lnTo>
                  <a:lnTo>
                    <a:pt x="1" y="115"/>
                  </a:lnTo>
                  <a:lnTo>
                    <a:pt x="1" y="115"/>
                  </a:lnTo>
                  <a:lnTo>
                    <a:pt x="1" y="115"/>
                  </a:lnTo>
                  <a:lnTo>
                    <a:pt x="1" y="114"/>
                  </a:lnTo>
                  <a:lnTo>
                    <a:pt x="1" y="114"/>
                  </a:lnTo>
                  <a:lnTo>
                    <a:pt x="1" y="113"/>
                  </a:lnTo>
                  <a:lnTo>
                    <a:pt x="1" y="113"/>
                  </a:lnTo>
                  <a:lnTo>
                    <a:pt x="1" y="112"/>
                  </a:lnTo>
                  <a:lnTo>
                    <a:pt x="1" y="111"/>
                  </a:lnTo>
                  <a:lnTo>
                    <a:pt x="1" y="110"/>
                  </a:lnTo>
                  <a:lnTo>
                    <a:pt x="2" y="109"/>
                  </a:lnTo>
                  <a:lnTo>
                    <a:pt x="2" y="108"/>
                  </a:lnTo>
                  <a:lnTo>
                    <a:pt x="2" y="106"/>
                  </a:lnTo>
                  <a:lnTo>
                    <a:pt x="2" y="104"/>
                  </a:lnTo>
                  <a:lnTo>
                    <a:pt x="2" y="103"/>
                  </a:lnTo>
                  <a:lnTo>
                    <a:pt x="2" y="102"/>
                  </a:lnTo>
                  <a:lnTo>
                    <a:pt x="2" y="99"/>
                  </a:lnTo>
                  <a:lnTo>
                    <a:pt x="2" y="97"/>
                  </a:lnTo>
                  <a:lnTo>
                    <a:pt x="2" y="96"/>
                  </a:lnTo>
                  <a:lnTo>
                    <a:pt x="3" y="92"/>
                  </a:lnTo>
                  <a:lnTo>
                    <a:pt x="3" y="86"/>
                  </a:lnTo>
                  <a:lnTo>
                    <a:pt x="3" y="84"/>
                  </a:lnTo>
                  <a:lnTo>
                    <a:pt x="3" y="82"/>
                  </a:lnTo>
                  <a:lnTo>
                    <a:pt x="3" y="78"/>
                  </a:lnTo>
                  <a:lnTo>
                    <a:pt x="4" y="70"/>
                  </a:lnTo>
                  <a:lnTo>
                    <a:pt x="4" y="54"/>
                  </a:lnTo>
                  <a:lnTo>
                    <a:pt x="4" y="52"/>
                  </a:lnTo>
                  <a:lnTo>
                    <a:pt x="5" y="50"/>
                  </a:lnTo>
                  <a:lnTo>
                    <a:pt x="5" y="46"/>
                  </a:lnTo>
                  <a:lnTo>
                    <a:pt x="5" y="38"/>
                  </a:lnTo>
                  <a:lnTo>
                    <a:pt x="5" y="36"/>
                  </a:lnTo>
                  <a:lnTo>
                    <a:pt x="5" y="34"/>
                  </a:lnTo>
                  <a:lnTo>
                    <a:pt x="5" y="31"/>
                  </a:lnTo>
                  <a:lnTo>
                    <a:pt x="6" y="24"/>
                  </a:lnTo>
                  <a:lnTo>
                    <a:pt x="6" y="22"/>
                  </a:lnTo>
                  <a:lnTo>
                    <a:pt x="6" y="20"/>
                  </a:lnTo>
                  <a:lnTo>
                    <a:pt x="6" y="18"/>
                  </a:lnTo>
                  <a:lnTo>
                    <a:pt x="6" y="16"/>
                  </a:lnTo>
                  <a:lnTo>
                    <a:pt x="6" y="15"/>
                  </a:lnTo>
                  <a:lnTo>
                    <a:pt x="6" y="12"/>
                  </a:lnTo>
                  <a:lnTo>
                    <a:pt x="7" y="11"/>
                  </a:lnTo>
                  <a:lnTo>
                    <a:pt x="7" y="10"/>
                  </a:lnTo>
                  <a:lnTo>
                    <a:pt x="7" y="8"/>
                  </a:lnTo>
                  <a:lnTo>
                    <a:pt x="7" y="7"/>
                  </a:lnTo>
                  <a:lnTo>
                    <a:pt x="7" y="6"/>
                  </a:lnTo>
                  <a:lnTo>
                    <a:pt x="7" y="6"/>
                  </a:lnTo>
                  <a:lnTo>
                    <a:pt x="7" y="4"/>
                  </a:lnTo>
                  <a:lnTo>
                    <a:pt x="7" y="3"/>
                  </a:lnTo>
                  <a:lnTo>
                    <a:pt x="7" y="2"/>
                  </a:lnTo>
                  <a:lnTo>
                    <a:pt x="7" y="2"/>
                  </a:lnTo>
                  <a:lnTo>
                    <a:pt x="8" y="1"/>
                  </a:lnTo>
                  <a:lnTo>
                    <a:pt x="8" y="1"/>
                  </a:lnTo>
                  <a:lnTo>
                    <a:pt x="8" y="0"/>
                  </a:lnTo>
                  <a:lnTo>
                    <a:pt x="8" y="0"/>
                  </a:lnTo>
                  <a:lnTo>
                    <a:pt x="8" y="0"/>
                  </a:lnTo>
                  <a:lnTo>
                    <a:pt x="8" y="0"/>
                  </a:lnTo>
                  <a:lnTo>
                    <a:pt x="8" y="0"/>
                  </a:lnTo>
                  <a:lnTo>
                    <a:pt x="8" y="0"/>
                  </a:lnTo>
                  <a:lnTo>
                    <a:pt x="8" y="0"/>
                  </a:lnTo>
                  <a:lnTo>
                    <a:pt x="8" y="0"/>
                  </a:lnTo>
                  <a:lnTo>
                    <a:pt x="8" y="0"/>
                  </a:lnTo>
                  <a:lnTo>
                    <a:pt x="8" y="0"/>
                  </a:lnTo>
                  <a:lnTo>
                    <a:pt x="9" y="1"/>
                  </a:lnTo>
                  <a:lnTo>
                    <a:pt x="9" y="1"/>
                  </a:lnTo>
                  <a:lnTo>
                    <a:pt x="9" y="2"/>
                  </a:lnTo>
                  <a:lnTo>
                    <a:pt x="9" y="2"/>
                  </a:lnTo>
                  <a:lnTo>
                    <a:pt x="9" y="3"/>
                  </a:lnTo>
                  <a:lnTo>
                    <a:pt x="9" y="4"/>
                  </a:lnTo>
                  <a:lnTo>
                    <a:pt x="9" y="4"/>
                  </a:lnTo>
                  <a:lnTo>
                    <a:pt x="9" y="5"/>
                  </a:lnTo>
                  <a:lnTo>
                    <a:pt x="9" y="6"/>
                  </a:lnTo>
                  <a:lnTo>
                    <a:pt x="9" y="7"/>
                  </a:lnTo>
                  <a:lnTo>
                    <a:pt x="10" y="9"/>
                  </a:lnTo>
                  <a:lnTo>
                    <a:pt x="10" y="11"/>
                  </a:lnTo>
                  <a:lnTo>
                    <a:pt x="10" y="12"/>
                  </a:lnTo>
                  <a:lnTo>
                    <a:pt x="10" y="14"/>
                  </a:lnTo>
                  <a:lnTo>
                    <a:pt x="10" y="17"/>
                  </a:lnTo>
                  <a:lnTo>
                    <a:pt x="10" y="18"/>
                  </a:lnTo>
                  <a:lnTo>
                    <a:pt x="10" y="20"/>
                  </a:lnTo>
                  <a:lnTo>
                    <a:pt x="10" y="24"/>
                  </a:lnTo>
                  <a:lnTo>
                    <a:pt x="11" y="31"/>
                  </a:lnTo>
                  <a:lnTo>
                    <a:pt x="12" y="48"/>
                  </a:lnTo>
                  <a:lnTo>
                    <a:pt x="12" y="50"/>
                  </a:lnTo>
                  <a:lnTo>
                    <a:pt x="12" y="52"/>
                  </a:lnTo>
                  <a:lnTo>
                    <a:pt x="12" y="57"/>
                  </a:lnTo>
                  <a:lnTo>
                    <a:pt x="12" y="66"/>
                  </a:lnTo>
                  <a:lnTo>
                    <a:pt x="12" y="68"/>
                  </a:lnTo>
                  <a:lnTo>
                    <a:pt x="12" y="70"/>
                  </a:lnTo>
                  <a:lnTo>
                    <a:pt x="13" y="74"/>
                  </a:lnTo>
                  <a:lnTo>
                    <a:pt x="13" y="83"/>
                  </a:lnTo>
                  <a:lnTo>
                    <a:pt x="13" y="85"/>
                  </a:lnTo>
                  <a:lnTo>
                    <a:pt x="13" y="87"/>
                  </a:lnTo>
                  <a:lnTo>
                    <a:pt x="13" y="90"/>
                  </a:lnTo>
                  <a:lnTo>
                    <a:pt x="14" y="92"/>
                  </a:lnTo>
                  <a:lnTo>
                    <a:pt x="14" y="94"/>
                  </a:lnTo>
                  <a:lnTo>
                    <a:pt x="14" y="97"/>
                  </a:lnTo>
                  <a:lnTo>
                    <a:pt x="14" y="99"/>
                  </a:lnTo>
                  <a:lnTo>
                    <a:pt x="14" y="100"/>
                  </a:lnTo>
                  <a:lnTo>
                    <a:pt x="14" y="103"/>
                  </a:lnTo>
                  <a:lnTo>
                    <a:pt x="14" y="105"/>
                  </a:lnTo>
                  <a:lnTo>
                    <a:pt x="14" y="106"/>
                  </a:lnTo>
                  <a:lnTo>
                    <a:pt x="15" y="108"/>
                  </a:lnTo>
                  <a:lnTo>
                    <a:pt x="15" y="109"/>
                  </a:lnTo>
                  <a:lnTo>
                    <a:pt x="15" y="110"/>
                  </a:lnTo>
                  <a:lnTo>
                    <a:pt x="15" y="111"/>
                  </a:lnTo>
                  <a:lnTo>
                    <a:pt x="15" y="112"/>
                  </a:lnTo>
                  <a:lnTo>
                    <a:pt x="15" y="112"/>
                  </a:lnTo>
                  <a:lnTo>
                    <a:pt x="15" y="113"/>
                  </a:lnTo>
                  <a:lnTo>
                    <a:pt x="15" y="114"/>
                  </a:lnTo>
                  <a:lnTo>
                    <a:pt x="15" y="114"/>
                  </a:lnTo>
                  <a:lnTo>
                    <a:pt x="15" y="114"/>
                  </a:lnTo>
                  <a:lnTo>
                    <a:pt x="15" y="115"/>
                  </a:lnTo>
                  <a:lnTo>
                    <a:pt x="16" y="115"/>
                  </a:lnTo>
                  <a:lnTo>
                    <a:pt x="16" y="115"/>
                  </a:lnTo>
                  <a:lnTo>
                    <a:pt x="16" y="116"/>
                  </a:lnTo>
                  <a:lnTo>
                    <a:pt x="16" y="116"/>
                  </a:lnTo>
                  <a:lnTo>
                    <a:pt x="16" y="116"/>
                  </a:lnTo>
                  <a:lnTo>
                    <a:pt x="16" y="115"/>
                  </a:lnTo>
                  <a:lnTo>
                    <a:pt x="16" y="115"/>
                  </a:lnTo>
                  <a:lnTo>
                    <a:pt x="16" y="115"/>
                  </a:lnTo>
                  <a:lnTo>
                    <a:pt x="16" y="115"/>
                  </a:lnTo>
                  <a:lnTo>
                    <a:pt x="16" y="114"/>
                  </a:lnTo>
                  <a:lnTo>
                    <a:pt x="16" y="114"/>
                  </a:lnTo>
                  <a:lnTo>
                    <a:pt x="16" y="113"/>
                  </a:lnTo>
                  <a:lnTo>
                    <a:pt x="17" y="113"/>
                  </a:lnTo>
                  <a:lnTo>
                    <a:pt x="17" y="112"/>
                  </a:lnTo>
                  <a:lnTo>
                    <a:pt x="17" y="111"/>
                  </a:lnTo>
                  <a:lnTo>
                    <a:pt x="17" y="110"/>
                  </a:lnTo>
                  <a:lnTo>
                    <a:pt x="17" y="110"/>
                  </a:lnTo>
                  <a:lnTo>
                    <a:pt x="17" y="109"/>
                  </a:lnTo>
                  <a:lnTo>
                    <a:pt x="17" y="108"/>
                  </a:lnTo>
                  <a:lnTo>
                    <a:pt x="17" y="107"/>
                  </a:lnTo>
                  <a:lnTo>
                    <a:pt x="17" y="104"/>
                  </a:lnTo>
                  <a:lnTo>
                    <a:pt x="18" y="103"/>
                  </a:lnTo>
                  <a:lnTo>
                    <a:pt x="18" y="102"/>
                  </a:lnTo>
                  <a:lnTo>
                    <a:pt x="18" y="99"/>
                  </a:lnTo>
                  <a:lnTo>
                    <a:pt x="18" y="93"/>
                  </a:lnTo>
                  <a:lnTo>
                    <a:pt x="18" y="91"/>
                  </a:lnTo>
                  <a:lnTo>
                    <a:pt x="18" y="89"/>
                  </a:lnTo>
                  <a:lnTo>
                    <a:pt x="18" y="86"/>
                  </a:lnTo>
                  <a:lnTo>
                    <a:pt x="19" y="78"/>
                  </a:lnTo>
                  <a:lnTo>
                    <a:pt x="19" y="76"/>
                  </a:lnTo>
                  <a:lnTo>
                    <a:pt x="19" y="74"/>
                  </a:lnTo>
                  <a:lnTo>
                    <a:pt x="19" y="70"/>
                  </a:lnTo>
                  <a:lnTo>
                    <a:pt x="20" y="62"/>
                  </a:lnTo>
                  <a:lnTo>
                    <a:pt x="20" y="46"/>
                  </a:lnTo>
                  <a:lnTo>
                    <a:pt x="20" y="43"/>
                  </a:lnTo>
                  <a:lnTo>
                    <a:pt x="20" y="41"/>
                  </a:lnTo>
                  <a:lnTo>
                    <a:pt x="20" y="37"/>
                  </a:lnTo>
                  <a:lnTo>
                    <a:pt x="21" y="29"/>
                  </a:lnTo>
                  <a:lnTo>
                    <a:pt x="21" y="27"/>
                  </a:lnTo>
                  <a:lnTo>
                    <a:pt x="21" y="25"/>
                  </a:lnTo>
                  <a:lnTo>
                    <a:pt x="21" y="21"/>
                  </a:lnTo>
                  <a:lnTo>
                    <a:pt x="22" y="15"/>
                  </a:lnTo>
                  <a:lnTo>
                    <a:pt x="22" y="13"/>
                  </a:lnTo>
                  <a:lnTo>
                    <a:pt x="22" y="12"/>
                  </a:lnTo>
                  <a:lnTo>
                    <a:pt x="22" y="10"/>
                  </a:lnTo>
                  <a:lnTo>
                    <a:pt x="22" y="9"/>
                  </a:lnTo>
                  <a:lnTo>
                    <a:pt x="22" y="8"/>
                  </a:lnTo>
                  <a:lnTo>
                    <a:pt x="22" y="7"/>
                  </a:lnTo>
                  <a:lnTo>
                    <a:pt x="22" y="5"/>
                  </a:lnTo>
                  <a:lnTo>
                    <a:pt x="22" y="4"/>
                  </a:lnTo>
                  <a:lnTo>
                    <a:pt x="23" y="3"/>
                  </a:lnTo>
                  <a:lnTo>
                    <a:pt x="23" y="2"/>
                  </a:lnTo>
                  <a:lnTo>
                    <a:pt x="23" y="2"/>
                  </a:lnTo>
                  <a:lnTo>
                    <a:pt x="23" y="1"/>
                  </a:lnTo>
                  <a:lnTo>
                    <a:pt x="23" y="1"/>
                  </a:lnTo>
                  <a:lnTo>
                    <a:pt x="23" y="0"/>
                  </a:lnTo>
                  <a:lnTo>
                    <a:pt x="23" y="0"/>
                  </a:lnTo>
                  <a:lnTo>
                    <a:pt x="23" y="0"/>
                  </a:lnTo>
                  <a:lnTo>
                    <a:pt x="23" y="0"/>
                  </a:lnTo>
                  <a:lnTo>
                    <a:pt x="24" y="0"/>
                  </a:lnTo>
                  <a:lnTo>
                    <a:pt x="24" y="0"/>
                  </a:lnTo>
                  <a:lnTo>
                    <a:pt x="24" y="0"/>
                  </a:lnTo>
                  <a:lnTo>
                    <a:pt x="24" y="0"/>
                  </a:lnTo>
                  <a:lnTo>
                    <a:pt x="24" y="0"/>
                  </a:lnTo>
                  <a:lnTo>
                    <a:pt x="24" y="1"/>
                  </a:lnTo>
                  <a:lnTo>
                    <a:pt x="24" y="1"/>
                  </a:lnTo>
                  <a:lnTo>
                    <a:pt x="24" y="2"/>
                  </a:lnTo>
                  <a:lnTo>
                    <a:pt x="24" y="2"/>
                  </a:lnTo>
                  <a:lnTo>
                    <a:pt x="24" y="3"/>
                  </a:lnTo>
                  <a:lnTo>
                    <a:pt x="24" y="4"/>
                  </a:lnTo>
                  <a:lnTo>
                    <a:pt x="24" y="5"/>
                  </a:lnTo>
                  <a:lnTo>
                    <a:pt x="25" y="7"/>
                  </a:lnTo>
                  <a:lnTo>
                    <a:pt x="25" y="8"/>
                  </a:lnTo>
                  <a:lnTo>
                    <a:pt x="25" y="9"/>
                  </a:lnTo>
                  <a:lnTo>
                    <a:pt x="25" y="12"/>
                  </a:lnTo>
                  <a:lnTo>
                    <a:pt x="25" y="13"/>
                  </a:lnTo>
                  <a:lnTo>
                    <a:pt x="25" y="15"/>
                  </a:lnTo>
                  <a:lnTo>
                    <a:pt x="26" y="18"/>
                  </a:lnTo>
                  <a:lnTo>
                    <a:pt x="26" y="20"/>
                  </a:lnTo>
                  <a:lnTo>
                    <a:pt x="26" y="21"/>
                  </a:lnTo>
                  <a:lnTo>
                    <a:pt x="26" y="25"/>
                  </a:lnTo>
                  <a:lnTo>
                    <a:pt x="26" y="33"/>
                  </a:lnTo>
                  <a:lnTo>
                    <a:pt x="26" y="35"/>
                  </a:lnTo>
                  <a:lnTo>
                    <a:pt x="26" y="37"/>
                  </a:lnTo>
                  <a:lnTo>
                    <a:pt x="27" y="41"/>
                  </a:lnTo>
                  <a:lnTo>
                    <a:pt x="27" y="50"/>
                  </a:lnTo>
                  <a:lnTo>
                    <a:pt x="28" y="67"/>
                  </a:lnTo>
                  <a:lnTo>
                    <a:pt x="28" y="69"/>
                  </a:lnTo>
                  <a:lnTo>
                    <a:pt x="28" y="72"/>
                  </a:lnTo>
                  <a:lnTo>
                    <a:pt x="28" y="76"/>
                  </a:lnTo>
                  <a:lnTo>
                    <a:pt x="28" y="84"/>
                  </a:lnTo>
                  <a:lnTo>
                    <a:pt x="29" y="86"/>
                  </a:lnTo>
                  <a:lnTo>
                    <a:pt x="29" y="88"/>
                  </a:lnTo>
                  <a:lnTo>
                    <a:pt x="29" y="92"/>
                  </a:lnTo>
                  <a:lnTo>
                    <a:pt x="29" y="98"/>
                  </a:lnTo>
                  <a:lnTo>
                    <a:pt x="29" y="100"/>
                  </a:lnTo>
                  <a:lnTo>
                    <a:pt x="29" y="101"/>
                  </a:lnTo>
                  <a:lnTo>
                    <a:pt x="30" y="104"/>
                  </a:lnTo>
                  <a:lnTo>
                    <a:pt x="30" y="105"/>
                  </a:lnTo>
                  <a:lnTo>
                    <a:pt x="30" y="107"/>
                  </a:lnTo>
                  <a:lnTo>
                    <a:pt x="30" y="109"/>
                  </a:lnTo>
                  <a:lnTo>
                    <a:pt x="30" y="110"/>
                  </a:lnTo>
                  <a:lnTo>
                    <a:pt x="30" y="111"/>
                  </a:lnTo>
                  <a:lnTo>
                    <a:pt x="30" y="112"/>
                  </a:lnTo>
                  <a:lnTo>
                    <a:pt x="30" y="112"/>
                  </a:lnTo>
                  <a:lnTo>
                    <a:pt x="30" y="113"/>
                  </a:lnTo>
                  <a:lnTo>
                    <a:pt x="30" y="114"/>
                  </a:lnTo>
                  <a:lnTo>
                    <a:pt x="31" y="114"/>
                  </a:lnTo>
                  <a:lnTo>
                    <a:pt x="31" y="115"/>
                  </a:lnTo>
                  <a:lnTo>
                    <a:pt x="31" y="115"/>
                  </a:lnTo>
                  <a:lnTo>
                    <a:pt x="31" y="115"/>
                  </a:lnTo>
                  <a:lnTo>
                    <a:pt x="31" y="115"/>
                  </a:lnTo>
                  <a:lnTo>
                    <a:pt x="31" y="116"/>
                  </a:lnTo>
                  <a:lnTo>
                    <a:pt x="31" y="116"/>
                  </a:lnTo>
                  <a:lnTo>
                    <a:pt x="31" y="116"/>
                  </a:lnTo>
                  <a:lnTo>
                    <a:pt x="31" y="115"/>
                  </a:lnTo>
                  <a:lnTo>
                    <a:pt x="32" y="115"/>
                  </a:lnTo>
                  <a:lnTo>
                    <a:pt x="32" y="115"/>
                  </a:lnTo>
                  <a:lnTo>
                    <a:pt x="32" y="114"/>
                  </a:lnTo>
                  <a:lnTo>
                    <a:pt x="32" y="114"/>
                  </a:lnTo>
                  <a:lnTo>
                    <a:pt x="32" y="113"/>
                  </a:lnTo>
                  <a:lnTo>
                    <a:pt x="32" y="113"/>
                  </a:lnTo>
                  <a:lnTo>
                    <a:pt x="32" y="112"/>
                  </a:lnTo>
                  <a:lnTo>
                    <a:pt x="32" y="111"/>
                  </a:lnTo>
                  <a:lnTo>
                    <a:pt x="32" y="110"/>
                  </a:lnTo>
                  <a:lnTo>
                    <a:pt x="32" y="109"/>
                  </a:lnTo>
                  <a:lnTo>
                    <a:pt x="32" y="108"/>
                  </a:lnTo>
                  <a:lnTo>
                    <a:pt x="33" y="106"/>
                  </a:lnTo>
                  <a:lnTo>
                    <a:pt x="33" y="105"/>
                  </a:lnTo>
                  <a:lnTo>
                    <a:pt x="33" y="104"/>
                  </a:lnTo>
                  <a:lnTo>
                    <a:pt x="33" y="101"/>
                  </a:lnTo>
                  <a:lnTo>
                    <a:pt x="33" y="100"/>
                  </a:lnTo>
                  <a:lnTo>
                    <a:pt x="33" y="98"/>
                  </a:lnTo>
                  <a:lnTo>
                    <a:pt x="33" y="95"/>
                  </a:lnTo>
                  <a:lnTo>
                    <a:pt x="34" y="89"/>
                  </a:lnTo>
                  <a:lnTo>
                    <a:pt x="34" y="87"/>
                  </a:lnTo>
                  <a:lnTo>
                    <a:pt x="34" y="85"/>
                  </a:lnTo>
                  <a:lnTo>
                    <a:pt x="34" y="81"/>
                  </a:lnTo>
                  <a:lnTo>
                    <a:pt x="34" y="74"/>
                  </a:lnTo>
                  <a:lnTo>
                    <a:pt x="35" y="57"/>
                  </a:lnTo>
                  <a:lnTo>
                    <a:pt x="35" y="55"/>
                  </a:lnTo>
                  <a:lnTo>
                    <a:pt x="35" y="53"/>
                  </a:lnTo>
                  <a:lnTo>
                    <a:pt x="35" y="49"/>
                  </a:lnTo>
                  <a:lnTo>
                    <a:pt x="36" y="41"/>
                  </a:lnTo>
                  <a:lnTo>
                    <a:pt x="36" y="39"/>
                  </a:lnTo>
                  <a:lnTo>
                    <a:pt x="36" y="37"/>
                  </a:lnTo>
                  <a:lnTo>
                    <a:pt x="36" y="33"/>
                  </a:lnTo>
                  <a:lnTo>
                    <a:pt x="36" y="26"/>
                  </a:lnTo>
                  <a:lnTo>
                    <a:pt x="36" y="24"/>
                  </a:lnTo>
                  <a:lnTo>
                    <a:pt x="37" y="22"/>
                  </a:lnTo>
                  <a:lnTo>
                    <a:pt x="37" y="19"/>
                  </a:lnTo>
                  <a:lnTo>
                    <a:pt x="37" y="18"/>
                  </a:lnTo>
                  <a:lnTo>
                    <a:pt x="37" y="16"/>
                  </a:lnTo>
                  <a:lnTo>
                    <a:pt x="37" y="14"/>
                  </a:lnTo>
                  <a:lnTo>
                    <a:pt x="37" y="12"/>
                  </a:lnTo>
                  <a:lnTo>
                    <a:pt x="37" y="11"/>
                  </a:lnTo>
                  <a:lnTo>
                    <a:pt x="37" y="10"/>
                  </a:lnTo>
                  <a:lnTo>
                    <a:pt x="37" y="9"/>
                  </a:lnTo>
                  <a:lnTo>
                    <a:pt x="38" y="8"/>
                  </a:lnTo>
                  <a:lnTo>
                    <a:pt x="38" y="6"/>
                  </a:lnTo>
                  <a:lnTo>
                    <a:pt x="38" y="5"/>
                  </a:lnTo>
                  <a:lnTo>
                    <a:pt x="38" y="4"/>
                  </a:lnTo>
                  <a:lnTo>
                    <a:pt x="38" y="3"/>
                  </a:lnTo>
                  <a:lnTo>
                    <a:pt x="38" y="2"/>
                  </a:lnTo>
                  <a:lnTo>
                    <a:pt x="38" y="2"/>
                  </a:lnTo>
                  <a:lnTo>
                    <a:pt x="38" y="1"/>
                  </a:lnTo>
                  <a:lnTo>
                    <a:pt x="38" y="1"/>
                  </a:lnTo>
                  <a:lnTo>
                    <a:pt x="38" y="0"/>
                  </a:lnTo>
                  <a:lnTo>
                    <a:pt x="38" y="0"/>
                  </a:lnTo>
                  <a:lnTo>
                    <a:pt x="39" y="0"/>
                  </a:lnTo>
                  <a:lnTo>
                    <a:pt x="39" y="0"/>
                  </a:lnTo>
                  <a:lnTo>
                    <a:pt x="39" y="0"/>
                  </a:lnTo>
                  <a:lnTo>
                    <a:pt x="39" y="0"/>
                  </a:lnTo>
                  <a:lnTo>
                    <a:pt x="39" y="0"/>
                  </a:lnTo>
                  <a:lnTo>
                    <a:pt x="39" y="0"/>
                  </a:lnTo>
                  <a:lnTo>
                    <a:pt x="39" y="0"/>
                  </a:lnTo>
                  <a:lnTo>
                    <a:pt x="39" y="1"/>
                  </a:lnTo>
                  <a:lnTo>
                    <a:pt x="39" y="1"/>
                  </a:lnTo>
                  <a:lnTo>
                    <a:pt x="40" y="2"/>
                  </a:lnTo>
                  <a:lnTo>
                    <a:pt x="40" y="2"/>
                  </a:lnTo>
                  <a:lnTo>
                    <a:pt x="40" y="3"/>
                  </a:lnTo>
                  <a:lnTo>
                    <a:pt x="40" y="4"/>
                  </a:lnTo>
                  <a:lnTo>
                    <a:pt x="40" y="5"/>
                  </a:lnTo>
                  <a:lnTo>
                    <a:pt x="40" y="7"/>
                  </a:lnTo>
                  <a:lnTo>
                    <a:pt x="40" y="8"/>
                  </a:lnTo>
                  <a:lnTo>
                    <a:pt x="40" y="9"/>
                  </a:lnTo>
                  <a:lnTo>
                    <a:pt x="40" y="12"/>
                  </a:lnTo>
                  <a:lnTo>
                    <a:pt x="40" y="14"/>
                  </a:lnTo>
                  <a:lnTo>
                    <a:pt x="41" y="15"/>
                  </a:lnTo>
                  <a:lnTo>
                    <a:pt x="41" y="18"/>
                  </a:lnTo>
                  <a:lnTo>
                    <a:pt x="41" y="20"/>
                  </a:lnTo>
                  <a:lnTo>
                    <a:pt x="41" y="22"/>
                  </a:lnTo>
                  <a:lnTo>
                    <a:pt x="41" y="25"/>
                  </a:lnTo>
                  <a:lnTo>
                    <a:pt x="42" y="33"/>
                  </a:lnTo>
                  <a:lnTo>
                    <a:pt x="42" y="50"/>
                  </a:lnTo>
                  <a:lnTo>
                    <a:pt x="42" y="52"/>
                  </a:lnTo>
                  <a:lnTo>
                    <a:pt x="42" y="55"/>
                  </a:lnTo>
                  <a:lnTo>
                    <a:pt x="43" y="59"/>
                  </a:lnTo>
                  <a:lnTo>
                    <a:pt x="43" y="68"/>
                  </a:lnTo>
                  <a:lnTo>
                    <a:pt x="44" y="85"/>
                  </a:lnTo>
                  <a:lnTo>
                    <a:pt x="44" y="87"/>
                  </a:lnTo>
                  <a:lnTo>
                    <a:pt x="44" y="89"/>
                  </a:lnTo>
                  <a:lnTo>
                    <a:pt x="44" y="92"/>
                  </a:lnTo>
                  <a:lnTo>
                    <a:pt x="44" y="94"/>
                  </a:lnTo>
                  <a:lnTo>
                    <a:pt x="44" y="96"/>
                  </a:lnTo>
                  <a:lnTo>
                    <a:pt x="44" y="99"/>
                  </a:lnTo>
                  <a:lnTo>
                    <a:pt x="45" y="100"/>
                  </a:lnTo>
                  <a:lnTo>
                    <a:pt x="45" y="101"/>
                  </a:lnTo>
                  <a:lnTo>
                    <a:pt x="45" y="104"/>
                  </a:lnTo>
                  <a:lnTo>
                    <a:pt x="45" y="105"/>
                  </a:lnTo>
                  <a:lnTo>
                    <a:pt x="45" y="106"/>
                  </a:lnTo>
                  <a:lnTo>
                    <a:pt x="45" y="109"/>
                  </a:lnTo>
                  <a:lnTo>
                    <a:pt x="45" y="110"/>
                  </a:lnTo>
                  <a:lnTo>
                    <a:pt x="45" y="110"/>
                  </a:lnTo>
                  <a:lnTo>
                    <a:pt x="46" y="111"/>
                  </a:lnTo>
                  <a:lnTo>
                    <a:pt x="46" y="112"/>
                  </a:lnTo>
                  <a:lnTo>
                    <a:pt x="46" y="113"/>
                  </a:lnTo>
                  <a:lnTo>
                    <a:pt x="46" y="113"/>
                  </a:lnTo>
                  <a:lnTo>
                    <a:pt x="46" y="114"/>
                  </a:lnTo>
                  <a:lnTo>
                    <a:pt x="46" y="114"/>
                  </a:lnTo>
                  <a:lnTo>
                    <a:pt x="46" y="115"/>
                  </a:lnTo>
                  <a:lnTo>
                    <a:pt x="46" y="115"/>
                  </a:lnTo>
                  <a:lnTo>
                    <a:pt x="46" y="115"/>
                  </a:lnTo>
                  <a:lnTo>
                    <a:pt x="46" y="116"/>
                  </a:lnTo>
                  <a:lnTo>
                    <a:pt x="46" y="116"/>
                  </a:lnTo>
                  <a:lnTo>
                    <a:pt x="46" y="116"/>
                  </a:lnTo>
                  <a:lnTo>
                    <a:pt x="46" y="116"/>
                  </a:lnTo>
                  <a:lnTo>
                    <a:pt x="47" y="115"/>
                  </a:lnTo>
                  <a:lnTo>
                    <a:pt x="47" y="115"/>
                  </a:lnTo>
                  <a:lnTo>
                    <a:pt x="47" y="115"/>
                  </a:lnTo>
                  <a:lnTo>
                    <a:pt x="47" y="114"/>
                  </a:lnTo>
                  <a:lnTo>
                    <a:pt x="47" y="114"/>
                  </a:lnTo>
                  <a:lnTo>
                    <a:pt x="47" y="114"/>
                  </a:lnTo>
                  <a:lnTo>
                    <a:pt x="47" y="113"/>
                  </a:lnTo>
                  <a:lnTo>
                    <a:pt x="47" y="112"/>
                  </a:lnTo>
                  <a:lnTo>
                    <a:pt x="47" y="112"/>
                  </a:lnTo>
                  <a:lnTo>
                    <a:pt x="47" y="111"/>
                  </a:lnTo>
                  <a:lnTo>
                    <a:pt x="48" y="110"/>
                  </a:lnTo>
                  <a:lnTo>
                    <a:pt x="48" y="109"/>
                  </a:lnTo>
                  <a:lnTo>
                    <a:pt x="48" y="108"/>
                  </a:lnTo>
                  <a:lnTo>
                    <a:pt x="48" y="107"/>
                  </a:lnTo>
                  <a:lnTo>
                    <a:pt x="48" y="106"/>
                  </a:lnTo>
                  <a:lnTo>
                    <a:pt x="48" y="103"/>
                  </a:lnTo>
                  <a:lnTo>
                    <a:pt x="48" y="102"/>
                  </a:lnTo>
                  <a:lnTo>
                    <a:pt x="48" y="100"/>
                  </a:lnTo>
                  <a:lnTo>
                    <a:pt x="48" y="97"/>
                  </a:lnTo>
                  <a:lnTo>
                    <a:pt x="49" y="91"/>
                  </a:lnTo>
                  <a:lnTo>
                    <a:pt x="49" y="89"/>
                  </a:lnTo>
                  <a:lnTo>
                    <a:pt x="49" y="87"/>
                  </a:lnTo>
                  <a:lnTo>
                    <a:pt x="49" y="84"/>
                  </a:lnTo>
                  <a:lnTo>
                    <a:pt x="49" y="76"/>
                  </a:lnTo>
                  <a:lnTo>
                    <a:pt x="50" y="74"/>
                  </a:lnTo>
                  <a:lnTo>
                    <a:pt x="50" y="72"/>
                  </a:lnTo>
                  <a:lnTo>
                    <a:pt x="50" y="68"/>
                  </a:lnTo>
                  <a:lnTo>
                    <a:pt x="50" y="59"/>
                  </a:lnTo>
                  <a:lnTo>
                    <a:pt x="51" y="42"/>
                  </a:lnTo>
                  <a:lnTo>
                    <a:pt x="51" y="40"/>
                  </a:lnTo>
                  <a:lnTo>
                    <a:pt x="51" y="38"/>
                  </a:lnTo>
                  <a:lnTo>
                    <a:pt x="51" y="34"/>
                  </a:lnTo>
                  <a:lnTo>
                    <a:pt x="52" y="27"/>
                  </a:lnTo>
                  <a:lnTo>
                    <a:pt x="52" y="25"/>
                  </a:lnTo>
                  <a:lnTo>
                    <a:pt x="52" y="23"/>
                  </a:lnTo>
                  <a:lnTo>
                    <a:pt x="52" y="20"/>
                  </a:lnTo>
                  <a:lnTo>
                    <a:pt x="52" y="14"/>
                  </a:lnTo>
                  <a:lnTo>
                    <a:pt x="53" y="12"/>
                  </a:lnTo>
                  <a:lnTo>
                    <a:pt x="53" y="11"/>
                  </a:lnTo>
                  <a:lnTo>
                    <a:pt x="53" y="10"/>
                  </a:lnTo>
                  <a:lnTo>
                    <a:pt x="53" y="9"/>
                  </a:lnTo>
                  <a:lnTo>
                    <a:pt x="53" y="8"/>
                  </a:lnTo>
                  <a:lnTo>
                    <a:pt x="53" y="6"/>
                  </a:lnTo>
                  <a:lnTo>
                    <a:pt x="53" y="5"/>
                  </a:lnTo>
                  <a:lnTo>
                    <a:pt x="53" y="4"/>
                  </a:lnTo>
                  <a:lnTo>
                    <a:pt x="53" y="3"/>
                  </a:lnTo>
                  <a:lnTo>
                    <a:pt x="53" y="2"/>
                  </a:lnTo>
                  <a:lnTo>
                    <a:pt x="53" y="2"/>
                  </a:lnTo>
                  <a:lnTo>
                    <a:pt x="53" y="1"/>
                  </a:lnTo>
                  <a:lnTo>
                    <a:pt x="54" y="1"/>
                  </a:lnTo>
                  <a:lnTo>
                    <a:pt x="54" y="0"/>
                  </a:lnTo>
                  <a:lnTo>
                    <a:pt x="54" y="0"/>
                  </a:lnTo>
                  <a:lnTo>
                    <a:pt x="54" y="0"/>
                  </a:lnTo>
                  <a:lnTo>
                    <a:pt x="54" y="0"/>
                  </a:lnTo>
                  <a:lnTo>
                    <a:pt x="54" y="0"/>
                  </a:lnTo>
                  <a:lnTo>
                    <a:pt x="54" y="0"/>
                  </a:lnTo>
                  <a:lnTo>
                    <a:pt x="54" y="0"/>
                  </a:lnTo>
                  <a:lnTo>
                    <a:pt x="54" y="0"/>
                  </a:lnTo>
                  <a:lnTo>
                    <a:pt x="55" y="0"/>
                  </a:lnTo>
                  <a:lnTo>
                    <a:pt x="55" y="0"/>
                  </a:lnTo>
                  <a:lnTo>
                    <a:pt x="55" y="1"/>
                  </a:lnTo>
                  <a:lnTo>
                    <a:pt x="55" y="1"/>
                  </a:lnTo>
                  <a:lnTo>
                    <a:pt x="55" y="2"/>
                  </a:lnTo>
                  <a:lnTo>
                    <a:pt x="55" y="2"/>
                  </a:lnTo>
                  <a:lnTo>
                    <a:pt x="55" y="3"/>
                  </a:lnTo>
                  <a:lnTo>
                    <a:pt x="55" y="4"/>
                  </a:lnTo>
                  <a:lnTo>
                    <a:pt x="55" y="5"/>
                  </a:lnTo>
                  <a:lnTo>
                    <a:pt x="55" y="6"/>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grpSp>
      <p:grpSp>
        <p:nvGrpSpPr>
          <p:cNvPr id="7" name="Group 6"/>
          <p:cNvGrpSpPr>
            <a:grpSpLocks/>
          </p:cNvGrpSpPr>
          <p:nvPr/>
        </p:nvGrpSpPr>
        <p:grpSpPr bwMode="auto">
          <a:xfrm>
            <a:off x="0" y="0"/>
            <a:ext cx="9144000" cy="6858000"/>
            <a:chOff x="0" y="0"/>
            <a:chExt cx="9144002" cy="6858000"/>
          </a:xfrm>
        </p:grpSpPr>
        <p:sp>
          <p:nvSpPr>
            <p:cNvPr id="4" name="Rectangle 3"/>
            <p:cNvSpPr/>
            <p:nvPr/>
          </p:nvSpPr>
          <p:spPr bwMode="auto">
            <a:xfrm>
              <a:off x="0" y="0"/>
              <a:ext cx="5626101" cy="6858000"/>
            </a:xfrm>
            <a:prstGeom prst="rect">
              <a:avLst/>
            </a:prstGeom>
            <a:solidFill>
              <a:schemeClr val="tx1">
                <a:lumMod val="60000"/>
                <a:lumOff val="40000"/>
                <a:alpha val="87000"/>
              </a:schemeClr>
            </a:solidFill>
            <a:ln w="12700" cap="flat" cmpd="sng" algn="ctr">
              <a:noFill/>
              <a:prstDash val="solid"/>
              <a:round/>
              <a:headEnd type="none" w="sm" len="sm"/>
              <a:tailEnd type="none" w="sm" len="sm"/>
            </a:ln>
            <a:effectLst/>
            <a:extLst/>
          </p:spPr>
          <p:txBody>
            <a:bodyPr/>
            <a:lstStyle/>
            <a:p>
              <a:pPr>
                <a:defRPr/>
              </a:pPr>
              <a:endParaRPr lang="en-US" sz="1600"/>
            </a:p>
          </p:txBody>
        </p:sp>
        <p:sp>
          <p:nvSpPr>
            <p:cNvPr id="3" name="Rectangle 2"/>
            <p:cNvSpPr/>
            <p:nvPr/>
          </p:nvSpPr>
          <p:spPr bwMode="auto">
            <a:xfrm>
              <a:off x="5634039" y="0"/>
              <a:ext cx="3509963" cy="6858000"/>
            </a:xfrm>
            <a:prstGeom prst="rect">
              <a:avLst/>
            </a:prstGeom>
            <a:noFill/>
            <a:ln w="38100" cap="flat" cmpd="sng" algn="ctr">
              <a:solidFill>
                <a:schemeClr val="accent2">
                  <a:lumMod val="60000"/>
                  <a:lumOff val="40000"/>
                </a:schemeClr>
              </a:solidFill>
              <a:prstDash val="solid"/>
              <a:round/>
              <a:headEnd type="none" w="sm" len="sm"/>
              <a:tailEnd type="none" w="sm" len="sm"/>
            </a:ln>
            <a:effectLst/>
            <a:extLst/>
          </p:spPr>
          <p:txBody>
            <a:bodyPr/>
            <a:lstStyle/>
            <a:p>
              <a:pPr>
                <a:defRPr/>
              </a:pPr>
              <a:endParaRPr lang="en-US" sz="1600"/>
            </a:p>
          </p:txBody>
        </p:sp>
      </p:grpSp>
    </p:spTree>
    <p:extLst>
      <p:ext uri="{BB962C8B-B14F-4D97-AF65-F5344CB8AC3E}">
        <p14:creationId xmlns:p14="http://schemas.microsoft.com/office/powerpoint/2010/main" val="2248251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4"/>
          <p:cNvSpPr>
            <a:spLocks noGrp="1"/>
          </p:cNvSpPr>
          <p:nvPr>
            <p:ph type="sldNum" sz="quarter" idx="11"/>
          </p:nvPr>
        </p:nvSpPr>
        <p:spPr/>
        <p:txBody>
          <a:bodyPr/>
          <a:lstStyle/>
          <a:p>
            <a:pPr>
              <a:defRPr/>
            </a:pPr>
            <a:fld id="{2F893801-D54B-CC4C-9C4C-C8B9DE246F54}" type="slidenum">
              <a:rPr lang="en-US"/>
              <a:pPr>
                <a:defRPr/>
              </a:pPr>
              <a:t>15</a:t>
            </a:fld>
            <a:endParaRPr lang="en-US"/>
          </a:p>
        </p:txBody>
      </p:sp>
      <p:sp>
        <p:nvSpPr>
          <p:cNvPr id="333826" name="Rectangle 2"/>
          <p:cNvSpPr>
            <a:spLocks noGrp="1" noChangeArrowheads="1"/>
          </p:cNvSpPr>
          <p:nvPr>
            <p:ph type="title"/>
          </p:nvPr>
        </p:nvSpPr>
        <p:spPr/>
        <p:txBody>
          <a:bodyPr/>
          <a:lstStyle/>
          <a:p>
            <a:pPr>
              <a:defRPr/>
            </a:pPr>
            <a:r>
              <a:rPr lang="en-US"/>
              <a:t>Ground-based</a:t>
            </a:r>
          </a:p>
        </p:txBody>
      </p:sp>
      <p:sp>
        <p:nvSpPr>
          <p:cNvPr id="333827" name="Rectangle 3"/>
          <p:cNvSpPr>
            <a:spLocks noGrp="1" noChangeArrowheads="1"/>
          </p:cNvSpPr>
          <p:nvPr>
            <p:ph type="body" idx="1"/>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pPr>
              <a:defRPr/>
            </a:pPr>
            <a:endParaRPr lang="en-US"/>
          </a:p>
        </p:txBody>
      </p:sp>
      <p:sp>
        <p:nvSpPr>
          <p:cNvPr id="333828" name="Rectangle 4"/>
          <p:cNvSpPr>
            <a:spLocks noChangeArrowheads="1"/>
          </p:cNvSpPr>
          <p:nvPr/>
        </p:nvSpPr>
        <p:spPr bwMode="auto">
          <a:xfrm>
            <a:off x="0" y="0"/>
            <a:ext cx="9144000" cy="6858000"/>
          </a:xfrm>
          <a:prstGeom prst="rect">
            <a:avLst/>
          </a:prstGeom>
          <a:solidFill>
            <a:schemeClr val="tx2"/>
          </a:solidFill>
          <a:ln w="12700">
            <a:solidFill>
              <a:schemeClr val="tx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3200" b="0"/>
          </a:p>
        </p:txBody>
      </p:sp>
      <p:sp>
        <p:nvSpPr>
          <p:cNvPr id="333829" name="Rectangle 5"/>
          <p:cNvSpPr>
            <a:spLocks noChangeArrowheads="1"/>
          </p:cNvSpPr>
          <p:nvPr/>
        </p:nvSpPr>
        <p:spPr bwMode="auto">
          <a:xfrm>
            <a:off x="1454150" y="0"/>
            <a:ext cx="7239000" cy="1143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b"/>
          <a:lstStyle/>
          <a:p>
            <a:pPr algn="ctr">
              <a:defRPr/>
            </a:pPr>
            <a:r>
              <a:rPr lang="en-US" sz="3200" b="0">
                <a:solidFill>
                  <a:schemeClr val="bg1"/>
                </a:solidFill>
                <a:latin typeface="Helvetica" charset="0"/>
              </a:rPr>
              <a:t>Astrophysical targets </a:t>
            </a:r>
            <a:br>
              <a:rPr lang="en-US" sz="3200" b="0">
                <a:solidFill>
                  <a:schemeClr val="bg1"/>
                </a:solidFill>
                <a:latin typeface="Helvetica" charset="0"/>
              </a:rPr>
            </a:br>
            <a:r>
              <a:rPr lang="en-US" sz="3200" b="0">
                <a:solidFill>
                  <a:schemeClr val="bg1"/>
                </a:solidFill>
                <a:latin typeface="Helvetica" charset="0"/>
              </a:rPr>
              <a:t>for ground-based detectors</a:t>
            </a:r>
          </a:p>
        </p:txBody>
      </p:sp>
      <p:grpSp>
        <p:nvGrpSpPr>
          <p:cNvPr id="61446" name="Group 6"/>
          <p:cNvGrpSpPr>
            <a:grpSpLocks/>
          </p:cNvGrpSpPr>
          <p:nvPr/>
        </p:nvGrpSpPr>
        <p:grpSpPr bwMode="auto">
          <a:xfrm>
            <a:off x="5132388" y="3935413"/>
            <a:ext cx="2089150" cy="2601912"/>
            <a:chOff x="3662" y="886"/>
            <a:chExt cx="1316" cy="1639"/>
          </a:xfrm>
        </p:grpSpPr>
        <p:pic>
          <p:nvPicPr>
            <p:cNvPr id="3338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2" y="886"/>
              <a:ext cx="1316" cy="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3832" name="Rectangle 8"/>
            <p:cNvSpPr>
              <a:spLocks noChangeArrowheads="1"/>
            </p:cNvSpPr>
            <p:nvPr/>
          </p:nvSpPr>
          <p:spPr bwMode="auto">
            <a:xfrm>
              <a:off x="3751" y="2371"/>
              <a:ext cx="101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000" b="0">
                  <a:solidFill>
                    <a:schemeClr val="bg1"/>
                  </a:solidFill>
                </a:rPr>
                <a:t>Casey Reed, Penn State </a:t>
              </a:r>
            </a:p>
          </p:txBody>
        </p:sp>
      </p:grpSp>
      <p:grpSp>
        <p:nvGrpSpPr>
          <p:cNvPr id="61447" name="Group 9"/>
          <p:cNvGrpSpPr>
            <a:grpSpLocks/>
          </p:cNvGrpSpPr>
          <p:nvPr/>
        </p:nvGrpSpPr>
        <p:grpSpPr bwMode="auto">
          <a:xfrm>
            <a:off x="309563" y="1330325"/>
            <a:ext cx="4248150" cy="2698750"/>
            <a:chOff x="351" y="922"/>
            <a:chExt cx="2676" cy="1700"/>
          </a:xfrm>
        </p:grpSpPr>
        <p:grpSp>
          <p:nvGrpSpPr>
            <p:cNvPr id="61455" name="Group 10"/>
            <p:cNvGrpSpPr>
              <a:grpSpLocks/>
            </p:cNvGrpSpPr>
            <p:nvPr/>
          </p:nvGrpSpPr>
          <p:grpSpPr bwMode="auto">
            <a:xfrm>
              <a:off x="351" y="922"/>
              <a:ext cx="1541" cy="1700"/>
              <a:chOff x="597" y="933"/>
              <a:chExt cx="1541" cy="1700"/>
            </a:xfrm>
          </p:grpSpPr>
          <p:pic>
            <p:nvPicPr>
              <p:cNvPr id="33383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933"/>
                <a:ext cx="1514" cy="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3836" name="Text Box 12"/>
              <p:cNvSpPr txBox="1">
                <a:spLocks noChangeArrowheads="1"/>
              </p:cNvSpPr>
              <p:nvPr/>
            </p:nvSpPr>
            <p:spPr bwMode="auto">
              <a:xfrm>
                <a:off x="597" y="2479"/>
                <a:ext cx="90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b="0">
                    <a:solidFill>
                      <a:schemeClr val="bg1"/>
                    </a:solidFill>
                  </a:rPr>
                  <a:t>Credit: AEI, CCT, LSU</a:t>
                </a:r>
              </a:p>
            </p:txBody>
          </p:sp>
        </p:grpSp>
        <p:sp>
          <p:nvSpPr>
            <p:cNvPr id="333837" name="Text Box 13"/>
            <p:cNvSpPr txBox="1">
              <a:spLocks noChangeArrowheads="1"/>
            </p:cNvSpPr>
            <p:nvPr/>
          </p:nvSpPr>
          <p:spPr bwMode="auto">
            <a:xfrm>
              <a:off x="1896" y="945"/>
              <a:ext cx="1131" cy="1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0" i="1" dirty="0">
                  <a:solidFill>
                    <a:schemeClr val="bg1"/>
                  </a:solidFill>
                </a:rPr>
                <a:t>Coalescing Binary Systems</a:t>
              </a:r>
            </a:p>
            <a:p>
              <a:pPr>
                <a:lnSpc>
                  <a:spcPct val="70000"/>
                </a:lnSpc>
                <a:spcBef>
                  <a:spcPct val="50000"/>
                </a:spcBef>
                <a:buFontTx/>
                <a:buChar char="•"/>
                <a:defRPr/>
              </a:pPr>
              <a:r>
                <a:rPr lang="en-US" sz="1800" b="0" dirty="0">
                  <a:solidFill>
                    <a:schemeClr val="bg1"/>
                  </a:solidFill>
                </a:rPr>
                <a:t> Neutron stars, low mass black holes, and NS/BS systems</a:t>
              </a:r>
            </a:p>
          </p:txBody>
        </p:sp>
      </p:grpSp>
      <p:pic>
        <p:nvPicPr>
          <p:cNvPr id="333839"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3638" y="1398588"/>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3841" name="Text Box 17"/>
          <p:cNvSpPr txBox="1">
            <a:spLocks noChangeArrowheads="1"/>
          </p:cNvSpPr>
          <p:nvPr/>
        </p:nvSpPr>
        <p:spPr bwMode="auto">
          <a:xfrm>
            <a:off x="7115175" y="1412875"/>
            <a:ext cx="1901825" cy="192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1800" b="0" i="1" dirty="0">
                <a:solidFill>
                  <a:schemeClr val="bg1"/>
                </a:solidFill>
                <a:latin typeface="Arial"/>
              </a:rPr>
              <a:t>‘</a:t>
            </a:r>
            <a:r>
              <a:rPr lang="en-US" sz="1800" b="0" i="1" dirty="0">
                <a:solidFill>
                  <a:schemeClr val="bg1"/>
                </a:solidFill>
              </a:rPr>
              <a:t>Bursts</a:t>
            </a:r>
            <a:r>
              <a:rPr lang="ja-JP" altLang="en-US" sz="1800" b="0" i="1" dirty="0">
                <a:solidFill>
                  <a:schemeClr val="bg1"/>
                </a:solidFill>
                <a:latin typeface="Arial"/>
              </a:rPr>
              <a:t>’</a:t>
            </a:r>
            <a:endParaRPr lang="en-US" sz="1800" b="0" i="1" dirty="0">
              <a:solidFill>
                <a:schemeClr val="bg1"/>
              </a:solidFill>
            </a:endParaRPr>
          </a:p>
          <a:p>
            <a:pPr>
              <a:lnSpc>
                <a:spcPct val="80000"/>
              </a:lnSpc>
              <a:spcBef>
                <a:spcPct val="50000"/>
              </a:spcBef>
              <a:buFontTx/>
              <a:buChar char="•"/>
              <a:defRPr/>
            </a:pPr>
            <a:r>
              <a:rPr lang="en-US" sz="1600" b="0" dirty="0">
                <a:solidFill>
                  <a:schemeClr val="bg1"/>
                </a:solidFill>
              </a:rPr>
              <a:t> galactic asymmetric core collapse supernovae</a:t>
            </a:r>
          </a:p>
          <a:p>
            <a:pPr>
              <a:lnSpc>
                <a:spcPct val="80000"/>
              </a:lnSpc>
              <a:spcBef>
                <a:spcPct val="50000"/>
              </a:spcBef>
              <a:buFontTx/>
              <a:buChar char="•"/>
              <a:defRPr/>
            </a:pPr>
            <a:r>
              <a:rPr lang="en-US" sz="1600" b="0" dirty="0">
                <a:solidFill>
                  <a:schemeClr val="bg1"/>
                </a:solidFill>
              </a:rPr>
              <a:t> cosmic strings</a:t>
            </a:r>
          </a:p>
          <a:p>
            <a:pPr>
              <a:lnSpc>
                <a:spcPct val="80000"/>
              </a:lnSpc>
              <a:spcBef>
                <a:spcPct val="50000"/>
              </a:spcBef>
              <a:buFontTx/>
              <a:buChar char="•"/>
              <a:defRPr/>
            </a:pPr>
            <a:r>
              <a:rPr lang="en-US" sz="1600" b="0" dirty="0">
                <a:solidFill>
                  <a:schemeClr val="bg1"/>
                </a:solidFill>
              </a:rPr>
              <a:t> </a:t>
            </a:r>
            <a:r>
              <a:rPr lang="en-US" sz="1600" b="0" dirty="0">
                <a:solidFill>
                  <a:srgbClr val="FF0000"/>
                </a:solidFill>
              </a:rPr>
              <a:t>??? </a:t>
            </a:r>
          </a:p>
        </p:txBody>
      </p:sp>
      <p:grpSp>
        <p:nvGrpSpPr>
          <p:cNvPr id="61450" name="Group 19"/>
          <p:cNvGrpSpPr>
            <a:grpSpLocks/>
          </p:cNvGrpSpPr>
          <p:nvPr/>
        </p:nvGrpSpPr>
        <p:grpSpPr bwMode="auto">
          <a:xfrm>
            <a:off x="454025" y="4202113"/>
            <a:ext cx="2355850" cy="1830387"/>
            <a:chOff x="797" y="2880"/>
            <a:chExt cx="1484" cy="1153"/>
          </a:xfrm>
        </p:grpSpPr>
        <p:pic>
          <p:nvPicPr>
            <p:cNvPr id="333844"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 y="2880"/>
              <a:ext cx="1484" cy="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3845" name="Rectangle 21"/>
            <p:cNvSpPr>
              <a:spLocks noChangeArrowheads="1"/>
            </p:cNvSpPr>
            <p:nvPr/>
          </p:nvSpPr>
          <p:spPr bwMode="auto">
            <a:xfrm>
              <a:off x="847" y="3879"/>
              <a:ext cx="115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000" b="0">
                  <a:solidFill>
                    <a:schemeClr val="bg1"/>
                  </a:solidFill>
                </a:rPr>
                <a:t>NASA/WMAP Science Team </a:t>
              </a:r>
            </a:p>
          </p:txBody>
        </p:sp>
      </p:grpSp>
      <p:sp>
        <p:nvSpPr>
          <p:cNvPr id="333846" name="Text Box 22"/>
          <p:cNvSpPr txBox="1">
            <a:spLocks noChangeArrowheads="1"/>
          </p:cNvSpPr>
          <p:nvPr/>
        </p:nvSpPr>
        <p:spPr bwMode="auto">
          <a:xfrm>
            <a:off x="2860675" y="3854450"/>
            <a:ext cx="1993900" cy="291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0" i="1" dirty="0">
                <a:solidFill>
                  <a:schemeClr val="bg1"/>
                </a:solidFill>
              </a:rPr>
              <a:t>Stochastic GWs</a:t>
            </a:r>
          </a:p>
          <a:p>
            <a:pPr>
              <a:lnSpc>
                <a:spcPct val="80000"/>
              </a:lnSpc>
              <a:spcBef>
                <a:spcPct val="50000"/>
              </a:spcBef>
              <a:buFontTx/>
              <a:buChar char="•"/>
              <a:defRPr/>
            </a:pPr>
            <a:r>
              <a:rPr lang="en-US" sz="1600" b="0" dirty="0">
                <a:solidFill>
                  <a:schemeClr val="bg1"/>
                </a:solidFill>
              </a:rPr>
              <a:t>Incoherent background from primordial GWs or an ensemble of </a:t>
            </a:r>
            <a:r>
              <a:rPr lang="en-US" sz="1600" b="0" dirty="0" err="1">
                <a:solidFill>
                  <a:schemeClr val="bg1"/>
                </a:solidFill>
              </a:rPr>
              <a:t>unphased</a:t>
            </a:r>
            <a:r>
              <a:rPr lang="en-US" sz="1600" b="0" dirty="0">
                <a:solidFill>
                  <a:schemeClr val="bg1"/>
                </a:solidFill>
              </a:rPr>
              <a:t> sources </a:t>
            </a:r>
          </a:p>
          <a:p>
            <a:pPr>
              <a:lnSpc>
                <a:spcPct val="80000"/>
              </a:lnSpc>
              <a:spcBef>
                <a:spcPct val="50000"/>
              </a:spcBef>
              <a:buFontTx/>
              <a:buChar char="•"/>
              <a:defRPr/>
            </a:pPr>
            <a:r>
              <a:rPr lang="en-US" sz="1600" b="0" dirty="0">
                <a:solidFill>
                  <a:schemeClr val="bg1"/>
                </a:solidFill>
              </a:rPr>
              <a:t> primordial GWs unlikely to detect, but can bound in the 10-10000 Hz range</a:t>
            </a:r>
          </a:p>
          <a:p>
            <a:pPr>
              <a:lnSpc>
                <a:spcPct val="80000"/>
              </a:lnSpc>
              <a:spcBef>
                <a:spcPct val="50000"/>
              </a:spcBef>
              <a:buFontTx/>
              <a:buChar char="•"/>
              <a:defRPr/>
            </a:pPr>
            <a:endParaRPr lang="en-US" sz="1600" b="0" dirty="0">
              <a:solidFill>
                <a:schemeClr val="bg1"/>
              </a:solidFill>
            </a:endParaRPr>
          </a:p>
        </p:txBody>
      </p:sp>
      <p:sp>
        <p:nvSpPr>
          <p:cNvPr id="333847" name="Text Box 23"/>
          <p:cNvSpPr txBox="1">
            <a:spLocks noChangeArrowheads="1"/>
          </p:cNvSpPr>
          <p:nvPr/>
        </p:nvSpPr>
        <p:spPr bwMode="auto">
          <a:xfrm>
            <a:off x="7231063" y="3919538"/>
            <a:ext cx="1912937"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0" i="1" dirty="0">
                <a:solidFill>
                  <a:schemeClr val="bg1"/>
                </a:solidFill>
              </a:rPr>
              <a:t>Continuous Sources</a:t>
            </a:r>
          </a:p>
          <a:p>
            <a:pPr>
              <a:lnSpc>
                <a:spcPct val="90000"/>
              </a:lnSpc>
              <a:spcBef>
                <a:spcPct val="50000"/>
              </a:spcBef>
              <a:buFontTx/>
              <a:buChar char="•"/>
              <a:defRPr/>
            </a:pPr>
            <a:r>
              <a:rPr lang="en-US" sz="1800" b="0" dirty="0">
                <a:solidFill>
                  <a:schemeClr val="bg1"/>
                </a:solidFill>
              </a:rPr>
              <a:t> Spinning neutron stars</a:t>
            </a:r>
          </a:p>
          <a:p>
            <a:pPr>
              <a:lnSpc>
                <a:spcPct val="90000"/>
              </a:lnSpc>
              <a:spcBef>
                <a:spcPct val="50000"/>
              </a:spcBef>
              <a:buFontTx/>
              <a:buChar char="•"/>
              <a:defRPr/>
            </a:pPr>
            <a:r>
              <a:rPr lang="en-US" sz="1800" b="0" dirty="0">
                <a:solidFill>
                  <a:schemeClr val="bg1"/>
                </a:solidFill>
              </a:rPr>
              <a:t> probe crustal deformations, </a:t>
            </a:r>
            <a:r>
              <a:rPr lang="ja-JP" altLang="en-US" sz="1800" b="0" dirty="0">
                <a:solidFill>
                  <a:schemeClr val="bg1"/>
                </a:solidFill>
                <a:latin typeface="Arial"/>
              </a:rPr>
              <a:t>‘</a:t>
            </a:r>
            <a:r>
              <a:rPr lang="en-US" altLang="ja-JP" sz="1800" b="0" dirty="0">
                <a:solidFill>
                  <a:schemeClr val="bg1"/>
                </a:solidFill>
                <a:latin typeface="Arial"/>
              </a:rPr>
              <a:t>EOS, </a:t>
            </a:r>
            <a:r>
              <a:rPr lang="en-US" sz="1800" b="0" dirty="0" err="1">
                <a:solidFill>
                  <a:schemeClr val="bg1"/>
                </a:solidFill>
              </a:rPr>
              <a:t>quarki</a:t>
            </a:r>
            <a:r>
              <a:rPr lang="en-US" sz="1800" b="0" dirty="0">
                <a:solidFill>
                  <a:schemeClr val="bg1"/>
                </a:solidFill>
              </a:rPr>
              <a:t>-ness</a:t>
            </a:r>
            <a:r>
              <a:rPr lang="ja-JP" altLang="en-US" sz="1800" b="0" dirty="0">
                <a:solidFill>
                  <a:schemeClr val="bg1"/>
                </a:solidFill>
                <a:latin typeface="Arial"/>
              </a:rPr>
              <a:t>’</a:t>
            </a:r>
            <a:endParaRPr lang="en-US" sz="1800" b="0" dirty="0">
              <a:solidFill>
                <a:schemeClr val="bg1"/>
              </a:solidFill>
            </a:endParaRPr>
          </a:p>
        </p:txBody>
      </p:sp>
    </p:spTree>
    <p:extLst>
      <p:ext uri="{BB962C8B-B14F-4D97-AF65-F5344CB8AC3E}">
        <p14:creationId xmlns:p14="http://schemas.microsoft.com/office/powerpoint/2010/main" val="25061195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75000"/>
                <a:lumOff val="25000"/>
              </a:schemeClr>
            </a:gs>
            <a:gs pos="100000">
              <a:schemeClr val="tx2"/>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Observations of the Universe, so far …</a:t>
            </a:r>
            <a:endParaRPr lang="en-US" dirty="0">
              <a:solidFill>
                <a:srgbClr val="FFFFFF"/>
              </a:solidFill>
            </a:endParaRPr>
          </a:p>
        </p:txBody>
      </p:sp>
      <p:sp>
        <p:nvSpPr>
          <p:cNvPr id="7" name="Content Placeholder 6"/>
          <p:cNvSpPr>
            <a:spLocks noGrp="1"/>
          </p:cNvSpPr>
          <p:nvPr>
            <p:ph idx="1"/>
          </p:nvPr>
        </p:nvSpPr>
        <p:spPr/>
        <p:txBody>
          <a:bodyPr/>
          <a:lstStyle/>
          <a:p>
            <a:pPr>
              <a:buClrTx/>
            </a:pPr>
            <a:r>
              <a:rPr lang="en-US" dirty="0" smtClean="0">
                <a:solidFill>
                  <a:srgbClr val="FFFFFF"/>
                </a:solidFill>
              </a:rPr>
              <a:t>Electromagnetic</a:t>
            </a:r>
          </a:p>
          <a:p>
            <a:pPr>
              <a:buClrTx/>
            </a:pPr>
            <a:r>
              <a:rPr lang="en-US" dirty="0" smtClean="0">
                <a:solidFill>
                  <a:srgbClr val="FFFFFF"/>
                </a:solidFill>
              </a:rPr>
              <a:t>Cosmic rays</a:t>
            </a:r>
          </a:p>
          <a:p>
            <a:pPr>
              <a:buClrTx/>
            </a:pPr>
            <a:r>
              <a:rPr lang="en-US" dirty="0" smtClean="0">
                <a:solidFill>
                  <a:srgbClr val="FFFFFF"/>
                </a:solidFill>
              </a:rPr>
              <a:t>Neutrinos</a:t>
            </a:r>
            <a:endParaRPr lang="en-US" dirty="0">
              <a:solidFill>
                <a:srgbClr val="FFFFFF"/>
              </a:solidFill>
            </a:endParaRPr>
          </a:p>
        </p:txBody>
      </p:sp>
      <p:pic>
        <p:nvPicPr>
          <p:cNvPr id="3" name="Picture 2" descr="1627663_dd0f92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447800"/>
            <a:ext cx="3886200" cy="2914650"/>
          </a:xfrm>
          <a:prstGeom prst="rect">
            <a:avLst/>
          </a:prstGeom>
        </p:spPr>
      </p:pic>
      <p:pic>
        <p:nvPicPr>
          <p:cNvPr id="4" name="Picture 3" descr="Protonshow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429000"/>
            <a:ext cx="4107744" cy="3124200"/>
          </a:xfrm>
          <a:prstGeom prst="rect">
            <a:avLst/>
          </a:prstGeom>
        </p:spPr>
      </p:pic>
      <p:pic>
        <p:nvPicPr>
          <p:cNvPr id="5" name="Picture 4" descr="Hubble_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3657600"/>
            <a:ext cx="4343400" cy="2895600"/>
          </a:xfrm>
          <a:prstGeom prst="rect">
            <a:avLst/>
          </a:prstGeom>
        </p:spPr>
      </p:pic>
      <p:sp>
        <p:nvSpPr>
          <p:cNvPr id="8" name="TextBox 7"/>
          <p:cNvSpPr txBox="1"/>
          <p:nvPr/>
        </p:nvSpPr>
        <p:spPr>
          <a:xfrm>
            <a:off x="4572000" y="6172200"/>
            <a:ext cx="3810000" cy="338554"/>
          </a:xfrm>
          <a:prstGeom prst="rect">
            <a:avLst/>
          </a:prstGeom>
          <a:noFill/>
        </p:spPr>
        <p:txBody>
          <a:bodyPr wrap="square" rtlCol="0">
            <a:spAutoFit/>
          </a:bodyPr>
          <a:lstStyle/>
          <a:p>
            <a:r>
              <a:rPr lang="en-US" sz="1600" dirty="0" smtClean="0">
                <a:solidFill>
                  <a:srgbClr val="000000"/>
                </a:solidFill>
              </a:rPr>
              <a:t>Image credit: NASA</a:t>
            </a:r>
            <a:endParaRPr lang="en-US" sz="1600" dirty="0">
              <a:solidFill>
                <a:srgbClr val="000000"/>
              </a:solidFill>
            </a:endParaRPr>
          </a:p>
        </p:txBody>
      </p:sp>
      <p:sp>
        <p:nvSpPr>
          <p:cNvPr id="9" name="TextBox 8"/>
          <p:cNvSpPr txBox="1"/>
          <p:nvPr/>
        </p:nvSpPr>
        <p:spPr>
          <a:xfrm>
            <a:off x="228600" y="6248400"/>
            <a:ext cx="3200400" cy="461665"/>
          </a:xfrm>
          <a:prstGeom prst="rect">
            <a:avLst/>
          </a:prstGeom>
          <a:noFill/>
        </p:spPr>
        <p:txBody>
          <a:bodyPr wrap="square" rtlCol="0">
            <a:spAutoFit/>
          </a:bodyPr>
          <a:lstStyle/>
          <a:p>
            <a:r>
              <a:rPr lang="en-US" sz="1200" dirty="0" smtClean="0">
                <a:solidFill>
                  <a:srgbClr val="FFFFFF"/>
                </a:solidFill>
              </a:rPr>
              <a:t>Image credit: </a:t>
            </a:r>
            <a:r>
              <a:rPr lang="en-US" sz="1200" dirty="0">
                <a:solidFill>
                  <a:srgbClr val="FFFFFF"/>
                </a:solidFill>
              </a:rPr>
              <a:t>Sergio </a:t>
            </a:r>
            <a:r>
              <a:rPr lang="en-US" sz="1200" dirty="0" err="1" smtClean="0">
                <a:solidFill>
                  <a:srgbClr val="FFFFFF"/>
                </a:solidFill>
              </a:rPr>
              <a:t>Sciutto</a:t>
            </a:r>
            <a:r>
              <a:rPr lang="en-US" sz="1200" dirty="0" smtClean="0">
                <a:solidFill>
                  <a:srgbClr val="FFFFFF"/>
                </a:solidFill>
              </a:rPr>
              <a:t>, </a:t>
            </a:r>
            <a:r>
              <a:rPr lang="en-US" sz="1200" dirty="0">
                <a:solidFill>
                  <a:srgbClr val="FFFFFF"/>
                </a:solidFill>
              </a:rPr>
              <a:t>Universidad </a:t>
            </a:r>
            <a:r>
              <a:rPr lang="en-US" sz="1200" dirty="0" err="1">
                <a:solidFill>
                  <a:srgbClr val="FFFFFF"/>
                </a:solidFill>
              </a:rPr>
              <a:t>Nacional</a:t>
            </a:r>
            <a:r>
              <a:rPr lang="en-US" sz="1200" dirty="0">
                <a:solidFill>
                  <a:srgbClr val="FFFFFF"/>
                </a:solidFill>
              </a:rPr>
              <a:t> de La Plata</a:t>
            </a:r>
          </a:p>
        </p:txBody>
      </p:sp>
      <p:sp>
        <p:nvSpPr>
          <p:cNvPr id="10" name="TextBox 9"/>
          <p:cNvSpPr txBox="1"/>
          <p:nvPr/>
        </p:nvSpPr>
        <p:spPr>
          <a:xfrm>
            <a:off x="1143000" y="3505200"/>
            <a:ext cx="6858000" cy="830997"/>
          </a:xfrm>
          <a:prstGeom prst="rect">
            <a:avLst/>
          </a:prstGeom>
          <a:solidFill>
            <a:srgbClr val="FFFF00"/>
          </a:solidFill>
          <a:ln>
            <a:solidFill>
              <a:schemeClr val="tx2"/>
            </a:solidFill>
          </a:ln>
        </p:spPr>
        <p:txBody>
          <a:bodyPr wrap="square" rtlCol="0">
            <a:spAutoFit/>
          </a:bodyPr>
          <a:lstStyle/>
          <a:p>
            <a:pPr algn="ctr"/>
            <a:r>
              <a:rPr lang="en-US" b="1" dirty="0" smtClean="0">
                <a:solidFill>
                  <a:schemeClr val="tx2"/>
                </a:solidFill>
                <a:latin typeface="+mn-lt"/>
              </a:rPr>
              <a:t>Gravitational waves are a radically different way to observe the Universe.</a:t>
            </a:r>
            <a:endParaRPr lang="en-US" b="1" dirty="0">
              <a:solidFill>
                <a:schemeClr val="tx2"/>
              </a:solidFill>
              <a:latin typeface="+mn-lt"/>
            </a:endParaRPr>
          </a:p>
        </p:txBody>
      </p:sp>
    </p:spTree>
    <p:extLst>
      <p:ext uri="{BB962C8B-B14F-4D97-AF65-F5344CB8AC3E}">
        <p14:creationId xmlns:p14="http://schemas.microsoft.com/office/powerpoint/2010/main" val="2187017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WillTell_Sho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pic>
        <p:nvPicPr>
          <p:cNvPr id="5" name="Content Placeholder 4" descr="Dublin_Philharmonic_Orchestra_performing_Tchaikovsky's_Symphony_No_4_in_Charlotte,_North_Carolina.jpg"/>
          <p:cNvPicPr>
            <a:picLocks noGrp="1" noChangeAspect="1"/>
          </p:cNvPicPr>
          <p:nvPr>
            <p:ph idx="1"/>
          </p:nvPr>
        </p:nvPicPr>
        <p:blipFill>
          <a:blip r:embed="rId5">
            <a:extLst>
              <a:ext uri="{28A0092B-C50C-407E-A947-70E740481C1C}">
                <a14:useLocalDpi xmlns:a14="http://schemas.microsoft.com/office/drawing/2010/main" val="0"/>
              </a:ext>
            </a:extLst>
          </a:blip>
          <a:srcRect t="10307" b="10307"/>
          <a:stretch>
            <a:fillRect/>
          </a:stretch>
        </p:blipFill>
        <p:spPr>
          <a:xfrm>
            <a:off x="-1583267" y="-76200"/>
            <a:ext cx="13241867" cy="7010400"/>
          </a:xfrm>
        </p:spPr>
      </p:pic>
    </p:spTree>
    <p:extLst>
      <p:ext uri="{BB962C8B-B14F-4D97-AF65-F5344CB8AC3E}">
        <p14:creationId xmlns:p14="http://schemas.microsoft.com/office/powerpoint/2010/main" val="2601223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055"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41986" name="Text Placeholder 2"/>
          <p:cNvSpPr>
            <a:spLocks noGrp="1"/>
          </p:cNvSpPr>
          <p:nvPr>
            <p:ph type="body" sz="half" idx="1"/>
          </p:nvPr>
        </p:nvSpPr>
        <p:spPr bwMode="auto">
          <a:xfrm>
            <a:off x="234950" y="1676400"/>
            <a:ext cx="548005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Clr>
                <a:schemeClr val="bg1"/>
              </a:buClr>
            </a:pPr>
            <a:r>
              <a:rPr lang="en-US" sz="2000" b="1" dirty="0">
                <a:solidFill>
                  <a:srgbClr val="FFFFFF"/>
                </a:solidFill>
                <a:latin typeface="Helvetica" charset="0"/>
                <a:ea typeface="ＭＳ Ｐゴシック" charset="0"/>
              </a:rPr>
              <a:t>Fundamental Physics</a:t>
            </a:r>
          </a:p>
          <a:p>
            <a:pPr lvl="1">
              <a:buClr>
                <a:schemeClr val="bg1"/>
              </a:buClr>
            </a:pPr>
            <a:r>
              <a:rPr lang="en-US" sz="1600" i="1" dirty="0">
                <a:solidFill>
                  <a:srgbClr val="FFFFFF"/>
                </a:solidFill>
                <a:latin typeface="Helvetica" charset="0"/>
                <a:ea typeface="ＭＳ Ｐゴシック" charset="0"/>
              </a:rPr>
              <a:t>Is General Relativity the correct theory of gravity?</a:t>
            </a:r>
          </a:p>
          <a:p>
            <a:pPr lvl="1">
              <a:buClr>
                <a:schemeClr val="bg1"/>
              </a:buClr>
            </a:pPr>
            <a:r>
              <a:rPr lang="en-US" sz="1600" i="1" dirty="0">
                <a:solidFill>
                  <a:srgbClr val="FFFFFF"/>
                </a:solidFill>
                <a:latin typeface="Helvetica" charset="0"/>
                <a:ea typeface="ＭＳ Ｐゴシック" charset="0"/>
              </a:rPr>
              <a:t>How does matter behave under extreme conditions?</a:t>
            </a:r>
          </a:p>
          <a:p>
            <a:pPr lvl="1">
              <a:buClr>
                <a:schemeClr val="bg1"/>
              </a:buClr>
            </a:pPr>
            <a:r>
              <a:rPr lang="en-US" sz="1600" i="1" dirty="0">
                <a:solidFill>
                  <a:srgbClr val="FFFFFF"/>
                </a:solidFill>
                <a:latin typeface="Helvetica" charset="0"/>
                <a:ea typeface="ＭＳ Ｐゴシック" charset="0"/>
              </a:rPr>
              <a:t>Are black holes truly bald?</a:t>
            </a:r>
          </a:p>
          <a:p>
            <a:pPr>
              <a:buClr>
                <a:schemeClr val="tx2"/>
              </a:buClr>
            </a:pPr>
            <a:r>
              <a:rPr lang="en-US" sz="2000" b="1" dirty="0">
                <a:solidFill>
                  <a:schemeClr val="tx2"/>
                </a:solidFill>
                <a:latin typeface="Helvetica" charset="0"/>
                <a:ea typeface="ＭＳ Ｐゴシック" charset="0"/>
              </a:rPr>
              <a:t>Astrophysics, Astronomy, Cosmology</a:t>
            </a:r>
          </a:p>
          <a:p>
            <a:pPr lvl="1">
              <a:buClr>
                <a:schemeClr val="tx2"/>
              </a:buClr>
            </a:pPr>
            <a:r>
              <a:rPr lang="en-US" sz="1600" i="1" dirty="0">
                <a:solidFill>
                  <a:schemeClr val="tx2"/>
                </a:solidFill>
                <a:latin typeface="Helvetica" charset="0"/>
                <a:ea typeface="ＭＳ Ｐゴシック" charset="0"/>
              </a:rPr>
              <a:t>Do compact binary mergers cause GRBs?</a:t>
            </a:r>
          </a:p>
          <a:p>
            <a:pPr lvl="1">
              <a:buClr>
                <a:schemeClr val="tx2"/>
              </a:buClr>
            </a:pPr>
            <a:r>
              <a:rPr lang="en-US" sz="1600" i="1" dirty="0">
                <a:solidFill>
                  <a:schemeClr val="tx2"/>
                </a:solidFill>
                <a:latin typeface="Helvetica" charset="0"/>
                <a:ea typeface="ＭＳ Ｐゴシック" charset="0"/>
              </a:rPr>
              <a:t>What is the supernova mechanism in core-collapse of massive stars?</a:t>
            </a:r>
          </a:p>
          <a:p>
            <a:pPr lvl="1">
              <a:buClr>
                <a:schemeClr val="tx2"/>
              </a:buClr>
            </a:pPr>
            <a:r>
              <a:rPr lang="en-US" sz="1600" i="1" dirty="0">
                <a:solidFill>
                  <a:schemeClr val="tx2"/>
                </a:solidFill>
                <a:latin typeface="Helvetica" charset="0"/>
                <a:ea typeface="ＭＳ Ｐゴシック" charset="0"/>
              </a:rPr>
              <a:t>How many low mass black holes are there in the universe?</a:t>
            </a:r>
          </a:p>
          <a:p>
            <a:pPr lvl="1">
              <a:buClr>
                <a:schemeClr val="tx2"/>
              </a:buClr>
            </a:pPr>
            <a:r>
              <a:rPr lang="en-US" sz="1600" i="1" dirty="0">
                <a:solidFill>
                  <a:schemeClr val="tx2"/>
                </a:solidFill>
                <a:latin typeface="Helvetica" charset="0"/>
                <a:ea typeface="ＭＳ Ｐゴシック" charset="0"/>
              </a:rPr>
              <a:t>Do intermediate mass black holes exist?</a:t>
            </a:r>
          </a:p>
          <a:p>
            <a:pPr lvl="1">
              <a:buClr>
                <a:schemeClr val="tx2"/>
              </a:buClr>
            </a:pPr>
            <a:r>
              <a:rPr lang="en-US" sz="1600" i="1" dirty="0">
                <a:solidFill>
                  <a:schemeClr val="tx2"/>
                </a:solidFill>
                <a:latin typeface="Helvetica" charset="0"/>
                <a:ea typeface="ＭＳ Ｐゴシック" charset="0"/>
              </a:rPr>
              <a:t>How bumpy are neutron stars?</a:t>
            </a:r>
          </a:p>
          <a:p>
            <a:pPr lvl="1">
              <a:buClr>
                <a:schemeClr val="tx2"/>
              </a:buClr>
            </a:pPr>
            <a:r>
              <a:rPr lang="en-US" sz="1600" i="1" dirty="0">
                <a:solidFill>
                  <a:schemeClr val="tx2"/>
                </a:solidFill>
                <a:latin typeface="Helvetica" charset="0"/>
                <a:ea typeface="ＭＳ Ｐゴシック" charset="0"/>
              </a:rPr>
              <a:t>Is there a primordial gravitational-wave residue?</a:t>
            </a:r>
          </a:p>
          <a:p>
            <a:pPr lvl="1">
              <a:buClr>
                <a:schemeClr val="tx2"/>
              </a:buClr>
            </a:pPr>
            <a:r>
              <a:rPr lang="en-US" sz="1600" i="1" dirty="0" smtClean="0">
                <a:solidFill>
                  <a:schemeClr val="tx2"/>
                </a:solidFill>
                <a:latin typeface="Helvetica" charset="0"/>
                <a:ea typeface="ＭＳ Ｐゴシック" charset="0"/>
              </a:rPr>
              <a:t>Can </a:t>
            </a:r>
            <a:r>
              <a:rPr lang="en-US" sz="1600" i="1" dirty="0">
                <a:solidFill>
                  <a:schemeClr val="tx2"/>
                </a:solidFill>
                <a:latin typeface="Helvetica" charset="0"/>
                <a:ea typeface="ＭＳ Ｐゴシック" charset="0"/>
              </a:rPr>
              <a:t>binary </a:t>
            </a:r>
            <a:r>
              <a:rPr lang="en-US" sz="1600" i="1" dirty="0" err="1">
                <a:solidFill>
                  <a:schemeClr val="tx2"/>
                </a:solidFill>
                <a:latin typeface="Helvetica" charset="0"/>
                <a:ea typeface="ＭＳ Ｐゴシック" charset="0"/>
              </a:rPr>
              <a:t>inspirals</a:t>
            </a:r>
            <a:r>
              <a:rPr lang="en-US" sz="1600" i="1" dirty="0">
                <a:solidFill>
                  <a:schemeClr val="tx2"/>
                </a:solidFill>
                <a:latin typeface="Helvetica" charset="0"/>
                <a:ea typeface="ＭＳ Ｐゴシック" charset="0"/>
              </a:rPr>
              <a:t> be used as “standard sirens” to measure the local Hubble parameter?</a:t>
            </a:r>
          </a:p>
          <a:p>
            <a:pPr lvl="1">
              <a:buClr>
                <a:schemeClr val="bg1"/>
              </a:buClr>
            </a:pPr>
            <a:endParaRPr lang="en-US" sz="1600" dirty="0">
              <a:solidFill>
                <a:schemeClr val="bg1"/>
              </a:solidFill>
              <a:latin typeface="Helvetica" charset="0"/>
              <a:ea typeface="ＭＳ Ｐゴシック" charset="0"/>
            </a:endParaRPr>
          </a:p>
          <a:p>
            <a:pPr lvl="1">
              <a:buClr>
                <a:schemeClr val="bg1"/>
              </a:buClr>
            </a:pPr>
            <a:endParaRPr lang="en-US" sz="1600" i="1" dirty="0">
              <a:solidFill>
                <a:schemeClr val="bg1"/>
              </a:solidFill>
              <a:latin typeface="Helvetica" charset="0"/>
              <a:ea typeface="ＭＳ Ｐゴシック" charset="0"/>
            </a:endParaRPr>
          </a:p>
          <a:p>
            <a:pPr lvl="1">
              <a:buClr>
                <a:schemeClr val="bg1"/>
              </a:buClr>
            </a:pPr>
            <a:endParaRPr lang="en-US" sz="1600" dirty="0">
              <a:solidFill>
                <a:schemeClr val="bg1"/>
              </a:solidFill>
              <a:latin typeface="Helvetica" charset="0"/>
              <a:ea typeface="ＭＳ Ｐゴシック" charset="0"/>
            </a:endParaRPr>
          </a:p>
        </p:txBody>
      </p:sp>
      <p:sp>
        <p:nvSpPr>
          <p:cNvPr id="6" name="Slide Number Placeholder 5"/>
          <p:cNvSpPr>
            <a:spLocks noGrp="1"/>
          </p:cNvSpPr>
          <p:nvPr>
            <p:ph type="sldNum" sz="quarter" idx="11"/>
          </p:nvPr>
        </p:nvSpPr>
        <p:spPr/>
        <p:txBody>
          <a:bodyPr/>
          <a:lstStyle/>
          <a:p>
            <a:pPr>
              <a:defRPr/>
            </a:pPr>
            <a:fld id="{7CD11C2C-9213-7F4D-B9D3-6EC30570BD56}" type="slidenum">
              <a:rPr lang="en-US" smtClean="0"/>
              <a:pPr>
                <a:defRPr/>
              </a:pPr>
              <a:t>18</a:t>
            </a:fld>
            <a:endParaRPr lang="en-US"/>
          </a:p>
        </p:txBody>
      </p:sp>
      <p:sp>
        <p:nvSpPr>
          <p:cNvPr id="41988" name="TextBox 10"/>
          <p:cNvSpPr txBox="1">
            <a:spLocks noChangeArrowheads="1"/>
          </p:cNvSpPr>
          <p:nvPr/>
        </p:nvSpPr>
        <p:spPr bwMode="auto">
          <a:xfrm>
            <a:off x="7105650" y="6330950"/>
            <a:ext cx="1831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800" b="0">
                <a:solidFill>
                  <a:schemeClr val="tx2"/>
                </a:solidFill>
              </a:rPr>
              <a:t>Credit: LIGO Scientific Collaboration</a:t>
            </a:r>
          </a:p>
        </p:txBody>
      </p:sp>
      <p:grpSp>
        <p:nvGrpSpPr>
          <p:cNvPr id="41989" name="Group 17"/>
          <p:cNvGrpSpPr>
            <a:grpSpLocks/>
          </p:cNvGrpSpPr>
          <p:nvPr/>
        </p:nvGrpSpPr>
        <p:grpSpPr bwMode="auto">
          <a:xfrm>
            <a:off x="6373813" y="1185863"/>
            <a:ext cx="2228850" cy="2012950"/>
            <a:chOff x="6373282" y="1185331"/>
            <a:chExt cx="2228850" cy="2014023"/>
          </a:xfrm>
        </p:grpSpPr>
        <p:grpSp>
          <p:nvGrpSpPr>
            <p:cNvPr id="41997" name="Group 9"/>
            <p:cNvGrpSpPr>
              <a:grpSpLocks/>
            </p:cNvGrpSpPr>
            <p:nvPr/>
          </p:nvGrpSpPr>
          <p:grpSpPr bwMode="auto">
            <a:xfrm>
              <a:off x="6373282" y="1205687"/>
              <a:ext cx="2220383" cy="1993667"/>
              <a:chOff x="6381750" y="1358677"/>
              <a:chExt cx="2007454" cy="1993667"/>
            </a:xfrm>
          </p:grpSpPr>
          <p:pic>
            <p:nvPicPr>
              <p:cNvPr id="41999"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3248" y="1358677"/>
                <a:ext cx="1945956" cy="1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0" name="TextBox 8"/>
              <p:cNvSpPr txBox="1">
                <a:spLocks noChangeArrowheads="1"/>
              </p:cNvSpPr>
              <p:nvPr/>
            </p:nvSpPr>
            <p:spPr bwMode="auto">
              <a:xfrm>
                <a:off x="6381750" y="3136900"/>
                <a:ext cx="1287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800" b="0">
                    <a:solidFill>
                      <a:schemeClr val="bg1"/>
                    </a:solidFill>
                  </a:rPr>
                  <a:t>Image credit: W. Benger</a:t>
                </a:r>
              </a:p>
            </p:txBody>
          </p:sp>
        </p:grpSp>
        <p:sp>
          <p:nvSpPr>
            <p:cNvPr id="41998" name="TextBox 13"/>
            <p:cNvSpPr txBox="1">
              <a:spLocks noChangeArrowheads="1"/>
            </p:cNvSpPr>
            <p:nvPr/>
          </p:nvSpPr>
          <p:spPr bwMode="auto">
            <a:xfrm>
              <a:off x="6383861" y="1185331"/>
              <a:ext cx="22182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000">
                  <a:solidFill>
                    <a:schemeClr val="bg1"/>
                  </a:solidFill>
                </a:rPr>
                <a:t>Black Hole Merger and Ringdown</a:t>
              </a:r>
            </a:p>
          </p:txBody>
        </p:sp>
      </p:grpSp>
      <p:grpSp>
        <p:nvGrpSpPr>
          <p:cNvPr id="41990" name="Group 18"/>
          <p:cNvGrpSpPr>
            <a:grpSpLocks/>
          </p:cNvGrpSpPr>
          <p:nvPr/>
        </p:nvGrpSpPr>
        <p:grpSpPr bwMode="auto">
          <a:xfrm>
            <a:off x="6167438" y="3259138"/>
            <a:ext cx="2486025" cy="1704975"/>
            <a:chOff x="6167260" y="3258792"/>
            <a:chExt cx="2486231" cy="1704970"/>
          </a:xfrm>
        </p:grpSpPr>
        <p:pic>
          <p:nvPicPr>
            <p:cNvPr id="4199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7260" y="3258792"/>
              <a:ext cx="2486231" cy="16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4"/>
            <p:cNvSpPr txBox="1">
              <a:spLocks noChangeArrowheads="1"/>
            </p:cNvSpPr>
            <p:nvPr/>
          </p:nvSpPr>
          <p:spPr bwMode="auto">
            <a:xfrm>
              <a:off x="6197594" y="3301998"/>
              <a:ext cx="22182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000">
                  <a:solidFill>
                    <a:schemeClr val="bg1"/>
                  </a:solidFill>
                </a:rPr>
                <a:t>Neutron Star Formation</a:t>
              </a:r>
            </a:p>
          </p:txBody>
        </p:sp>
        <p:sp>
          <p:nvSpPr>
            <p:cNvPr id="41996" name="Rectangle 15"/>
            <p:cNvSpPr>
              <a:spLocks noChangeArrowheads="1"/>
            </p:cNvSpPr>
            <p:nvPr/>
          </p:nvSpPr>
          <p:spPr bwMode="auto">
            <a:xfrm>
              <a:off x="6178453" y="4748318"/>
              <a:ext cx="10951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b="0">
                  <a:solidFill>
                    <a:schemeClr val="bg1"/>
                  </a:solidFill>
                </a:rPr>
                <a:t>Image credit: NASA</a:t>
              </a:r>
            </a:p>
          </p:txBody>
        </p:sp>
      </p:grpSp>
      <p:grpSp>
        <p:nvGrpSpPr>
          <p:cNvPr id="41991" name="Group 20"/>
          <p:cNvGrpSpPr>
            <a:grpSpLocks/>
          </p:cNvGrpSpPr>
          <p:nvPr/>
        </p:nvGrpSpPr>
        <p:grpSpPr bwMode="auto">
          <a:xfrm>
            <a:off x="5788025" y="5002213"/>
            <a:ext cx="3222625" cy="1666875"/>
            <a:chOff x="5788369" y="5002312"/>
            <a:chExt cx="3222734" cy="1666105"/>
          </a:xfrm>
        </p:grpSpPr>
        <p:pic>
          <p:nvPicPr>
            <p:cNvPr id="4199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8369" y="5053969"/>
              <a:ext cx="3222734" cy="161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Rectangle 19"/>
            <p:cNvSpPr>
              <a:spLocks noChangeArrowheads="1"/>
            </p:cNvSpPr>
            <p:nvPr/>
          </p:nvSpPr>
          <p:spPr bwMode="auto">
            <a:xfrm>
              <a:off x="6020697" y="5002312"/>
              <a:ext cx="14101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chemeClr val="tx2"/>
                  </a:solidFill>
                </a:rPr>
                <a:t>GW Upper limit map</a:t>
              </a:r>
            </a:p>
          </p:txBody>
        </p:sp>
      </p:grpSp>
      <p:sp>
        <p:nvSpPr>
          <p:cNvPr id="3" name="Title 2"/>
          <p:cNvSpPr>
            <a:spLocks noGrp="1"/>
          </p:cNvSpPr>
          <p:nvPr>
            <p:ph type="title"/>
          </p:nvPr>
        </p:nvSpPr>
        <p:spPr/>
        <p:txBody>
          <a:bodyPr/>
          <a:lstStyle/>
          <a:p>
            <a:r>
              <a:rPr lang="en-US" dirty="0">
                <a:solidFill>
                  <a:srgbClr val="FFFFFF"/>
                </a:solidFill>
              </a:rPr>
              <a:t>Some Questions Gravitational Waves May Answer</a:t>
            </a:r>
          </a:p>
        </p:txBody>
      </p:sp>
    </p:spTree>
    <p:extLst>
      <p:ext uri="{BB962C8B-B14F-4D97-AF65-F5344CB8AC3E}">
        <p14:creationId xmlns:p14="http://schemas.microsoft.com/office/powerpoint/2010/main" val="13267190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pPr>
              <a:defRPr/>
            </a:pPr>
            <a:r>
              <a:rPr lang="en-US" sz="3200" dirty="0" smtClean="0">
                <a:cs typeface="+mj-cs"/>
              </a:rPr>
              <a:t>How do you build a device to detect ripples in the surface of space?</a:t>
            </a:r>
          </a:p>
        </p:txBody>
      </p:sp>
      <p:pic>
        <p:nvPicPr>
          <p:cNvPr id="31748" name="Picture 5" descr="g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51075" y="1528763"/>
            <a:ext cx="4792663"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6200" y="1905000"/>
            <a:ext cx="2667000" cy="1200328"/>
          </a:xfrm>
          <a:prstGeom prst="rect">
            <a:avLst/>
          </a:prstGeom>
          <a:noFill/>
        </p:spPr>
        <p:txBody>
          <a:bodyPr wrap="square" rtlCol="0">
            <a:spAutoFit/>
          </a:bodyPr>
          <a:lstStyle/>
          <a:p>
            <a:pPr algn="ctr"/>
            <a:r>
              <a:rPr lang="en-US" dirty="0" smtClean="0">
                <a:latin typeface="+mn-lt"/>
              </a:rPr>
              <a:t>Illustration of a GW propagating into the board</a:t>
            </a:r>
            <a:endParaRPr lang="en-US" dirty="0">
              <a:latin typeface="+mn-lt"/>
            </a:endParaRPr>
          </a:p>
        </p:txBody>
      </p:sp>
      <p:sp>
        <p:nvSpPr>
          <p:cNvPr id="9" name="TextBox 8"/>
          <p:cNvSpPr txBox="1"/>
          <p:nvPr/>
        </p:nvSpPr>
        <p:spPr>
          <a:xfrm>
            <a:off x="2590800" y="6172200"/>
            <a:ext cx="4114800" cy="461665"/>
          </a:xfrm>
          <a:prstGeom prst="rect">
            <a:avLst/>
          </a:prstGeom>
          <a:noFill/>
        </p:spPr>
        <p:txBody>
          <a:bodyPr wrap="square" rtlCol="0">
            <a:spAutoFit/>
          </a:bodyPr>
          <a:lstStyle/>
          <a:p>
            <a:pPr algn="ctr"/>
            <a:r>
              <a:rPr lang="en-US" dirty="0" smtClean="0">
                <a:latin typeface="+mn-lt"/>
              </a:rPr>
              <a:t>Has a </a:t>
            </a:r>
            <a:r>
              <a:rPr lang="en-US" dirty="0" err="1" smtClean="0">
                <a:latin typeface="+mn-lt"/>
              </a:rPr>
              <a:t>quadrupolar</a:t>
            </a:r>
            <a:r>
              <a:rPr lang="en-US" dirty="0" smtClean="0">
                <a:latin typeface="+mn-lt"/>
              </a:rPr>
              <a:t> moment</a:t>
            </a:r>
            <a:endParaRPr lang="en-US" dirty="0">
              <a:latin typeface="+mn-lt"/>
            </a:endParaRPr>
          </a:p>
        </p:txBody>
      </p:sp>
      <p:sp>
        <p:nvSpPr>
          <p:cNvPr id="10" name="TextBox 9"/>
          <p:cNvSpPr txBox="1"/>
          <p:nvPr/>
        </p:nvSpPr>
        <p:spPr>
          <a:xfrm>
            <a:off x="6096000" y="1905000"/>
            <a:ext cx="2895600" cy="1200328"/>
          </a:xfrm>
          <a:prstGeom prst="rect">
            <a:avLst/>
          </a:prstGeom>
          <a:noFill/>
        </p:spPr>
        <p:txBody>
          <a:bodyPr wrap="square" rtlCol="0">
            <a:spAutoFit/>
          </a:bodyPr>
          <a:lstStyle/>
          <a:p>
            <a:pPr algn="ctr"/>
            <a:r>
              <a:rPr lang="en-US" dirty="0" smtClean="0">
                <a:latin typeface="+mn-lt"/>
              </a:rPr>
              <a:t>Stretches in one direction, shrinks in the other</a:t>
            </a:r>
            <a:endParaRPr lang="en-US" dirty="0">
              <a:latin typeface="+mn-lt"/>
            </a:endParaRPr>
          </a:p>
        </p:txBody>
      </p:sp>
      <p:sp>
        <p:nvSpPr>
          <p:cNvPr id="11" name="TextBox 10"/>
          <p:cNvSpPr txBox="1"/>
          <p:nvPr/>
        </p:nvSpPr>
        <p:spPr>
          <a:xfrm>
            <a:off x="2057400" y="4876800"/>
            <a:ext cx="5105400" cy="523220"/>
          </a:xfrm>
          <a:prstGeom prst="rect">
            <a:avLst/>
          </a:prstGeom>
          <a:solidFill>
            <a:srgbClr val="FFFF00"/>
          </a:solidFill>
          <a:ln>
            <a:solidFill>
              <a:schemeClr val="tx2"/>
            </a:solidFill>
          </a:ln>
        </p:spPr>
        <p:txBody>
          <a:bodyPr wrap="square" rtlCol="0">
            <a:spAutoFit/>
          </a:bodyPr>
          <a:lstStyle/>
          <a:p>
            <a:pPr algn="ctr"/>
            <a:r>
              <a:rPr lang="en-US" sz="2800" dirty="0" smtClean="0">
                <a:solidFill>
                  <a:schemeClr val="tx2"/>
                </a:solidFill>
                <a:latin typeface="+mn-lt"/>
              </a:rPr>
              <a:t>How would you measure this?</a:t>
            </a:r>
            <a:endParaRPr lang="en-US" sz="2800" baseline="30000" dirty="0">
              <a:solidFill>
                <a:schemeClr val="tx2"/>
              </a:solidFill>
              <a:latin typeface="+mn-lt"/>
            </a:endParaRPr>
          </a:p>
        </p:txBody>
      </p:sp>
    </p:spTree>
    <p:extLst>
      <p:ext uri="{BB962C8B-B14F-4D97-AF65-F5344CB8AC3E}">
        <p14:creationId xmlns:p14="http://schemas.microsoft.com/office/powerpoint/2010/main" val="1799120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Einstein Simplified</a:t>
            </a:r>
            <a:endParaRPr lang="en-US" dirty="0"/>
          </a:p>
        </p:txBody>
      </p:sp>
      <p:sp>
        <p:nvSpPr>
          <p:cNvPr id="4" name="Slide Number Placeholder 3"/>
          <p:cNvSpPr>
            <a:spLocks noGrp="1"/>
          </p:cNvSpPr>
          <p:nvPr>
            <p:ph type="sldNum" sz="quarter" idx="11"/>
          </p:nvPr>
        </p:nvSpPr>
        <p:spPr/>
        <p:txBody>
          <a:bodyPr/>
          <a:lstStyle/>
          <a:p>
            <a:pPr>
              <a:defRPr/>
            </a:pPr>
            <a:fld id="{AE903C0F-7A22-384F-B255-7C6610BBD786}" type="slidenum">
              <a:rPr lang="en-US" smtClean="0"/>
              <a:pPr>
                <a:defRPr/>
              </a:pPr>
              <a:t>2</a:t>
            </a:fld>
            <a:endParaRPr lang="en-US"/>
          </a:p>
        </p:txBody>
      </p:sp>
      <p:graphicFrame>
        <p:nvGraphicFramePr>
          <p:cNvPr id="5" name="Object 3"/>
          <p:cNvGraphicFramePr>
            <a:graphicFrameLocks noGrp="1" noChangeAspect="1"/>
          </p:cNvGraphicFramePr>
          <p:nvPr>
            <p:ph idx="1"/>
            <p:extLst>
              <p:ext uri="{D42A27DB-BD31-4B8C-83A1-F6EECF244321}">
                <p14:modId xmlns:p14="http://schemas.microsoft.com/office/powerpoint/2010/main" val="753876585"/>
              </p:ext>
            </p:extLst>
          </p:nvPr>
        </p:nvGraphicFramePr>
        <p:xfrm>
          <a:off x="381000" y="0"/>
          <a:ext cx="8534400" cy="6873148"/>
        </p:xfrm>
        <a:graphic>
          <a:graphicData uri="http://schemas.openxmlformats.org/presentationml/2006/ole">
            <mc:AlternateContent xmlns:mc="http://schemas.openxmlformats.org/markup-compatibility/2006">
              <mc:Choice xmlns:v="urn:schemas-microsoft-com:vml" Requires="v">
                <p:oleObj spid="_x0000_s163938" name="Photo Editor Photo" r:id="rId3" imgW="11580952" imgH="9326277" progId="MSPhotoEd.3">
                  <p:embed/>
                </p:oleObj>
              </mc:Choice>
              <mc:Fallback>
                <p:oleObj name="Photo Editor Photo" r:id="rId3" imgW="11580952" imgH="932627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8534400" cy="687314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296292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rgbClr val="FFFFFF"/>
            </a:gs>
          </a:gsLst>
          <a:lin ang="5400000" scaled="0"/>
          <a:tileRect/>
        </a:gradFill>
        <a:effectLst/>
      </p:bgPr>
    </p:bg>
    <p:spTree>
      <p:nvGrpSpPr>
        <p:cNvPr id="1" name=""/>
        <p:cNvGrpSpPr/>
        <p:nvPr/>
      </p:nvGrpSpPr>
      <p:grpSpPr>
        <a:xfrm>
          <a:off x="0" y="0"/>
          <a:ext cx="0" cy="0"/>
          <a:chOff x="0" y="0"/>
          <a:chExt cx="0" cy="0"/>
        </a:xfrm>
      </p:grpSpPr>
      <p:pic>
        <p:nvPicPr>
          <p:cNvPr id="14" name="Picture 2" descr="C:\Current\Presentations\Dinnertalk\Blairatholl\michInf1.jpg"/>
          <p:cNvPicPr>
            <a:picLocks noChangeAspect="1" noChangeArrowheads="1"/>
          </p:cNvPicPr>
          <p:nvPr/>
        </p:nvPicPr>
        <p:blipFill rotWithShape="1">
          <a:blip r:embed="rId3">
            <a:extLst>
              <a:ext uri="{28A0092B-C50C-407E-A947-70E740481C1C}">
                <a14:useLocalDpi xmlns:a14="http://schemas.microsoft.com/office/drawing/2010/main" val="0"/>
              </a:ext>
            </a:extLst>
          </a:blip>
          <a:srcRect l="7246" t="12045" r="8450" b="7342"/>
          <a:stretch/>
        </p:blipFill>
        <p:spPr bwMode="auto">
          <a:xfrm>
            <a:off x="1905000" y="228600"/>
            <a:ext cx="5590083" cy="6248400"/>
          </a:xfrm>
          <a:prstGeom prst="rect">
            <a:avLst/>
          </a:prstGeom>
          <a:noFill/>
          <a:effectLst>
            <a:outerShdw blurRad="552450" dist="139700" dir="2700000" sx="102000" sy="102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6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rgbClr val="FFFFFF"/>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239000" cy="1143000"/>
          </a:xfrm>
        </p:spPr>
        <p:txBody>
          <a:bodyPr/>
          <a:lstStyle/>
          <a:p>
            <a:r>
              <a:rPr lang="en-US" dirty="0">
                <a:solidFill>
                  <a:srgbClr val="FFFFFF"/>
                </a:solidFill>
              </a:rPr>
              <a:t>Michelson </a:t>
            </a:r>
            <a:r>
              <a:rPr lang="en-US" dirty="0" smtClean="0">
                <a:solidFill>
                  <a:srgbClr val="FFFFFF"/>
                </a:solidFill>
              </a:rPr>
              <a:t>Interferometer</a:t>
            </a:r>
            <a:endParaRPr lang="en-US" dirty="0">
              <a:solidFill>
                <a:srgbClr val="FFFFFF"/>
              </a:solidFill>
            </a:endParaRPr>
          </a:p>
        </p:txBody>
      </p:sp>
      <p:sp>
        <p:nvSpPr>
          <p:cNvPr id="10" name="Rectangle 3"/>
          <p:cNvSpPr txBox="1">
            <a:spLocks noChangeArrowheads="1"/>
          </p:cNvSpPr>
          <p:nvPr/>
        </p:nvSpPr>
        <p:spPr>
          <a:xfrm>
            <a:off x="-18516" y="1109247"/>
            <a:ext cx="8552916"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GB" altLang="en-US" sz="2300" dirty="0" smtClean="0">
                <a:solidFill>
                  <a:srgbClr val="FFFFFF"/>
                </a:solidFill>
              </a:rPr>
              <a:t> </a:t>
            </a:r>
            <a:r>
              <a:rPr lang="en-GB" altLang="en-US" sz="2300" dirty="0" smtClean="0">
                <a:solidFill>
                  <a:srgbClr val="FF0000"/>
                </a:solidFill>
              </a:rPr>
              <a:t>Laser light</a:t>
            </a:r>
            <a:r>
              <a:rPr lang="en-GB" altLang="en-US" sz="2300" dirty="0" smtClean="0">
                <a:solidFill>
                  <a:srgbClr val="FFFFFF"/>
                </a:solidFill>
              </a:rPr>
              <a:t>: a ruler measuring tiny changes in arm length</a:t>
            </a:r>
          </a:p>
          <a:p>
            <a:pPr>
              <a:defRPr/>
            </a:pPr>
            <a:r>
              <a:rPr lang="en-GB" altLang="en-US" sz="2300" dirty="0" smtClean="0">
                <a:solidFill>
                  <a:srgbClr val="FFFFFF"/>
                </a:solidFill>
              </a:rPr>
              <a:t> Change in the phase of the light </a:t>
            </a:r>
            <a:r>
              <a:rPr lang="en-GB" altLang="en-US" sz="2300" dirty="0" smtClean="0">
                <a:solidFill>
                  <a:srgbClr val="FFFFFF"/>
                </a:solidFill>
                <a:ea typeface="Wingdings"/>
                <a:cs typeface="Wingdings"/>
                <a:sym typeface="Wingdings"/>
              </a:rPr>
              <a:t></a:t>
            </a:r>
            <a:r>
              <a:rPr lang="en-GB" altLang="en-US" sz="2300" dirty="0">
                <a:solidFill>
                  <a:srgbClr val="FFFFFF"/>
                </a:solidFill>
                <a:sym typeface="Wingdings"/>
              </a:rPr>
              <a:t> </a:t>
            </a:r>
            <a:r>
              <a:rPr lang="en-GB" altLang="en-US" sz="2300" dirty="0" smtClean="0">
                <a:solidFill>
                  <a:srgbClr val="FFFFFF"/>
                </a:solidFill>
                <a:sym typeface="Wingdings"/>
              </a:rPr>
              <a:t>change in output power</a:t>
            </a:r>
            <a:endParaRPr lang="en-GB" altLang="en-US" sz="2300" dirty="0" smtClean="0">
              <a:solidFill>
                <a:srgbClr val="FFFFFF"/>
              </a:solidFill>
            </a:endParaRPr>
          </a:p>
          <a:p>
            <a:pPr marL="0" indent="0">
              <a:buFontTx/>
              <a:buNone/>
              <a:defRPr/>
            </a:pPr>
            <a:endParaRPr lang="en-GB" altLang="en-US" sz="1800" dirty="0" smtClean="0"/>
          </a:p>
          <a:p>
            <a:pPr marL="457200" lvl="1" indent="0">
              <a:buFont typeface="Times New Roman" pitchFamily="18" charset="0"/>
              <a:buNone/>
              <a:defRPr/>
            </a:pPr>
            <a:endParaRPr lang="en-GB" altLang="en-US" dirty="0" smtClean="0"/>
          </a:p>
        </p:txBody>
      </p:sp>
    </p:spTree>
    <p:extLst>
      <p:ext uri="{BB962C8B-B14F-4D97-AF65-F5344CB8AC3E}">
        <p14:creationId xmlns:p14="http://schemas.microsoft.com/office/powerpoint/2010/main" val="2823607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pPr>
              <a:defRPr/>
            </a:pPr>
            <a:r>
              <a:rPr lang="en-US" sz="3200" dirty="0" smtClean="0">
                <a:cs typeface="+mj-cs"/>
              </a:rPr>
              <a:t>Gravitational Wave Transducer:</a:t>
            </a:r>
            <a:br>
              <a:rPr lang="en-US" sz="3200" dirty="0" smtClean="0">
                <a:cs typeface="+mj-cs"/>
              </a:rPr>
            </a:br>
            <a:r>
              <a:rPr lang="en-US" sz="3200" dirty="0" smtClean="0">
                <a:cs typeface="+mj-cs"/>
              </a:rPr>
              <a:t>The Michelson Interferometer</a:t>
            </a:r>
          </a:p>
        </p:txBody>
      </p:sp>
      <p:pic>
        <p:nvPicPr>
          <p:cNvPr id="31748" name="Picture 5" descr="g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51075" y="1528763"/>
            <a:ext cx="4792663"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868" name="Picture 4" descr="layou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908175"/>
            <a:ext cx="5614988"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95600" y="5791200"/>
            <a:ext cx="3810000" cy="830997"/>
          </a:xfrm>
          <a:prstGeom prst="rect">
            <a:avLst/>
          </a:prstGeom>
          <a:noFill/>
        </p:spPr>
        <p:txBody>
          <a:bodyPr wrap="square" rtlCol="0">
            <a:spAutoFit/>
          </a:bodyPr>
          <a:lstStyle/>
          <a:p>
            <a:pPr algn="ctr"/>
            <a:r>
              <a:rPr lang="en-US" dirty="0" smtClean="0">
                <a:latin typeface="+mn-lt"/>
              </a:rPr>
              <a:t>Converts strain into a voltage on the sensor</a:t>
            </a:r>
            <a:endParaRPr lang="en-US" dirty="0">
              <a:latin typeface="+mn-lt"/>
            </a:endParaRPr>
          </a:p>
        </p:txBody>
      </p:sp>
      <p:sp>
        <p:nvSpPr>
          <p:cNvPr id="11" name="TextBox 10"/>
          <p:cNvSpPr txBox="1"/>
          <p:nvPr/>
        </p:nvSpPr>
        <p:spPr>
          <a:xfrm>
            <a:off x="6172200" y="1828800"/>
            <a:ext cx="2819400" cy="707886"/>
          </a:xfrm>
          <a:prstGeom prst="rect">
            <a:avLst/>
          </a:prstGeom>
          <a:noFill/>
        </p:spPr>
        <p:txBody>
          <a:bodyPr wrap="square" rtlCol="0">
            <a:spAutoFit/>
          </a:bodyPr>
          <a:lstStyle/>
          <a:p>
            <a:pPr algn="ctr"/>
            <a:r>
              <a:rPr lang="en-US" sz="4000" dirty="0" smtClean="0">
                <a:solidFill>
                  <a:srgbClr val="FFFFFF"/>
                </a:solidFill>
              </a:rPr>
              <a:t>ΔL = </a:t>
            </a:r>
            <a:r>
              <a:rPr lang="en-US" sz="4000" dirty="0" smtClean="0"/>
              <a:t>h </a:t>
            </a:r>
            <a:r>
              <a:rPr lang="en-US" sz="4000" dirty="0" smtClean="0">
                <a:solidFill>
                  <a:schemeClr val="bg1"/>
                </a:solidFill>
              </a:rPr>
              <a:t>× L</a:t>
            </a:r>
            <a:endParaRPr lang="en-US" sz="4000" dirty="0">
              <a:solidFill>
                <a:schemeClr val="bg1"/>
              </a:solidFill>
            </a:endParaRPr>
          </a:p>
        </p:txBody>
      </p:sp>
      <p:sp>
        <p:nvSpPr>
          <p:cNvPr id="9" name="TextBox 8"/>
          <p:cNvSpPr txBox="1"/>
          <p:nvPr/>
        </p:nvSpPr>
        <p:spPr>
          <a:xfrm>
            <a:off x="6172200" y="1828800"/>
            <a:ext cx="2819400" cy="707886"/>
          </a:xfrm>
          <a:prstGeom prst="rect">
            <a:avLst/>
          </a:prstGeom>
          <a:noFill/>
        </p:spPr>
        <p:txBody>
          <a:bodyPr wrap="square" rtlCol="0">
            <a:spAutoFit/>
          </a:bodyPr>
          <a:lstStyle/>
          <a:p>
            <a:pPr algn="ctr"/>
            <a:r>
              <a:rPr lang="en-US" sz="4000" dirty="0" smtClean="0">
                <a:solidFill>
                  <a:srgbClr val="FFFFFF"/>
                </a:solidFill>
              </a:rPr>
              <a:t>ΔL = h ×</a:t>
            </a:r>
            <a:r>
              <a:rPr lang="en-US" sz="4000" dirty="0" smtClean="0"/>
              <a:t> L</a:t>
            </a:r>
            <a:endParaRPr lang="en-US" sz="4000" dirty="0"/>
          </a:p>
        </p:txBody>
      </p:sp>
      <p:sp>
        <p:nvSpPr>
          <p:cNvPr id="10" name="TextBox 9"/>
          <p:cNvSpPr txBox="1"/>
          <p:nvPr/>
        </p:nvSpPr>
        <p:spPr>
          <a:xfrm>
            <a:off x="6172200" y="1828800"/>
            <a:ext cx="2819400" cy="707886"/>
          </a:xfrm>
          <a:prstGeom prst="rect">
            <a:avLst/>
          </a:prstGeom>
          <a:noFill/>
        </p:spPr>
        <p:txBody>
          <a:bodyPr wrap="square" rtlCol="0">
            <a:spAutoFit/>
          </a:bodyPr>
          <a:lstStyle/>
          <a:p>
            <a:pPr algn="ctr"/>
            <a:r>
              <a:rPr lang="en-US" sz="4000" dirty="0" smtClean="0"/>
              <a:t>ΔL = h × L</a:t>
            </a:r>
            <a:endParaRPr lang="en-US" sz="4000" dirty="0"/>
          </a:p>
        </p:txBody>
      </p:sp>
      <p:sp>
        <p:nvSpPr>
          <p:cNvPr id="12" name="TextBox 11"/>
          <p:cNvSpPr txBox="1"/>
          <p:nvPr/>
        </p:nvSpPr>
        <p:spPr>
          <a:xfrm>
            <a:off x="2057400" y="4876800"/>
            <a:ext cx="5105400" cy="523220"/>
          </a:xfrm>
          <a:prstGeom prst="rect">
            <a:avLst/>
          </a:prstGeom>
          <a:solidFill>
            <a:srgbClr val="FFFF00"/>
          </a:solidFill>
          <a:ln>
            <a:solidFill>
              <a:schemeClr val="tx2"/>
            </a:solidFill>
          </a:ln>
        </p:spPr>
        <p:txBody>
          <a:bodyPr wrap="square" rtlCol="0">
            <a:spAutoFit/>
          </a:bodyPr>
          <a:lstStyle/>
          <a:p>
            <a:pPr algn="ctr"/>
            <a:r>
              <a:rPr lang="en-US" sz="2800" dirty="0" smtClean="0">
                <a:solidFill>
                  <a:schemeClr val="tx2"/>
                </a:solidFill>
                <a:latin typeface="+mn-lt"/>
              </a:rPr>
              <a:t>Longer arms </a:t>
            </a:r>
            <a:r>
              <a:rPr lang="en-US" sz="2800" dirty="0" smtClean="0">
                <a:solidFill>
                  <a:schemeClr val="tx2"/>
                </a:solidFill>
                <a:latin typeface="Wingdings"/>
                <a:ea typeface="Wingdings"/>
                <a:cs typeface="Wingdings"/>
                <a:sym typeface="Wingdings"/>
              </a:rPr>
              <a:t></a:t>
            </a:r>
            <a:r>
              <a:rPr lang="en-US" sz="2800" dirty="0" smtClean="0">
                <a:solidFill>
                  <a:schemeClr val="tx2"/>
                </a:solidFill>
                <a:latin typeface="+mn-lt"/>
              </a:rPr>
              <a:t> bigger signal</a:t>
            </a:r>
            <a:endParaRPr lang="en-US" sz="2800" baseline="30000" dirty="0">
              <a:solidFill>
                <a:schemeClr val="tx2"/>
              </a:solidFill>
              <a:latin typeface="+mn-lt"/>
            </a:endParaRPr>
          </a:p>
        </p:txBody>
      </p:sp>
    </p:spTree>
    <p:extLst>
      <p:ext uri="{BB962C8B-B14F-4D97-AF65-F5344CB8AC3E}">
        <p14:creationId xmlns:p14="http://schemas.microsoft.com/office/powerpoint/2010/main" val="250034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0868"/>
                                        </p:tgtEl>
                                        <p:attrNameLst>
                                          <p:attrName>style.visibility</p:attrName>
                                        </p:attrNameLst>
                                      </p:cBhvr>
                                      <p:to>
                                        <p:strVal val="visible"/>
                                      </p:to>
                                    </p:set>
                                    <p:animEffect transition="in" filter="fade">
                                      <p:cBhvr>
                                        <p:cTn id="7" dur="2000"/>
                                        <p:tgtEl>
                                          <p:spTgt spid="42086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16200000" scaled="0"/>
          <a:tileRect/>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105400" y="4114800"/>
            <a:ext cx="3581400" cy="2395061"/>
          </a:xfrm>
          <a:prstGeom prst="rect">
            <a:avLst/>
          </a:prstGeom>
          <a:ln>
            <a:solidFill>
              <a:schemeClr val="tx2"/>
            </a:solidFill>
          </a:ln>
        </p:spPr>
      </p:pic>
      <p:sp>
        <p:nvSpPr>
          <p:cNvPr id="3" name="Content Placeholder 2"/>
          <p:cNvSpPr>
            <a:spLocks noGrp="1"/>
          </p:cNvSpPr>
          <p:nvPr>
            <p:ph idx="1"/>
          </p:nvPr>
        </p:nvSpPr>
        <p:spPr>
          <a:xfrm>
            <a:off x="304800" y="1676400"/>
            <a:ext cx="4114800" cy="4419600"/>
          </a:xfrm>
        </p:spPr>
        <p:txBody>
          <a:bodyPr>
            <a:normAutofit fontScale="92500" lnSpcReduction="10000"/>
          </a:bodyPr>
          <a:lstStyle/>
          <a:p>
            <a:pPr marL="0" indent="0">
              <a:buNone/>
            </a:pPr>
            <a:r>
              <a:rPr lang="en-US" b="1" dirty="0" smtClean="0">
                <a:solidFill>
                  <a:srgbClr val="FFFFFF"/>
                </a:solidFill>
              </a:rPr>
              <a:t>LIGO</a:t>
            </a:r>
          </a:p>
          <a:p>
            <a:pPr marL="91440" indent="0">
              <a:buNone/>
            </a:pPr>
            <a:r>
              <a:rPr lang="en-US" b="1" dirty="0" smtClean="0">
                <a:solidFill>
                  <a:srgbClr val="FFFFFF"/>
                </a:solidFill>
              </a:rPr>
              <a:t>1997</a:t>
            </a:r>
            <a:r>
              <a:rPr lang="en-US" dirty="0" smtClean="0">
                <a:solidFill>
                  <a:srgbClr val="FFFFFF"/>
                </a:solidFill>
              </a:rPr>
              <a:t>: Ground breaking on site and 4km arms</a:t>
            </a:r>
          </a:p>
          <a:p>
            <a:pPr marL="91440" indent="0">
              <a:buNone/>
            </a:pPr>
            <a:r>
              <a:rPr lang="en-US" b="1" dirty="0" smtClean="0">
                <a:solidFill>
                  <a:srgbClr val="FFFFFF"/>
                </a:solidFill>
              </a:rPr>
              <a:t>1997-2002: </a:t>
            </a:r>
            <a:r>
              <a:rPr lang="en-US" dirty="0" smtClean="0">
                <a:solidFill>
                  <a:srgbClr val="FFFFFF"/>
                </a:solidFill>
              </a:rPr>
              <a:t>Initial LIGO construction and commissioning</a:t>
            </a:r>
          </a:p>
          <a:p>
            <a:pPr marL="91440" indent="0">
              <a:buNone/>
            </a:pPr>
            <a:r>
              <a:rPr lang="en-US" b="1" dirty="0" smtClean="0">
                <a:solidFill>
                  <a:schemeClr val="tx2"/>
                </a:solidFill>
              </a:rPr>
              <a:t>2002</a:t>
            </a:r>
            <a:r>
              <a:rPr lang="en-US" dirty="0" smtClean="0">
                <a:solidFill>
                  <a:schemeClr val="tx2"/>
                </a:solidFill>
              </a:rPr>
              <a:t>: First science run</a:t>
            </a:r>
          </a:p>
          <a:p>
            <a:pPr marL="91440" indent="0">
              <a:buNone/>
            </a:pPr>
            <a:r>
              <a:rPr lang="en-US" b="1" dirty="0" smtClean="0">
                <a:solidFill>
                  <a:schemeClr val="tx2"/>
                </a:solidFill>
              </a:rPr>
              <a:t>2006-2007</a:t>
            </a:r>
            <a:r>
              <a:rPr lang="en-US" dirty="0" smtClean="0">
                <a:solidFill>
                  <a:schemeClr val="tx2"/>
                </a:solidFill>
              </a:rPr>
              <a:t>: Science run at full sensitivity</a:t>
            </a:r>
          </a:p>
          <a:p>
            <a:pPr marL="91440" indent="0">
              <a:buNone/>
            </a:pPr>
            <a:r>
              <a:rPr lang="en-US" b="1" dirty="0" smtClean="0">
                <a:solidFill>
                  <a:schemeClr val="tx2"/>
                </a:solidFill>
              </a:rPr>
              <a:t>2008</a:t>
            </a:r>
            <a:r>
              <a:rPr lang="en-US" dirty="0" smtClean="0">
                <a:solidFill>
                  <a:schemeClr val="tx2"/>
                </a:solidFill>
              </a:rPr>
              <a:t>: Enhanced LIGO</a:t>
            </a:r>
          </a:p>
          <a:p>
            <a:pPr marL="91440" indent="0">
              <a:buNone/>
            </a:pPr>
            <a:r>
              <a:rPr lang="en-US" b="1" dirty="0" smtClean="0">
                <a:solidFill>
                  <a:schemeClr val="tx2"/>
                </a:solidFill>
              </a:rPr>
              <a:t>2010</a:t>
            </a:r>
            <a:r>
              <a:rPr lang="en-US" dirty="0" smtClean="0">
                <a:solidFill>
                  <a:schemeClr val="tx2"/>
                </a:solidFill>
              </a:rPr>
              <a:t>: Advanced LIGO construction</a:t>
            </a:r>
          </a:p>
          <a:p>
            <a:endParaRPr lang="en-US" dirty="0"/>
          </a:p>
        </p:txBody>
      </p:sp>
      <p:pic>
        <p:nvPicPr>
          <p:cNvPr id="5" name="Picture 23" descr="lho_aerial_m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465386" cy="4876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rgbClr val="FFFFFF"/>
                </a:solidFill>
              </a:rPr>
              <a:t>The Laser Interferometer Gravitational Wave Observatory</a:t>
            </a:r>
            <a:endParaRPr lang="en-US" sz="2000" dirty="0">
              <a:solidFill>
                <a:srgbClr val="FFFFFF"/>
              </a:solidFill>
            </a:endParaRPr>
          </a:p>
        </p:txBody>
      </p:sp>
    </p:spTree>
    <p:extLst>
      <p:ext uri="{BB962C8B-B14F-4D97-AF65-F5344CB8AC3E}">
        <p14:creationId xmlns:p14="http://schemas.microsoft.com/office/powerpoint/2010/main" val="1554225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50000" y="50000"/>
                                    </p:animScale>
                                  </p:childTnLst>
                                </p:cTn>
                              </p:par>
                              <p:par>
                                <p:cTn id="7" presetID="0" presetClass="path" presetSubtype="0" accel="50000" decel="50000" fill="hold" nodeType="withEffect">
                                  <p:stCondLst>
                                    <p:cond delay="0"/>
                                  </p:stCondLst>
                                  <p:childTnLst>
                                    <p:animMotion origin="layout" path="M -3.88889E-6 1.11111E-6 L 0.22882 -0.18889 " pathEditMode="relative" rAng="0" ptsTypes="AA">
                                      <p:cBhvr>
                                        <p:cTn id="8" dur="2000" fill="hold"/>
                                        <p:tgtEl>
                                          <p:spTgt spid="5"/>
                                        </p:tgtEl>
                                        <p:attrNameLst>
                                          <p:attrName>ppt_x</p:attrName>
                                          <p:attrName>ppt_y</p:attrName>
                                        </p:attrNameLst>
                                      </p:cBhvr>
                                      <p:rCtr x="11441" y="-9444"/>
                                    </p:animMotion>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a:defRPr/>
            </a:pPr>
            <a:r>
              <a:rPr lang="en-US" dirty="0" smtClean="0"/>
              <a:t>LIGO Laboratory </a:t>
            </a:r>
            <a:endParaRPr lang="en-US" dirty="0"/>
          </a:p>
        </p:txBody>
      </p:sp>
      <p:pic>
        <p:nvPicPr>
          <p:cNvPr id="553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963" y="2176463"/>
            <a:ext cx="6211887" cy="397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43012" name="Group 3"/>
          <p:cNvGrpSpPr>
            <a:grpSpLocks/>
          </p:cNvGrpSpPr>
          <p:nvPr/>
        </p:nvGrpSpPr>
        <p:grpSpPr bwMode="auto">
          <a:xfrm>
            <a:off x="4583113" y="5295900"/>
            <a:ext cx="1581150" cy="1143000"/>
            <a:chOff x="5607051" y="2176581"/>
            <a:chExt cx="1581153" cy="1142094"/>
          </a:xfrm>
        </p:grpSpPr>
        <p:pic>
          <p:nvPicPr>
            <p:cNvPr id="43023" name="Picture 22" descr="llo_aer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7051" y="2176581"/>
              <a:ext cx="1581153" cy="114209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5320" name="Text Box 24"/>
            <p:cNvSpPr txBox="1">
              <a:spLocks noChangeArrowheads="1"/>
            </p:cNvSpPr>
            <p:nvPr/>
          </p:nvSpPr>
          <p:spPr bwMode="auto">
            <a:xfrm>
              <a:off x="5611813" y="2179753"/>
              <a:ext cx="1381128" cy="27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99"/>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dirty="0">
                  <a:solidFill>
                    <a:schemeClr val="bg1"/>
                  </a:solidFill>
                </a:rPr>
                <a:t>LIGO Livingston</a:t>
              </a:r>
            </a:p>
          </p:txBody>
        </p:sp>
      </p:grpSp>
      <p:pic>
        <p:nvPicPr>
          <p:cNvPr id="43013" name="Picture 23" descr="lho_aerial_m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538" y="1543050"/>
            <a:ext cx="1898650" cy="109378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5322" name="Text Box 26"/>
          <p:cNvSpPr txBox="1">
            <a:spLocks noChangeArrowheads="1"/>
          </p:cNvSpPr>
          <p:nvPr/>
        </p:nvSpPr>
        <p:spPr bwMode="auto">
          <a:xfrm>
            <a:off x="1120775" y="1427163"/>
            <a:ext cx="11938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99"/>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200" dirty="0">
              <a:solidFill>
                <a:srgbClr val="FF0000"/>
              </a:solidFill>
            </a:endParaRPr>
          </a:p>
          <a:p>
            <a:pPr>
              <a:defRPr/>
            </a:pPr>
            <a:r>
              <a:rPr lang="en-US" sz="1200" dirty="0">
                <a:solidFill>
                  <a:schemeClr val="bg1"/>
                </a:solidFill>
              </a:rPr>
              <a:t>LIGO Hanford</a:t>
            </a:r>
          </a:p>
          <a:p>
            <a:pPr>
              <a:defRPr/>
            </a:pPr>
            <a:endParaRPr lang="en-US" sz="1200" dirty="0">
              <a:solidFill>
                <a:schemeClr val="bg1"/>
              </a:solidFill>
            </a:endParaRPr>
          </a:p>
        </p:txBody>
      </p:sp>
      <p:sp>
        <p:nvSpPr>
          <p:cNvPr id="55325" name="Text Box 29"/>
          <p:cNvSpPr txBox="1">
            <a:spLocks noChangeArrowheads="1"/>
          </p:cNvSpPr>
          <p:nvPr/>
        </p:nvSpPr>
        <p:spPr bwMode="auto">
          <a:xfrm>
            <a:off x="3198813" y="1417638"/>
            <a:ext cx="3854450" cy="654050"/>
          </a:xfrm>
          <a:prstGeom prst="rect">
            <a:avLst/>
          </a:prstGeom>
          <a:noFill/>
          <a:ln w="127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chemeClr val="tx2"/>
                </a:solidFill>
              </a:rPr>
              <a:t>LIGO Observatories are operated </a:t>
            </a:r>
          </a:p>
          <a:p>
            <a:pPr>
              <a:defRPr/>
            </a:pPr>
            <a:r>
              <a:rPr lang="en-US" sz="1800">
                <a:solidFill>
                  <a:schemeClr val="tx2"/>
                </a:solidFill>
              </a:rPr>
              <a:t>by Caltech and MIT</a:t>
            </a:r>
          </a:p>
        </p:txBody>
      </p:sp>
      <p:sp>
        <p:nvSpPr>
          <p:cNvPr id="43016" name="TextBox 5"/>
          <p:cNvSpPr txBox="1">
            <a:spLocks noChangeArrowheads="1"/>
          </p:cNvSpPr>
          <p:nvPr/>
        </p:nvSpPr>
        <p:spPr bwMode="auto">
          <a:xfrm>
            <a:off x="1109663" y="4537075"/>
            <a:ext cx="1019175" cy="36988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800">
                <a:solidFill>
                  <a:schemeClr val="tx2"/>
                </a:solidFill>
              </a:rPr>
              <a:t>Caltech</a:t>
            </a:r>
          </a:p>
        </p:txBody>
      </p:sp>
      <p:sp>
        <p:nvSpPr>
          <p:cNvPr id="43017" name="TextBox 22"/>
          <p:cNvSpPr txBox="1">
            <a:spLocks noChangeArrowheads="1"/>
          </p:cNvSpPr>
          <p:nvPr/>
        </p:nvSpPr>
        <p:spPr bwMode="auto">
          <a:xfrm>
            <a:off x="7562850" y="3406775"/>
            <a:ext cx="582613" cy="36988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800">
                <a:solidFill>
                  <a:schemeClr val="tx2"/>
                </a:solidFill>
              </a:rPr>
              <a:t>MIT</a:t>
            </a:r>
          </a:p>
        </p:txBody>
      </p:sp>
      <p:sp>
        <p:nvSpPr>
          <p:cNvPr id="43018" name="Oval 1"/>
          <p:cNvSpPr>
            <a:spLocks noChangeArrowheads="1"/>
          </p:cNvSpPr>
          <p:nvPr/>
        </p:nvSpPr>
        <p:spPr bwMode="auto">
          <a:xfrm>
            <a:off x="2230438" y="2628900"/>
            <a:ext cx="295275" cy="29527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43019" name="Oval 17"/>
          <p:cNvSpPr>
            <a:spLocks noChangeArrowheads="1"/>
          </p:cNvSpPr>
          <p:nvPr/>
        </p:nvSpPr>
        <p:spPr bwMode="auto">
          <a:xfrm>
            <a:off x="5010150" y="4951413"/>
            <a:ext cx="295275" cy="29527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43020" name="Oval 19"/>
          <p:cNvSpPr>
            <a:spLocks noChangeArrowheads="1"/>
          </p:cNvSpPr>
          <p:nvPr/>
        </p:nvSpPr>
        <p:spPr bwMode="auto">
          <a:xfrm>
            <a:off x="7051675" y="3319463"/>
            <a:ext cx="295275" cy="29527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43021" name="Oval 23"/>
          <p:cNvSpPr>
            <a:spLocks noChangeArrowheads="1"/>
          </p:cNvSpPr>
          <p:nvPr/>
        </p:nvSpPr>
        <p:spPr bwMode="auto">
          <a:xfrm>
            <a:off x="2259013" y="4473575"/>
            <a:ext cx="295275" cy="29527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pic>
        <p:nvPicPr>
          <p:cNvPr id="4302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12038" y="1049338"/>
            <a:ext cx="1554162"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1093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problems</a:t>
            </a:r>
            <a:endParaRPr lang="en-US" dirty="0"/>
          </a:p>
        </p:txBody>
      </p:sp>
      <p:sp>
        <p:nvSpPr>
          <p:cNvPr id="4" name="Slide Number Placeholder 3"/>
          <p:cNvSpPr>
            <a:spLocks noGrp="1"/>
          </p:cNvSpPr>
          <p:nvPr>
            <p:ph type="sldNum" sz="quarter" idx="11"/>
          </p:nvPr>
        </p:nvSpPr>
        <p:spPr/>
        <p:txBody>
          <a:bodyPr/>
          <a:lstStyle/>
          <a:p>
            <a:pPr>
              <a:defRPr/>
            </a:pPr>
            <a:fld id="{AE903C0F-7A22-384F-B255-7C6610BBD786}" type="slidenum">
              <a:rPr lang="en-US" smtClean="0"/>
              <a:pPr>
                <a:defRPr/>
              </a:pPr>
              <a:t>25</a:t>
            </a:fld>
            <a:endParaRPr lang="en-US"/>
          </a:p>
        </p:txBody>
      </p:sp>
      <p:pic>
        <p:nvPicPr>
          <p:cNvPr id="5" name="Picture 4" descr="ligoh-t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447800"/>
            <a:ext cx="5080000" cy="3924300"/>
          </a:xfrm>
          <a:prstGeom prst="rect">
            <a:avLst/>
          </a:prstGeom>
        </p:spPr>
      </p:pic>
      <p:pic>
        <p:nvPicPr>
          <p:cNvPr id="7" name="Picture 6" descr="299225985_4d9ce8faf6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pic>
        <p:nvPicPr>
          <p:cNvPr id="8" name="Picture 7" descr="5055_20130109114726_20130109_100532a_weeds_01131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384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Livingston?</a:t>
            </a:r>
            <a:endParaRPr lang="en-US" dirty="0"/>
          </a:p>
        </p:txBody>
      </p:sp>
      <p:sp>
        <p:nvSpPr>
          <p:cNvPr id="4" name="Slide Number Placeholder 3"/>
          <p:cNvSpPr>
            <a:spLocks noGrp="1"/>
          </p:cNvSpPr>
          <p:nvPr>
            <p:ph type="sldNum" sz="quarter" idx="11"/>
          </p:nvPr>
        </p:nvSpPr>
        <p:spPr/>
        <p:txBody>
          <a:bodyPr/>
          <a:lstStyle/>
          <a:p>
            <a:pPr>
              <a:defRPr/>
            </a:pPr>
            <a:fld id="{AE903C0F-7A22-384F-B255-7C6610BBD786}" type="slidenum">
              <a:rPr lang="en-US" smtClean="0"/>
              <a:pPr>
                <a:defRPr/>
              </a:pPr>
              <a:t>26</a:t>
            </a:fld>
            <a:endParaRPr lang="en-US"/>
          </a:p>
        </p:txBody>
      </p:sp>
      <p:grpSp>
        <p:nvGrpSpPr>
          <p:cNvPr id="5" name="Group 3"/>
          <p:cNvGrpSpPr>
            <a:grpSpLocks/>
          </p:cNvGrpSpPr>
          <p:nvPr/>
        </p:nvGrpSpPr>
        <p:grpSpPr bwMode="auto">
          <a:xfrm>
            <a:off x="1143000" y="1524000"/>
            <a:ext cx="7239000" cy="4953000"/>
            <a:chOff x="5607051" y="2176581"/>
            <a:chExt cx="1581153" cy="1142094"/>
          </a:xfrm>
        </p:grpSpPr>
        <p:pic>
          <p:nvPicPr>
            <p:cNvPr id="6" name="Picture 22" descr="llo_aer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051" y="2176581"/>
              <a:ext cx="1581153" cy="114209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24"/>
            <p:cNvSpPr txBox="1">
              <a:spLocks noChangeArrowheads="1"/>
            </p:cNvSpPr>
            <p:nvPr/>
          </p:nvSpPr>
          <p:spPr bwMode="auto">
            <a:xfrm>
              <a:off x="5611813" y="2179753"/>
              <a:ext cx="1381128" cy="27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99"/>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dirty="0">
                  <a:solidFill>
                    <a:schemeClr val="bg1"/>
                  </a:solidFill>
                </a:rPr>
                <a:t>LIGO Livingston</a:t>
              </a:r>
            </a:p>
          </p:txBody>
        </p:sp>
      </p:grpSp>
      <p:grpSp>
        <p:nvGrpSpPr>
          <p:cNvPr id="11" name="Group 10"/>
          <p:cNvGrpSpPr/>
          <p:nvPr/>
        </p:nvGrpSpPr>
        <p:grpSpPr>
          <a:xfrm>
            <a:off x="17180" y="0"/>
            <a:ext cx="9144000" cy="6858000"/>
            <a:chOff x="0" y="0"/>
            <a:chExt cx="9144000" cy="6858000"/>
          </a:xfrm>
        </p:grpSpPr>
        <p:pic>
          <p:nvPicPr>
            <p:cNvPr id="8" name="Picture 7" descr="bgator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p:cNvSpPr txBox="1"/>
            <p:nvPr/>
          </p:nvSpPr>
          <p:spPr>
            <a:xfrm>
              <a:off x="5105400" y="6324600"/>
              <a:ext cx="3733800" cy="338554"/>
            </a:xfrm>
            <a:prstGeom prst="rect">
              <a:avLst/>
            </a:prstGeom>
            <a:noFill/>
          </p:spPr>
          <p:txBody>
            <a:bodyPr wrap="square" rtlCol="0">
              <a:spAutoFit/>
            </a:bodyPr>
            <a:lstStyle/>
            <a:p>
              <a:pPr algn="ctr"/>
              <a:r>
                <a:rPr lang="en-US" sz="1600" dirty="0" smtClean="0">
                  <a:solidFill>
                    <a:schemeClr val="tx2"/>
                  </a:solidFill>
                  <a:latin typeface="+mn-lt"/>
                </a:rPr>
                <a:t>Photo credit: Peter King</a:t>
              </a:r>
              <a:endParaRPr lang="en-US" sz="1600" dirty="0">
                <a:solidFill>
                  <a:schemeClr val="tx2"/>
                </a:solidFill>
                <a:latin typeface="+mn-lt"/>
              </a:endParaRPr>
            </a:p>
          </p:txBody>
        </p:sp>
        <p:sp>
          <p:nvSpPr>
            <p:cNvPr id="10" name="TextBox 9"/>
            <p:cNvSpPr txBox="1"/>
            <p:nvPr/>
          </p:nvSpPr>
          <p:spPr>
            <a:xfrm>
              <a:off x="5181600" y="1066800"/>
              <a:ext cx="3733800" cy="646331"/>
            </a:xfrm>
            <a:prstGeom prst="rect">
              <a:avLst/>
            </a:prstGeom>
            <a:noFill/>
          </p:spPr>
          <p:txBody>
            <a:bodyPr wrap="square" rtlCol="0">
              <a:spAutoFit/>
            </a:bodyPr>
            <a:lstStyle/>
            <a:p>
              <a:pPr algn="ctr"/>
              <a:r>
                <a:rPr lang="en-US" sz="3600" b="1" dirty="0" smtClean="0">
                  <a:solidFill>
                    <a:schemeClr val="bg1"/>
                  </a:solidFill>
                  <a:effectLst>
                    <a:outerShdw blurRad="50800" dist="38100" dir="2700000" algn="tl" rotWithShape="0">
                      <a:srgbClr val="000000">
                        <a:alpha val="43000"/>
                      </a:srgbClr>
                    </a:outerShdw>
                  </a:effectLst>
                  <a:latin typeface="+mn-lt"/>
                </a:rPr>
                <a:t>Number Two</a:t>
              </a:r>
              <a:endParaRPr lang="en-US" sz="3600" b="1" dirty="0">
                <a:solidFill>
                  <a:schemeClr val="bg1"/>
                </a:solidFill>
                <a:effectLst>
                  <a:outerShdw blurRad="50800" dist="38100" dir="2700000" algn="tl" rotWithShape="0">
                    <a:srgbClr val="000000">
                      <a:alpha val="43000"/>
                    </a:srgbClr>
                  </a:outerShdw>
                </a:effectLst>
                <a:latin typeface="+mn-lt"/>
              </a:endParaRPr>
            </a:p>
          </p:txBody>
        </p:sp>
      </p:grpSp>
    </p:spTree>
    <p:extLst>
      <p:ext uri="{BB962C8B-B14F-4D97-AF65-F5344CB8AC3E}">
        <p14:creationId xmlns:p14="http://schemas.microsoft.com/office/powerpoint/2010/main" val="599802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239000" cy="1143000"/>
          </a:xfrm>
        </p:spPr>
        <p:txBody>
          <a:bodyPr>
            <a:normAutofit fontScale="90000"/>
          </a:bodyPr>
          <a:lstStyle/>
          <a:p>
            <a:pPr>
              <a:lnSpc>
                <a:spcPct val="100000"/>
              </a:lnSpc>
              <a:spcBef>
                <a:spcPts val="0"/>
              </a:spcBef>
              <a:defRPr/>
            </a:pPr>
            <a:r>
              <a:rPr lang="en-US" altLang="en-US" dirty="0" smtClean="0"/>
              <a:t>Laser </a:t>
            </a:r>
            <a:r>
              <a:rPr lang="en-US" altLang="en-US" dirty="0"/>
              <a:t>Interferometer Gravitational Wave Observatory</a:t>
            </a:r>
          </a:p>
        </p:txBody>
      </p:sp>
      <p:sp>
        <p:nvSpPr>
          <p:cNvPr id="10" name="TextBox 9"/>
          <p:cNvSpPr txBox="1"/>
          <p:nvPr/>
        </p:nvSpPr>
        <p:spPr>
          <a:xfrm>
            <a:off x="5354033" y="6581001"/>
            <a:ext cx="6857999" cy="276999"/>
          </a:xfrm>
          <a:prstGeom prst="rect">
            <a:avLst/>
          </a:prstGeom>
          <a:noFill/>
        </p:spPr>
        <p:txBody>
          <a:bodyPr wrap="square" rtlCol="0">
            <a:spAutoFit/>
          </a:bodyPr>
          <a:lstStyle/>
          <a:p>
            <a:r>
              <a:rPr lang="en-US" sz="1200" dirty="0" smtClean="0"/>
              <a:t>Edited and used with permission from NSF</a:t>
            </a:r>
            <a:endParaRPr lang="en-US" sz="1200" dirty="0"/>
          </a:p>
        </p:txBody>
      </p:sp>
    </p:spTree>
    <p:extLst>
      <p:ext uri="{BB962C8B-B14F-4D97-AF65-F5344CB8AC3E}">
        <p14:creationId xmlns:p14="http://schemas.microsoft.com/office/powerpoint/2010/main" val="1533204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886700" cy="1005840"/>
          </a:xfrm>
        </p:spPr>
        <p:txBody>
          <a:bodyPr/>
          <a:lstStyle/>
          <a:p>
            <a:r>
              <a:rPr lang="en-US" dirty="0" smtClean="0">
                <a:solidFill>
                  <a:srgbClr val="FFFFFF"/>
                </a:solidFill>
              </a:rPr>
              <a:t>What can LIGO observe?</a:t>
            </a:r>
            <a:endParaRPr lang="en-US" dirty="0">
              <a:solidFill>
                <a:srgbClr val="FFFFFF"/>
              </a:solidFill>
            </a:endParaRPr>
          </a:p>
        </p:txBody>
      </p:sp>
      <p:pic>
        <p:nvPicPr>
          <p:cNvPr id="55298" name="Picture 2" descr="http://www.gravity.phy.syr.edu/positions_available/galax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990600"/>
            <a:ext cx="5943600" cy="5236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6198513"/>
            <a:ext cx="8534400" cy="430887"/>
          </a:xfrm>
          <a:prstGeom prst="rect">
            <a:avLst/>
          </a:prstGeom>
          <a:noFill/>
        </p:spPr>
        <p:txBody>
          <a:bodyPr wrap="square" rtlCol="0">
            <a:spAutoFit/>
          </a:bodyPr>
          <a:lstStyle/>
          <a:p>
            <a:r>
              <a:rPr lang="en-US" sz="2200" dirty="0" smtClean="0">
                <a:solidFill>
                  <a:srgbClr val="FFFFFF"/>
                </a:solidFill>
                <a:latin typeface="+mn-lt"/>
              </a:rPr>
              <a:t>Range of 200 </a:t>
            </a:r>
            <a:r>
              <a:rPr lang="en-US" sz="2200" dirty="0" err="1" smtClean="0">
                <a:solidFill>
                  <a:srgbClr val="FFFFFF"/>
                </a:solidFill>
                <a:latin typeface="+mn-lt"/>
              </a:rPr>
              <a:t>Mpc</a:t>
            </a:r>
            <a:r>
              <a:rPr lang="en-US" sz="2200" dirty="0" smtClean="0">
                <a:solidFill>
                  <a:srgbClr val="FFFFFF"/>
                </a:solidFill>
                <a:latin typeface="+mn-lt"/>
              </a:rPr>
              <a:t> (~600 million light years, </a:t>
            </a:r>
            <a:r>
              <a:rPr lang="en-US" sz="2200" dirty="0">
                <a:solidFill>
                  <a:srgbClr val="FFFFFF"/>
                </a:solidFill>
                <a:latin typeface="+mn-lt"/>
              </a:rPr>
              <a:t>6 septillion </a:t>
            </a:r>
            <a:r>
              <a:rPr lang="en-US" sz="2200" dirty="0" smtClean="0">
                <a:solidFill>
                  <a:srgbClr val="FFFFFF"/>
                </a:solidFill>
                <a:latin typeface="+mn-lt"/>
              </a:rPr>
              <a:t>km)</a:t>
            </a:r>
            <a:endParaRPr lang="en-US" sz="2200" dirty="0">
              <a:solidFill>
                <a:srgbClr val="FFFFFF"/>
              </a:solidFill>
              <a:latin typeface="+mn-lt"/>
            </a:endParaRPr>
          </a:p>
        </p:txBody>
      </p:sp>
      <p:sp>
        <p:nvSpPr>
          <p:cNvPr id="3" name="TextBox 2"/>
          <p:cNvSpPr txBox="1"/>
          <p:nvPr/>
        </p:nvSpPr>
        <p:spPr>
          <a:xfrm>
            <a:off x="76200" y="1447800"/>
            <a:ext cx="3048000" cy="2349361"/>
          </a:xfrm>
          <a:prstGeom prst="rect">
            <a:avLst/>
          </a:prstGeom>
          <a:noFill/>
        </p:spPr>
        <p:txBody>
          <a:bodyPr wrap="square" rtlCol="0">
            <a:spAutoFit/>
          </a:bodyPr>
          <a:lstStyle/>
          <a:p>
            <a:pPr marL="342900" indent="-342900">
              <a:buFont typeface="Arial"/>
              <a:buChar char="•"/>
            </a:pPr>
            <a:r>
              <a:rPr lang="en-US" sz="2000" dirty="0" smtClean="0">
                <a:solidFill>
                  <a:srgbClr val="FFFFFF"/>
                </a:solidFill>
                <a:latin typeface="+mn-lt"/>
              </a:rPr>
              <a:t>4km arms</a:t>
            </a:r>
          </a:p>
          <a:p>
            <a:pPr marL="342900" indent="-342900">
              <a:buFont typeface="Arial"/>
              <a:buChar char="•"/>
            </a:pPr>
            <a:r>
              <a:rPr lang="en-US" sz="2000" dirty="0">
                <a:solidFill>
                  <a:srgbClr val="FFFFFF"/>
                </a:solidFill>
                <a:latin typeface="+mn-lt"/>
              </a:rPr>
              <a:t>Displacement: 10</a:t>
            </a:r>
            <a:r>
              <a:rPr lang="en-US" sz="2000" baseline="30000" dirty="0">
                <a:solidFill>
                  <a:srgbClr val="FFFFFF"/>
                </a:solidFill>
                <a:latin typeface="+mn-lt"/>
              </a:rPr>
              <a:t>-20 </a:t>
            </a:r>
            <a:r>
              <a:rPr lang="en-US" sz="2000" dirty="0" smtClean="0">
                <a:solidFill>
                  <a:srgbClr val="FFFFFF"/>
                </a:solidFill>
                <a:latin typeface="+mn-lt"/>
              </a:rPr>
              <a:t>m</a:t>
            </a:r>
          </a:p>
          <a:p>
            <a:pPr marL="342900" indent="-342900">
              <a:buFont typeface="Arial"/>
              <a:buChar char="•"/>
            </a:pPr>
            <a:r>
              <a:rPr lang="en-US" sz="2000" dirty="0" smtClean="0">
                <a:solidFill>
                  <a:srgbClr val="FFFFFF"/>
                </a:solidFill>
                <a:latin typeface="+mn-lt"/>
              </a:rPr>
              <a:t>Strain: 5*10</a:t>
            </a:r>
            <a:r>
              <a:rPr lang="en-US" sz="2000" baseline="30000" dirty="0" smtClean="0">
                <a:solidFill>
                  <a:srgbClr val="FFFFFF"/>
                </a:solidFill>
                <a:latin typeface="+mn-lt"/>
              </a:rPr>
              <a:t>-24</a:t>
            </a:r>
          </a:p>
          <a:p>
            <a:pPr marL="342900" indent="-342900">
              <a:buFont typeface="Arial"/>
              <a:buChar char="•"/>
            </a:pPr>
            <a:endParaRPr lang="en-US" sz="2000" baseline="30000" dirty="0">
              <a:solidFill>
                <a:srgbClr val="FFFFFF"/>
              </a:solidFill>
              <a:latin typeface="+mn-lt"/>
            </a:endParaRPr>
          </a:p>
          <a:p>
            <a:pPr marL="342900" indent="-342900">
              <a:buFont typeface="Arial"/>
              <a:buChar char="•"/>
            </a:pPr>
            <a:endParaRPr lang="en-US" sz="2000" baseline="30000" dirty="0" smtClean="0">
              <a:solidFill>
                <a:srgbClr val="FFFFFF"/>
              </a:solidFill>
              <a:latin typeface="+mn-lt"/>
            </a:endParaRPr>
          </a:p>
          <a:p>
            <a:pPr marL="342900" indent="-342900">
              <a:buFont typeface="Arial"/>
              <a:buChar char="•"/>
            </a:pPr>
            <a:r>
              <a:rPr lang="en-US" sz="2000" dirty="0" smtClean="0">
                <a:solidFill>
                  <a:srgbClr val="FFFFFF"/>
                </a:solidFill>
                <a:latin typeface="+mn-lt"/>
              </a:rPr>
              <a:t>Expected rates:</a:t>
            </a:r>
          </a:p>
          <a:p>
            <a:pPr marL="800100" lvl="1" indent="-342900">
              <a:buFont typeface="Arial"/>
              <a:buChar char="•"/>
            </a:pPr>
            <a:r>
              <a:rPr lang="en-US" sz="2000" dirty="0" smtClean="0">
                <a:solidFill>
                  <a:srgbClr val="FFFFFF"/>
                </a:solidFill>
                <a:latin typeface="+mn-lt"/>
              </a:rPr>
              <a:t>~ 40 per year</a:t>
            </a:r>
          </a:p>
          <a:p>
            <a:pPr marL="800100" lvl="1" indent="-342900">
              <a:buFont typeface="Arial"/>
              <a:buChar char="•"/>
            </a:pPr>
            <a:r>
              <a:rPr lang="en-US" sz="2000" dirty="0" smtClean="0">
                <a:solidFill>
                  <a:srgbClr val="FFFFFF"/>
                </a:solidFill>
                <a:latin typeface="+mn-lt"/>
              </a:rPr>
              <a:t>(NS-NS)</a:t>
            </a:r>
          </a:p>
        </p:txBody>
      </p:sp>
    </p:spTree>
    <p:extLst>
      <p:ext uri="{BB962C8B-B14F-4D97-AF65-F5344CB8AC3E}">
        <p14:creationId xmlns:p14="http://schemas.microsoft.com/office/powerpoint/2010/main" val="19407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Wait! 10</a:t>
            </a:r>
            <a:r>
              <a:rPr lang="en-US" baseline="30000" dirty="0" smtClean="0">
                <a:solidFill>
                  <a:schemeClr val="bg1"/>
                </a:solidFill>
              </a:rPr>
              <a:t>-20</a:t>
            </a:r>
            <a:r>
              <a:rPr lang="en-US" dirty="0" smtClean="0">
                <a:solidFill>
                  <a:schemeClr val="bg1"/>
                </a:solidFill>
              </a:rPr>
              <a:t> m at 100Hz?!!</a:t>
            </a:r>
            <a:br>
              <a:rPr lang="en-US" dirty="0" smtClean="0">
                <a:solidFill>
                  <a:schemeClr val="bg1"/>
                </a:solidFill>
              </a:rPr>
            </a:br>
            <a:r>
              <a:rPr lang="en-US" sz="2000" dirty="0" smtClean="0">
                <a:solidFill>
                  <a:schemeClr val="bg1"/>
                </a:solidFill>
              </a:rPr>
              <a:t>Surely that’s not even a real distance?!</a:t>
            </a:r>
            <a:endParaRPr lang="en-US" sz="2000" dirty="0">
              <a:solidFill>
                <a:schemeClr val="bg1"/>
              </a:solidFill>
            </a:endParaRPr>
          </a:p>
        </p:txBody>
      </p:sp>
      <p:sp>
        <p:nvSpPr>
          <p:cNvPr id="3" name="Content Placeholder 2"/>
          <p:cNvSpPr>
            <a:spLocks noGrp="1"/>
          </p:cNvSpPr>
          <p:nvPr>
            <p:ph idx="1"/>
          </p:nvPr>
        </p:nvSpPr>
        <p:spPr>
          <a:xfrm>
            <a:off x="304800" y="1752600"/>
            <a:ext cx="8534400" cy="4267200"/>
          </a:xfrm>
        </p:spPr>
        <p:txBody>
          <a:bodyPr>
            <a:normAutofit/>
          </a:bodyPr>
          <a:lstStyle/>
          <a:p>
            <a:pPr>
              <a:buClr>
                <a:schemeClr val="bg1"/>
              </a:buClr>
            </a:pPr>
            <a:r>
              <a:rPr lang="en-US" sz="2800" dirty="0" smtClean="0">
                <a:solidFill>
                  <a:srgbClr val="FFFFFF"/>
                </a:solidFill>
              </a:rPr>
              <a:t>How small is that?</a:t>
            </a:r>
          </a:p>
          <a:p>
            <a:pPr lvl="1">
              <a:buClr>
                <a:schemeClr val="bg1"/>
              </a:buClr>
            </a:pPr>
            <a:r>
              <a:rPr lang="en-US" sz="2000" dirty="0" smtClean="0">
                <a:solidFill>
                  <a:srgbClr val="FFFFFF"/>
                </a:solidFill>
              </a:rPr>
              <a:t>100,000 times smaller than a proton</a:t>
            </a:r>
          </a:p>
          <a:p>
            <a:pPr lvl="1">
              <a:buClr>
                <a:schemeClr val="bg1"/>
              </a:buClr>
            </a:pPr>
            <a:r>
              <a:rPr lang="en-US" sz="2000" dirty="0" smtClean="0">
                <a:solidFill>
                  <a:srgbClr val="FFFFFF"/>
                </a:solidFill>
              </a:rPr>
              <a:t>10 billion times </a:t>
            </a:r>
            <a:r>
              <a:rPr lang="en-US" sz="2000" dirty="0">
                <a:solidFill>
                  <a:srgbClr val="FFFFFF"/>
                </a:solidFill>
              </a:rPr>
              <a:t>smaller than </a:t>
            </a:r>
            <a:r>
              <a:rPr lang="en-US" sz="2000" dirty="0" smtClean="0">
                <a:solidFill>
                  <a:srgbClr val="FFFFFF"/>
                </a:solidFill>
              </a:rPr>
              <a:t>an atom</a:t>
            </a:r>
          </a:p>
          <a:p>
            <a:pPr lvl="1">
              <a:buClr>
                <a:schemeClr val="bg1"/>
              </a:buClr>
            </a:pPr>
            <a:r>
              <a:rPr lang="en-US" sz="2000" dirty="0" smtClean="0">
                <a:solidFill>
                  <a:srgbClr val="FFFFFF"/>
                </a:solidFill>
              </a:rPr>
              <a:t>1000 trillion times smaller than the width of a human hair</a:t>
            </a:r>
          </a:p>
        </p:txBody>
      </p:sp>
      <p:sp>
        <p:nvSpPr>
          <p:cNvPr id="4" name="Slide Number Placeholder 3"/>
          <p:cNvSpPr>
            <a:spLocks noGrp="1"/>
          </p:cNvSpPr>
          <p:nvPr>
            <p:ph type="sldNum" sz="quarter" idx="11"/>
          </p:nvPr>
        </p:nvSpPr>
        <p:spPr/>
        <p:txBody>
          <a:bodyPr/>
          <a:lstStyle/>
          <a:p>
            <a:pPr>
              <a:defRPr/>
            </a:pPr>
            <a:fld id="{AE903C0F-7A22-384F-B255-7C6610BBD786}" type="slidenum">
              <a:rPr lang="en-US" smtClean="0"/>
              <a:pPr>
                <a:defRPr/>
              </a:pPr>
              <a:t>29</a:t>
            </a:fld>
            <a:endParaRPr lang="en-US"/>
          </a:p>
        </p:txBody>
      </p:sp>
      <p:pic>
        <p:nvPicPr>
          <p:cNvPr id="7" name="Picture 6" descr="H_dibary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505200"/>
            <a:ext cx="3276600" cy="3276600"/>
          </a:xfrm>
          <a:prstGeom prst="rect">
            <a:avLst/>
          </a:prstGeom>
        </p:spPr>
      </p:pic>
      <p:pic>
        <p:nvPicPr>
          <p:cNvPr id="8" name="Picture 7" descr="Graphite_ambient_ST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3505200"/>
            <a:ext cx="4203700" cy="3247059"/>
          </a:xfrm>
          <a:prstGeom prst="rect">
            <a:avLst/>
          </a:prstGeom>
        </p:spPr>
      </p:pic>
      <p:pic>
        <p:nvPicPr>
          <p:cNvPr id="5" name="Picture 4" descr="Cfaser_haarr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3612" y="3505200"/>
            <a:ext cx="5757453" cy="3276600"/>
          </a:xfrm>
          <a:prstGeom prst="rect">
            <a:avLst/>
          </a:prstGeom>
        </p:spPr>
      </p:pic>
    </p:spTree>
    <p:extLst>
      <p:ext uri="{BB962C8B-B14F-4D97-AF65-F5344CB8AC3E}">
        <p14:creationId xmlns:p14="http://schemas.microsoft.com/office/powerpoint/2010/main" val="1891501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Our story begins 100 years ago …in 1915</a:t>
            </a:r>
            <a:endParaRPr lang="en-US" dirty="0">
              <a:solidFill>
                <a:schemeClr val="bg1"/>
              </a:solidFill>
            </a:endParaRPr>
          </a:p>
        </p:txBody>
      </p:sp>
      <p:sp>
        <p:nvSpPr>
          <p:cNvPr id="3" name="Content Placeholder 2"/>
          <p:cNvSpPr>
            <a:spLocks noGrp="1"/>
          </p:cNvSpPr>
          <p:nvPr>
            <p:ph idx="1"/>
          </p:nvPr>
        </p:nvSpPr>
        <p:spPr>
          <a:xfrm>
            <a:off x="685800" y="1600200"/>
            <a:ext cx="7772400" cy="2590800"/>
          </a:xfrm>
        </p:spPr>
        <p:txBody>
          <a:bodyPr/>
          <a:lstStyle/>
          <a:p>
            <a:pPr>
              <a:buClrTx/>
            </a:pPr>
            <a:r>
              <a:rPr lang="en-US" dirty="0" smtClean="0">
                <a:solidFill>
                  <a:srgbClr val="FFFFFF"/>
                </a:solidFill>
              </a:rPr>
              <a:t>Einstein’s General Theory of Relativity</a:t>
            </a:r>
          </a:p>
          <a:p>
            <a:pPr>
              <a:buClrTx/>
            </a:pPr>
            <a:r>
              <a:rPr lang="en-US" dirty="0">
                <a:solidFill>
                  <a:srgbClr val="FFFFFF"/>
                </a:solidFill>
              </a:rPr>
              <a:t>D</a:t>
            </a:r>
            <a:r>
              <a:rPr lang="en-US" dirty="0" smtClean="0">
                <a:solidFill>
                  <a:srgbClr val="FFFFFF"/>
                </a:solidFill>
              </a:rPr>
              <a:t>escribes space-time and mass relationship</a:t>
            </a:r>
          </a:p>
          <a:p>
            <a:pPr lvl="1">
              <a:buClrTx/>
            </a:pPr>
            <a:r>
              <a:rPr lang="en-US" sz="1600" dirty="0" smtClean="0">
                <a:solidFill>
                  <a:srgbClr val="FFFFFF"/>
                </a:solidFill>
              </a:rPr>
              <a:t>“On </a:t>
            </a:r>
            <a:r>
              <a:rPr lang="en-US" sz="1600" dirty="0">
                <a:solidFill>
                  <a:srgbClr val="FFFFFF"/>
                </a:solidFill>
              </a:rPr>
              <a:t>the General Theory of </a:t>
            </a:r>
            <a:r>
              <a:rPr lang="en-US" sz="1600" dirty="0" smtClean="0">
                <a:solidFill>
                  <a:srgbClr val="FFFFFF"/>
                </a:solidFill>
              </a:rPr>
              <a:t>Relativity”, </a:t>
            </a:r>
            <a:r>
              <a:rPr lang="en-US" sz="1600" i="1" dirty="0" err="1">
                <a:solidFill>
                  <a:srgbClr val="FFFFFF"/>
                </a:solidFill>
              </a:rPr>
              <a:t>Preussische</a:t>
            </a:r>
            <a:r>
              <a:rPr lang="en-US" sz="1600" i="1" dirty="0">
                <a:solidFill>
                  <a:srgbClr val="FFFFFF"/>
                </a:solidFill>
              </a:rPr>
              <a:t> </a:t>
            </a:r>
            <a:r>
              <a:rPr lang="en-US" sz="1600" i="1" dirty="0" err="1">
                <a:solidFill>
                  <a:srgbClr val="FFFFFF"/>
                </a:solidFill>
              </a:rPr>
              <a:t>Akademie</a:t>
            </a:r>
            <a:r>
              <a:rPr lang="en-US" sz="1600" i="1" dirty="0">
                <a:solidFill>
                  <a:srgbClr val="FFFFFF"/>
                </a:solidFill>
              </a:rPr>
              <a:t> der </a:t>
            </a:r>
            <a:r>
              <a:rPr lang="en-US" sz="1600" i="1" dirty="0" err="1">
                <a:solidFill>
                  <a:srgbClr val="FFFFFF"/>
                </a:solidFill>
              </a:rPr>
              <a:t>Wissenschaften</a:t>
            </a:r>
            <a:r>
              <a:rPr lang="en-US" sz="1600" i="1" dirty="0">
                <a:solidFill>
                  <a:srgbClr val="FFFFFF"/>
                </a:solidFill>
              </a:rPr>
              <a:t>, </a:t>
            </a:r>
            <a:r>
              <a:rPr lang="en-US" sz="1600" i="1" dirty="0" err="1">
                <a:solidFill>
                  <a:srgbClr val="FFFFFF"/>
                </a:solidFill>
              </a:rPr>
              <a:t>Sitzungsberichte</a:t>
            </a:r>
            <a:r>
              <a:rPr lang="en-US" sz="1600" dirty="0">
                <a:solidFill>
                  <a:srgbClr val="FFFFFF"/>
                </a:solidFill>
              </a:rPr>
              <a:t>, </a:t>
            </a:r>
            <a:r>
              <a:rPr lang="en-US" sz="1600" b="1" dirty="0">
                <a:solidFill>
                  <a:srgbClr val="FFFFFF"/>
                </a:solidFill>
              </a:rPr>
              <a:t>1915 (part 2)</a:t>
            </a:r>
            <a:r>
              <a:rPr lang="en-US" sz="1600" dirty="0">
                <a:solidFill>
                  <a:srgbClr val="FFFFFF"/>
                </a:solidFill>
              </a:rPr>
              <a:t>, 778–786, 799–801</a:t>
            </a:r>
            <a:r>
              <a:rPr lang="en-US" dirty="0">
                <a:solidFill>
                  <a:srgbClr val="FFFFFF"/>
                </a:solidFill>
              </a:rPr>
              <a:t>	</a:t>
            </a:r>
            <a:endParaRPr lang="en-US" dirty="0" smtClean="0">
              <a:solidFill>
                <a:srgbClr val="FFFFFF"/>
              </a:solidFill>
            </a:endParaRPr>
          </a:p>
          <a:p>
            <a:endParaRPr lang="en-US" dirty="0">
              <a:solidFill>
                <a:srgbClr val="FFFFFF"/>
              </a:solidFill>
            </a:endParaRPr>
          </a:p>
        </p:txBody>
      </p:sp>
      <p:sp>
        <p:nvSpPr>
          <p:cNvPr id="4" name="Slide Number Placeholder 3"/>
          <p:cNvSpPr>
            <a:spLocks noGrp="1"/>
          </p:cNvSpPr>
          <p:nvPr>
            <p:ph type="sldNum" sz="quarter" idx="11"/>
          </p:nvPr>
        </p:nvSpPr>
        <p:spPr/>
        <p:txBody>
          <a:bodyPr/>
          <a:lstStyle/>
          <a:p>
            <a:pPr>
              <a:defRPr/>
            </a:pPr>
            <a:fld id="{AE903C0F-7A22-384F-B255-7C6610BBD786}" type="slidenum">
              <a:rPr lang="en-US" smtClean="0"/>
              <a:pPr>
                <a:defRPr/>
              </a:pPr>
              <a:t>3</a:t>
            </a:fld>
            <a:endParaRPr lang="en-US"/>
          </a:p>
        </p:txBody>
      </p:sp>
      <p:pic>
        <p:nvPicPr>
          <p:cNvPr id="6" name="Picture 4" descr="C:\Reitze\talks\Seminars and Colloquia\SUBR LIGO Talk October 2004\einstei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36289"/>
            <a:ext cx="2133600" cy="273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2895600" y="3200400"/>
            <a:ext cx="5715000" cy="3416300"/>
            <a:chOff x="2895600" y="2501900"/>
            <a:chExt cx="5715000" cy="3416300"/>
          </a:xfrm>
        </p:grpSpPr>
        <p:pic>
          <p:nvPicPr>
            <p:cNvPr id="10" name="Picture 9"/>
            <p:cNvPicPr>
              <a:picLocks noChangeAspect="1"/>
            </p:cNvPicPr>
            <p:nvPr/>
          </p:nvPicPr>
          <p:blipFill rotWithShape="1">
            <a:blip r:embed="rId3"/>
            <a:srcRect t="14972" b="9040"/>
            <a:stretch/>
          </p:blipFill>
          <p:spPr>
            <a:xfrm>
              <a:off x="2895600" y="2501900"/>
              <a:ext cx="5715000" cy="3416300"/>
            </a:xfrm>
            <a:prstGeom prst="rect">
              <a:avLst/>
            </a:prstGeom>
          </p:spPr>
        </p:pic>
        <p:sp>
          <p:nvSpPr>
            <p:cNvPr id="11" name="TextBox 10"/>
            <p:cNvSpPr txBox="1"/>
            <p:nvPr/>
          </p:nvSpPr>
          <p:spPr>
            <a:xfrm>
              <a:off x="2971800" y="5334000"/>
              <a:ext cx="5562600" cy="523220"/>
            </a:xfrm>
            <a:prstGeom prst="rect">
              <a:avLst/>
            </a:prstGeom>
            <a:noFill/>
          </p:spPr>
          <p:txBody>
            <a:bodyPr wrap="square" rtlCol="0">
              <a:spAutoFit/>
            </a:bodyPr>
            <a:lstStyle/>
            <a:p>
              <a:pPr algn="ctr"/>
              <a:r>
                <a:rPr lang="en-US" sz="1800" dirty="0" smtClean="0">
                  <a:solidFill>
                    <a:schemeClr val="bg1"/>
                  </a:solidFill>
                  <a:latin typeface="+mn-lt"/>
                </a:rPr>
                <a:t>Simulation of a black hole bending light around it.</a:t>
              </a:r>
            </a:p>
            <a:p>
              <a:pPr algn="ctr"/>
              <a:r>
                <a:rPr lang="en-US" sz="1000" dirty="0" smtClean="0">
                  <a:solidFill>
                    <a:schemeClr val="bg1"/>
                  </a:solidFill>
                  <a:latin typeface="+mn-lt"/>
                </a:rPr>
                <a:t>Image credit</a:t>
              </a:r>
              <a:r>
                <a:rPr lang="en-US" sz="1000" dirty="0">
                  <a:solidFill>
                    <a:schemeClr val="bg1"/>
                  </a:solidFill>
                  <a:latin typeface="+mn-lt"/>
                </a:rPr>
                <a:t>: Ute Kraus, Physics education group Kraus, </a:t>
              </a:r>
              <a:r>
                <a:rPr lang="en-US" sz="1000" dirty="0" err="1">
                  <a:solidFill>
                    <a:schemeClr val="bg1"/>
                  </a:solidFill>
                  <a:latin typeface="+mn-lt"/>
                </a:rPr>
                <a:t>Universität</a:t>
              </a:r>
              <a:r>
                <a:rPr lang="en-US" sz="1000" dirty="0">
                  <a:solidFill>
                    <a:schemeClr val="bg1"/>
                  </a:solidFill>
                  <a:latin typeface="+mn-lt"/>
                </a:rPr>
                <a:t> Hildesheim</a:t>
              </a:r>
            </a:p>
          </p:txBody>
        </p:sp>
      </p:grpSp>
    </p:spTree>
    <p:extLst>
      <p:ext uri="{BB962C8B-B14F-4D97-AF65-F5344CB8AC3E}">
        <p14:creationId xmlns:p14="http://schemas.microsoft.com/office/powerpoint/2010/main" val="4431476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Is everything quiet enough to measure that?</a:t>
            </a:r>
            <a:endParaRPr lang="en-US" sz="2000" dirty="0">
              <a:solidFill>
                <a:schemeClr val="bg1"/>
              </a:solidFill>
            </a:endParaRPr>
          </a:p>
        </p:txBody>
      </p:sp>
      <p:sp>
        <p:nvSpPr>
          <p:cNvPr id="3" name="Content Placeholder 2"/>
          <p:cNvSpPr>
            <a:spLocks noGrp="1"/>
          </p:cNvSpPr>
          <p:nvPr>
            <p:ph idx="1"/>
          </p:nvPr>
        </p:nvSpPr>
        <p:spPr>
          <a:xfrm>
            <a:off x="304800" y="1752600"/>
            <a:ext cx="8534400" cy="4267200"/>
          </a:xfrm>
        </p:spPr>
        <p:txBody>
          <a:bodyPr>
            <a:normAutofit/>
          </a:bodyPr>
          <a:lstStyle/>
          <a:p>
            <a:pPr>
              <a:buClr>
                <a:schemeClr val="bg1"/>
              </a:buClr>
            </a:pPr>
            <a:r>
              <a:rPr lang="en-US" dirty="0" smtClean="0">
                <a:solidFill>
                  <a:srgbClr val="FFFFFF"/>
                </a:solidFill>
              </a:rPr>
              <a:t>Really, really loud noises get in the way!</a:t>
            </a:r>
          </a:p>
          <a:p>
            <a:pPr lvl="1">
              <a:buClr>
                <a:schemeClr val="bg1"/>
              </a:buClr>
            </a:pPr>
            <a:r>
              <a:rPr lang="en-US" sz="2000" dirty="0" smtClean="0">
                <a:solidFill>
                  <a:srgbClr val="FFFFFF"/>
                </a:solidFill>
              </a:rPr>
              <a:t>Ground motion is 10</a:t>
            </a:r>
            <a:r>
              <a:rPr lang="en-US" sz="2000" baseline="30000" dirty="0" smtClean="0">
                <a:solidFill>
                  <a:srgbClr val="FFFFFF"/>
                </a:solidFill>
              </a:rPr>
              <a:t>-12</a:t>
            </a:r>
            <a:r>
              <a:rPr lang="en-US" sz="2000" dirty="0" smtClean="0">
                <a:solidFill>
                  <a:srgbClr val="FFFFFF"/>
                </a:solidFill>
              </a:rPr>
              <a:t> m</a:t>
            </a:r>
          </a:p>
          <a:p>
            <a:pPr lvl="1">
              <a:buClr>
                <a:schemeClr val="bg1"/>
              </a:buClr>
            </a:pPr>
            <a:r>
              <a:rPr lang="en-US" sz="2000" dirty="0" smtClean="0">
                <a:solidFill>
                  <a:srgbClr val="FFFFFF"/>
                </a:solidFill>
              </a:rPr>
              <a:t>Atomic motion is 10</a:t>
            </a:r>
            <a:r>
              <a:rPr lang="en-US" sz="2000" baseline="30000" dirty="0" smtClean="0">
                <a:solidFill>
                  <a:srgbClr val="FFFFFF"/>
                </a:solidFill>
              </a:rPr>
              <a:t>-10 </a:t>
            </a:r>
            <a:r>
              <a:rPr lang="en-US" sz="2000" dirty="0" smtClean="0">
                <a:solidFill>
                  <a:srgbClr val="FFFFFF"/>
                </a:solidFill>
              </a:rPr>
              <a:t>m</a:t>
            </a:r>
          </a:p>
          <a:p>
            <a:pPr lvl="1">
              <a:buClr>
                <a:schemeClr val="bg1"/>
              </a:buClr>
            </a:pPr>
            <a:r>
              <a:rPr lang="en-US" sz="2000" dirty="0" smtClean="0">
                <a:solidFill>
                  <a:srgbClr val="FFFFFF"/>
                </a:solidFill>
              </a:rPr>
              <a:t>Quantum mechanical noise from light.</a:t>
            </a:r>
          </a:p>
          <a:p>
            <a:pPr>
              <a:buClrTx/>
            </a:pPr>
            <a:r>
              <a:rPr lang="en-US" dirty="0">
                <a:solidFill>
                  <a:schemeClr val="tx2"/>
                </a:solidFill>
              </a:rPr>
              <a:t>T</a:t>
            </a:r>
            <a:r>
              <a:rPr lang="en-US" dirty="0" smtClean="0">
                <a:solidFill>
                  <a:schemeClr val="tx2"/>
                </a:solidFill>
              </a:rPr>
              <a:t>rying to measure a motion 100 </a:t>
            </a:r>
            <a:r>
              <a:rPr lang="en-US" dirty="0">
                <a:solidFill>
                  <a:schemeClr val="tx2"/>
                </a:solidFill>
              </a:rPr>
              <a:t>m</a:t>
            </a:r>
            <a:r>
              <a:rPr lang="en-US" dirty="0" smtClean="0">
                <a:solidFill>
                  <a:schemeClr val="tx2"/>
                </a:solidFill>
              </a:rPr>
              <a:t>illion times smaller??</a:t>
            </a:r>
          </a:p>
          <a:p>
            <a:pPr>
              <a:buClrTx/>
            </a:pPr>
            <a:r>
              <a:rPr lang="en-US" dirty="0">
                <a:solidFill>
                  <a:schemeClr val="tx2"/>
                </a:solidFill>
              </a:rPr>
              <a:t>Everything about the interferometer is designed to </a:t>
            </a:r>
            <a:r>
              <a:rPr lang="en-US" b="1" dirty="0">
                <a:solidFill>
                  <a:schemeClr val="tx2"/>
                </a:solidFill>
              </a:rPr>
              <a:t>amplify</a:t>
            </a:r>
            <a:r>
              <a:rPr lang="en-US" dirty="0">
                <a:solidFill>
                  <a:schemeClr val="tx2"/>
                </a:solidFill>
              </a:rPr>
              <a:t> the signal or </a:t>
            </a:r>
            <a:r>
              <a:rPr lang="en-US" b="1" dirty="0">
                <a:solidFill>
                  <a:schemeClr val="tx2"/>
                </a:solidFill>
              </a:rPr>
              <a:t>reduce</a:t>
            </a:r>
            <a:r>
              <a:rPr lang="en-US" dirty="0">
                <a:solidFill>
                  <a:schemeClr val="tx2"/>
                </a:solidFill>
              </a:rPr>
              <a:t> the noise</a:t>
            </a:r>
          </a:p>
          <a:p>
            <a:pPr lvl="1">
              <a:buClrTx/>
            </a:pPr>
            <a:r>
              <a:rPr lang="en-US" dirty="0">
                <a:solidFill>
                  <a:schemeClr val="tx2"/>
                </a:solidFill>
              </a:rPr>
              <a:t>High laser power, </a:t>
            </a:r>
          </a:p>
          <a:p>
            <a:pPr lvl="1">
              <a:buClrTx/>
            </a:pPr>
            <a:r>
              <a:rPr lang="en-US" dirty="0">
                <a:solidFill>
                  <a:schemeClr val="tx2"/>
                </a:solidFill>
              </a:rPr>
              <a:t>Big beams, </a:t>
            </a:r>
          </a:p>
          <a:p>
            <a:pPr lvl="1">
              <a:buClrTx/>
            </a:pPr>
            <a:r>
              <a:rPr lang="en-US" dirty="0">
                <a:solidFill>
                  <a:schemeClr val="tx2"/>
                </a:solidFill>
              </a:rPr>
              <a:t>Long interferometers </a:t>
            </a:r>
          </a:p>
          <a:p>
            <a:pPr lvl="1">
              <a:buClrTx/>
            </a:pPr>
            <a:r>
              <a:rPr lang="en-US" dirty="0" smtClean="0">
                <a:solidFill>
                  <a:schemeClr val="tx2"/>
                </a:solidFill>
              </a:rPr>
              <a:t>Seismic </a:t>
            </a:r>
            <a:r>
              <a:rPr lang="en-US" dirty="0">
                <a:solidFill>
                  <a:schemeClr val="tx2"/>
                </a:solidFill>
              </a:rPr>
              <a:t>isolation systems</a:t>
            </a:r>
          </a:p>
          <a:p>
            <a:pPr>
              <a:buClrTx/>
            </a:pPr>
            <a:endParaRPr lang="en-US" dirty="0" smtClean="0">
              <a:solidFill>
                <a:schemeClr val="tx2"/>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062456640"/>
              </p:ext>
            </p:extLst>
          </p:nvPr>
        </p:nvGraphicFramePr>
        <p:xfrm>
          <a:off x="4724400" y="4617720"/>
          <a:ext cx="4114800" cy="1859280"/>
        </p:xfrm>
        <a:graphic>
          <a:graphicData uri="http://schemas.openxmlformats.org/drawingml/2006/table">
            <a:tbl>
              <a:tblPr firstRow="1" bandRow="1">
                <a:tableStyleId>{3C2FFA5D-87B4-456A-9821-1D502468CF0F}</a:tableStyleId>
              </a:tblPr>
              <a:tblGrid>
                <a:gridCol w="1210234"/>
                <a:gridCol w="2904566"/>
              </a:tblGrid>
              <a:tr h="262890">
                <a:tc>
                  <a:txBody>
                    <a:bodyPr/>
                    <a:lstStyle/>
                    <a:p>
                      <a:r>
                        <a:rPr lang="en-US" dirty="0" smtClean="0"/>
                        <a:t>Noise</a:t>
                      </a:r>
                      <a:endParaRPr lang="en-US" dirty="0"/>
                    </a:p>
                  </a:txBody>
                  <a:tcPr/>
                </a:tc>
                <a:tc>
                  <a:txBody>
                    <a:bodyPr/>
                    <a:lstStyle/>
                    <a:p>
                      <a:r>
                        <a:rPr lang="en-US" dirty="0" smtClean="0"/>
                        <a:t>Magnitude</a:t>
                      </a:r>
                      <a:endParaRPr lang="en-US" dirty="0"/>
                    </a:p>
                  </a:txBody>
                  <a:tcPr/>
                </a:tc>
              </a:tr>
              <a:tr h="262890">
                <a:tc>
                  <a:txBody>
                    <a:bodyPr/>
                    <a:lstStyle/>
                    <a:p>
                      <a:r>
                        <a:rPr lang="en-US" sz="1600" dirty="0" smtClean="0"/>
                        <a:t>Ground motion</a:t>
                      </a:r>
                      <a:endParaRPr lang="en-US" sz="1600" dirty="0"/>
                    </a:p>
                  </a:txBody>
                  <a:tcPr/>
                </a:tc>
                <a:tc>
                  <a:txBody>
                    <a:bodyPr/>
                    <a:lstStyle/>
                    <a:p>
                      <a:r>
                        <a:rPr lang="en-US" sz="1600" dirty="0" smtClean="0"/>
                        <a:t>0.000000000001m</a:t>
                      </a:r>
                      <a:endParaRPr lang="en-US" sz="1600" dirty="0"/>
                    </a:p>
                  </a:txBody>
                  <a:tcPr/>
                </a:tc>
              </a:tr>
              <a:tr h="262890">
                <a:tc>
                  <a:txBody>
                    <a:bodyPr/>
                    <a:lstStyle/>
                    <a:p>
                      <a:r>
                        <a:rPr lang="en-US" sz="1600" dirty="0" smtClean="0"/>
                        <a:t>Atomic</a:t>
                      </a:r>
                      <a:r>
                        <a:rPr lang="en-US" sz="1600" baseline="0" dirty="0" smtClean="0"/>
                        <a:t> motion</a:t>
                      </a:r>
                      <a:endParaRPr lang="en-US" sz="1600" dirty="0"/>
                    </a:p>
                  </a:txBody>
                  <a:tcPr/>
                </a:tc>
                <a:tc>
                  <a:txBody>
                    <a:bodyPr/>
                    <a:lstStyle/>
                    <a:p>
                      <a:r>
                        <a:rPr lang="en-US" sz="1600" dirty="0" smtClean="0"/>
                        <a:t>0.0000000001m</a:t>
                      </a:r>
                      <a:endParaRPr lang="en-US" sz="1600" dirty="0"/>
                    </a:p>
                  </a:txBody>
                  <a:tcPr/>
                </a:tc>
              </a:tr>
              <a:tr h="262890">
                <a:tc>
                  <a:txBody>
                    <a:bodyPr/>
                    <a:lstStyle/>
                    <a:p>
                      <a:r>
                        <a:rPr lang="en-US" sz="1600" dirty="0" smtClean="0"/>
                        <a:t>GW</a:t>
                      </a:r>
                      <a:endParaRPr lang="en-US" sz="1600" dirty="0"/>
                    </a:p>
                  </a:txBody>
                  <a:tcPr/>
                </a:tc>
                <a:tc>
                  <a:txBody>
                    <a:bodyPr/>
                    <a:lstStyle/>
                    <a:p>
                      <a:r>
                        <a:rPr lang="en-US" sz="1600" dirty="0" smtClean="0"/>
                        <a:t>0.00000000000000000001m</a:t>
                      </a:r>
                      <a:endParaRPr lang="en-US" sz="1600" dirty="0"/>
                    </a:p>
                  </a:txBody>
                  <a:tcPr/>
                </a:tc>
              </a:tr>
            </a:tbl>
          </a:graphicData>
        </a:graphic>
      </p:graphicFrame>
    </p:spTree>
    <p:extLst>
      <p:ext uri="{BB962C8B-B14F-4D97-AF65-F5344CB8AC3E}">
        <p14:creationId xmlns:p14="http://schemas.microsoft.com/office/powerpoint/2010/main" val="179440408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bg1"/>
                </a:solidFill>
              </a:rPr>
              <a:t>Interferometric</a:t>
            </a:r>
            <a:r>
              <a:rPr lang="en-US" dirty="0" smtClean="0">
                <a:solidFill>
                  <a:schemeClr val="bg1"/>
                </a:solidFill>
              </a:rPr>
              <a:t> gravitational wave detector construction</a:t>
            </a:r>
            <a:endParaRPr lang="en-US" sz="2400" dirty="0">
              <a:solidFill>
                <a:schemeClr val="bg1"/>
              </a:solidFill>
            </a:endParaRPr>
          </a:p>
        </p:txBody>
      </p:sp>
      <p:cxnSp>
        <p:nvCxnSpPr>
          <p:cNvPr id="6" name="Straight Connector 5"/>
          <p:cNvCxnSpPr>
            <a:stCxn id="19" idx="3"/>
            <a:endCxn id="15" idx="0"/>
          </p:cNvCxnSpPr>
          <p:nvPr/>
        </p:nvCxnSpPr>
        <p:spPr bwMode="auto">
          <a:xfrm>
            <a:off x="1752600" y="4953000"/>
            <a:ext cx="5334001" cy="13921"/>
          </a:xfrm>
          <a:prstGeom prst="line">
            <a:avLst/>
          </a:prstGeom>
          <a:solidFill>
            <a:schemeClr val="accent1"/>
          </a:solidFill>
          <a:ln w="12700" cap="flat" cmpd="sng" algn="ctr">
            <a:solidFill>
              <a:srgbClr val="008000"/>
            </a:solidFill>
            <a:prstDash val="solid"/>
            <a:round/>
            <a:headEnd type="none" w="sm" len="sm"/>
            <a:tailEnd type="none" w="sm" len="sm"/>
          </a:ln>
          <a:effectLst/>
        </p:spPr>
      </p:cxnSp>
      <p:sp>
        <p:nvSpPr>
          <p:cNvPr id="8" name="Rectangle 7"/>
          <p:cNvSpPr/>
          <p:nvPr/>
        </p:nvSpPr>
        <p:spPr bwMode="auto">
          <a:xfrm flipV="1">
            <a:off x="4191000" y="2514600"/>
            <a:ext cx="637439" cy="181144"/>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cxnSp>
        <p:nvCxnSpPr>
          <p:cNvPr id="11" name="Straight Connector 10"/>
          <p:cNvCxnSpPr>
            <a:stCxn id="27" idx="2"/>
            <a:endCxn id="8" idx="0"/>
          </p:cNvCxnSpPr>
          <p:nvPr/>
        </p:nvCxnSpPr>
        <p:spPr bwMode="auto">
          <a:xfrm flipV="1">
            <a:off x="4495801" y="2695744"/>
            <a:ext cx="13919" cy="3400136"/>
          </a:xfrm>
          <a:prstGeom prst="line">
            <a:avLst/>
          </a:prstGeom>
          <a:solidFill>
            <a:schemeClr val="accent1"/>
          </a:solidFill>
          <a:ln w="12700" cap="flat" cmpd="sng" algn="ctr">
            <a:solidFill>
              <a:srgbClr val="008000"/>
            </a:solidFill>
            <a:prstDash val="solid"/>
            <a:round/>
            <a:headEnd type="none" w="sm" len="sm"/>
            <a:tailEnd type="none" w="sm" len="sm"/>
          </a:ln>
          <a:effectLst/>
        </p:spPr>
      </p:cxnSp>
      <p:sp>
        <p:nvSpPr>
          <p:cNvPr id="15" name="Rectangle 14"/>
          <p:cNvSpPr/>
          <p:nvPr/>
        </p:nvSpPr>
        <p:spPr bwMode="auto">
          <a:xfrm rot="5400000" flipV="1">
            <a:off x="6858453" y="4876348"/>
            <a:ext cx="637439" cy="181144"/>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9" name="Rectangle 18"/>
          <p:cNvSpPr/>
          <p:nvPr/>
        </p:nvSpPr>
        <p:spPr bwMode="auto">
          <a:xfrm>
            <a:off x="1066800" y="4800600"/>
            <a:ext cx="685800" cy="3048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1" name="TextBox 20"/>
          <p:cNvSpPr txBox="1"/>
          <p:nvPr/>
        </p:nvSpPr>
        <p:spPr>
          <a:xfrm>
            <a:off x="762000" y="5334000"/>
            <a:ext cx="1066800" cy="369332"/>
          </a:xfrm>
          <a:prstGeom prst="rect">
            <a:avLst/>
          </a:prstGeom>
          <a:noFill/>
        </p:spPr>
        <p:txBody>
          <a:bodyPr wrap="square" rtlCol="0">
            <a:spAutoFit/>
          </a:bodyPr>
          <a:lstStyle/>
          <a:p>
            <a:r>
              <a:rPr lang="en-US" sz="1800" dirty="0" smtClean="0">
                <a:latin typeface="Calibri"/>
              </a:rPr>
              <a:t>Laser</a:t>
            </a:r>
            <a:endParaRPr lang="en-US" sz="1800" dirty="0">
              <a:latin typeface="Calibri"/>
            </a:endParaRPr>
          </a:p>
        </p:txBody>
      </p:sp>
      <p:sp>
        <p:nvSpPr>
          <p:cNvPr id="23" name="TextBox 22"/>
          <p:cNvSpPr txBox="1"/>
          <p:nvPr/>
        </p:nvSpPr>
        <p:spPr>
          <a:xfrm>
            <a:off x="5638800" y="5334000"/>
            <a:ext cx="1295400" cy="400110"/>
          </a:xfrm>
          <a:prstGeom prst="rect">
            <a:avLst/>
          </a:prstGeom>
          <a:noFill/>
        </p:spPr>
        <p:txBody>
          <a:bodyPr wrap="square" rtlCol="0">
            <a:spAutoFit/>
          </a:bodyPr>
          <a:lstStyle/>
          <a:p>
            <a:pPr algn="ctr"/>
            <a:r>
              <a:rPr lang="en-US" sz="2000" dirty="0" smtClean="0">
                <a:latin typeface="Calibri"/>
              </a:rPr>
              <a:t>L = 4km</a:t>
            </a:r>
            <a:endParaRPr lang="en-US" sz="2000" dirty="0">
              <a:latin typeface="Calibri"/>
            </a:endParaRPr>
          </a:p>
        </p:txBody>
      </p:sp>
      <p:sp>
        <p:nvSpPr>
          <p:cNvPr id="27" name="Chord 26"/>
          <p:cNvSpPr/>
          <p:nvPr/>
        </p:nvSpPr>
        <p:spPr bwMode="auto">
          <a:xfrm>
            <a:off x="4419600" y="6019800"/>
            <a:ext cx="152400" cy="152400"/>
          </a:xfrm>
          <a:prstGeom prst="chord">
            <a:avLst>
              <a:gd name="adj1" fmla="val 18023"/>
              <a:gd name="adj2" fmla="val 10828845"/>
            </a:avLst>
          </a:prstGeom>
          <a:solidFill>
            <a:srgbClr val="660066"/>
          </a:solid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Rectangle 6"/>
          <p:cNvSpPr/>
          <p:nvPr/>
        </p:nvSpPr>
        <p:spPr bwMode="auto">
          <a:xfrm rot="19013675" flipV="1">
            <a:off x="4196798" y="4936025"/>
            <a:ext cx="637439" cy="45719"/>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9" name="TextBox 28"/>
          <p:cNvSpPr txBox="1"/>
          <p:nvPr/>
        </p:nvSpPr>
        <p:spPr>
          <a:xfrm>
            <a:off x="4038600" y="6107668"/>
            <a:ext cx="1600200" cy="369332"/>
          </a:xfrm>
          <a:prstGeom prst="rect">
            <a:avLst/>
          </a:prstGeom>
          <a:noFill/>
        </p:spPr>
        <p:txBody>
          <a:bodyPr wrap="square" rtlCol="0">
            <a:spAutoFit/>
          </a:bodyPr>
          <a:lstStyle/>
          <a:p>
            <a:r>
              <a:rPr lang="en-US" sz="1800" dirty="0" smtClean="0">
                <a:latin typeface="Calibri"/>
              </a:rPr>
              <a:t>detector</a:t>
            </a:r>
            <a:endParaRPr lang="en-US" sz="1800" dirty="0">
              <a:latin typeface="Calibri"/>
            </a:endParaRPr>
          </a:p>
        </p:txBody>
      </p:sp>
      <p:sp>
        <p:nvSpPr>
          <p:cNvPr id="3" name="TextBox 2"/>
          <p:cNvSpPr txBox="1"/>
          <p:nvPr/>
        </p:nvSpPr>
        <p:spPr>
          <a:xfrm>
            <a:off x="228600" y="1752600"/>
            <a:ext cx="3962400" cy="1261884"/>
          </a:xfrm>
          <a:prstGeom prst="rect">
            <a:avLst/>
          </a:prstGeom>
          <a:noFill/>
        </p:spPr>
        <p:txBody>
          <a:bodyPr wrap="square" rtlCol="0">
            <a:spAutoFit/>
          </a:bodyPr>
          <a:lstStyle/>
          <a:p>
            <a:r>
              <a:rPr lang="en-US" sz="2000" dirty="0" smtClean="0">
                <a:solidFill>
                  <a:srgbClr val="FFFFFF"/>
                </a:solidFill>
                <a:latin typeface="+mn-lt"/>
              </a:rPr>
              <a:t>1. Long arms (km-scale)</a:t>
            </a:r>
          </a:p>
          <a:p>
            <a:r>
              <a:rPr lang="en-US" sz="1800" dirty="0" smtClean="0">
                <a:solidFill>
                  <a:srgbClr val="FFFFFF"/>
                </a:solidFill>
                <a:latin typeface="+mn-lt"/>
              </a:rPr>
              <a:t>- </a:t>
            </a:r>
            <a:r>
              <a:rPr lang="en-US" sz="1800" b="1" dirty="0" smtClean="0">
                <a:solidFill>
                  <a:srgbClr val="FFFFFF"/>
                </a:solidFill>
                <a:latin typeface="+mn-lt"/>
              </a:rPr>
              <a:t>amplifies</a:t>
            </a:r>
            <a:r>
              <a:rPr lang="en-US" sz="1800" dirty="0" smtClean="0">
                <a:solidFill>
                  <a:srgbClr val="FFFFFF"/>
                </a:solidFill>
                <a:latin typeface="+mn-lt"/>
              </a:rPr>
              <a:t> signal</a:t>
            </a:r>
          </a:p>
          <a:p>
            <a:r>
              <a:rPr lang="en-US" sz="1800" dirty="0" smtClean="0">
                <a:solidFill>
                  <a:srgbClr val="FFFFFF"/>
                </a:solidFill>
                <a:latin typeface="+mn-lt"/>
              </a:rPr>
              <a:t>- creates big beams </a:t>
            </a:r>
            <a:endParaRPr lang="en-US" sz="1800" dirty="0">
              <a:solidFill>
                <a:srgbClr val="FFFFFF"/>
              </a:solidFill>
              <a:latin typeface="+mn-lt"/>
            </a:endParaRPr>
          </a:p>
          <a:p>
            <a:endParaRPr lang="en-US" sz="2000" dirty="0">
              <a:latin typeface="+mn-lt"/>
            </a:endParaRPr>
          </a:p>
        </p:txBody>
      </p:sp>
      <p:sp>
        <p:nvSpPr>
          <p:cNvPr id="34" name="TextBox 33"/>
          <p:cNvSpPr txBox="1"/>
          <p:nvPr/>
        </p:nvSpPr>
        <p:spPr>
          <a:xfrm>
            <a:off x="228600" y="2675692"/>
            <a:ext cx="3962400" cy="677108"/>
          </a:xfrm>
          <a:prstGeom prst="rect">
            <a:avLst/>
          </a:prstGeom>
          <a:noFill/>
        </p:spPr>
        <p:txBody>
          <a:bodyPr wrap="square" rtlCol="0">
            <a:spAutoFit/>
          </a:bodyPr>
          <a:lstStyle/>
          <a:p>
            <a:r>
              <a:rPr lang="en-US" sz="2000" dirty="0" smtClean="0">
                <a:solidFill>
                  <a:srgbClr val="000000"/>
                </a:solidFill>
                <a:latin typeface="+mn-lt"/>
              </a:rPr>
              <a:t>2. Resonant arm</a:t>
            </a:r>
            <a:r>
              <a:rPr lang="en-US" sz="2000" dirty="0">
                <a:solidFill>
                  <a:srgbClr val="000000"/>
                </a:solidFill>
                <a:latin typeface="+mn-lt"/>
              </a:rPr>
              <a:t> </a:t>
            </a:r>
            <a:r>
              <a:rPr lang="en-US" sz="2000" dirty="0" smtClean="0">
                <a:solidFill>
                  <a:srgbClr val="000000"/>
                </a:solidFill>
                <a:latin typeface="+mn-lt"/>
              </a:rPr>
              <a:t>cavities</a:t>
            </a:r>
          </a:p>
          <a:p>
            <a:r>
              <a:rPr lang="en-US" sz="1800" dirty="0" smtClean="0">
                <a:solidFill>
                  <a:srgbClr val="000000"/>
                </a:solidFill>
                <a:latin typeface="+mn-lt"/>
              </a:rPr>
              <a:t>- multiple round-trips </a:t>
            </a:r>
            <a:r>
              <a:rPr lang="en-US" sz="1800" b="1" dirty="0" smtClean="0">
                <a:solidFill>
                  <a:srgbClr val="000000"/>
                </a:solidFill>
                <a:latin typeface="+mn-lt"/>
              </a:rPr>
              <a:t>amplify</a:t>
            </a:r>
            <a:r>
              <a:rPr lang="en-US" sz="1800" dirty="0" smtClean="0">
                <a:solidFill>
                  <a:srgbClr val="000000"/>
                </a:solidFill>
                <a:latin typeface="+mn-lt"/>
              </a:rPr>
              <a:t> signal</a:t>
            </a:r>
            <a:endParaRPr lang="en-US" sz="1800" dirty="0">
              <a:solidFill>
                <a:srgbClr val="000000"/>
              </a:solidFill>
              <a:latin typeface="+mn-lt"/>
            </a:endParaRPr>
          </a:p>
        </p:txBody>
      </p:sp>
      <p:grpSp>
        <p:nvGrpSpPr>
          <p:cNvPr id="41" name="Group 40"/>
          <p:cNvGrpSpPr/>
          <p:nvPr/>
        </p:nvGrpSpPr>
        <p:grpSpPr>
          <a:xfrm>
            <a:off x="4191000" y="2667000"/>
            <a:ext cx="2895600" cy="2618639"/>
            <a:chOff x="3429000" y="2133600"/>
            <a:chExt cx="2895600" cy="2618639"/>
          </a:xfrm>
        </p:grpSpPr>
        <p:sp>
          <p:nvSpPr>
            <p:cNvPr id="36" name="Rectangle 35"/>
            <p:cNvSpPr/>
            <p:nvPr/>
          </p:nvSpPr>
          <p:spPr bwMode="auto">
            <a:xfrm flipV="1">
              <a:off x="3429000" y="3505200"/>
              <a:ext cx="637439" cy="181144"/>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7" name="Rectangle 36"/>
            <p:cNvSpPr/>
            <p:nvPr/>
          </p:nvSpPr>
          <p:spPr bwMode="auto">
            <a:xfrm rot="5400000" flipV="1">
              <a:off x="4267653" y="4342948"/>
              <a:ext cx="637439" cy="181144"/>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cxnSp>
          <p:nvCxnSpPr>
            <p:cNvPr id="38" name="Straight Connector 37"/>
            <p:cNvCxnSpPr/>
            <p:nvPr/>
          </p:nvCxnSpPr>
          <p:spPr bwMode="auto">
            <a:xfrm flipV="1">
              <a:off x="3733800" y="2133600"/>
              <a:ext cx="13917" cy="1371600"/>
            </a:xfrm>
            <a:prstGeom prst="line">
              <a:avLst/>
            </a:prstGeom>
            <a:solidFill>
              <a:schemeClr val="accent1"/>
            </a:solidFill>
            <a:ln w="76200" cap="flat" cmpd="sng" algn="ctr">
              <a:solidFill>
                <a:srgbClr val="008000"/>
              </a:solidFill>
              <a:prstDash val="solid"/>
              <a:round/>
              <a:headEnd type="none" w="sm" len="sm"/>
              <a:tailEnd type="none" w="sm" len="sm"/>
            </a:ln>
            <a:effectLst/>
          </p:spPr>
        </p:cxnSp>
        <p:cxnSp>
          <p:nvCxnSpPr>
            <p:cNvPr id="39" name="Straight Connector 38"/>
            <p:cNvCxnSpPr/>
            <p:nvPr/>
          </p:nvCxnSpPr>
          <p:spPr bwMode="auto">
            <a:xfrm>
              <a:off x="4648200" y="4419600"/>
              <a:ext cx="1676400" cy="0"/>
            </a:xfrm>
            <a:prstGeom prst="line">
              <a:avLst/>
            </a:prstGeom>
            <a:solidFill>
              <a:schemeClr val="accent1"/>
            </a:solidFill>
            <a:ln w="76200" cap="flat" cmpd="sng" algn="ctr">
              <a:solidFill>
                <a:srgbClr val="008000"/>
              </a:solidFill>
              <a:prstDash val="solid"/>
              <a:round/>
              <a:headEnd type="none" w="sm" len="sm"/>
              <a:tailEnd type="none" w="sm" len="sm"/>
            </a:ln>
            <a:effectLst/>
          </p:spPr>
        </p:cxnSp>
      </p:grpSp>
      <p:sp>
        <p:nvSpPr>
          <p:cNvPr id="50" name="TextBox 49"/>
          <p:cNvSpPr txBox="1"/>
          <p:nvPr/>
        </p:nvSpPr>
        <p:spPr>
          <a:xfrm>
            <a:off x="228600" y="3352800"/>
            <a:ext cx="3962400" cy="677108"/>
          </a:xfrm>
          <a:prstGeom prst="rect">
            <a:avLst/>
          </a:prstGeom>
          <a:noFill/>
        </p:spPr>
        <p:txBody>
          <a:bodyPr wrap="square" rtlCol="0">
            <a:spAutoFit/>
          </a:bodyPr>
          <a:lstStyle/>
          <a:p>
            <a:r>
              <a:rPr lang="en-US" sz="2000" dirty="0">
                <a:solidFill>
                  <a:schemeClr val="tx2"/>
                </a:solidFill>
                <a:latin typeface="+mn-lt"/>
              </a:rPr>
              <a:t>3</a:t>
            </a:r>
            <a:r>
              <a:rPr lang="en-US" sz="2000" dirty="0" smtClean="0">
                <a:solidFill>
                  <a:schemeClr val="tx2"/>
                </a:solidFill>
                <a:latin typeface="+mn-lt"/>
              </a:rPr>
              <a:t>. High power laser</a:t>
            </a:r>
          </a:p>
          <a:p>
            <a:r>
              <a:rPr lang="en-US" sz="1800" dirty="0" smtClean="0">
                <a:solidFill>
                  <a:schemeClr val="tx2"/>
                </a:solidFill>
                <a:latin typeface="+mn-lt"/>
              </a:rPr>
              <a:t>- reduces quantum shot </a:t>
            </a:r>
            <a:r>
              <a:rPr lang="en-US" sz="1800" b="1" dirty="0" smtClean="0">
                <a:solidFill>
                  <a:schemeClr val="tx2"/>
                </a:solidFill>
                <a:latin typeface="+mn-lt"/>
              </a:rPr>
              <a:t>noise</a:t>
            </a:r>
            <a:endParaRPr lang="en-US" sz="1800" b="1" dirty="0">
              <a:solidFill>
                <a:schemeClr val="tx2"/>
              </a:solidFill>
              <a:latin typeface="+mn-lt"/>
            </a:endParaRPr>
          </a:p>
        </p:txBody>
      </p:sp>
      <p:sp>
        <p:nvSpPr>
          <p:cNvPr id="51" name="Rectangle 50"/>
          <p:cNvSpPr/>
          <p:nvPr/>
        </p:nvSpPr>
        <p:spPr bwMode="auto">
          <a:xfrm>
            <a:off x="609600" y="4572000"/>
            <a:ext cx="1143000" cy="762000"/>
          </a:xfrm>
          <a:prstGeom prst="rect">
            <a:avLst/>
          </a:prstGeom>
          <a:solidFill>
            <a:srgbClr val="FFFF00"/>
          </a:solidFill>
          <a:ln w="25400" cap="flat" cmpd="sng" algn="ctr">
            <a:solidFill>
              <a:schemeClr val="tx2"/>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latin typeface="Helvetica"/>
              </a:rPr>
              <a:t>200W</a:t>
            </a:r>
            <a:endParaRPr kumimoji="0" lang="en-US" sz="2400" b="1" i="0" u="none" strike="noStrike" spc="50" normalizeH="0" dirty="0">
              <a:ln w="12700" cmpd="sng">
                <a:solidFill>
                  <a:schemeClr val="accent6">
                    <a:satMod val="120000"/>
                    <a:shade val="80000"/>
                  </a:schemeClr>
                </a:solidFill>
                <a:prstDash val="solid"/>
              </a:ln>
              <a:solidFill>
                <a:schemeClr val="tx2"/>
              </a:solidFill>
              <a:effectLst>
                <a:glow rad="53100">
                  <a:schemeClr val="accent6">
                    <a:satMod val="180000"/>
                    <a:alpha val="30000"/>
                  </a:schemeClr>
                </a:glow>
              </a:effectLst>
              <a:latin typeface="Helvetica"/>
            </a:endParaRPr>
          </a:p>
        </p:txBody>
      </p:sp>
      <p:sp>
        <p:nvSpPr>
          <p:cNvPr id="52" name="TextBox 51"/>
          <p:cNvSpPr txBox="1"/>
          <p:nvPr/>
        </p:nvSpPr>
        <p:spPr>
          <a:xfrm>
            <a:off x="5181600" y="1752600"/>
            <a:ext cx="3962400" cy="1261884"/>
          </a:xfrm>
          <a:prstGeom prst="rect">
            <a:avLst/>
          </a:prstGeom>
          <a:noFill/>
        </p:spPr>
        <p:txBody>
          <a:bodyPr wrap="square" rtlCol="0">
            <a:spAutoFit/>
          </a:bodyPr>
          <a:lstStyle/>
          <a:p>
            <a:r>
              <a:rPr lang="en-US" sz="2000" dirty="0">
                <a:solidFill>
                  <a:schemeClr val="bg1"/>
                </a:solidFill>
                <a:latin typeface="+mn-lt"/>
              </a:rPr>
              <a:t>4</a:t>
            </a:r>
            <a:r>
              <a:rPr lang="en-US" sz="2000" dirty="0" smtClean="0">
                <a:solidFill>
                  <a:schemeClr val="bg1"/>
                </a:solidFill>
                <a:latin typeface="+mn-lt"/>
              </a:rPr>
              <a:t>. Recycling mirrors</a:t>
            </a:r>
          </a:p>
          <a:p>
            <a:r>
              <a:rPr lang="en-US" sz="1800" dirty="0" smtClean="0">
                <a:solidFill>
                  <a:schemeClr val="bg1"/>
                </a:solidFill>
                <a:latin typeface="+mn-lt"/>
              </a:rPr>
              <a:t>- </a:t>
            </a:r>
            <a:r>
              <a:rPr lang="en-US" sz="1800" b="1" dirty="0" smtClean="0">
                <a:solidFill>
                  <a:schemeClr val="bg1"/>
                </a:solidFill>
                <a:latin typeface="+mn-lt"/>
              </a:rPr>
              <a:t>amplifies</a:t>
            </a:r>
            <a:r>
              <a:rPr lang="en-US" sz="1800" dirty="0" smtClean="0">
                <a:solidFill>
                  <a:schemeClr val="bg1"/>
                </a:solidFill>
                <a:latin typeface="+mn-lt"/>
              </a:rPr>
              <a:t> signal</a:t>
            </a:r>
          </a:p>
          <a:p>
            <a:r>
              <a:rPr lang="en-US" sz="1800" dirty="0" smtClean="0">
                <a:solidFill>
                  <a:schemeClr val="bg1"/>
                </a:solidFill>
                <a:latin typeface="+mn-lt"/>
              </a:rPr>
              <a:t>- reduces </a:t>
            </a:r>
            <a:r>
              <a:rPr lang="en-US" sz="1800" b="1" dirty="0" smtClean="0">
                <a:solidFill>
                  <a:schemeClr val="bg1"/>
                </a:solidFill>
                <a:latin typeface="+mn-lt"/>
              </a:rPr>
              <a:t>noise</a:t>
            </a:r>
            <a:r>
              <a:rPr lang="en-US" sz="1800" dirty="0" smtClean="0">
                <a:solidFill>
                  <a:schemeClr val="bg1"/>
                </a:solidFill>
                <a:latin typeface="+mn-lt"/>
              </a:rPr>
              <a:t> by increasing power</a:t>
            </a:r>
            <a:endParaRPr lang="en-US" sz="1800" dirty="0">
              <a:solidFill>
                <a:schemeClr val="bg1"/>
              </a:solidFill>
              <a:latin typeface="+mn-lt"/>
            </a:endParaRPr>
          </a:p>
          <a:p>
            <a:endParaRPr lang="en-US" sz="2000" dirty="0">
              <a:solidFill>
                <a:schemeClr val="bg1"/>
              </a:solidFill>
              <a:latin typeface="+mn-lt"/>
            </a:endParaRPr>
          </a:p>
        </p:txBody>
      </p:sp>
      <p:grpSp>
        <p:nvGrpSpPr>
          <p:cNvPr id="61" name="Group 60"/>
          <p:cNvGrpSpPr/>
          <p:nvPr/>
        </p:nvGrpSpPr>
        <p:grpSpPr>
          <a:xfrm>
            <a:off x="3628856" y="2667000"/>
            <a:ext cx="3457744" cy="3076744"/>
            <a:chOff x="3628856" y="2667000"/>
            <a:chExt cx="3457744" cy="3076744"/>
          </a:xfrm>
        </p:grpSpPr>
        <p:sp>
          <p:nvSpPr>
            <p:cNvPr id="53" name="Rectangle 52"/>
            <p:cNvSpPr/>
            <p:nvPr/>
          </p:nvSpPr>
          <p:spPr bwMode="auto">
            <a:xfrm rot="5400000" flipV="1">
              <a:off x="3400708" y="4876348"/>
              <a:ext cx="637439" cy="181144"/>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54" name="Rectangle 53"/>
            <p:cNvSpPr/>
            <p:nvPr/>
          </p:nvSpPr>
          <p:spPr bwMode="auto">
            <a:xfrm rot="10800000" flipV="1">
              <a:off x="4191000" y="5562600"/>
              <a:ext cx="637439" cy="181144"/>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cxnSp>
          <p:nvCxnSpPr>
            <p:cNvPr id="55" name="Straight Connector 54"/>
            <p:cNvCxnSpPr/>
            <p:nvPr/>
          </p:nvCxnSpPr>
          <p:spPr bwMode="auto">
            <a:xfrm flipV="1">
              <a:off x="4495800" y="4191000"/>
              <a:ext cx="13917" cy="1371600"/>
            </a:xfrm>
            <a:prstGeom prst="line">
              <a:avLst/>
            </a:prstGeom>
            <a:solidFill>
              <a:schemeClr val="accent1"/>
            </a:solidFill>
            <a:ln w="76200" cap="flat" cmpd="sng" algn="ctr">
              <a:solidFill>
                <a:srgbClr val="008000"/>
              </a:solidFill>
              <a:prstDash val="solid"/>
              <a:round/>
              <a:headEnd type="none" w="sm" len="sm"/>
              <a:tailEnd type="none" w="sm" len="sm"/>
            </a:ln>
            <a:effectLst/>
          </p:spPr>
        </p:cxnSp>
        <p:cxnSp>
          <p:nvCxnSpPr>
            <p:cNvPr id="56" name="Straight Connector 55"/>
            <p:cNvCxnSpPr/>
            <p:nvPr/>
          </p:nvCxnSpPr>
          <p:spPr bwMode="auto">
            <a:xfrm>
              <a:off x="3810000" y="4953000"/>
              <a:ext cx="1447800" cy="0"/>
            </a:xfrm>
            <a:prstGeom prst="line">
              <a:avLst/>
            </a:prstGeom>
            <a:solidFill>
              <a:schemeClr val="accent1"/>
            </a:solidFill>
            <a:ln w="76200" cap="flat" cmpd="sng" algn="ctr">
              <a:solidFill>
                <a:srgbClr val="008000"/>
              </a:solidFill>
              <a:prstDash val="solid"/>
              <a:round/>
              <a:headEnd type="none" w="sm" len="sm"/>
              <a:tailEnd type="none" w="sm" len="sm"/>
            </a:ln>
            <a:effectLst/>
          </p:spPr>
        </p:cxnSp>
        <p:cxnSp>
          <p:nvCxnSpPr>
            <p:cNvPr id="59" name="Straight Connector 58"/>
            <p:cNvCxnSpPr/>
            <p:nvPr/>
          </p:nvCxnSpPr>
          <p:spPr bwMode="auto">
            <a:xfrm flipV="1">
              <a:off x="4495800" y="2667000"/>
              <a:ext cx="13917" cy="1371600"/>
            </a:xfrm>
            <a:prstGeom prst="line">
              <a:avLst/>
            </a:prstGeom>
            <a:solidFill>
              <a:schemeClr val="accent1"/>
            </a:solidFill>
            <a:ln w="254000" cap="flat" cmpd="sng" algn="ctr">
              <a:solidFill>
                <a:srgbClr val="008000"/>
              </a:solidFill>
              <a:prstDash val="solid"/>
              <a:round/>
              <a:headEnd type="none" w="sm" len="sm"/>
              <a:tailEnd type="none" w="sm" len="sm"/>
            </a:ln>
            <a:effectLst/>
          </p:spPr>
        </p:cxnSp>
        <p:cxnSp>
          <p:nvCxnSpPr>
            <p:cNvPr id="60" name="Straight Connector 59"/>
            <p:cNvCxnSpPr/>
            <p:nvPr/>
          </p:nvCxnSpPr>
          <p:spPr bwMode="auto">
            <a:xfrm>
              <a:off x="5410200" y="4953000"/>
              <a:ext cx="1676400" cy="0"/>
            </a:xfrm>
            <a:prstGeom prst="line">
              <a:avLst/>
            </a:prstGeom>
            <a:solidFill>
              <a:schemeClr val="accent1"/>
            </a:solidFill>
            <a:ln w="254000" cap="flat" cmpd="sng" algn="ctr">
              <a:solidFill>
                <a:srgbClr val="008000"/>
              </a:solidFill>
              <a:prstDash val="solid"/>
              <a:round/>
              <a:headEnd type="none" w="sm" len="sm"/>
              <a:tailEnd type="none" w="sm" len="sm"/>
            </a:ln>
            <a:effectLst/>
          </p:spPr>
        </p:cxnSp>
      </p:grpSp>
      <p:sp>
        <p:nvSpPr>
          <p:cNvPr id="62" name="TextBox 61"/>
          <p:cNvSpPr txBox="1"/>
          <p:nvPr/>
        </p:nvSpPr>
        <p:spPr>
          <a:xfrm>
            <a:off x="5181600" y="2590800"/>
            <a:ext cx="3962400" cy="984885"/>
          </a:xfrm>
          <a:prstGeom prst="rect">
            <a:avLst/>
          </a:prstGeom>
          <a:noFill/>
        </p:spPr>
        <p:txBody>
          <a:bodyPr wrap="square" rtlCol="0">
            <a:spAutoFit/>
          </a:bodyPr>
          <a:lstStyle/>
          <a:p>
            <a:r>
              <a:rPr lang="en-US" sz="2000" dirty="0" smtClean="0">
                <a:solidFill>
                  <a:srgbClr val="000000"/>
                </a:solidFill>
                <a:latin typeface="+mn-lt"/>
              </a:rPr>
              <a:t>5. Input optics</a:t>
            </a:r>
          </a:p>
          <a:p>
            <a:r>
              <a:rPr lang="en-US" sz="1800" dirty="0" smtClean="0">
                <a:solidFill>
                  <a:srgbClr val="000000"/>
                </a:solidFill>
                <a:latin typeface="+mn-lt"/>
              </a:rPr>
              <a:t>- reduce technical </a:t>
            </a:r>
            <a:r>
              <a:rPr lang="en-US" sz="1800" b="1" dirty="0" smtClean="0">
                <a:solidFill>
                  <a:srgbClr val="000000"/>
                </a:solidFill>
                <a:latin typeface="+mn-lt"/>
              </a:rPr>
              <a:t>noise</a:t>
            </a:r>
            <a:r>
              <a:rPr lang="en-US" sz="1800" dirty="0" smtClean="0">
                <a:solidFill>
                  <a:srgbClr val="000000"/>
                </a:solidFill>
                <a:latin typeface="+mn-lt"/>
              </a:rPr>
              <a:t> sources </a:t>
            </a:r>
            <a:endParaRPr lang="en-US" sz="1800" dirty="0">
              <a:solidFill>
                <a:srgbClr val="000000"/>
              </a:solidFill>
              <a:latin typeface="+mn-lt"/>
            </a:endParaRPr>
          </a:p>
          <a:p>
            <a:endParaRPr lang="en-US" sz="2000" dirty="0">
              <a:solidFill>
                <a:srgbClr val="000000"/>
              </a:solidFill>
              <a:latin typeface="+mn-lt"/>
            </a:endParaRPr>
          </a:p>
        </p:txBody>
      </p:sp>
      <p:sp>
        <p:nvSpPr>
          <p:cNvPr id="63" name="TextBox 62"/>
          <p:cNvSpPr txBox="1"/>
          <p:nvPr/>
        </p:nvSpPr>
        <p:spPr>
          <a:xfrm>
            <a:off x="5181600" y="3200400"/>
            <a:ext cx="3962400" cy="984885"/>
          </a:xfrm>
          <a:prstGeom prst="rect">
            <a:avLst/>
          </a:prstGeom>
          <a:noFill/>
        </p:spPr>
        <p:txBody>
          <a:bodyPr wrap="square" rtlCol="0">
            <a:spAutoFit/>
          </a:bodyPr>
          <a:lstStyle/>
          <a:p>
            <a:r>
              <a:rPr lang="en-US" sz="2000" dirty="0">
                <a:solidFill>
                  <a:srgbClr val="000000"/>
                </a:solidFill>
                <a:latin typeface="+mn-lt"/>
              </a:rPr>
              <a:t>6</a:t>
            </a:r>
            <a:r>
              <a:rPr lang="en-US" sz="2000" dirty="0" smtClean="0">
                <a:solidFill>
                  <a:srgbClr val="000000"/>
                </a:solidFill>
                <a:latin typeface="+mn-lt"/>
              </a:rPr>
              <a:t>. Suspend the optics</a:t>
            </a:r>
          </a:p>
          <a:p>
            <a:r>
              <a:rPr lang="en-US" sz="1800" dirty="0" smtClean="0">
                <a:solidFill>
                  <a:srgbClr val="000000"/>
                </a:solidFill>
                <a:latin typeface="+mn-lt"/>
              </a:rPr>
              <a:t>- dramatically reduces seismic </a:t>
            </a:r>
            <a:r>
              <a:rPr lang="en-US" sz="1800" b="1" dirty="0" smtClean="0">
                <a:solidFill>
                  <a:srgbClr val="000000"/>
                </a:solidFill>
                <a:latin typeface="+mn-lt"/>
              </a:rPr>
              <a:t>noise</a:t>
            </a:r>
            <a:endParaRPr lang="en-US" sz="1800" b="1" dirty="0">
              <a:solidFill>
                <a:srgbClr val="000000"/>
              </a:solidFill>
              <a:latin typeface="+mn-lt"/>
            </a:endParaRPr>
          </a:p>
          <a:p>
            <a:endParaRPr lang="en-US" sz="2000" dirty="0">
              <a:solidFill>
                <a:srgbClr val="000000"/>
              </a:solidFill>
              <a:latin typeface="+mn-lt"/>
            </a:endParaRPr>
          </a:p>
        </p:txBody>
      </p:sp>
      <p:grpSp>
        <p:nvGrpSpPr>
          <p:cNvPr id="80" name="Group 79"/>
          <p:cNvGrpSpPr/>
          <p:nvPr/>
        </p:nvGrpSpPr>
        <p:grpSpPr>
          <a:xfrm>
            <a:off x="2133600" y="4745736"/>
            <a:ext cx="1600200" cy="1588532"/>
            <a:chOff x="2133600" y="4724400"/>
            <a:chExt cx="1600200" cy="1588532"/>
          </a:xfrm>
        </p:grpSpPr>
        <p:grpSp>
          <p:nvGrpSpPr>
            <p:cNvPr id="78" name="Group 77"/>
            <p:cNvGrpSpPr/>
            <p:nvPr/>
          </p:nvGrpSpPr>
          <p:grpSpPr>
            <a:xfrm>
              <a:off x="2330941" y="4724400"/>
              <a:ext cx="640859" cy="1237929"/>
              <a:chOff x="7569713" y="4477071"/>
              <a:chExt cx="640859" cy="1237929"/>
            </a:xfrm>
          </p:grpSpPr>
          <p:sp>
            <p:nvSpPr>
              <p:cNvPr id="64" name="Rectangle 63"/>
              <p:cNvSpPr/>
              <p:nvPr/>
            </p:nvSpPr>
            <p:spPr bwMode="auto">
              <a:xfrm rot="19013675" flipV="1">
                <a:off x="7569713" y="4605953"/>
                <a:ext cx="360416" cy="96262"/>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6" name="Rectangle 65"/>
              <p:cNvSpPr/>
              <p:nvPr/>
            </p:nvSpPr>
            <p:spPr bwMode="auto">
              <a:xfrm rot="13500678" flipV="1">
                <a:off x="7982233" y="4609148"/>
                <a:ext cx="360416" cy="96262"/>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7" name="Rectangle 66"/>
              <p:cNvSpPr/>
              <p:nvPr/>
            </p:nvSpPr>
            <p:spPr bwMode="auto">
              <a:xfrm flipV="1">
                <a:off x="7772400" y="5638800"/>
                <a:ext cx="381000" cy="76200"/>
              </a:xfrm>
              <a:prstGeom prst="rect">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cxnSp>
            <p:nvCxnSpPr>
              <p:cNvPr id="68" name="Straight Connector 67"/>
              <p:cNvCxnSpPr>
                <a:stCxn id="64" idx="0"/>
                <a:endCxn id="67" idx="2"/>
              </p:cNvCxnSpPr>
              <p:nvPr/>
            </p:nvCxnSpPr>
            <p:spPr bwMode="auto">
              <a:xfrm>
                <a:off x="7782811" y="4689224"/>
                <a:ext cx="180089" cy="949576"/>
              </a:xfrm>
              <a:prstGeom prst="line">
                <a:avLst/>
              </a:prstGeom>
              <a:solidFill>
                <a:schemeClr val="accent1"/>
              </a:solidFill>
              <a:ln w="12700" cap="flat" cmpd="sng" algn="ctr">
                <a:solidFill>
                  <a:srgbClr val="008000"/>
                </a:solidFill>
                <a:prstDash val="solid"/>
                <a:round/>
                <a:headEnd type="none" w="sm" len="sm"/>
                <a:tailEnd type="none" w="sm" len="sm"/>
              </a:ln>
              <a:effectLst/>
            </p:spPr>
          </p:cxnSp>
          <p:cxnSp>
            <p:nvCxnSpPr>
              <p:cNvPr id="72" name="Straight Connector 71"/>
              <p:cNvCxnSpPr>
                <a:stCxn id="66" idx="2"/>
                <a:endCxn id="67" idx="2"/>
              </p:cNvCxnSpPr>
              <p:nvPr/>
            </p:nvCxnSpPr>
            <p:spPr bwMode="auto">
              <a:xfrm flipH="1">
                <a:off x="7962900" y="4691306"/>
                <a:ext cx="165501" cy="947494"/>
              </a:xfrm>
              <a:prstGeom prst="line">
                <a:avLst/>
              </a:prstGeom>
              <a:solidFill>
                <a:schemeClr val="accent1"/>
              </a:solidFill>
              <a:ln w="12700" cap="flat" cmpd="sng" algn="ctr">
                <a:solidFill>
                  <a:srgbClr val="008000"/>
                </a:solidFill>
                <a:prstDash val="solid"/>
                <a:round/>
                <a:headEnd type="none" w="sm" len="sm"/>
                <a:tailEnd type="none" w="sm" len="sm"/>
              </a:ln>
              <a:effectLst/>
            </p:spPr>
          </p:cxnSp>
          <p:cxnSp>
            <p:nvCxnSpPr>
              <p:cNvPr id="75" name="Straight Connector 74"/>
              <p:cNvCxnSpPr>
                <a:stCxn id="64" idx="0"/>
                <a:endCxn id="66" idx="2"/>
              </p:cNvCxnSpPr>
              <p:nvPr/>
            </p:nvCxnSpPr>
            <p:spPr bwMode="auto">
              <a:xfrm>
                <a:off x="7782811" y="4689224"/>
                <a:ext cx="345590" cy="2082"/>
              </a:xfrm>
              <a:prstGeom prst="line">
                <a:avLst/>
              </a:prstGeom>
              <a:solidFill>
                <a:schemeClr val="accent1"/>
              </a:solidFill>
              <a:ln w="12700" cap="flat" cmpd="sng" algn="ctr">
                <a:solidFill>
                  <a:srgbClr val="008000"/>
                </a:solidFill>
                <a:prstDash val="solid"/>
                <a:round/>
                <a:headEnd type="none" w="sm" len="sm"/>
                <a:tailEnd type="none" w="sm" len="sm"/>
              </a:ln>
              <a:effectLst/>
            </p:spPr>
          </p:cxnSp>
        </p:grpSp>
        <p:sp>
          <p:nvSpPr>
            <p:cNvPr id="79" name="TextBox 78"/>
            <p:cNvSpPr txBox="1"/>
            <p:nvPr/>
          </p:nvSpPr>
          <p:spPr>
            <a:xfrm>
              <a:off x="2133600" y="5943600"/>
              <a:ext cx="1600200" cy="369332"/>
            </a:xfrm>
            <a:prstGeom prst="rect">
              <a:avLst/>
            </a:prstGeom>
            <a:noFill/>
          </p:spPr>
          <p:txBody>
            <a:bodyPr wrap="square" rtlCol="0">
              <a:spAutoFit/>
            </a:bodyPr>
            <a:lstStyle/>
            <a:p>
              <a:r>
                <a:rPr lang="en-US" sz="1800" dirty="0" smtClean="0">
                  <a:latin typeface="Calibri"/>
                </a:rPr>
                <a:t>Input optics</a:t>
              </a:r>
              <a:endParaRPr lang="en-US" sz="1800" dirty="0">
                <a:latin typeface="Calibri"/>
              </a:endParaRPr>
            </a:p>
          </p:txBody>
        </p:sp>
      </p:grpSp>
      <p:sp>
        <p:nvSpPr>
          <p:cNvPr id="81" name="TextBox 80"/>
          <p:cNvSpPr txBox="1"/>
          <p:nvPr/>
        </p:nvSpPr>
        <p:spPr>
          <a:xfrm>
            <a:off x="4953000" y="4191000"/>
            <a:ext cx="2743200" cy="369332"/>
          </a:xfrm>
          <a:prstGeom prst="rect">
            <a:avLst/>
          </a:prstGeom>
          <a:noFill/>
        </p:spPr>
        <p:txBody>
          <a:bodyPr wrap="square" rtlCol="0">
            <a:spAutoFit/>
          </a:bodyPr>
          <a:lstStyle/>
          <a:p>
            <a:pPr algn="ctr"/>
            <a:r>
              <a:rPr lang="en-US" sz="1800" dirty="0" smtClean="0">
                <a:latin typeface="Calibri"/>
              </a:rPr>
              <a:t>Resonant arm cavities</a:t>
            </a:r>
            <a:endParaRPr lang="en-US" sz="1800" dirty="0">
              <a:latin typeface="Calibri"/>
            </a:endParaRPr>
          </a:p>
        </p:txBody>
      </p:sp>
      <p:grpSp>
        <p:nvGrpSpPr>
          <p:cNvPr id="96" name="Group 95"/>
          <p:cNvGrpSpPr/>
          <p:nvPr/>
        </p:nvGrpSpPr>
        <p:grpSpPr>
          <a:xfrm>
            <a:off x="4191000" y="2133600"/>
            <a:ext cx="3429000" cy="3124200"/>
            <a:chOff x="4191000" y="2133600"/>
            <a:chExt cx="3429000" cy="3124200"/>
          </a:xfrm>
        </p:grpSpPr>
        <p:grpSp>
          <p:nvGrpSpPr>
            <p:cNvPr id="86" name="Group 85"/>
            <p:cNvGrpSpPr/>
            <p:nvPr/>
          </p:nvGrpSpPr>
          <p:grpSpPr>
            <a:xfrm>
              <a:off x="7162800" y="4648200"/>
              <a:ext cx="457200" cy="609600"/>
              <a:chOff x="7162800" y="4648200"/>
              <a:chExt cx="457200" cy="609600"/>
            </a:xfrm>
          </p:grpSpPr>
          <p:cxnSp>
            <p:nvCxnSpPr>
              <p:cNvPr id="83" name="Straight Connector 82"/>
              <p:cNvCxnSpPr/>
              <p:nvPr/>
            </p:nvCxnSpPr>
            <p:spPr bwMode="auto">
              <a:xfrm flipH="1" flipV="1">
                <a:off x="7162800" y="5181600"/>
                <a:ext cx="457200" cy="76200"/>
              </a:xfrm>
              <a:prstGeom prst="line">
                <a:avLst/>
              </a:prstGeom>
              <a:solidFill>
                <a:schemeClr val="accent1"/>
              </a:solidFill>
              <a:ln w="12700" cap="flat" cmpd="sng" algn="ctr">
                <a:solidFill>
                  <a:schemeClr val="tx2"/>
                </a:solidFill>
                <a:prstDash val="solid"/>
                <a:round/>
                <a:headEnd type="none" w="sm" len="sm"/>
                <a:tailEnd type="none" w="sm" len="sm"/>
              </a:ln>
              <a:effectLst/>
            </p:spPr>
          </p:cxnSp>
          <p:cxnSp>
            <p:nvCxnSpPr>
              <p:cNvPr id="85" name="Straight Connector 84"/>
              <p:cNvCxnSpPr/>
              <p:nvPr/>
            </p:nvCxnSpPr>
            <p:spPr bwMode="auto">
              <a:xfrm flipH="1">
                <a:off x="7162800" y="4648200"/>
                <a:ext cx="457200" cy="76200"/>
              </a:xfrm>
              <a:prstGeom prst="line">
                <a:avLst/>
              </a:prstGeom>
              <a:solidFill>
                <a:schemeClr val="accent1"/>
              </a:solidFill>
              <a:ln w="12700" cap="flat" cmpd="sng" algn="ctr">
                <a:solidFill>
                  <a:schemeClr val="tx2"/>
                </a:solidFill>
                <a:prstDash val="solid"/>
                <a:round/>
                <a:headEnd type="none" w="sm" len="sm"/>
                <a:tailEnd type="none" w="sm" len="sm"/>
              </a:ln>
              <a:effectLst/>
            </p:spPr>
          </p:cxnSp>
        </p:grpSp>
        <p:grpSp>
          <p:nvGrpSpPr>
            <p:cNvPr id="87" name="Group 86"/>
            <p:cNvGrpSpPr/>
            <p:nvPr/>
          </p:nvGrpSpPr>
          <p:grpSpPr>
            <a:xfrm flipH="1">
              <a:off x="4876800" y="4648200"/>
              <a:ext cx="457200" cy="609600"/>
              <a:chOff x="7162800" y="4648200"/>
              <a:chExt cx="457200" cy="609600"/>
            </a:xfrm>
          </p:grpSpPr>
          <p:cxnSp>
            <p:nvCxnSpPr>
              <p:cNvPr id="88" name="Straight Connector 87"/>
              <p:cNvCxnSpPr/>
              <p:nvPr/>
            </p:nvCxnSpPr>
            <p:spPr bwMode="auto">
              <a:xfrm flipH="1" flipV="1">
                <a:off x="7162800" y="5181600"/>
                <a:ext cx="457200" cy="76200"/>
              </a:xfrm>
              <a:prstGeom prst="line">
                <a:avLst/>
              </a:prstGeom>
              <a:solidFill>
                <a:schemeClr val="accent1"/>
              </a:solidFill>
              <a:ln w="12700" cap="flat" cmpd="sng" algn="ctr">
                <a:solidFill>
                  <a:schemeClr val="tx2"/>
                </a:solidFill>
                <a:prstDash val="solid"/>
                <a:round/>
                <a:headEnd type="none" w="sm" len="sm"/>
                <a:tailEnd type="none" w="sm" len="sm"/>
              </a:ln>
              <a:effectLst/>
            </p:spPr>
          </p:cxnSp>
          <p:cxnSp>
            <p:nvCxnSpPr>
              <p:cNvPr id="89" name="Straight Connector 88"/>
              <p:cNvCxnSpPr/>
              <p:nvPr/>
            </p:nvCxnSpPr>
            <p:spPr bwMode="auto">
              <a:xfrm flipH="1">
                <a:off x="7162800" y="4648200"/>
                <a:ext cx="457200" cy="76200"/>
              </a:xfrm>
              <a:prstGeom prst="line">
                <a:avLst/>
              </a:prstGeom>
              <a:solidFill>
                <a:schemeClr val="accent1"/>
              </a:solidFill>
              <a:ln w="12700" cap="flat" cmpd="sng" algn="ctr">
                <a:solidFill>
                  <a:schemeClr val="tx2"/>
                </a:solidFill>
                <a:prstDash val="solid"/>
                <a:round/>
                <a:headEnd type="none" w="sm" len="sm"/>
                <a:tailEnd type="none" w="sm" len="sm"/>
              </a:ln>
              <a:effectLst/>
            </p:spPr>
          </p:cxnSp>
        </p:grpSp>
        <p:grpSp>
          <p:nvGrpSpPr>
            <p:cNvPr id="90" name="Group 89"/>
            <p:cNvGrpSpPr/>
            <p:nvPr/>
          </p:nvGrpSpPr>
          <p:grpSpPr>
            <a:xfrm rot="5400000">
              <a:off x="4267200" y="4038600"/>
              <a:ext cx="457200" cy="609600"/>
              <a:chOff x="7162800" y="4648200"/>
              <a:chExt cx="457200" cy="609600"/>
            </a:xfrm>
          </p:grpSpPr>
          <p:cxnSp>
            <p:nvCxnSpPr>
              <p:cNvPr id="91" name="Straight Connector 90"/>
              <p:cNvCxnSpPr/>
              <p:nvPr/>
            </p:nvCxnSpPr>
            <p:spPr bwMode="auto">
              <a:xfrm flipH="1" flipV="1">
                <a:off x="7162800" y="5181600"/>
                <a:ext cx="457200" cy="76200"/>
              </a:xfrm>
              <a:prstGeom prst="line">
                <a:avLst/>
              </a:prstGeom>
              <a:solidFill>
                <a:schemeClr val="accent1"/>
              </a:solidFill>
              <a:ln w="12700" cap="flat" cmpd="sng" algn="ctr">
                <a:solidFill>
                  <a:schemeClr val="tx2"/>
                </a:solidFill>
                <a:prstDash val="solid"/>
                <a:round/>
                <a:headEnd type="none" w="sm" len="sm"/>
                <a:tailEnd type="none" w="sm" len="sm"/>
              </a:ln>
              <a:effectLst/>
            </p:spPr>
          </p:cxnSp>
          <p:cxnSp>
            <p:nvCxnSpPr>
              <p:cNvPr id="92" name="Straight Connector 91"/>
              <p:cNvCxnSpPr/>
              <p:nvPr/>
            </p:nvCxnSpPr>
            <p:spPr bwMode="auto">
              <a:xfrm flipH="1">
                <a:off x="7162800" y="4648200"/>
                <a:ext cx="457200" cy="76200"/>
              </a:xfrm>
              <a:prstGeom prst="line">
                <a:avLst/>
              </a:prstGeom>
              <a:solidFill>
                <a:schemeClr val="accent1"/>
              </a:solidFill>
              <a:ln w="12700" cap="flat" cmpd="sng" algn="ctr">
                <a:solidFill>
                  <a:schemeClr val="tx2"/>
                </a:solidFill>
                <a:prstDash val="solid"/>
                <a:round/>
                <a:headEnd type="none" w="sm" len="sm"/>
                <a:tailEnd type="none" w="sm" len="sm"/>
              </a:ln>
              <a:effectLst/>
            </p:spPr>
          </p:cxnSp>
        </p:grpSp>
        <p:grpSp>
          <p:nvGrpSpPr>
            <p:cNvPr id="93" name="Group 92"/>
            <p:cNvGrpSpPr/>
            <p:nvPr/>
          </p:nvGrpSpPr>
          <p:grpSpPr>
            <a:xfrm rot="16200000" flipV="1">
              <a:off x="4267200" y="2057400"/>
              <a:ext cx="457200" cy="609600"/>
              <a:chOff x="7162800" y="4648200"/>
              <a:chExt cx="457200" cy="609600"/>
            </a:xfrm>
          </p:grpSpPr>
          <p:cxnSp>
            <p:nvCxnSpPr>
              <p:cNvPr id="94" name="Straight Connector 93"/>
              <p:cNvCxnSpPr/>
              <p:nvPr/>
            </p:nvCxnSpPr>
            <p:spPr bwMode="auto">
              <a:xfrm flipH="1" flipV="1">
                <a:off x="7162800" y="5181600"/>
                <a:ext cx="457200" cy="76200"/>
              </a:xfrm>
              <a:prstGeom prst="line">
                <a:avLst/>
              </a:prstGeom>
              <a:solidFill>
                <a:schemeClr val="accent1"/>
              </a:solidFill>
              <a:ln w="12700" cap="flat" cmpd="sng" algn="ctr">
                <a:solidFill>
                  <a:schemeClr val="tx2"/>
                </a:solidFill>
                <a:prstDash val="solid"/>
                <a:round/>
                <a:headEnd type="none" w="sm" len="sm"/>
                <a:tailEnd type="none" w="sm" len="sm"/>
              </a:ln>
              <a:effectLst/>
            </p:spPr>
          </p:cxnSp>
          <p:cxnSp>
            <p:nvCxnSpPr>
              <p:cNvPr id="95" name="Straight Connector 94"/>
              <p:cNvCxnSpPr/>
              <p:nvPr/>
            </p:nvCxnSpPr>
            <p:spPr bwMode="auto">
              <a:xfrm flipH="1">
                <a:off x="7162800" y="4648200"/>
                <a:ext cx="457200" cy="76200"/>
              </a:xfrm>
              <a:prstGeom prst="line">
                <a:avLst/>
              </a:prstGeom>
              <a:solidFill>
                <a:schemeClr val="accent1"/>
              </a:solidFill>
              <a:ln w="12700" cap="flat" cmpd="sng" algn="ctr">
                <a:solidFill>
                  <a:schemeClr val="tx2"/>
                </a:solidFill>
                <a:prstDash val="solid"/>
                <a:round/>
                <a:headEnd type="none" w="sm" len="sm"/>
                <a:tailEnd type="none" w="sm" len="sm"/>
              </a:ln>
              <a:effectLst/>
            </p:spPr>
          </p:cxnSp>
        </p:grpSp>
      </p:grpSp>
      <p:sp>
        <p:nvSpPr>
          <p:cNvPr id="9" name="TextBox 8"/>
          <p:cNvSpPr txBox="1"/>
          <p:nvPr/>
        </p:nvSpPr>
        <p:spPr>
          <a:xfrm>
            <a:off x="4953000" y="5722203"/>
            <a:ext cx="2895600" cy="830997"/>
          </a:xfrm>
          <a:prstGeom prst="rect">
            <a:avLst/>
          </a:prstGeom>
          <a:noFill/>
        </p:spPr>
        <p:txBody>
          <a:bodyPr wrap="square" rtlCol="0">
            <a:spAutoFit/>
          </a:bodyPr>
          <a:lstStyle/>
          <a:p>
            <a:pPr algn="ctr"/>
            <a:r>
              <a:rPr lang="en-US" b="1" dirty="0" smtClean="0">
                <a:solidFill>
                  <a:srgbClr val="BD0008"/>
                </a:solidFill>
                <a:latin typeface="+mn-lt"/>
              </a:rPr>
              <a:t>1 </a:t>
            </a:r>
            <a:r>
              <a:rPr lang="en-US" b="1" dirty="0" err="1" smtClean="0">
                <a:solidFill>
                  <a:srgbClr val="BD0008"/>
                </a:solidFill>
                <a:latin typeface="+mn-lt"/>
              </a:rPr>
              <a:t>MegaWatt</a:t>
            </a:r>
            <a:r>
              <a:rPr lang="en-US" b="1" dirty="0" smtClean="0">
                <a:solidFill>
                  <a:srgbClr val="BD0008"/>
                </a:solidFill>
                <a:latin typeface="+mn-lt"/>
              </a:rPr>
              <a:t> of stored power</a:t>
            </a:r>
            <a:endParaRPr lang="en-US" b="1" dirty="0">
              <a:solidFill>
                <a:srgbClr val="BD0008"/>
              </a:solidFill>
              <a:latin typeface="+mn-lt"/>
            </a:endParaRPr>
          </a:p>
        </p:txBody>
      </p:sp>
    </p:spTree>
    <p:extLst>
      <p:ext uri="{BB962C8B-B14F-4D97-AF65-F5344CB8AC3E}">
        <p14:creationId xmlns:p14="http://schemas.microsoft.com/office/powerpoint/2010/main" val="647080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50" grpId="0"/>
      <p:bldP spid="51" grpId="0" animBg="1"/>
      <p:bldP spid="52" grpId="0"/>
      <p:bldP spid="62" grpId="0"/>
      <p:bldP spid="63" grpId="0"/>
      <p:bldP spid="81"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a:t>
            </a:r>
            <a:endParaRPr lang="en-US" dirty="0"/>
          </a:p>
        </p:txBody>
      </p:sp>
      <p:sp>
        <p:nvSpPr>
          <p:cNvPr id="4" name="Slide Number Placeholder 3"/>
          <p:cNvSpPr>
            <a:spLocks noGrp="1"/>
          </p:cNvSpPr>
          <p:nvPr>
            <p:ph type="sldNum" sz="quarter" idx="11"/>
          </p:nvPr>
        </p:nvSpPr>
        <p:spPr/>
        <p:txBody>
          <a:bodyPr/>
          <a:lstStyle/>
          <a:p>
            <a:pPr>
              <a:defRPr/>
            </a:pPr>
            <a:fld id="{AE903C0F-7A22-384F-B255-7C6610BBD786}" type="slidenum">
              <a:rPr lang="en-US" smtClean="0"/>
              <a:pPr>
                <a:defRPr/>
              </a:pPr>
              <a:t>32</a:t>
            </a:fld>
            <a:endParaRPr lang="en-US"/>
          </a:p>
        </p:txBody>
      </p:sp>
      <p:pic>
        <p:nvPicPr>
          <p:cNvPr id="11" name="Picture 10" descr="PSL.jpg"/>
          <p:cNvPicPr>
            <a:picLocks noChangeAspect="1"/>
          </p:cNvPicPr>
          <p:nvPr/>
        </p:nvPicPr>
        <p:blipFill rotWithShape="1">
          <a:blip r:embed="rId2">
            <a:extLst>
              <a:ext uri="{28A0092B-C50C-407E-A947-70E740481C1C}">
                <a14:useLocalDpi xmlns:a14="http://schemas.microsoft.com/office/drawing/2010/main" val="0"/>
              </a:ext>
            </a:extLst>
          </a:blip>
          <a:srcRect l="5553" t="4051" r="3776" b="4677"/>
          <a:stretch/>
        </p:blipFill>
        <p:spPr>
          <a:xfrm>
            <a:off x="532" y="0"/>
            <a:ext cx="9143467" cy="6901129"/>
          </a:xfrm>
          <a:prstGeom prst="rect">
            <a:avLst/>
          </a:prstGeom>
          <a:ln>
            <a:solidFill>
              <a:schemeClr val="tx2"/>
            </a:solidFill>
          </a:ln>
        </p:spPr>
      </p:pic>
      <p:pic>
        <p:nvPicPr>
          <p:cNvPr id="10" name="Picture 9"/>
          <p:cNvPicPr>
            <a:picLocks noChangeAspect="1"/>
          </p:cNvPicPr>
          <p:nvPr/>
        </p:nvPicPr>
        <p:blipFill>
          <a:blip r:embed="rId3"/>
          <a:stretch>
            <a:fillRect/>
          </a:stretch>
        </p:blipFill>
        <p:spPr>
          <a:xfrm>
            <a:off x="6629400" y="5791200"/>
            <a:ext cx="2413000" cy="898802"/>
          </a:xfrm>
          <a:prstGeom prst="rect">
            <a:avLst/>
          </a:prstGeom>
        </p:spPr>
      </p:pic>
      <p:pic>
        <p:nvPicPr>
          <p:cNvPr id="12" name="Picture 11" descr="21915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199984"/>
            <a:ext cx="2641600" cy="2641600"/>
          </a:xfrm>
          <a:prstGeom prst="rect">
            <a:avLst/>
          </a:prstGeom>
        </p:spPr>
      </p:pic>
      <p:sp>
        <p:nvSpPr>
          <p:cNvPr id="8" name="TextBox 7"/>
          <p:cNvSpPr txBox="1"/>
          <p:nvPr/>
        </p:nvSpPr>
        <p:spPr>
          <a:xfrm>
            <a:off x="4419600" y="152400"/>
            <a:ext cx="3276600" cy="707886"/>
          </a:xfrm>
          <a:prstGeom prst="rect">
            <a:avLst/>
          </a:prstGeom>
          <a:noFill/>
        </p:spPr>
        <p:txBody>
          <a:bodyPr wrap="square" rtlCol="0">
            <a:spAutoFit/>
          </a:bodyPr>
          <a:lstStyle/>
          <a:p>
            <a:r>
              <a:rPr lang="en-US" sz="4000" b="1" dirty="0" smtClean="0">
                <a:solidFill>
                  <a:srgbClr val="BD0008"/>
                </a:solidFill>
                <a:effectLst>
                  <a:outerShdw blurRad="50800" dist="38100" dir="2700000" algn="tl" rotWithShape="0">
                    <a:srgbClr val="000000">
                      <a:alpha val="43000"/>
                    </a:srgbClr>
                  </a:outerShdw>
                </a:effectLst>
                <a:latin typeface="+mn-lt"/>
              </a:rPr>
              <a:t>LIGO Tour</a:t>
            </a:r>
            <a:endParaRPr lang="en-US" sz="4000" b="1" dirty="0">
              <a:solidFill>
                <a:srgbClr val="BD0008"/>
              </a:solidFill>
              <a:effectLst>
                <a:outerShdw blurRad="50800" dist="38100" dir="2700000" algn="tl" rotWithShape="0">
                  <a:srgbClr val="000000">
                    <a:alpha val="43000"/>
                  </a:srgbClr>
                </a:outerShdw>
              </a:effectLst>
              <a:latin typeface="+mn-lt"/>
            </a:endParaRPr>
          </a:p>
        </p:txBody>
      </p:sp>
    </p:spTree>
    <p:extLst>
      <p:ext uri="{BB962C8B-B14F-4D97-AF65-F5344CB8AC3E}">
        <p14:creationId xmlns:p14="http://schemas.microsoft.com/office/powerpoint/2010/main" val="231390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16200000" scaled="0"/>
          <a:tileRect/>
        </a:gradFill>
        <a:effectLst/>
      </p:bgPr>
    </p:bg>
    <p:spTree>
      <p:nvGrpSpPr>
        <p:cNvPr id="1" name=""/>
        <p:cNvGrpSpPr/>
        <p:nvPr/>
      </p:nvGrpSpPr>
      <p:grpSpPr>
        <a:xfrm>
          <a:off x="0" y="0"/>
          <a:ext cx="0" cy="0"/>
          <a:chOff x="0" y="0"/>
          <a:chExt cx="0" cy="0"/>
        </a:xfrm>
      </p:grpSpPr>
      <p:pic>
        <p:nvPicPr>
          <p:cNvPr id="9" name="Picture 8" descr="16496_20150122182526_IMG_06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447800"/>
            <a:ext cx="6502400" cy="4876800"/>
          </a:xfrm>
          <a:prstGeom prst="rect">
            <a:avLst/>
          </a:prstGeom>
        </p:spPr>
      </p:pic>
      <p:grpSp>
        <p:nvGrpSpPr>
          <p:cNvPr id="52" name="Group 51"/>
          <p:cNvGrpSpPr/>
          <p:nvPr/>
        </p:nvGrpSpPr>
        <p:grpSpPr>
          <a:xfrm>
            <a:off x="2743200" y="2438400"/>
            <a:ext cx="1295400" cy="1295400"/>
            <a:chOff x="3657600" y="2743200"/>
            <a:chExt cx="1295400" cy="1295400"/>
          </a:xfrm>
        </p:grpSpPr>
        <p:cxnSp>
          <p:nvCxnSpPr>
            <p:cNvPr id="41" name="Straight Connector 40"/>
            <p:cNvCxnSpPr/>
            <p:nvPr/>
          </p:nvCxnSpPr>
          <p:spPr bwMode="auto">
            <a:xfrm flipV="1">
              <a:off x="3657600" y="3962400"/>
              <a:ext cx="1066800" cy="76200"/>
            </a:xfrm>
            <a:prstGeom prst="line">
              <a:avLst/>
            </a:prstGeom>
            <a:solidFill>
              <a:schemeClr val="accent1"/>
            </a:solidFill>
            <a:ln w="79375" cap="flat" cmpd="sng" algn="ctr">
              <a:solidFill>
                <a:srgbClr val="FF6600"/>
              </a:solidFill>
              <a:prstDash val="solid"/>
              <a:round/>
              <a:headEnd type="none" w="sm" len="sm"/>
              <a:tailEnd type="none" w="sm" len="sm"/>
            </a:ln>
            <a:effectLst/>
          </p:spPr>
        </p:cxnSp>
        <p:cxnSp>
          <p:nvCxnSpPr>
            <p:cNvPr id="45" name="Straight Connector 44"/>
            <p:cNvCxnSpPr/>
            <p:nvPr/>
          </p:nvCxnSpPr>
          <p:spPr bwMode="auto">
            <a:xfrm>
              <a:off x="3733800" y="3581400"/>
              <a:ext cx="1066800" cy="0"/>
            </a:xfrm>
            <a:prstGeom prst="line">
              <a:avLst/>
            </a:prstGeom>
            <a:solidFill>
              <a:schemeClr val="accent1"/>
            </a:solidFill>
            <a:ln w="79375" cap="flat" cmpd="sng" algn="ctr">
              <a:solidFill>
                <a:srgbClr val="FF6600"/>
              </a:solidFill>
              <a:prstDash val="solid"/>
              <a:round/>
              <a:headEnd type="none" w="sm" len="sm"/>
              <a:tailEnd type="none" w="sm" len="sm"/>
            </a:ln>
            <a:effectLst/>
          </p:spPr>
        </p:cxnSp>
        <p:cxnSp>
          <p:nvCxnSpPr>
            <p:cNvPr id="47" name="Straight Connector 46"/>
            <p:cNvCxnSpPr/>
            <p:nvPr/>
          </p:nvCxnSpPr>
          <p:spPr bwMode="auto">
            <a:xfrm>
              <a:off x="3810000" y="3124200"/>
              <a:ext cx="1066800" cy="0"/>
            </a:xfrm>
            <a:prstGeom prst="line">
              <a:avLst/>
            </a:prstGeom>
            <a:solidFill>
              <a:schemeClr val="accent1"/>
            </a:solidFill>
            <a:ln w="79375" cap="flat" cmpd="sng" algn="ctr">
              <a:solidFill>
                <a:srgbClr val="FF6600"/>
              </a:solidFill>
              <a:prstDash val="solid"/>
              <a:round/>
              <a:headEnd type="none" w="sm" len="sm"/>
              <a:tailEnd type="none" w="sm" len="sm"/>
            </a:ln>
            <a:effectLst/>
          </p:spPr>
        </p:cxnSp>
        <p:cxnSp>
          <p:nvCxnSpPr>
            <p:cNvPr id="49" name="Straight Connector 48"/>
            <p:cNvCxnSpPr/>
            <p:nvPr/>
          </p:nvCxnSpPr>
          <p:spPr bwMode="auto">
            <a:xfrm>
              <a:off x="3886200" y="2743200"/>
              <a:ext cx="1066800" cy="0"/>
            </a:xfrm>
            <a:prstGeom prst="line">
              <a:avLst/>
            </a:prstGeom>
            <a:solidFill>
              <a:schemeClr val="accent1"/>
            </a:solidFill>
            <a:ln w="79375" cap="flat" cmpd="sng" algn="ctr">
              <a:solidFill>
                <a:srgbClr val="FF6600"/>
              </a:solidFill>
              <a:prstDash val="solid"/>
              <a:round/>
              <a:headEnd type="none" w="sm" len="sm"/>
              <a:tailEnd type="none" w="sm" len="sm"/>
            </a:ln>
            <a:effectLst/>
          </p:spPr>
        </p:cxnSp>
      </p:grpSp>
      <p:sp>
        <p:nvSpPr>
          <p:cNvPr id="2" name="Title 1"/>
          <p:cNvSpPr>
            <a:spLocks noGrp="1"/>
          </p:cNvSpPr>
          <p:nvPr>
            <p:ph type="title"/>
          </p:nvPr>
        </p:nvSpPr>
        <p:spPr/>
        <p:txBody>
          <a:bodyPr/>
          <a:lstStyle/>
          <a:p>
            <a:r>
              <a:rPr lang="en-US" dirty="0" smtClean="0">
                <a:solidFill>
                  <a:schemeClr val="bg1"/>
                </a:solidFill>
              </a:rPr>
              <a:t>A closer look</a:t>
            </a:r>
            <a:endParaRPr lang="en-US" dirty="0">
              <a:solidFill>
                <a:schemeClr val="bg1"/>
              </a:solidFill>
            </a:endParaRPr>
          </a:p>
        </p:txBody>
      </p:sp>
      <p:cxnSp>
        <p:nvCxnSpPr>
          <p:cNvPr id="8" name="Straight Connector 7"/>
          <p:cNvCxnSpPr/>
          <p:nvPr/>
        </p:nvCxnSpPr>
        <p:spPr bwMode="auto">
          <a:xfrm>
            <a:off x="3505200" y="5791200"/>
            <a:ext cx="3657600" cy="0"/>
          </a:xfrm>
          <a:prstGeom prst="line">
            <a:avLst/>
          </a:prstGeom>
          <a:solidFill>
            <a:schemeClr val="accent1"/>
          </a:solidFill>
          <a:ln w="28575" cap="flat" cmpd="sng" algn="ctr">
            <a:solidFill>
              <a:srgbClr val="008000"/>
            </a:solidFill>
            <a:prstDash val="solid"/>
            <a:round/>
            <a:headEnd type="none" w="sm" len="sm"/>
            <a:tailEnd type="none" w="sm" len="sm"/>
          </a:ln>
          <a:effectLst/>
        </p:spPr>
      </p:cxnSp>
      <p:cxnSp>
        <p:nvCxnSpPr>
          <p:cNvPr id="12" name="Straight Connector 11"/>
          <p:cNvCxnSpPr/>
          <p:nvPr/>
        </p:nvCxnSpPr>
        <p:spPr bwMode="auto">
          <a:xfrm flipH="1" flipV="1">
            <a:off x="6553200" y="2362200"/>
            <a:ext cx="609600" cy="3429000"/>
          </a:xfrm>
          <a:prstGeom prst="line">
            <a:avLst/>
          </a:prstGeom>
          <a:solidFill>
            <a:schemeClr val="accent1"/>
          </a:solidFill>
          <a:ln w="28575" cap="flat" cmpd="sng" algn="ctr">
            <a:solidFill>
              <a:srgbClr val="008000"/>
            </a:solidFill>
            <a:prstDash val="solid"/>
            <a:round/>
            <a:headEnd type="none" w="sm" len="sm"/>
            <a:tailEnd type="none" w="sm" len="sm"/>
          </a:ln>
          <a:effectLst/>
        </p:spPr>
      </p:cxnSp>
      <p:cxnSp>
        <p:nvCxnSpPr>
          <p:cNvPr id="15" name="Straight Connector 14"/>
          <p:cNvCxnSpPr/>
          <p:nvPr/>
        </p:nvCxnSpPr>
        <p:spPr bwMode="auto">
          <a:xfrm>
            <a:off x="4495800" y="2362200"/>
            <a:ext cx="2057400" cy="0"/>
          </a:xfrm>
          <a:prstGeom prst="line">
            <a:avLst/>
          </a:prstGeom>
          <a:solidFill>
            <a:schemeClr val="accent1"/>
          </a:solidFill>
          <a:ln w="28575" cap="flat" cmpd="sng" algn="ctr">
            <a:solidFill>
              <a:srgbClr val="008000"/>
            </a:solidFill>
            <a:prstDash val="solid"/>
            <a:round/>
            <a:headEnd type="none" w="sm" len="sm"/>
            <a:tailEnd type="none" w="sm" len="sm"/>
          </a:ln>
          <a:effectLst/>
        </p:spPr>
      </p:cxnSp>
      <p:cxnSp>
        <p:nvCxnSpPr>
          <p:cNvPr id="18" name="Straight Connector 17"/>
          <p:cNvCxnSpPr/>
          <p:nvPr/>
        </p:nvCxnSpPr>
        <p:spPr bwMode="auto">
          <a:xfrm flipV="1">
            <a:off x="4495800" y="2362200"/>
            <a:ext cx="0" cy="2057400"/>
          </a:xfrm>
          <a:prstGeom prst="line">
            <a:avLst/>
          </a:prstGeom>
          <a:solidFill>
            <a:schemeClr val="accent1"/>
          </a:solidFill>
          <a:ln w="28575" cap="flat" cmpd="sng" algn="ctr">
            <a:solidFill>
              <a:srgbClr val="008000"/>
            </a:solidFill>
            <a:prstDash val="solid"/>
            <a:round/>
            <a:headEnd type="none" w="sm" len="sm"/>
            <a:tailEnd type="none" w="sm" len="sm"/>
          </a:ln>
          <a:effectLst/>
        </p:spPr>
      </p:cxnSp>
      <p:cxnSp>
        <p:nvCxnSpPr>
          <p:cNvPr id="20" name="Straight Connector 19"/>
          <p:cNvCxnSpPr/>
          <p:nvPr/>
        </p:nvCxnSpPr>
        <p:spPr bwMode="auto">
          <a:xfrm>
            <a:off x="3810000" y="4419600"/>
            <a:ext cx="685800" cy="0"/>
          </a:xfrm>
          <a:prstGeom prst="line">
            <a:avLst/>
          </a:prstGeom>
          <a:solidFill>
            <a:schemeClr val="accent1"/>
          </a:solidFill>
          <a:ln w="28575" cap="flat" cmpd="sng" algn="ctr">
            <a:solidFill>
              <a:srgbClr val="008000"/>
            </a:solidFill>
            <a:prstDash val="solid"/>
            <a:round/>
            <a:headEnd type="none" w="sm" len="sm"/>
            <a:tailEnd type="none" w="sm" len="sm"/>
          </a:ln>
          <a:effectLst/>
        </p:spPr>
      </p:cxnSp>
      <p:cxnSp>
        <p:nvCxnSpPr>
          <p:cNvPr id="24" name="Straight Connector 23"/>
          <p:cNvCxnSpPr/>
          <p:nvPr/>
        </p:nvCxnSpPr>
        <p:spPr bwMode="auto">
          <a:xfrm flipV="1">
            <a:off x="3810000" y="3657600"/>
            <a:ext cx="0" cy="762000"/>
          </a:xfrm>
          <a:prstGeom prst="line">
            <a:avLst/>
          </a:prstGeom>
          <a:solidFill>
            <a:schemeClr val="accent1"/>
          </a:solidFill>
          <a:ln w="28575" cap="flat" cmpd="sng" algn="ctr">
            <a:solidFill>
              <a:srgbClr val="008000"/>
            </a:solidFill>
            <a:prstDash val="solid"/>
            <a:round/>
            <a:headEnd type="none" w="sm" len="sm"/>
            <a:tailEnd type="none" w="sm" len="sm"/>
          </a:ln>
          <a:effectLst/>
        </p:spPr>
      </p:cxnSp>
      <p:cxnSp>
        <p:nvCxnSpPr>
          <p:cNvPr id="26" name="Straight Connector 25"/>
          <p:cNvCxnSpPr/>
          <p:nvPr/>
        </p:nvCxnSpPr>
        <p:spPr bwMode="auto">
          <a:xfrm>
            <a:off x="3505200" y="3657600"/>
            <a:ext cx="304800" cy="0"/>
          </a:xfrm>
          <a:prstGeom prst="line">
            <a:avLst/>
          </a:prstGeom>
          <a:solidFill>
            <a:schemeClr val="accent1"/>
          </a:solidFill>
          <a:ln w="41275" cap="flat" cmpd="sng" algn="ctr">
            <a:solidFill>
              <a:srgbClr val="008000"/>
            </a:solidFill>
            <a:prstDash val="solid"/>
            <a:round/>
            <a:headEnd type="none" w="sm" len="sm"/>
            <a:tailEnd type="none" w="sm" len="sm"/>
          </a:ln>
          <a:effectLst/>
        </p:spPr>
      </p:cxnSp>
      <p:cxnSp>
        <p:nvCxnSpPr>
          <p:cNvPr id="28" name="Straight Connector 27"/>
          <p:cNvCxnSpPr/>
          <p:nvPr/>
        </p:nvCxnSpPr>
        <p:spPr bwMode="auto">
          <a:xfrm flipV="1">
            <a:off x="3505200" y="3276600"/>
            <a:ext cx="0" cy="381000"/>
          </a:xfrm>
          <a:prstGeom prst="line">
            <a:avLst/>
          </a:prstGeom>
          <a:solidFill>
            <a:schemeClr val="accent1"/>
          </a:solidFill>
          <a:ln w="41275" cap="flat" cmpd="sng" algn="ctr">
            <a:solidFill>
              <a:srgbClr val="008000"/>
            </a:solidFill>
            <a:prstDash val="solid"/>
            <a:round/>
            <a:headEnd type="none" w="sm" len="sm"/>
            <a:tailEnd type="none" w="sm" len="sm"/>
          </a:ln>
          <a:effectLst/>
        </p:spPr>
      </p:cxnSp>
      <p:cxnSp>
        <p:nvCxnSpPr>
          <p:cNvPr id="30" name="Straight Connector 29"/>
          <p:cNvCxnSpPr/>
          <p:nvPr/>
        </p:nvCxnSpPr>
        <p:spPr bwMode="auto">
          <a:xfrm>
            <a:off x="3505200" y="3276600"/>
            <a:ext cx="381000" cy="0"/>
          </a:xfrm>
          <a:prstGeom prst="line">
            <a:avLst/>
          </a:prstGeom>
          <a:solidFill>
            <a:schemeClr val="accent1"/>
          </a:solidFill>
          <a:ln w="53975" cap="flat" cmpd="sng" algn="ctr">
            <a:solidFill>
              <a:srgbClr val="008000"/>
            </a:solidFill>
            <a:prstDash val="solid"/>
            <a:round/>
            <a:headEnd type="none" w="sm" len="sm"/>
            <a:tailEnd type="none" w="sm" len="sm"/>
          </a:ln>
          <a:effectLst/>
        </p:spPr>
      </p:cxnSp>
      <p:cxnSp>
        <p:nvCxnSpPr>
          <p:cNvPr id="31" name="Straight Connector 30"/>
          <p:cNvCxnSpPr/>
          <p:nvPr/>
        </p:nvCxnSpPr>
        <p:spPr bwMode="auto">
          <a:xfrm flipV="1">
            <a:off x="3886200" y="2819400"/>
            <a:ext cx="0" cy="457200"/>
          </a:xfrm>
          <a:prstGeom prst="line">
            <a:avLst/>
          </a:prstGeom>
          <a:solidFill>
            <a:schemeClr val="accent1"/>
          </a:solidFill>
          <a:ln w="53975" cap="flat" cmpd="sng" algn="ctr">
            <a:solidFill>
              <a:srgbClr val="008000"/>
            </a:solidFill>
            <a:prstDash val="solid"/>
            <a:round/>
            <a:headEnd type="none" w="sm" len="sm"/>
            <a:tailEnd type="none" w="sm" len="sm"/>
          </a:ln>
          <a:effectLst/>
        </p:spPr>
      </p:cxnSp>
      <p:cxnSp>
        <p:nvCxnSpPr>
          <p:cNvPr id="32" name="Straight Connector 31"/>
          <p:cNvCxnSpPr/>
          <p:nvPr/>
        </p:nvCxnSpPr>
        <p:spPr bwMode="auto">
          <a:xfrm>
            <a:off x="3581400" y="2819400"/>
            <a:ext cx="304800" cy="0"/>
          </a:xfrm>
          <a:prstGeom prst="line">
            <a:avLst/>
          </a:prstGeom>
          <a:solidFill>
            <a:schemeClr val="accent1"/>
          </a:solidFill>
          <a:ln w="66675" cap="flat" cmpd="sng" algn="ctr">
            <a:solidFill>
              <a:srgbClr val="008000"/>
            </a:solidFill>
            <a:prstDash val="solid"/>
            <a:round/>
            <a:headEnd type="none" w="sm" len="sm"/>
            <a:tailEnd type="none" w="sm" len="sm"/>
          </a:ln>
          <a:effectLst/>
        </p:spPr>
      </p:cxnSp>
      <p:cxnSp>
        <p:nvCxnSpPr>
          <p:cNvPr id="33" name="Straight Connector 32"/>
          <p:cNvCxnSpPr/>
          <p:nvPr/>
        </p:nvCxnSpPr>
        <p:spPr bwMode="auto">
          <a:xfrm flipV="1">
            <a:off x="3581400" y="2438400"/>
            <a:ext cx="76200" cy="381000"/>
          </a:xfrm>
          <a:prstGeom prst="line">
            <a:avLst/>
          </a:prstGeom>
          <a:solidFill>
            <a:schemeClr val="accent1"/>
          </a:solidFill>
          <a:ln w="66675" cap="flat" cmpd="sng" algn="ctr">
            <a:solidFill>
              <a:srgbClr val="008000"/>
            </a:solidFill>
            <a:prstDash val="solid"/>
            <a:round/>
            <a:headEnd type="none" w="sm" len="sm"/>
            <a:tailEnd type="none" w="sm" len="sm"/>
          </a:ln>
          <a:effectLst/>
        </p:spPr>
      </p:cxnSp>
      <p:cxnSp>
        <p:nvCxnSpPr>
          <p:cNvPr id="37" name="Straight Connector 36"/>
          <p:cNvCxnSpPr/>
          <p:nvPr/>
        </p:nvCxnSpPr>
        <p:spPr bwMode="auto">
          <a:xfrm>
            <a:off x="3657600" y="2438400"/>
            <a:ext cx="304800" cy="0"/>
          </a:xfrm>
          <a:prstGeom prst="line">
            <a:avLst/>
          </a:prstGeom>
          <a:solidFill>
            <a:schemeClr val="accent1"/>
          </a:solidFill>
          <a:ln w="79375" cap="flat" cmpd="sng" algn="ctr">
            <a:solidFill>
              <a:srgbClr val="008000"/>
            </a:solidFill>
            <a:prstDash val="solid"/>
            <a:round/>
            <a:headEnd type="none" w="sm" len="sm"/>
            <a:tailEnd type="none" w="sm" len="sm"/>
          </a:ln>
          <a:effectLst/>
        </p:spPr>
      </p:cxnSp>
      <p:cxnSp>
        <p:nvCxnSpPr>
          <p:cNvPr id="39" name="Straight Connector 38"/>
          <p:cNvCxnSpPr/>
          <p:nvPr/>
        </p:nvCxnSpPr>
        <p:spPr bwMode="auto">
          <a:xfrm flipV="1">
            <a:off x="3962400" y="1524000"/>
            <a:ext cx="76200" cy="914400"/>
          </a:xfrm>
          <a:prstGeom prst="line">
            <a:avLst/>
          </a:prstGeom>
          <a:solidFill>
            <a:schemeClr val="accent1"/>
          </a:solidFill>
          <a:ln w="79375" cap="flat" cmpd="sng" algn="ctr">
            <a:solidFill>
              <a:srgbClr val="008000"/>
            </a:solidFill>
            <a:prstDash val="solid"/>
            <a:round/>
            <a:headEnd type="none" w="sm" len="sm"/>
            <a:tailEnd type="none" w="sm" len="sm"/>
          </a:ln>
          <a:effectLst/>
        </p:spPr>
      </p:cxnSp>
      <p:sp>
        <p:nvSpPr>
          <p:cNvPr id="53" name="TextBox 52"/>
          <p:cNvSpPr txBox="1"/>
          <p:nvPr/>
        </p:nvSpPr>
        <p:spPr>
          <a:xfrm>
            <a:off x="1752600" y="1828800"/>
            <a:ext cx="1752600" cy="461665"/>
          </a:xfrm>
          <a:prstGeom prst="rect">
            <a:avLst/>
          </a:prstGeom>
          <a:solidFill>
            <a:schemeClr val="bg1"/>
          </a:solidFill>
        </p:spPr>
        <p:txBody>
          <a:bodyPr wrap="square" rtlCol="0">
            <a:spAutoFit/>
          </a:bodyPr>
          <a:lstStyle/>
          <a:p>
            <a:pPr algn="ctr"/>
            <a:r>
              <a:rPr lang="en-US" dirty="0" smtClean="0">
                <a:solidFill>
                  <a:schemeClr val="tx2"/>
                </a:solidFill>
                <a:latin typeface="+mn-lt"/>
              </a:rPr>
              <a:t>35W stage</a:t>
            </a:r>
            <a:endParaRPr lang="en-US" dirty="0">
              <a:solidFill>
                <a:schemeClr val="tx2"/>
              </a:solidFill>
              <a:latin typeface="+mn-lt"/>
            </a:endParaRPr>
          </a:p>
        </p:txBody>
      </p:sp>
      <p:sp>
        <p:nvSpPr>
          <p:cNvPr id="54" name="TextBox 53"/>
          <p:cNvSpPr txBox="1"/>
          <p:nvPr/>
        </p:nvSpPr>
        <p:spPr>
          <a:xfrm>
            <a:off x="1600200" y="4953000"/>
            <a:ext cx="1752600" cy="461665"/>
          </a:xfrm>
          <a:prstGeom prst="rect">
            <a:avLst/>
          </a:prstGeom>
          <a:solidFill>
            <a:schemeClr val="bg1"/>
          </a:solidFill>
        </p:spPr>
        <p:txBody>
          <a:bodyPr wrap="square" rtlCol="0">
            <a:spAutoFit/>
          </a:bodyPr>
          <a:lstStyle/>
          <a:p>
            <a:pPr algn="ctr"/>
            <a:r>
              <a:rPr lang="en-US" dirty="0" smtClean="0">
                <a:solidFill>
                  <a:schemeClr val="tx2"/>
                </a:solidFill>
                <a:latin typeface="+mn-lt"/>
              </a:rPr>
              <a:t>2W stage</a:t>
            </a:r>
            <a:endParaRPr lang="en-US" dirty="0">
              <a:solidFill>
                <a:schemeClr val="tx2"/>
              </a:solidFill>
              <a:latin typeface="+mn-lt"/>
            </a:endParaRPr>
          </a:p>
        </p:txBody>
      </p:sp>
      <p:grpSp>
        <p:nvGrpSpPr>
          <p:cNvPr id="57" name="Group 56"/>
          <p:cNvGrpSpPr/>
          <p:nvPr/>
        </p:nvGrpSpPr>
        <p:grpSpPr>
          <a:xfrm>
            <a:off x="152400" y="1358630"/>
            <a:ext cx="4126006" cy="2984770"/>
            <a:chOff x="152400" y="1358630"/>
            <a:chExt cx="4126006" cy="2984770"/>
          </a:xfrm>
        </p:grpSpPr>
        <p:pic>
          <p:nvPicPr>
            <p:cNvPr id="55" name="Picture 54" descr="RS400_closeup_35w_20oct08-lpr.jpg"/>
            <p:cNvPicPr>
              <a:picLocks noChangeAspect="1"/>
            </p:cNvPicPr>
            <p:nvPr/>
          </p:nvPicPr>
          <p:blipFill>
            <a:blip r:embed="rId3">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val="0"/>
                </a:ext>
              </a:extLst>
            </a:blip>
            <a:stretch>
              <a:fillRect/>
            </a:stretch>
          </p:blipFill>
          <p:spPr>
            <a:xfrm>
              <a:off x="152400" y="1358630"/>
              <a:ext cx="4126006" cy="2984770"/>
            </a:xfrm>
            <a:prstGeom prst="rect">
              <a:avLst/>
            </a:prstGeom>
          </p:spPr>
        </p:pic>
        <p:sp>
          <p:nvSpPr>
            <p:cNvPr id="56" name="TextBox 55"/>
            <p:cNvSpPr txBox="1"/>
            <p:nvPr/>
          </p:nvSpPr>
          <p:spPr>
            <a:xfrm>
              <a:off x="533400" y="3886200"/>
              <a:ext cx="2362200" cy="338554"/>
            </a:xfrm>
            <a:prstGeom prst="rect">
              <a:avLst/>
            </a:prstGeom>
            <a:solidFill>
              <a:schemeClr val="bg1"/>
            </a:solidFill>
          </p:spPr>
          <p:txBody>
            <a:bodyPr wrap="square" rtlCol="0">
              <a:spAutoFit/>
            </a:bodyPr>
            <a:lstStyle/>
            <a:p>
              <a:pPr algn="ctr"/>
              <a:r>
                <a:rPr lang="en-US" sz="1600" dirty="0" smtClean="0">
                  <a:solidFill>
                    <a:schemeClr val="tx2"/>
                  </a:solidFill>
                  <a:latin typeface="+mn-lt"/>
                </a:rPr>
                <a:t>Operational 35W stage</a:t>
              </a:r>
              <a:endParaRPr lang="en-US" sz="1600" dirty="0">
                <a:solidFill>
                  <a:schemeClr val="tx2"/>
                </a:solidFill>
                <a:latin typeface="+mn-lt"/>
              </a:endParaRPr>
            </a:p>
          </p:txBody>
        </p:sp>
      </p:grpSp>
      <p:grpSp>
        <p:nvGrpSpPr>
          <p:cNvPr id="60" name="Group 59"/>
          <p:cNvGrpSpPr/>
          <p:nvPr/>
        </p:nvGrpSpPr>
        <p:grpSpPr>
          <a:xfrm>
            <a:off x="4876800" y="1371600"/>
            <a:ext cx="3962400" cy="2971800"/>
            <a:chOff x="4876800" y="1371600"/>
            <a:chExt cx="3962400" cy="2971800"/>
          </a:xfrm>
        </p:grpSpPr>
        <p:pic>
          <p:nvPicPr>
            <p:cNvPr id="58" name="Picture 57" descr="16496_20150122181749_IMG_063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1371600"/>
              <a:ext cx="3962400" cy="2971800"/>
            </a:xfrm>
            <a:prstGeom prst="rect">
              <a:avLst/>
            </a:prstGeom>
            <a:ln>
              <a:solidFill>
                <a:srgbClr val="000000"/>
              </a:solidFill>
            </a:ln>
          </p:spPr>
        </p:pic>
        <p:sp>
          <p:nvSpPr>
            <p:cNvPr id="59" name="TextBox 58"/>
            <p:cNvSpPr txBox="1"/>
            <p:nvPr/>
          </p:nvSpPr>
          <p:spPr>
            <a:xfrm>
              <a:off x="6400800" y="1447800"/>
              <a:ext cx="2362200" cy="338554"/>
            </a:xfrm>
            <a:prstGeom prst="rect">
              <a:avLst/>
            </a:prstGeom>
            <a:solidFill>
              <a:schemeClr val="bg1"/>
            </a:solidFill>
          </p:spPr>
          <p:txBody>
            <a:bodyPr wrap="square" rtlCol="0">
              <a:spAutoFit/>
            </a:bodyPr>
            <a:lstStyle/>
            <a:p>
              <a:pPr algn="ctr"/>
              <a:r>
                <a:rPr lang="en-US" sz="1600" dirty="0" smtClean="0">
                  <a:solidFill>
                    <a:schemeClr val="tx2"/>
                  </a:solidFill>
                  <a:latin typeface="+mn-lt"/>
                </a:rPr>
                <a:t>Handle with care!</a:t>
              </a:r>
              <a:endParaRPr lang="en-US" sz="1600" dirty="0">
                <a:solidFill>
                  <a:schemeClr val="tx2"/>
                </a:solidFill>
                <a:latin typeface="+mn-lt"/>
              </a:endParaRPr>
            </a:p>
          </p:txBody>
        </p:sp>
      </p:grpSp>
    </p:spTree>
    <p:extLst>
      <p:ext uri="{BB962C8B-B14F-4D97-AF65-F5344CB8AC3E}">
        <p14:creationId xmlns:p14="http://schemas.microsoft.com/office/powerpoint/2010/main" val="573816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2000"/>
                                        <p:tgtEl>
                                          <p:spTgt spid="12"/>
                                        </p:tgtEl>
                                      </p:cBhvr>
                                    </p:animEffect>
                                  </p:childTnLst>
                                </p:cTn>
                              </p:par>
                            </p:childTnLst>
                          </p:cTn>
                        </p:par>
                        <p:par>
                          <p:cTn id="12" fill="hold">
                            <p:stCondLst>
                              <p:cond delay="4000"/>
                            </p:stCondLst>
                            <p:childTnLst>
                              <p:par>
                                <p:cTn id="13" presetID="22" presetClass="entr" presetSubtype="2"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1000"/>
                                        <p:tgtEl>
                                          <p:spTgt spid="15"/>
                                        </p:tgtEl>
                                      </p:cBhvr>
                                    </p:animEffect>
                                  </p:childTnLst>
                                </p:cTn>
                              </p:par>
                            </p:childTnLst>
                          </p:cTn>
                        </p:par>
                        <p:par>
                          <p:cTn id="16" fill="hold">
                            <p:stCondLst>
                              <p:cond delay="5000"/>
                            </p:stCondLst>
                            <p:childTnLst>
                              <p:par>
                                <p:cTn id="17" presetID="22" presetClass="entr" presetSubtype="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1000"/>
                                        <p:tgtEl>
                                          <p:spTgt spid="18"/>
                                        </p:tgtEl>
                                      </p:cBhvr>
                                    </p:animEffect>
                                  </p:childTnLst>
                                </p:cTn>
                              </p:par>
                            </p:childTnLst>
                          </p:cTn>
                        </p:par>
                        <p:par>
                          <p:cTn id="20" fill="hold">
                            <p:stCondLst>
                              <p:cond delay="6000"/>
                            </p:stCondLst>
                            <p:childTnLst>
                              <p:par>
                                <p:cTn id="21" presetID="22" presetClass="entr" presetSubtype="2"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1000"/>
                                        <p:tgtEl>
                                          <p:spTgt spid="52"/>
                                        </p:tgtEl>
                                      </p:cBhvr>
                                    </p:animEffect>
                                  </p:childTnLst>
                                </p:cTn>
                              </p:par>
                              <p:par>
                                <p:cTn id="29" presetID="2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par>
                          <p:cTn id="32" fill="hold">
                            <p:stCondLst>
                              <p:cond delay="1000"/>
                            </p:stCondLst>
                            <p:childTnLst>
                              <p:par>
                                <p:cTn id="33" presetID="22" presetClass="entr" presetSubtype="2"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right)">
                                      <p:cBhvr>
                                        <p:cTn id="35" dur="500"/>
                                        <p:tgtEl>
                                          <p:spTgt spid="26"/>
                                        </p:tgtEl>
                                      </p:cBhvr>
                                    </p:animEffect>
                                  </p:childTnLst>
                                </p:cTn>
                              </p:par>
                            </p:childTnLst>
                          </p:cTn>
                        </p:par>
                        <p:par>
                          <p:cTn id="36" fill="hold">
                            <p:stCondLst>
                              <p:cond delay="1500"/>
                            </p:stCondLst>
                            <p:childTnLst>
                              <p:par>
                                <p:cTn id="37" presetID="22" presetClass="entr" presetSubtype="4"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childTnLst>
                          </p:cTn>
                        </p:par>
                        <p:par>
                          <p:cTn id="40" fill="hold">
                            <p:stCondLst>
                              <p:cond delay="2000"/>
                            </p:stCondLst>
                            <p:childTnLst>
                              <p:par>
                                <p:cTn id="41" presetID="22" presetClass="entr" presetSubtype="8"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500"/>
                                        <p:tgtEl>
                                          <p:spTgt spid="30"/>
                                        </p:tgtEl>
                                      </p:cBhvr>
                                    </p:animEffect>
                                  </p:childTnLst>
                                </p:cTn>
                              </p:par>
                            </p:childTnLst>
                          </p:cTn>
                        </p:par>
                        <p:par>
                          <p:cTn id="44" fill="hold">
                            <p:stCondLst>
                              <p:cond delay="2500"/>
                            </p:stCondLst>
                            <p:childTnLst>
                              <p:par>
                                <p:cTn id="45" presetID="22" presetClass="entr" presetSubtype="4" fill="hold"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par>
                          <p:cTn id="48" fill="hold">
                            <p:stCondLst>
                              <p:cond delay="3000"/>
                            </p:stCondLst>
                            <p:childTnLst>
                              <p:par>
                                <p:cTn id="49" presetID="22" presetClass="entr" presetSubtype="2"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right)">
                                      <p:cBhvr>
                                        <p:cTn id="51" dur="500"/>
                                        <p:tgtEl>
                                          <p:spTgt spid="32"/>
                                        </p:tgtEl>
                                      </p:cBhvr>
                                    </p:animEffect>
                                  </p:childTnLst>
                                </p:cTn>
                              </p:par>
                            </p:childTnLst>
                          </p:cTn>
                        </p:par>
                        <p:par>
                          <p:cTn id="52" fill="hold">
                            <p:stCondLst>
                              <p:cond delay="3500"/>
                            </p:stCondLst>
                            <p:childTnLst>
                              <p:par>
                                <p:cTn id="53" presetID="22" presetClass="entr" presetSubtype="4"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childTnLst>
                          </p:cTn>
                        </p:par>
                        <p:par>
                          <p:cTn id="56" fill="hold">
                            <p:stCondLst>
                              <p:cond delay="4000"/>
                            </p:stCondLst>
                            <p:childTnLst>
                              <p:par>
                                <p:cTn id="57" presetID="22" presetClass="entr" presetSubtype="8"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par>
                          <p:cTn id="60" fill="hold">
                            <p:stCondLst>
                              <p:cond delay="4500"/>
                            </p:stCondLst>
                            <p:childTnLst>
                              <p:par>
                                <p:cTn id="61" presetID="22" presetClass="entr" presetSubtype="4" fill="hold" nodeType="after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down)">
                                      <p:cBhvr>
                                        <p:cTn id="63" dur="5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5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High power stage</a:t>
            </a:r>
            <a:endParaRPr lang="en-US" dirty="0">
              <a:solidFill>
                <a:srgbClr val="FFFFFF"/>
              </a:solidFill>
            </a:endParaRPr>
          </a:p>
        </p:txBody>
      </p:sp>
      <p:pic>
        <p:nvPicPr>
          <p:cNvPr id="5" name="Picture 4" descr="200W_laser.jpg"/>
          <p:cNvPicPr>
            <a:picLocks noChangeAspect="1"/>
          </p:cNvPicPr>
          <p:nvPr/>
        </p:nvPicPr>
        <p:blipFill rotWithShape="1">
          <a:blip r:embed="rId2">
            <a:extLst>
              <a:ext uri="{28A0092B-C50C-407E-A947-70E740481C1C}">
                <a14:useLocalDpi xmlns:a14="http://schemas.microsoft.com/office/drawing/2010/main" val="0"/>
              </a:ext>
            </a:extLst>
          </a:blip>
          <a:srcRect l="7147" t="19435" r="-1"/>
          <a:stretch/>
        </p:blipFill>
        <p:spPr>
          <a:xfrm>
            <a:off x="457200" y="1447800"/>
            <a:ext cx="8490527" cy="4911218"/>
          </a:xfrm>
          <a:prstGeom prst="rect">
            <a:avLst/>
          </a:prstGeom>
          <a:ln>
            <a:solidFill>
              <a:srgbClr val="000000"/>
            </a:solidFill>
          </a:ln>
        </p:spPr>
      </p:pic>
      <p:sp>
        <p:nvSpPr>
          <p:cNvPr id="6" name="TextBox 5"/>
          <p:cNvSpPr txBox="1"/>
          <p:nvPr/>
        </p:nvSpPr>
        <p:spPr>
          <a:xfrm>
            <a:off x="762000" y="3657600"/>
            <a:ext cx="1752600" cy="338554"/>
          </a:xfrm>
          <a:prstGeom prst="rect">
            <a:avLst/>
          </a:prstGeom>
          <a:solidFill>
            <a:schemeClr val="bg1"/>
          </a:solidFill>
        </p:spPr>
        <p:txBody>
          <a:bodyPr wrap="square" rtlCol="0">
            <a:spAutoFit/>
          </a:bodyPr>
          <a:lstStyle/>
          <a:p>
            <a:pPr algn="ctr"/>
            <a:r>
              <a:rPr lang="en-US" sz="1600" dirty="0" smtClean="0">
                <a:solidFill>
                  <a:schemeClr val="tx2"/>
                </a:solidFill>
                <a:latin typeface="+mn-lt"/>
              </a:rPr>
              <a:t>Water cooling</a:t>
            </a:r>
            <a:endParaRPr lang="en-US" sz="1600" dirty="0">
              <a:solidFill>
                <a:schemeClr val="tx2"/>
              </a:solidFill>
              <a:latin typeface="+mn-lt"/>
            </a:endParaRPr>
          </a:p>
        </p:txBody>
      </p:sp>
      <p:sp>
        <p:nvSpPr>
          <p:cNvPr id="7" name="TextBox 6"/>
          <p:cNvSpPr txBox="1"/>
          <p:nvPr/>
        </p:nvSpPr>
        <p:spPr>
          <a:xfrm>
            <a:off x="6400800" y="1676400"/>
            <a:ext cx="1752600" cy="338554"/>
          </a:xfrm>
          <a:prstGeom prst="rect">
            <a:avLst/>
          </a:prstGeom>
          <a:solidFill>
            <a:schemeClr val="bg1"/>
          </a:solidFill>
        </p:spPr>
        <p:txBody>
          <a:bodyPr wrap="square" rtlCol="0">
            <a:spAutoFit/>
          </a:bodyPr>
          <a:lstStyle/>
          <a:p>
            <a:pPr algn="ctr"/>
            <a:r>
              <a:rPr lang="en-US" sz="1600" dirty="0" smtClean="0">
                <a:solidFill>
                  <a:schemeClr val="tx2"/>
                </a:solidFill>
                <a:latin typeface="+mn-lt"/>
              </a:rPr>
              <a:t>Fearless worker</a:t>
            </a:r>
            <a:endParaRPr lang="en-US" sz="1600" dirty="0">
              <a:solidFill>
                <a:schemeClr val="tx2"/>
              </a:solidFill>
              <a:latin typeface="+mn-lt"/>
            </a:endParaRPr>
          </a:p>
        </p:txBody>
      </p:sp>
      <p:sp>
        <p:nvSpPr>
          <p:cNvPr id="8" name="TextBox 7"/>
          <p:cNvSpPr txBox="1"/>
          <p:nvPr/>
        </p:nvSpPr>
        <p:spPr>
          <a:xfrm>
            <a:off x="3962400" y="3429000"/>
            <a:ext cx="1295400" cy="338554"/>
          </a:xfrm>
          <a:prstGeom prst="rect">
            <a:avLst/>
          </a:prstGeom>
          <a:solidFill>
            <a:schemeClr val="bg1"/>
          </a:solidFill>
        </p:spPr>
        <p:txBody>
          <a:bodyPr wrap="square" rtlCol="0">
            <a:spAutoFit/>
          </a:bodyPr>
          <a:lstStyle/>
          <a:p>
            <a:pPr algn="ctr"/>
            <a:r>
              <a:rPr lang="en-US" sz="1600" dirty="0" smtClean="0">
                <a:solidFill>
                  <a:schemeClr val="tx2"/>
                </a:solidFill>
                <a:latin typeface="+mn-lt"/>
              </a:rPr>
              <a:t>Gain media</a:t>
            </a:r>
            <a:endParaRPr lang="en-US" sz="1600" dirty="0">
              <a:solidFill>
                <a:schemeClr val="tx2"/>
              </a:solidFill>
              <a:latin typeface="+mn-lt"/>
            </a:endParaRPr>
          </a:p>
        </p:txBody>
      </p:sp>
    </p:spTree>
    <p:extLst>
      <p:ext uri="{BB962C8B-B14F-4D97-AF65-F5344CB8AC3E}">
        <p14:creationId xmlns:p14="http://schemas.microsoft.com/office/powerpoint/2010/main" val="151323504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Into the Vacuum …</a:t>
            </a:r>
            <a:endParaRPr lang="en-US" dirty="0">
              <a:solidFill>
                <a:srgbClr val="FFFFFF"/>
              </a:solidFill>
            </a:endParaRPr>
          </a:p>
        </p:txBody>
      </p:sp>
      <p:sp>
        <p:nvSpPr>
          <p:cNvPr id="4" name="Slide Number Placeholder 3"/>
          <p:cNvSpPr>
            <a:spLocks noGrp="1"/>
          </p:cNvSpPr>
          <p:nvPr>
            <p:ph type="sldNum" sz="quarter" idx="11"/>
          </p:nvPr>
        </p:nvSpPr>
        <p:spPr/>
        <p:txBody>
          <a:bodyPr/>
          <a:lstStyle/>
          <a:p>
            <a:pPr>
              <a:defRPr/>
            </a:pPr>
            <a:fld id="{AE903C0F-7A22-384F-B255-7C6610BBD786}" type="slidenum">
              <a:rPr lang="en-US" smtClean="0"/>
              <a:pPr>
                <a:defRPr/>
              </a:pPr>
              <a:t>35</a:t>
            </a:fld>
            <a:endParaRPr lang="en-US"/>
          </a:p>
        </p:txBody>
      </p:sp>
      <p:pic>
        <p:nvPicPr>
          <p:cNvPr id="9" name="Picture 8" descr="vacuum.jpg"/>
          <p:cNvPicPr>
            <a:picLocks noChangeAspect="1"/>
          </p:cNvPicPr>
          <p:nvPr/>
        </p:nvPicPr>
        <p:blipFill>
          <a:blip r:embed="rId2">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val="0"/>
              </a:ext>
            </a:extLst>
          </a:blip>
          <a:stretch>
            <a:fillRect/>
          </a:stretch>
        </p:blipFill>
        <p:spPr>
          <a:xfrm>
            <a:off x="304800" y="1447800"/>
            <a:ext cx="5889211" cy="4419600"/>
          </a:xfrm>
          <a:prstGeom prst="rect">
            <a:avLst/>
          </a:prstGeom>
          <a:ln>
            <a:solidFill>
              <a:srgbClr val="000000"/>
            </a:solidFill>
          </a:ln>
        </p:spPr>
      </p:pic>
      <p:pic>
        <p:nvPicPr>
          <p:cNvPr id="6" name="Picture 5" descr="picture_07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1600200"/>
            <a:ext cx="6553200" cy="4754282"/>
          </a:xfrm>
          <a:prstGeom prst="rect">
            <a:avLst/>
          </a:prstGeom>
        </p:spPr>
      </p:pic>
      <p:pic>
        <p:nvPicPr>
          <p:cNvPr id="8" name="Picture 7" descr="beam_tube.jpg"/>
          <p:cNvPicPr>
            <a:picLocks noChangeAspect="1"/>
          </p:cNvPicPr>
          <p:nvPr/>
        </p:nvPicPr>
        <p:blipFill rotWithShape="1">
          <a:blip r:embed="rId5">
            <a:extLst>
              <a:ext uri="{28A0092B-C50C-407E-A947-70E740481C1C}">
                <a14:useLocalDpi xmlns:a14="http://schemas.microsoft.com/office/drawing/2010/main" val="0"/>
              </a:ext>
            </a:extLst>
          </a:blip>
          <a:srcRect r="19599"/>
          <a:stretch/>
        </p:blipFill>
        <p:spPr>
          <a:xfrm>
            <a:off x="3505200" y="1828800"/>
            <a:ext cx="5334000" cy="4978589"/>
          </a:xfrm>
          <a:prstGeom prst="rect">
            <a:avLst/>
          </a:prstGeom>
        </p:spPr>
      </p:pic>
    </p:spTree>
    <p:extLst>
      <p:ext uri="{BB962C8B-B14F-4D97-AF65-F5344CB8AC3E}">
        <p14:creationId xmlns:p14="http://schemas.microsoft.com/office/powerpoint/2010/main" val="10585499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Bouncing off our beautiful </a:t>
            </a:r>
            <a:br>
              <a:rPr lang="en-US" dirty="0" smtClean="0">
                <a:solidFill>
                  <a:srgbClr val="FFFFFF"/>
                </a:solidFill>
              </a:rPr>
            </a:br>
            <a:r>
              <a:rPr lang="en-US" dirty="0" smtClean="0">
                <a:solidFill>
                  <a:srgbClr val="FFFFFF"/>
                </a:solidFill>
              </a:rPr>
              <a:t>(and rather expensive) optics</a:t>
            </a:r>
            <a:endParaRPr lang="en-US" dirty="0">
              <a:solidFill>
                <a:srgbClr val="FFFFFF"/>
              </a:solidFill>
            </a:endParaRPr>
          </a:p>
        </p:txBody>
      </p:sp>
      <p:pic>
        <p:nvPicPr>
          <p:cNvPr id="8" name="Picture 7" descr="ITM.jpg"/>
          <p:cNvPicPr>
            <a:picLocks noChangeAspect="1"/>
          </p:cNvPicPr>
          <p:nvPr/>
        </p:nvPicPr>
        <p:blipFill rotWithShape="1">
          <a:blip r:embed="rId2">
            <a:extLst>
              <a:ext uri="{28A0092B-C50C-407E-A947-70E740481C1C}">
                <a14:useLocalDpi xmlns:a14="http://schemas.microsoft.com/office/drawing/2010/main" val="0"/>
              </a:ext>
            </a:extLst>
          </a:blip>
          <a:srcRect l="3422" r="37905"/>
          <a:stretch/>
        </p:blipFill>
        <p:spPr>
          <a:xfrm>
            <a:off x="5334000" y="2042160"/>
            <a:ext cx="3657600" cy="4130040"/>
          </a:xfrm>
          <a:prstGeom prst="rect">
            <a:avLst/>
          </a:prstGeom>
        </p:spPr>
      </p:pic>
      <p:pic>
        <p:nvPicPr>
          <p:cNvPr id="6" name="Picture 5" descr="7444_20130617074123_DSCF2583.jpg"/>
          <p:cNvPicPr>
            <a:picLocks noChangeAspect="1"/>
          </p:cNvPicPr>
          <p:nvPr/>
        </p:nvPicPr>
        <p:blipFill rotWithShape="1">
          <a:blip r:embed="rId3">
            <a:extLst>
              <a:ext uri="{28A0092B-C50C-407E-A947-70E740481C1C}">
                <a14:useLocalDpi xmlns:a14="http://schemas.microsoft.com/office/drawing/2010/main" val="0"/>
              </a:ext>
            </a:extLst>
          </a:blip>
          <a:srcRect r="5147"/>
          <a:stretch/>
        </p:blipFill>
        <p:spPr>
          <a:xfrm>
            <a:off x="75024" y="2057400"/>
            <a:ext cx="5106576" cy="4038600"/>
          </a:xfrm>
          <a:prstGeom prst="rect">
            <a:avLst/>
          </a:prstGeom>
        </p:spPr>
      </p:pic>
    </p:spTree>
    <p:extLst>
      <p:ext uri="{BB962C8B-B14F-4D97-AF65-F5344CB8AC3E}">
        <p14:creationId xmlns:p14="http://schemas.microsoft.com/office/powerpoint/2010/main" val="20298032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The Flight of the Quadruple Suspension System</a:t>
            </a:r>
            <a:endParaRPr lang="en-US" dirty="0">
              <a:solidFill>
                <a:srgbClr val="FFFFFF"/>
              </a:solidFill>
            </a:endParaRPr>
          </a:p>
        </p:txBody>
      </p:sp>
      <p:sp>
        <p:nvSpPr>
          <p:cNvPr id="4" name="Slide Number Placeholder 3"/>
          <p:cNvSpPr>
            <a:spLocks noGrp="1"/>
          </p:cNvSpPr>
          <p:nvPr>
            <p:ph type="sldNum" sz="quarter" idx="11"/>
          </p:nvPr>
        </p:nvSpPr>
        <p:spPr/>
        <p:txBody>
          <a:bodyPr/>
          <a:lstStyle/>
          <a:p>
            <a:pPr>
              <a:defRPr/>
            </a:pPr>
            <a:fld id="{AE903C0F-7A22-384F-B255-7C6610BBD786}" type="slidenum">
              <a:rPr lang="en-US" smtClean="0"/>
              <a:pPr>
                <a:defRPr/>
              </a:pPr>
              <a:t>37</a:t>
            </a:fld>
            <a:endParaRPr lang="en-US"/>
          </a:p>
        </p:txBody>
      </p:sp>
      <p:pic>
        <p:nvPicPr>
          <p:cNvPr id="14" name="Picture 13" descr="ITM_quad_monolith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47800"/>
            <a:ext cx="3945252" cy="5257800"/>
          </a:xfrm>
          <a:prstGeom prst="rect">
            <a:avLst/>
          </a:prstGeom>
        </p:spPr>
      </p:pic>
      <p:pic>
        <p:nvPicPr>
          <p:cNvPr id="16" name="Picture 15" descr="ITM_w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057400"/>
            <a:ext cx="5181600" cy="3888074"/>
          </a:xfrm>
          <a:prstGeom prst="rect">
            <a:avLst/>
          </a:prstGeom>
        </p:spPr>
      </p:pic>
    </p:spTree>
    <p:extLst>
      <p:ext uri="{BB962C8B-B14F-4D97-AF65-F5344CB8AC3E}">
        <p14:creationId xmlns:p14="http://schemas.microsoft.com/office/powerpoint/2010/main" val="2402991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Suspensions isolate us from seismic motion (you and me)</a:t>
            </a:r>
            <a:endParaRPr lang="en-US" sz="2400" dirty="0">
              <a:solidFill>
                <a:srgbClr val="FFFFFF"/>
              </a:solidFill>
            </a:endParaRPr>
          </a:p>
        </p:txBody>
      </p:sp>
      <p:sp>
        <p:nvSpPr>
          <p:cNvPr id="4" name="Slide Number Placeholder 3"/>
          <p:cNvSpPr>
            <a:spLocks noGrp="1"/>
          </p:cNvSpPr>
          <p:nvPr>
            <p:ph type="sldNum" sz="quarter" idx="11"/>
          </p:nvPr>
        </p:nvSpPr>
        <p:spPr/>
        <p:txBody>
          <a:bodyPr/>
          <a:lstStyle/>
          <a:p>
            <a:pPr>
              <a:defRPr/>
            </a:pPr>
            <a:fld id="{AE903C0F-7A22-384F-B255-7C6610BBD786}" type="slidenum">
              <a:rPr lang="en-US" smtClean="0"/>
              <a:pPr>
                <a:defRPr/>
              </a:pPr>
              <a:t>38</a:t>
            </a:fld>
            <a:endParaRPr lang="en-US"/>
          </a:p>
        </p:txBody>
      </p:sp>
      <p:pic>
        <p:nvPicPr>
          <p:cNvPr id="6" name="Picture 5" descr="DSC_7879_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4080438"/>
            <a:ext cx="3810000" cy="2613475"/>
          </a:xfrm>
          <a:prstGeom prst="rect">
            <a:avLst/>
          </a:prstGeom>
        </p:spPr>
      </p:pic>
      <p:pic>
        <p:nvPicPr>
          <p:cNvPr id="8" name="Picture 7" descr="H2_LHO_HEP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420832"/>
            <a:ext cx="3810000" cy="2538776"/>
          </a:xfrm>
          <a:prstGeom prst="rect">
            <a:avLst/>
          </a:prstGeom>
        </p:spPr>
      </p:pic>
      <p:pic>
        <p:nvPicPr>
          <p:cNvPr id="9" name="Picture 8" descr="quad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371600"/>
            <a:ext cx="3048000" cy="5320378"/>
          </a:xfrm>
          <a:prstGeom prst="rect">
            <a:avLst/>
          </a:prstGeom>
          <a:ln>
            <a:solidFill>
              <a:schemeClr val="tx2"/>
            </a:solidFill>
          </a:ln>
        </p:spPr>
      </p:pic>
    </p:spTree>
    <p:extLst>
      <p:ext uri="{BB962C8B-B14F-4D97-AF65-F5344CB8AC3E}">
        <p14:creationId xmlns:p14="http://schemas.microsoft.com/office/powerpoint/2010/main" val="29320300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The Flight of the Quad</a:t>
            </a:r>
            <a:endParaRPr lang="en-US" dirty="0">
              <a:solidFill>
                <a:srgbClr val="FFFFFF"/>
              </a:solidFill>
            </a:endParaRPr>
          </a:p>
        </p:txBody>
      </p:sp>
      <p:sp>
        <p:nvSpPr>
          <p:cNvPr id="4" name="Slide Number Placeholder 3"/>
          <p:cNvSpPr>
            <a:spLocks noGrp="1"/>
          </p:cNvSpPr>
          <p:nvPr>
            <p:ph type="sldNum" sz="quarter" idx="11"/>
          </p:nvPr>
        </p:nvSpPr>
        <p:spPr/>
        <p:txBody>
          <a:bodyPr/>
          <a:lstStyle/>
          <a:p>
            <a:pPr>
              <a:defRPr/>
            </a:pPr>
            <a:fld id="{AE903C0F-7A22-384F-B255-7C6610BBD786}" type="slidenum">
              <a:rPr lang="en-US" smtClean="0"/>
              <a:pPr>
                <a:defRPr/>
              </a:pPr>
              <a:t>39</a:t>
            </a:fld>
            <a:endParaRPr lang="en-US"/>
          </a:p>
        </p:txBody>
      </p:sp>
      <p:pic>
        <p:nvPicPr>
          <p:cNvPr id="6" name="Picture 5" descr="bsc5_install_01.jpg"/>
          <p:cNvPicPr>
            <a:picLocks noChangeAspect="1"/>
          </p:cNvPicPr>
          <p:nvPr/>
        </p:nvPicPr>
        <p:blipFill rotWithShape="1">
          <a:blip r:embed="rId2">
            <a:extLst>
              <a:ext uri="{28A0092B-C50C-407E-A947-70E740481C1C}">
                <a14:useLocalDpi xmlns:a14="http://schemas.microsoft.com/office/drawing/2010/main" val="0"/>
              </a:ext>
            </a:extLst>
          </a:blip>
          <a:srcRect l="9250" r="25192"/>
          <a:stretch/>
        </p:blipFill>
        <p:spPr>
          <a:xfrm>
            <a:off x="381000" y="1828800"/>
            <a:ext cx="4104640" cy="4191000"/>
          </a:xfrm>
          <a:prstGeom prst="rect">
            <a:avLst/>
          </a:prstGeom>
        </p:spPr>
      </p:pic>
      <p:pic>
        <p:nvPicPr>
          <p:cNvPr id="7" name="Picture 6" descr="bsc5_install_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3352800" cy="5062071"/>
          </a:xfrm>
          <a:prstGeom prst="rect">
            <a:avLst/>
          </a:prstGeom>
        </p:spPr>
      </p:pic>
    </p:spTree>
    <p:extLst>
      <p:ext uri="{BB962C8B-B14F-4D97-AF65-F5344CB8AC3E}">
        <p14:creationId xmlns:p14="http://schemas.microsoft.com/office/powerpoint/2010/main" val="14144760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Space is a big rubber sheet</a:t>
            </a:r>
            <a:endParaRPr lang="en-US" dirty="0">
              <a:solidFill>
                <a:srgbClr val="FFFFFF"/>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815573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Oval 2"/>
          <p:cNvSpPr/>
          <p:nvPr/>
        </p:nvSpPr>
        <p:spPr bwMode="auto">
          <a:xfrm>
            <a:off x="8153400" y="3581400"/>
            <a:ext cx="381000" cy="381000"/>
          </a:xfrm>
          <a:prstGeom prst="ellipse">
            <a:avLst/>
          </a:prstGeom>
          <a:solidFill>
            <a:schemeClr val="bg1">
              <a:lumMod val="8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4255712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12092E-6 -2.09114E-6 C -0.05229 -0.0266 -0.10441 -0.05297 -0.16348 -0.06153 C -0.22255 -0.07009 -0.30628 -0.06199 -0.35458 -0.05135 C -0.40288 -0.04071 -0.42946 -0.02429 -0.45309 0.00278 C -0.47654 0.02984 -0.48836 0.08628 -0.49617 0.11057 C -0.50417 0.13486 -0.49982 0.13903 -0.50086 0.1492 C -0.50173 0.15938 -0.50451 0.12098 -0.50243 0.17234 C -0.5 0.22369 -0.49339 0.34051 -0.48697 0.45755 " pathEditMode="relative" rAng="0" ptsTypes="aaaaaaaA">
                                      <p:cBhvr>
                                        <p:cTn id="6" dur="3500" fill="hold"/>
                                        <p:tgtEl>
                                          <p:spTgt spid="3"/>
                                        </p:tgtEl>
                                        <p:attrNameLst>
                                          <p:attrName>ppt_x</p:attrName>
                                          <p:attrName>ppt_y</p:attrName>
                                        </p:attrNameLst>
                                      </p:cBhvr>
                                      <p:rCtr x="-25226" y="193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The Flight of the Quad</a:t>
            </a:r>
            <a:endParaRPr lang="en-US" dirty="0">
              <a:solidFill>
                <a:srgbClr val="FFFFFF"/>
              </a:solidFill>
            </a:endParaRPr>
          </a:p>
        </p:txBody>
      </p:sp>
      <p:pic>
        <p:nvPicPr>
          <p:cNvPr id="10" name="Picture 9" descr="bsc5_install_04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47800"/>
            <a:ext cx="6248400" cy="4182813"/>
          </a:xfrm>
          <a:prstGeom prst="rect">
            <a:avLst/>
          </a:prstGeom>
        </p:spPr>
      </p:pic>
      <p:pic>
        <p:nvPicPr>
          <p:cNvPr id="13" name="Picture 12" descr="bsc5_install1.jpg"/>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514600" y="2209800"/>
            <a:ext cx="6557682" cy="4343400"/>
          </a:xfrm>
          <a:prstGeom prst="rect">
            <a:avLst/>
          </a:prstGeom>
        </p:spPr>
      </p:pic>
    </p:spTree>
    <p:extLst>
      <p:ext uri="{BB962C8B-B14F-4D97-AF65-F5344CB8AC3E}">
        <p14:creationId xmlns:p14="http://schemas.microsoft.com/office/powerpoint/2010/main" val="2472597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838199"/>
          </a:xfrm>
        </p:spPr>
        <p:txBody>
          <a:bodyPr/>
          <a:lstStyle/>
          <a:p>
            <a:r>
              <a:rPr lang="en-US" dirty="0" smtClean="0">
                <a:solidFill>
                  <a:schemeClr val="accent3"/>
                </a:solidFill>
              </a:rPr>
              <a:t>Installation in action </a:t>
            </a:r>
            <a:endParaRPr lang="en-US" dirty="0">
              <a:solidFill>
                <a:schemeClr val="accent3"/>
              </a:solidFill>
            </a:endParaRPr>
          </a:p>
        </p:txBody>
      </p:sp>
      <p:sp>
        <p:nvSpPr>
          <p:cNvPr id="9" name="TextBox 8"/>
          <p:cNvSpPr txBox="1"/>
          <p:nvPr/>
        </p:nvSpPr>
        <p:spPr>
          <a:xfrm>
            <a:off x="34200" y="5258300"/>
            <a:ext cx="9448800" cy="984885"/>
          </a:xfrm>
          <a:prstGeom prst="rect">
            <a:avLst/>
          </a:prstGeom>
          <a:solidFill>
            <a:srgbClr val="BFBFBF">
              <a:alpha val="69804"/>
            </a:srgbClr>
          </a:solidFill>
        </p:spPr>
        <p:txBody>
          <a:bodyPr wrap="square" rtlCol="0">
            <a:spAutoFit/>
          </a:bodyPr>
          <a:lstStyle/>
          <a:p>
            <a:pPr lvl="1"/>
            <a:endParaRPr lang="en-US" dirty="0"/>
          </a:p>
          <a:p>
            <a:r>
              <a:rPr lang="en-US" sz="2000" dirty="0">
                <a:solidFill>
                  <a:srgbClr val="FF0000"/>
                </a:solidFill>
              </a:rPr>
              <a:t>Observation run ~ July 2015 with both instruments working at comparable sensitivity</a:t>
            </a:r>
          </a:p>
          <a:p>
            <a:endParaRPr lang="en-US" sz="2000" dirty="0"/>
          </a:p>
        </p:txBody>
      </p:sp>
      <p:sp>
        <p:nvSpPr>
          <p:cNvPr id="10" name="TextBox 9"/>
          <p:cNvSpPr txBox="1"/>
          <p:nvPr/>
        </p:nvSpPr>
        <p:spPr>
          <a:xfrm>
            <a:off x="4114800" y="734040"/>
            <a:ext cx="7772400" cy="276999"/>
          </a:xfrm>
          <a:prstGeom prst="rect">
            <a:avLst/>
          </a:prstGeom>
          <a:noFill/>
        </p:spPr>
        <p:txBody>
          <a:bodyPr wrap="square" rtlCol="0">
            <a:spAutoFit/>
          </a:bodyPr>
          <a:lstStyle/>
          <a:p>
            <a:r>
              <a:rPr lang="en-US" sz="1200" dirty="0">
                <a:solidFill>
                  <a:srgbClr val="FFFFFF"/>
                </a:solidFill>
              </a:rPr>
              <a:t>Produced by Kai </a:t>
            </a:r>
            <a:r>
              <a:rPr lang="en-US" sz="1200" dirty="0" err="1">
                <a:solidFill>
                  <a:srgbClr val="FFFFFF"/>
                </a:solidFill>
              </a:rPr>
              <a:t>Staats</a:t>
            </a:r>
            <a:r>
              <a:rPr lang="en-US" sz="1200" dirty="0">
                <a:solidFill>
                  <a:srgbClr val="FFFFFF"/>
                </a:solidFill>
              </a:rPr>
              <a:t>, Over the Sun, LLC. Copyright LIGO Laboratory 2014.</a:t>
            </a:r>
          </a:p>
        </p:txBody>
      </p:sp>
    </p:spTree>
    <p:extLst>
      <p:ext uri="{BB962C8B-B14F-4D97-AF65-F5344CB8AC3E}">
        <p14:creationId xmlns:p14="http://schemas.microsoft.com/office/powerpoint/2010/main" val="1949438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239000" cy="1143000"/>
          </a:xfrm>
        </p:spPr>
        <p:txBody>
          <a:bodyPr/>
          <a:lstStyle/>
          <a:p>
            <a:r>
              <a:rPr lang="en-US" dirty="0" smtClean="0"/>
              <a:t>Controlling complexity</a:t>
            </a:r>
            <a:endParaRPr lang="en-US" dirty="0"/>
          </a:p>
        </p:txBody>
      </p:sp>
      <p:sp>
        <p:nvSpPr>
          <p:cNvPr id="4" name="Slide Number Placeholder 3"/>
          <p:cNvSpPr>
            <a:spLocks noGrp="1"/>
          </p:cNvSpPr>
          <p:nvPr>
            <p:ph type="sldNum" sz="quarter" idx="11"/>
          </p:nvPr>
        </p:nvSpPr>
        <p:spPr/>
        <p:txBody>
          <a:bodyPr/>
          <a:lstStyle/>
          <a:p>
            <a:pPr>
              <a:defRPr/>
            </a:pPr>
            <a:fld id="{AE903C0F-7A22-384F-B255-7C6610BBD786}" type="slidenum">
              <a:rPr lang="en-US" smtClean="0"/>
              <a:pPr>
                <a:defRPr/>
              </a:pPr>
              <a:t>42</a:t>
            </a:fld>
            <a:endParaRPr lang="en-US"/>
          </a:p>
        </p:txBody>
      </p:sp>
      <p:pic>
        <p:nvPicPr>
          <p:cNvPr id="5" name="Picture 4" descr="control_room.jpg"/>
          <p:cNvPicPr>
            <a:picLocks noChangeAspect="1"/>
          </p:cNvPicPr>
          <p:nvPr/>
        </p:nvPicPr>
        <p:blipFill>
          <a:blip r:embed="rId2">
            <a:extLst>
              <a:ext uri="{BEBA8EAE-BF5A-486C-A8C5-ECC9F3942E4B}">
                <a14:imgProps xmlns:a14="http://schemas.microsoft.com/office/drawing/2010/main">
                  <a14:imgLayer r:embed="rId3">
                    <a14:imgEffect>
                      <a14:brightnessContrast bright="24000" contrast="15000"/>
                    </a14:imgEffect>
                  </a14:imgLayer>
                </a14:imgProps>
              </a:ext>
              <a:ext uri="{28A0092B-C50C-407E-A947-70E740481C1C}">
                <a14:useLocalDpi xmlns:a14="http://schemas.microsoft.com/office/drawing/2010/main" val="0"/>
              </a:ext>
            </a:extLst>
          </a:blip>
          <a:stretch>
            <a:fillRect/>
          </a:stretch>
        </p:blipFill>
        <p:spPr>
          <a:xfrm>
            <a:off x="-685800" y="5390"/>
            <a:ext cx="10352070" cy="6857020"/>
          </a:xfrm>
          <a:prstGeom prst="rect">
            <a:avLst/>
          </a:prstGeom>
          <a:ln>
            <a:solidFill>
              <a:srgbClr val="000000"/>
            </a:solidFill>
          </a:ln>
        </p:spPr>
      </p:pic>
      <p:sp>
        <p:nvSpPr>
          <p:cNvPr id="3" name="TextBox 2"/>
          <p:cNvSpPr txBox="1"/>
          <p:nvPr/>
        </p:nvSpPr>
        <p:spPr>
          <a:xfrm>
            <a:off x="304800" y="5029200"/>
            <a:ext cx="3048000" cy="1077218"/>
          </a:xfrm>
          <a:prstGeom prst="rect">
            <a:avLst/>
          </a:prstGeom>
          <a:noFill/>
        </p:spPr>
        <p:txBody>
          <a:bodyPr wrap="square" rtlCol="0">
            <a:spAutoFit/>
          </a:bodyPr>
          <a:lstStyle/>
          <a:p>
            <a:pPr algn="ctr"/>
            <a:r>
              <a:rPr lang="en-US" sz="3200" b="1" dirty="0" smtClean="0">
                <a:solidFill>
                  <a:schemeClr val="bg1"/>
                </a:solidFill>
                <a:effectLst>
                  <a:outerShdw blurRad="50800" dist="38100" dir="2700000" algn="tl" rotWithShape="0">
                    <a:srgbClr val="000000">
                      <a:alpha val="43000"/>
                    </a:srgbClr>
                  </a:outerShdw>
                </a:effectLst>
                <a:latin typeface="+mn-lt"/>
              </a:rPr>
              <a:t>Controlling complexity</a:t>
            </a:r>
            <a:endParaRPr lang="en-US" sz="3200" b="1" dirty="0">
              <a:solidFill>
                <a:schemeClr val="bg1"/>
              </a:solidFill>
              <a:effectLst>
                <a:outerShdw blurRad="50800" dist="38100" dir="2700000" algn="tl" rotWithShape="0">
                  <a:srgbClr val="000000">
                    <a:alpha val="43000"/>
                  </a:srgbClr>
                </a:outerShdw>
              </a:effectLst>
              <a:latin typeface="+mn-lt"/>
            </a:endParaRPr>
          </a:p>
        </p:txBody>
      </p:sp>
    </p:spTree>
    <p:extLst>
      <p:ext uri="{BB962C8B-B14F-4D97-AF65-F5344CB8AC3E}">
        <p14:creationId xmlns:p14="http://schemas.microsoft.com/office/powerpoint/2010/main" val="69079701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AE903C0F-7A22-384F-B255-7C6610BBD786}" type="slidenum">
              <a:rPr lang="en-US" smtClean="0"/>
              <a:pPr>
                <a:defRPr/>
              </a:pPr>
              <a:t>43</a:t>
            </a:fld>
            <a:endParaRPr lang="en-US"/>
          </a:p>
        </p:txBody>
      </p:sp>
      <p:pic>
        <p:nvPicPr>
          <p:cNvPr id="5" name="Picture 4" descr="P10609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447800" y="304800"/>
            <a:ext cx="6781800" cy="646331"/>
          </a:xfrm>
          <a:prstGeom prst="rect">
            <a:avLst/>
          </a:prstGeom>
          <a:noFill/>
        </p:spPr>
        <p:txBody>
          <a:bodyPr wrap="square" rtlCol="0">
            <a:spAutoFit/>
          </a:bodyPr>
          <a:lstStyle/>
          <a:p>
            <a:r>
              <a:rPr lang="en-US" sz="3600" b="1" dirty="0" smtClean="0">
                <a:solidFill>
                  <a:schemeClr val="bg1"/>
                </a:solidFill>
                <a:effectLst>
                  <a:outerShdw blurRad="50800" dist="38100" dir="2700000" algn="tl" rotWithShape="0">
                    <a:srgbClr val="000000">
                      <a:alpha val="43000"/>
                    </a:srgbClr>
                  </a:outerShdw>
                </a:effectLst>
                <a:latin typeface="+mn-lt"/>
                <a:cs typeface="Abadi MT Condensed Extra Bold"/>
              </a:rPr>
              <a:t>LIGO: now listening …</a:t>
            </a:r>
            <a:endParaRPr lang="en-US" sz="3600" b="1" dirty="0">
              <a:solidFill>
                <a:schemeClr val="bg1"/>
              </a:solidFill>
              <a:effectLst>
                <a:outerShdw blurRad="50800" dist="38100" dir="2700000" algn="tl" rotWithShape="0">
                  <a:srgbClr val="000000">
                    <a:alpha val="43000"/>
                  </a:srgbClr>
                </a:outerShdw>
              </a:effectLst>
              <a:latin typeface="+mn-lt"/>
              <a:cs typeface="Abadi MT Condensed Extra Bold"/>
            </a:endParaRPr>
          </a:p>
        </p:txBody>
      </p:sp>
    </p:spTree>
    <p:extLst>
      <p:ext uri="{BB962C8B-B14F-4D97-AF65-F5344CB8AC3E}">
        <p14:creationId xmlns:p14="http://schemas.microsoft.com/office/powerpoint/2010/main" val="65761071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Why bother?</a:t>
            </a:r>
            <a:endParaRPr lang="en-US" dirty="0">
              <a:solidFill>
                <a:schemeClr val="bg1"/>
              </a:solidFill>
            </a:endParaRPr>
          </a:p>
        </p:txBody>
      </p:sp>
      <p:sp>
        <p:nvSpPr>
          <p:cNvPr id="3" name="Content Placeholder 2"/>
          <p:cNvSpPr>
            <a:spLocks noGrp="1"/>
          </p:cNvSpPr>
          <p:nvPr>
            <p:ph idx="1"/>
          </p:nvPr>
        </p:nvSpPr>
        <p:spPr>
          <a:xfrm>
            <a:off x="685800" y="1828800"/>
            <a:ext cx="5715000" cy="4114800"/>
          </a:xfrm>
        </p:spPr>
        <p:txBody>
          <a:bodyPr/>
          <a:lstStyle/>
          <a:p>
            <a:pPr>
              <a:buClrTx/>
            </a:pPr>
            <a:r>
              <a:rPr lang="en-US" dirty="0" smtClean="0">
                <a:solidFill>
                  <a:srgbClr val="FFFFFF"/>
                </a:solidFill>
              </a:rPr>
              <a:t>Technology leads to the unexpected</a:t>
            </a:r>
          </a:p>
        </p:txBody>
      </p:sp>
      <p:sp>
        <p:nvSpPr>
          <p:cNvPr id="6" name="TextBox 5"/>
          <p:cNvSpPr txBox="1"/>
          <p:nvPr/>
        </p:nvSpPr>
        <p:spPr>
          <a:xfrm>
            <a:off x="228600" y="5715000"/>
            <a:ext cx="3581400" cy="1077218"/>
          </a:xfrm>
          <a:prstGeom prst="rect">
            <a:avLst/>
          </a:prstGeom>
          <a:noFill/>
        </p:spPr>
        <p:txBody>
          <a:bodyPr wrap="square" rtlCol="0">
            <a:spAutoFit/>
          </a:bodyPr>
          <a:lstStyle/>
          <a:p>
            <a:r>
              <a:rPr lang="en-US" sz="1600" dirty="0" smtClean="0"/>
              <a:t>Image Credits:</a:t>
            </a:r>
          </a:p>
          <a:p>
            <a:r>
              <a:rPr lang="en-US" sz="1600" dirty="0" smtClean="0"/>
              <a:t>Galileo Museum</a:t>
            </a:r>
          </a:p>
          <a:p>
            <a:r>
              <a:rPr lang="en-US" sz="1600" dirty="0" smtClean="0"/>
              <a:t>NASA </a:t>
            </a:r>
            <a:r>
              <a:rPr lang="en-US" sz="1600" dirty="0"/>
              <a:t>Ames/ W </a:t>
            </a:r>
            <a:r>
              <a:rPr lang="en-US" sz="1600" dirty="0" err="1" smtClean="0"/>
              <a:t>Stenzel</a:t>
            </a:r>
            <a:endParaRPr lang="en-US" sz="1600" dirty="0" smtClean="0"/>
          </a:p>
          <a:p>
            <a:r>
              <a:rPr lang="en-US" sz="1600" dirty="0"/>
              <a:t>Carl D. Anderson (1905–1991) </a:t>
            </a:r>
          </a:p>
        </p:txBody>
      </p:sp>
      <p:pic>
        <p:nvPicPr>
          <p:cNvPr id="7" name="Picture 6" descr="galile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352800"/>
            <a:ext cx="4684776" cy="2209800"/>
          </a:xfrm>
          <a:prstGeom prst="rect">
            <a:avLst/>
          </a:prstGeom>
        </p:spPr>
      </p:pic>
      <p:pic>
        <p:nvPicPr>
          <p:cNvPr id="10" name="Picture 9" descr="Particle_Chamb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447800"/>
            <a:ext cx="3247819" cy="3201961"/>
          </a:xfrm>
          <a:prstGeom prst="rect">
            <a:avLst/>
          </a:prstGeom>
        </p:spPr>
      </p:pic>
      <p:pic>
        <p:nvPicPr>
          <p:cNvPr id="5" name="Picture 4" descr="NASA-KeplerSpaceTelescope-ArtistConcept-2014102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3505200"/>
            <a:ext cx="5486400" cy="3200400"/>
          </a:xfrm>
          <a:prstGeom prst="rect">
            <a:avLst/>
          </a:prstGeom>
        </p:spPr>
      </p:pic>
    </p:spTree>
    <p:extLst>
      <p:ext uri="{BB962C8B-B14F-4D97-AF65-F5344CB8AC3E}">
        <p14:creationId xmlns:p14="http://schemas.microsoft.com/office/powerpoint/2010/main" val="4070631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AE903C0F-7A22-384F-B255-7C6610BBD786}" type="slidenum">
              <a:rPr lang="en-US" smtClean="0"/>
              <a:pPr>
                <a:defRPr/>
              </a:pPr>
              <a:t>45</a:t>
            </a:fld>
            <a:endParaRPr lang="en-US"/>
          </a:p>
        </p:txBody>
      </p:sp>
      <p:pic>
        <p:nvPicPr>
          <p:cNvPr id="5" name="Picture 4" descr="Scientists-to-Listen-to-the-Formation-of-Black-Holes.jpg"/>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3276600" y="228600"/>
            <a:ext cx="5257800" cy="1200329"/>
          </a:xfrm>
          <a:prstGeom prst="rect">
            <a:avLst/>
          </a:prstGeom>
          <a:noFill/>
        </p:spPr>
        <p:txBody>
          <a:bodyPr wrap="square" rtlCol="0">
            <a:spAutoFit/>
          </a:bodyPr>
          <a:lstStyle/>
          <a:p>
            <a:r>
              <a:rPr lang="en-US" sz="3600" dirty="0" smtClean="0">
                <a:solidFill>
                  <a:srgbClr val="FFFFFF"/>
                </a:solidFill>
                <a:latin typeface="Abadi MT Condensed Extra Bold"/>
                <a:cs typeface="Abadi MT Condensed Extra Bold"/>
              </a:rPr>
              <a:t>This is pure discovery.</a:t>
            </a:r>
          </a:p>
          <a:p>
            <a:r>
              <a:rPr lang="en-US" sz="3600" dirty="0" smtClean="0">
                <a:solidFill>
                  <a:srgbClr val="FFFFFF"/>
                </a:solidFill>
                <a:latin typeface="Abadi MT Condensed Extra Bold"/>
                <a:cs typeface="Abadi MT Condensed Extra Bold"/>
              </a:rPr>
              <a:t>What will we discover next?</a:t>
            </a:r>
            <a:endParaRPr lang="en-US" sz="3600" dirty="0">
              <a:solidFill>
                <a:srgbClr val="FFFFFF"/>
              </a:solidFill>
              <a:latin typeface="Abadi MT Condensed Extra Bold"/>
              <a:cs typeface="Abadi MT Condensed Extra Bold"/>
            </a:endParaRPr>
          </a:p>
        </p:txBody>
      </p:sp>
      <p:sp>
        <p:nvSpPr>
          <p:cNvPr id="7" name="TextBox 6"/>
          <p:cNvSpPr txBox="1"/>
          <p:nvPr/>
        </p:nvSpPr>
        <p:spPr>
          <a:xfrm>
            <a:off x="304800" y="6324600"/>
            <a:ext cx="3429000" cy="276999"/>
          </a:xfrm>
          <a:prstGeom prst="rect">
            <a:avLst/>
          </a:prstGeom>
          <a:noFill/>
        </p:spPr>
        <p:txBody>
          <a:bodyPr wrap="square" rtlCol="0">
            <a:spAutoFit/>
          </a:bodyPr>
          <a:lstStyle/>
          <a:p>
            <a:r>
              <a:rPr lang="en-US" sz="1200" dirty="0"/>
              <a:t>Credit: NASA / Dana Berry / </a:t>
            </a:r>
            <a:r>
              <a:rPr lang="en-US" sz="1200" dirty="0" err="1"/>
              <a:t>SkyWorks</a:t>
            </a:r>
            <a:r>
              <a:rPr lang="en-US" sz="1200" dirty="0"/>
              <a:t> Digital.</a:t>
            </a:r>
          </a:p>
        </p:txBody>
      </p:sp>
    </p:spTree>
    <p:extLst>
      <p:ext uri="{BB962C8B-B14F-4D97-AF65-F5344CB8AC3E}">
        <p14:creationId xmlns:p14="http://schemas.microsoft.com/office/powerpoint/2010/main" val="4724505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_Horseshoe_Einstein_Ring_from_Hubble.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7648" t="9939" r="14042" b="9939"/>
          <a:stretch/>
        </p:blipFill>
        <p:spPr>
          <a:xfrm>
            <a:off x="0" y="0"/>
            <a:ext cx="9144000" cy="7086600"/>
          </a:xfrm>
        </p:spPr>
      </p:pic>
      <p:sp>
        <p:nvSpPr>
          <p:cNvPr id="47" name="Rectangle 46"/>
          <p:cNvSpPr/>
          <p:nvPr/>
        </p:nvSpPr>
        <p:spPr bwMode="auto">
          <a:xfrm>
            <a:off x="228600" y="685800"/>
            <a:ext cx="8534400" cy="1676400"/>
          </a:xfrm>
          <a:prstGeom prst="rect">
            <a:avLst/>
          </a:prstGeom>
          <a:solidFill>
            <a:schemeClr val="tx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endParaRPr lang="en-US" dirty="0"/>
          </a:p>
        </p:txBody>
      </p:sp>
      <p:sp>
        <p:nvSpPr>
          <p:cNvPr id="6" name="Rectangle 5"/>
          <p:cNvSpPr/>
          <p:nvPr/>
        </p:nvSpPr>
        <p:spPr>
          <a:xfrm>
            <a:off x="609600" y="6324600"/>
            <a:ext cx="7467600" cy="338554"/>
          </a:xfrm>
          <a:prstGeom prst="rect">
            <a:avLst/>
          </a:prstGeom>
        </p:spPr>
        <p:txBody>
          <a:bodyPr wrap="square">
            <a:spAutoFit/>
          </a:bodyPr>
          <a:lstStyle/>
          <a:p>
            <a:r>
              <a:rPr lang="en-US" sz="1600" dirty="0" smtClean="0">
                <a:solidFill>
                  <a:srgbClr val="FFFFFF"/>
                </a:solidFill>
                <a:latin typeface="+mn-lt"/>
              </a:rPr>
              <a:t>Image Credit: ESA/Hubble http</a:t>
            </a:r>
            <a:r>
              <a:rPr lang="en-US" sz="1600" dirty="0">
                <a:solidFill>
                  <a:srgbClr val="FFFFFF"/>
                </a:solidFill>
                <a:latin typeface="+mn-lt"/>
              </a:rPr>
              <a:t>://</a:t>
            </a:r>
            <a:r>
              <a:rPr lang="en-US" sz="1600" dirty="0" err="1">
                <a:solidFill>
                  <a:srgbClr val="FFFFFF"/>
                </a:solidFill>
                <a:latin typeface="+mn-lt"/>
              </a:rPr>
              <a:t>apod.nasa.gov</a:t>
            </a:r>
            <a:r>
              <a:rPr lang="en-US" sz="1600" dirty="0">
                <a:solidFill>
                  <a:srgbClr val="FFFFFF"/>
                </a:solidFill>
                <a:latin typeface="+mn-lt"/>
              </a:rPr>
              <a:t>/</a:t>
            </a:r>
            <a:r>
              <a:rPr lang="en-US" sz="1600" dirty="0" err="1">
                <a:solidFill>
                  <a:srgbClr val="FFFFFF"/>
                </a:solidFill>
                <a:latin typeface="+mn-lt"/>
              </a:rPr>
              <a:t>apod</a:t>
            </a:r>
            <a:r>
              <a:rPr lang="en-US" sz="1600" dirty="0">
                <a:solidFill>
                  <a:srgbClr val="FFFFFF"/>
                </a:solidFill>
                <a:latin typeface="+mn-lt"/>
              </a:rPr>
              <a:t>/ap111221.html</a:t>
            </a:r>
          </a:p>
        </p:txBody>
      </p:sp>
      <p:sp>
        <p:nvSpPr>
          <p:cNvPr id="7" name="TextBox 6"/>
          <p:cNvSpPr txBox="1"/>
          <p:nvPr/>
        </p:nvSpPr>
        <p:spPr>
          <a:xfrm>
            <a:off x="685800" y="101024"/>
            <a:ext cx="6553200" cy="584776"/>
          </a:xfrm>
          <a:prstGeom prst="rect">
            <a:avLst/>
          </a:prstGeom>
          <a:noFill/>
        </p:spPr>
        <p:txBody>
          <a:bodyPr wrap="square" rtlCol="0">
            <a:spAutoFit/>
          </a:bodyPr>
          <a:lstStyle/>
          <a:p>
            <a:r>
              <a:rPr lang="en-US" sz="3200" b="1" dirty="0" smtClean="0">
                <a:solidFill>
                  <a:srgbClr val="FFFFFF"/>
                </a:solidFill>
                <a:latin typeface="+mn-lt"/>
              </a:rPr>
              <a:t>Gravitational lens: </a:t>
            </a:r>
            <a:r>
              <a:rPr lang="en-US" sz="3200" b="1" dirty="0">
                <a:solidFill>
                  <a:srgbClr val="FFFFFF"/>
                </a:solidFill>
                <a:latin typeface="+mn-lt"/>
              </a:rPr>
              <a:t>LRG 3-757</a:t>
            </a:r>
          </a:p>
        </p:txBody>
      </p:sp>
      <p:grpSp>
        <p:nvGrpSpPr>
          <p:cNvPr id="32" name="Group 31"/>
          <p:cNvGrpSpPr/>
          <p:nvPr/>
        </p:nvGrpSpPr>
        <p:grpSpPr>
          <a:xfrm>
            <a:off x="990600" y="889000"/>
            <a:ext cx="6096000" cy="1193800"/>
            <a:chOff x="990600" y="889000"/>
            <a:chExt cx="6096000" cy="1193800"/>
          </a:xfrm>
        </p:grpSpPr>
        <p:pic>
          <p:nvPicPr>
            <p:cNvPr id="26" name="Picture 25"/>
            <p:cNvPicPr>
              <a:picLocks noChangeAspect="1"/>
            </p:cNvPicPr>
            <p:nvPr/>
          </p:nvPicPr>
          <p:blipFill>
            <a:blip r:embed="rId3"/>
            <a:stretch>
              <a:fillRect/>
            </a:stretch>
          </p:blipFill>
          <p:spPr>
            <a:xfrm>
              <a:off x="990600" y="889000"/>
              <a:ext cx="6019800" cy="558800"/>
            </a:xfrm>
            <a:prstGeom prst="rect">
              <a:avLst/>
            </a:prstGeom>
          </p:spPr>
        </p:pic>
        <p:pic>
          <p:nvPicPr>
            <p:cNvPr id="27" name="Picture 26"/>
            <p:cNvPicPr>
              <a:picLocks noChangeAspect="1"/>
            </p:cNvPicPr>
            <p:nvPr/>
          </p:nvPicPr>
          <p:blipFill>
            <a:blip r:embed="rId3"/>
            <a:stretch>
              <a:fillRect/>
            </a:stretch>
          </p:blipFill>
          <p:spPr>
            <a:xfrm flipV="1">
              <a:off x="1066800" y="1524000"/>
              <a:ext cx="6019800" cy="558800"/>
            </a:xfrm>
            <a:prstGeom prst="rect">
              <a:avLst/>
            </a:prstGeom>
          </p:spPr>
        </p:pic>
      </p:grpSp>
      <p:pic>
        <p:nvPicPr>
          <p:cNvPr id="34" name="Picture 33"/>
          <p:cNvPicPr>
            <a:picLocks noChangeAspect="1"/>
          </p:cNvPicPr>
          <p:nvPr/>
        </p:nvPicPr>
        <p:blipFill rotWithShape="1">
          <a:blip r:embed="rId4"/>
          <a:srcRect t="23561"/>
          <a:stretch/>
        </p:blipFill>
        <p:spPr>
          <a:xfrm>
            <a:off x="228600" y="1252522"/>
            <a:ext cx="766149" cy="1096978"/>
          </a:xfrm>
          <a:prstGeom prst="rect">
            <a:avLst/>
          </a:prstGeom>
        </p:spPr>
      </p:pic>
      <p:grpSp>
        <p:nvGrpSpPr>
          <p:cNvPr id="38" name="Group 37"/>
          <p:cNvGrpSpPr/>
          <p:nvPr/>
        </p:nvGrpSpPr>
        <p:grpSpPr>
          <a:xfrm>
            <a:off x="381000" y="1752600"/>
            <a:ext cx="3352800" cy="2354997"/>
            <a:chOff x="381000" y="1752600"/>
            <a:chExt cx="3352800" cy="2354997"/>
          </a:xfrm>
        </p:grpSpPr>
        <p:grpSp>
          <p:nvGrpSpPr>
            <p:cNvPr id="12" name="Group 11"/>
            <p:cNvGrpSpPr/>
            <p:nvPr/>
          </p:nvGrpSpPr>
          <p:grpSpPr>
            <a:xfrm>
              <a:off x="381000" y="3276600"/>
              <a:ext cx="3352800" cy="830997"/>
              <a:chOff x="381000" y="3276600"/>
              <a:chExt cx="3352800" cy="830997"/>
            </a:xfrm>
          </p:grpSpPr>
          <p:sp>
            <p:nvSpPr>
              <p:cNvPr id="8" name="TextBox 7"/>
              <p:cNvSpPr txBox="1"/>
              <p:nvPr/>
            </p:nvSpPr>
            <p:spPr>
              <a:xfrm>
                <a:off x="381000" y="3276600"/>
                <a:ext cx="2133600" cy="830997"/>
              </a:xfrm>
              <a:prstGeom prst="rect">
                <a:avLst/>
              </a:prstGeom>
              <a:noFill/>
            </p:spPr>
            <p:txBody>
              <a:bodyPr wrap="square" rtlCol="0">
                <a:spAutoFit/>
              </a:bodyPr>
              <a:lstStyle/>
              <a:p>
                <a:pPr algn="ctr"/>
                <a:r>
                  <a:rPr lang="en-US" dirty="0" smtClean="0">
                    <a:solidFill>
                      <a:srgbClr val="FFFFFF"/>
                    </a:solidFill>
                  </a:rPr>
                  <a:t>Foreground galaxy</a:t>
                </a:r>
                <a:endParaRPr lang="en-US" dirty="0">
                  <a:solidFill>
                    <a:srgbClr val="FFFFFF"/>
                  </a:solidFill>
                </a:endParaRPr>
              </a:p>
            </p:txBody>
          </p:sp>
          <p:cxnSp>
            <p:nvCxnSpPr>
              <p:cNvPr id="11" name="Straight Arrow Connector 10"/>
              <p:cNvCxnSpPr/>
              <p:nvPr/>
            </p:nvCxnSpPr>
            <p:spPr bwMode="auto">
              <a:xfrm>
                <a:off x="2133600" y="3810000"/>
                <a:ext cx="1600200" cy="76200"/>
              </a:xfrm>
              <a:prstGeom prst="straightConnector1">
                <a:avLst/>
              </a:prstGeom>
              <a:solidFill>
                <a:schemeClr val="accent1"/>
              </a:solidFill>
              <a:ln w="38100" cap="flat" cmpd="sng" algn="ctr">
                <a:solidFill>
                  <a:schemeClr val="accent3"/>
                </a:solidFill>
                <a:prstDash val="solid"/>
                <a:round/>
                <a:headEnd type="none" w="sm" len="sm"/>
                <a:tailEnd type="arrow"/>
              </a:ln>
              <a:effectLst/>
            </p:spPr>
          </p:cxnSp>
        </p:grpSp>
        <p:cxnSp>
          <p:nvCxnSpPr>
            <p:cNvPr id="35" name="Straight Arrow Connector 34"/>
            <p:cNvCxnSpPr/>
            <p:nvPr/>
          </p:nvCxnSpPr>
          <p:spPr bwMode="auto">
            <a:xfrm flipV="1">
              <a:off x="1981200" y="1752600"/>
              <a:ext cx="1752600" cy="1524000"/>
            </a:xfrm>
            <a:prstGeom prst="straightConnector1">
              <a:avLst/>
            </a:prstGeom>
            <a:solidFill>
              <a:schemeClr val="accent1"/>
            </a:solidFill>
            <a:ln w="38100" cap="flat" cmpd="sng" algn="ctr">
              <a:solidFill>
                <a:schemeClr val="accent3"/>
              </a:solidFill>
              <a:prstDash val="solid"/>
              <a:round/>
              <a:headEnd type="none" w="sm" len="sm"/>
              <a:tailEnd type="arrow"/>
            </a:ln>
            <a:effectLst/>
          </p:spPr>
        </p:cxnSp>
      </p:grpSp>
      <p:grpSp>
        <p:nvGrpSpPr>
          <p:cNvPr id="42" name="Group 41"/>
          <p:cNvGrpSpPr/>
          <p:nvPr/>
        </p:nvGrpSpPr>
        <p:grpSpPr>
          <a:xfrm>
            <a:off x="6096000" y="1905001"/>
            <a:ext cx="2133600" cy="1828800"/>
            <a:chOff x="6096000" y="1905000"/>
            <a:chExt cx="2133600" cy="2747665"/>
          </a:xfrm>
        </p:grpSpPr>
        <p:sp>
          <p:nvSpPr>
            <p:cNvPr id="9" name="TextBox 8"/>
            <p:cNvSpPr txBox="1"/>
            <p:nvPr/>
          </p:nvSpPr>
          <p:spPr>
            <a:xfrm>
              <a:off x="6096000" y="4191000"/>
              <a:ext cx="2133600" cy="461665"/>
            </a:xfrm>
            <a:prstGeom prst="rect">
              <a:avLst/>
            </a:prstGeom>
            <a:noFill/>
          </p:spPr>
          <p:txBody>
            <a:bodyPr wrap="square" rtlCol="0">
              <a:spAutoFit/>
            </a:bodyPr>
            <a:lstStyle/>
            <a:p>
              <a:pPr algn="ctr"/>
              <a:r>
                <a:rPr lang="en-US" dirty="0">
                  <a:solidFill>
                    <a:srgbClr val="FFFFFF"/>
                  </a:solidFill>
                </a:rPr>
                <a:t>F</a:t>
              </a:r>
              <a:r>
                <a:rPr lang="en-US" dirty="0" smtClean="0">
                  <a:solidFill>
                    <a:srgbClr val="FFFFFF"/>
                  </a:solidFill>
                </a:rPr>
                <a:t>ar galaxy</a:t>
              </a:r>
              <a:endParaRPr lang="en-US" dirty="0">
                <a:solidFill>
                  <a:srgbClr val="FFFFFF"/>
                </a:solidFill>
              </a:endParaRPr>
            </a:p>
          </p:txBody>
        </p:sp>
        <p:cxnSp>
          <p:nvCxnSpPr>
            <p:cNvPr id="39" name="Straight Arrow Connector 38"/>
            <p:cNvCxnSpPr/>
            <p:nvPr/>
          </p:nvCxnSpPr>
          <p:spPr bwMode="auto">
            <a:xfrm flipH="1" flipV="1">
              <a:off x="7315200" y="1905000"/>
              <a:ext cx="76200" cy="2209800"/>
            </a:xfrm>
            <a:prstGeom prst="straightConnector1">
              <a:avLst/>
            </a:prstGeom>
            <a:solidFill>
              <a:schemeClr val="accent1"/>
            </a:solidFill>
            <a:ln w="38100" cap="flat" cmpd="sng" algn="ctr">
              <a:solidFill>
                <a:srgbClr val="FFFFFF"/>
              </a:solidFill>
              <a:prstDash val="solid"/>
              <a:round/>
              <a:headEnd type="none" w="sm" len="sm"/>
              <a:tailEnd type="arrow"/>
            </a:ln>
            <a:effectLst/>
          </p:spPr>
        </p:cxnSp>
      </p:grpSp>
      <p:grpSp>
        <p:nvGrpSpPr>
          <p:cNvPr id="44" name="Group 43"/>
          <p:cNvGrpSpPr/>
          <p:nvPr/>
        </p:nvGrpSpPr>
        <p:grpSpPr>
          <a:xfrm>
            <a:off x="3657600" y="685800"/>
            <a:ext cx="5448603" cy="1143000"/>
            <a:chOff x="3657600" y="685800"/>
            <a:chExt cx="5448603" cy="1143000"/>
          </a:xfrm>
        </p:grpSpPr>
        <p:grpSp>
          <p:nvGrpSpPr>
            <p:cNvPr id="31" name="Group 30"/>
            <p:cNvGrpSpPr/>
            <p:nvPr/>
          </p:nvGrpSpPr>
          <p:grpSpPr>
            <a:xfrm>
              <a:off x="3657600" y="1143000"/>
              <a:ext cx="3962400" cy="685800"/>
              <a:chOff x="3657600" y="1143000"/>
              <a:chExt cx="3962400" cy="685800"/>
            </a:xfrm>
          </p:grpSpPr>
          <p:sp>
            <p:nvSpPr>
              <p:cNvPr id="3" name="Oval 2"/>
              <p:cNvSpPr/>
              <p:nvPr/>
            </p:nvSpPr>
            <p:spPr bwMode="auto">
              <a:xfrm>
                <a:off x="3657600" y="1143000"/>
                <a:ext cx="762000" cy="685800"/>
              </a:xfrm>
              <a:prstGeom prst="ellipse">
                <a:avLst/>
              </a:prstGeom>
              <a:gradFill flip="none" rotWithShape="1">
                <a:gsLst>
                  <a:gs pos="0">
                    <a:srgbClr val="FAFFFF"/>
                  </a:gs>
                  <a:gs pos="71000">
                    <a:srgbClr val="8D5A2B">
                      <a:alpha val="57000"/>
                    </a:srgbClr>
                  </a:gs>
                  <a:gs pos="37000">
                    <a:srgbClr val="E9C88D"/>
                  </a:gs>
                  <a:gs pos="100000">
                    <a:srgbClr val="8D5A2B">
                      <a:alpha val="0"/>
                    </a:srgbClr>
                  </a:gs>
                </a:gsLst>
                <a:path path="circl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Oval 14"/>
              <p:cNvSpPr/>
              <p:nvPr/>
            </p:nvSpPr>
            <p:spPr bwMode="auto">
              <a:xfrm>
                <a:off x="7086600" y="1219200"/>
                <a:ext cx="533400" cy="457200"/>
              </a:xfrm>
              <a:prstGeom prst="ellipse">
                <a:avLst/>
              </a:prstGeom>
              <a:gradFill flip="none" rotWithShape="1">
                <a:gsLst>
                  <a:gs pos="0">
                    <a:srgbClr val="FAFFFF"/>
                  </a:gs>
                  <a:gs pos="71000">
                    <a:srgbClr val="8CB9DE">
                      <a:alpha val="41000"/>
                    </a:srgbClr>
                  </a:gs>
                  <a:gs pos="37000">
                    <a:srgbClr val="8CB9DE"/>
                  </a:gs>
                  <a:gs pos="100000">
                    <a:srgbClr val="8CB9DE">
                      <a:alpha val="0"/>
                    </a:srgbClr>
                  </a:gs>
                </a:gsLst>
                <a:path path="circl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sp>
          <p:nvSpPr>
            <p:cNvPr id="43" name="TextBox 42"/>
            <p:cNvSpPr txBox="1"/>
            <p:nvPr/>
          </p:nvSpPr>
          <p:spPr>
            <a:xfrm>
              <a:off x="7201203" y="685800"/>
              <a:ext cx="1905000" cy="461665"/>
            </a:xfrm>
            <a:prstGeom prst="rect">
              <a:avLst/>
            </a:prstGeom>
            <a:noFill/>
          </p:spPr>
          <p:txBody>
            <a:bodyPr wrap="square" rtlCol="0">
              <a:spAutoFit/>
            </a:bodyPr>
            <a:lstStyle/>
            <a:p>
              <a:r>
                <a:rPr lang="en-US" dirty="0" smtClean="0">
                  <a:solidFill>
                    <a:srgbClr val="FFFFFF"/>
                  </a:solidFill>
                </a:rPr>
                <a:t>Side view</a:t>
              </a:r>
              <a:endParaRPr lang="en-US" dirty="0">
                <a:solidFill>
                  <a:srgbClr val="FFFFFF"/>
                </a:solidFill>
              </a:endParaRPr>
            </a:p>
          </p:txBody>
        </p:sp>
      </p:grpSp>
      <p:sp>
        <p:nvSpPr>
          <p:cNvPr id="45" name="TextBox 44"/>
          <p:cNvSpPr txBox="1"/>
          <p:nvPr/>
        </p:nvSpPr>
        <p:spPr>
          <a:xfrm>
            <a:off x="5334000" y="1276290"/>
            <a:ext cx="2362200" cy="400110"/>
          </a:xfrm>
          <a:prstGeom prst="rect">
            <a:avLst/>
          </a:prstGeom>
          <a:noFill/>
        </p:spPr>
        <p:txBody>
          <a:bodyPr wrap="square" rtlCol="0">
            <a:spAutoFit/>
          </a:bodyPr>
          <a:lstStyle/>
          <a:p>
            <a:r>
              <a:rPr lang="en-US" sz="2000" dirty="0" smtClean="0">
                <a:solidFill>
                  <a:srgbClr val="8CB9DE"/>
                </a:solidFill>
                <a:latin typeface="+mn-lt"/>
              </a:rPr>
              <a:t>Light rays</a:t>
            </a:r>
            <a:endParaRPr lang="en-US" sz="2000" dirty="0">
              <a:solidFill>
                <a:srgbClr val="8CB9DE"/>
              </a:solidFill>
              <a:latin typeface="+mn-lt"/>
            </a:endParaRPr>
          </a:p>
        </p:txBody>
      </p:sp>
      <p:pic>
        <p:nvPicPr>
          <p:cNvPr id="48" name="Picture 47"/>
          <p:cNvPicPr>
            <a:picLocks noChangeAspect="1"/>
          </p:cNvPicPr>
          <p:nvPr/>
        </p:nvPicPr>
        <p:blipFill rotWithShape="1">
          <a:blip r:embed="rId5"/>
          <a:srcRect b="73998"/>
          <a:stretch/>
        </p:blipFill>
        <p:spPr>
          <a:xfrm>
            <a:off x="228600" y="846041"/>
            <a:ext cx="766149" cy="373159"/>
          </a:xfrm>
          <a:prstGeom prst="rect">
            <a:avLst/>
          </a:prstGeom>
        </p:spPr>
      </p:pic>
      <p:cxnSp>
        <p:nvCxnSpPr>
          <p:cNvPr id="50" name="Straight Arrow Connector 49"/>
          <p:cNvCxnSpPr/>
          <p:nvPr/>
        </p:nvCxnSpPr>
        <p:spPr bwMode="auto">
          <a:xfrm flipH="1">
            <a:off x="5029200" y="3962400"/>
            <a:ext cx="2209800" cy="1295400"/>
          </a:xfrm>
          <a:prstGeom prst="straightConnector1">
            <a:avLst/>
          </a:prstGeom>
          <a:solidFill>
            <a:schemeClr val="accent1"/>
          </a:solidFill>
          <a:ln w="38100" cap="flat" cmpd="sng" algn="ctr">
            <a:solidFill>
              <a:schemeClr val="bg1"/>
            </a:solidFill>
            <a:prstDash val="solid"/>
            <a:round/>
            <a:headEnd type="none" w="sm" len="sm"/>
            <a:tailEnd type="arrow"/>
          </a:ln>
          <a:effectLst/>
        </p:spPr>
      </p:cxnSp>
    </p:spTree>
    <p:extLst>
      <p:ext uri="{BB962C8B-B14F-4D97-AF65-F5344CB8AC3E}">
        <p14:creationId xmlns:p14="http://schemas.microsoft.com/office/powerpoint/2010/main" val="2178337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right)">
                                      <p:cBhvr>
                                        <p:cTn id="24" dur="5000"/>
                                        <p:tgtEl>
                                          <p:spTgt spid="32"/>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par>
                          <p:cTn id="27" fill="hold">
                            <p:stCondLst>
                              <p:cond delay="5000"/>
                            </p:stCondLst>
                            <p:childTnLst>
                              <p:par>
                                <p:cTn id="28" presetID="1" presetClass="entr" presetSubtype="0"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3060" y="152400"/>
            <a:ext cx="10753860" cy="1005840"/>
          </a:xfrm>
        </p:spPr>
        <p:txBody>
          <a:bodyPr>
            <a:noAutofit/>
          </a:bodyPr>
          <a:lstStyle/>
          <a:p>
            <a:r>
              <a:rPr lang="en-GB" altLang="en-US" dirty="0">
                <a:solidFill>
                  <a:schemeClr val="bg1"/>
                </a:solidFill>
              </a:rPr>
              <a:t>Gravitational Waves are</a:t>
            </a:r>
            <a:br>
              <a:rPr lang="en-GB" altLang="en-US" dirty="0">
                <a:solidFill>
                  <a:schemeClr val="bg1"/>
                </a:solidFill>
              </a:rPr>
            </a:br>
            <a:r>
              <a:rPr lang="en-GB" altLang="en-US" dirty="0">
                <a:solidFill>
                  <a:schemeClr val="bg1"/>
                </a:solidFill>
              </a:rPr>
              <a:t>Ripples in Space-Time</a:t>
            </a:r>
            <a:endParaRPr lang="en-US" dirty="0">
              <a:solidFill>
                <a:schemeClr val="bg1"/>
              </a:solidFill>
            </a:endParaRPr>
          </a:p>
        </p:txBody>
      </p:sp>
      <p:sp>
        <p:nvSpPr>
          <p:cNvPr id="9" name="TextBox 8"/>
          <p:cNvSpPr txBox="1"/>
          <p:nvPr/>
        </p:nvSpPr>
        <p:spPr>
          <a:xfrm>
            <a:off x="5987603" y="6581001"/>
            <a:ext cx="6857999" cy="276999"/>
          </a:xfrm>
          <a:prstGeom prst="rect">
            <a:avLst/>
          </a:prstGeom>
          <a:noFill/>
        </p:spPr>
        <p:txBody>
          <a:bodyPr wrap="square" rtlCol="0">
            <a:spAutoFit/>
          </a:bodyPr>
          <a:lstStyle/>
          <a:p>
            <a:r>
              <a:rPr lang="en-US" sz="1200" dirty="0" smtClean="0"/>
              <a:t>Edited and used with permission from NSF</a:t>
            </a:r>
            <a:endParaRPr lang="en-US" sz="1200" dirty="0"/>
          </a:p>
        </p:txBody>
      </p:sp>
      <p:graphicFrame>
        <p:nvGraphicFramePr>
          <p:cNvPr id="8" name="Object 3"/>
          <p:cNvGraphicFramePr>
            <a:graphicFrameLocks noChangeAspect="1"/>
          </p:cNvGraphicFramePr>
          <p:nvPr>
            <p:extLst>
              <p:ext uri="{D42A27DB-BD31-4B8C-83A1-F6EECF244321}">
                <p14:modId xmlns:p14="http://schemas.microsoft.com/office/powerpoint/2010/main" val="2542072513"/>
              </p:ext>
            </p:extLst>
          </p:nvPr>
        </p:nvGraphicFramePr>
        <p:xfrm>
          <a:off x="293686" y="107774"/>
          <a:ext cx="1075623" cy="867566"/>
        </p:xfrm>
        <a:graphic>
          <a:graphicData uri="http://schemas.openxmlformats.org/presentationml/2006/ole">
            <mc:AlternateContent xmlns:mc="http://schemas.openxmlformats.org/markup-compatibility/2006">
              <mc:Choice xmlns:v="urn:schemas-microsoft-com:vml" Requires="v">
                <p:oleObj spid="_x0000_s159918" name="Photo Editor Photo" r:id="rId4" imgW="11580952" imgH="9326277" progId="MSPhotoEd.3">
                  <p:embed/>
                </p:oleObj>
              </mc:Choice>
              <mc:Fallback>
                <p:oleObj name="Photo Editor Photo" r:id="rId4" imgW="11580952" imgH="932627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686" y="107774"/>
                        <a:ext cx="1075623" cy="867566"/>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250955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5400000" scaled="0"/>
          <a:tileRect/>
        </a:gradFill>
        <a:effectLst/>
      </p:bgPr>
    </p:bg>
    <p:spTree>
      <p:nvGrpSpPr>
        <p:cNvPr id="1" name=""/>
        <p:cNvGrpSpPr/>
        <p:nvPr/>
      </p:nvGrpSpPr>
      <p:grpSpPr>
        <a:xfrm>
          <a:off x="0" y="0"/>
          <a:ext cx="0" cy="0"/>
          <a:chOff x="0" y="0"/>
          <a:chExt cx="0" cy="0"/>
        </a:xfrm>
      </p:grpSpPr>
      <p:sp>
        <p:nvSpPr>
          <p:cNvPr id="175107" name="Rectangle 3"/>
          <p:cNvSpPr>
            <a:spLocks noGrp="1" noChangeArrowheads="1"/>
          </p:cNvSpPr>
          <p:nvPr>
            <p:ph type="body" sz="half" idx="1"/>
          </p:nvPr>
        </p:nvSpPr>
        <p:spPr>
          <a:xfrm>
            <a:off x="406400" y="1752600"/>
            <a:ext cx="8286750" cy="4114800"/>
          </a:xfrm>
        </p:spPr>
        <p:txBody>
          <a:bodyPr/>
          <a:lstStyle/>
          <a:p>
            <a:pPr>
              <a:buClr>
                <a:schemeClr val="tx2"/>
              </a:buClr>
              <a:defRPr/>
            </a:pPr>
            <a:r>
              <a:rPr lang="en-US" sz="2000" dirty="0">
                <a:solidFill>
                  <a:srgbClr val="000000"/>
                </a:solidFill>
              </a:rPr>
              <a:t>G</a:t>
            </a:r>
            <a:r>
              <a:rPr lang="en-US" sz="2000" dirty="0" smtClean="0">
                <a:solidFill>
                  <a:srgbClr val="000000"/>
                </a:solidFill>
              </a:rPr>
              <a:t>ravitational waves </a:t>
            </a:r>
            <a:r>
              <a:rPr lang="en-US" sz="2000" dirty="0">
                <a:solidFill>
                  <a:srgbClr val="000000"/>
                </a:solidFill>
              </a:rPr>
              <a:t>are </a:t>
            </a:r>
            <a:r>
              <a:rPr lang="en-US" sz="2000" dirty="0" smtClean="0">
                <a:solidFill>
                  <a:srgbClr val="000000"/>
                </a:solidFill>
              </a:rPr>
              <a:t>propagating dynamic </a:t>
            </a:r>
            <a:r>
              <a:rPr lang="en-US" sz="2000" dirty="0">
                <a:solidFill>
                  <a:srgbClr val="000000"/>
                </a:solidFill>
              </a:rPr>
              <a:t>fluctuations in the curvature of space-</a:t>
            </a:r>
            <a:r>
              <a:rPr lang="en-US" sz="2000" dirty="0" smtClean="0">
                <a:solidFill>
                  <a:srgbClr val="000000"/>
                </a:solidFill>
              </a:rPr>
              <a:t>time (‘ripples’ in space-time) </a:t>
            </a:r>
          </a:p>
          <a:p>
            <a:pPr>
              <a:buClr>
                <a:schemeClr val="tx2"/>
              </a:buClr>
              <a:defRPr/>
            </a:pPr>
            <a:r>
              <a:rPr lang="en-US" sz="2000" dirty="0" smtClean="0">
                <a:solidFill>
                  <a:srgbClr val="000000"/>
                </a:solidFill>
              </a:rPr>
              <a:t>Emissions </a:t>
            </a:r>
            <a:r>
              <a:rPr lang="en-US" sz="2000" dirty="0">
                <a:solidFill>
                  <a:srgbClr val="000000"/>
                </a:solidFill>
              </a:rPr>
              <a:t>from </a:t>
            </a:r>
            <a:r>
              <a:rPr lang="en-US" sz="2000" dirty="0" smtClean="0">
                <a:solidFill>
                  <a:srgbClr val="000000"/>
                </a:solidFill>
              </a:rPr>
              <a:t>rapidly accelerating </a:t>
            </a:r>
            <a:r>
              <a:rPr lang="en-US" sz="2000" dirty="0">
                <a:solidFill>
                  <a:srgbClr val="000000"/>
                </a:solidFill>
              </a:rPr>
              <a:t>non-spherical mass </a:t>
            </a:r>
            <a:r>
              <a:rPr lang="en-US" sz="2000" dirty="0" smtClean="0">
                <a:solidFill>
                  <a:srgbClr val="000000"/>
                </a:solidFill>
              </a:rPr>
              <a:t>distributions</a:t>
            </a:r>
          </a:p>
          <a:p>
            <a:pPr lvl="1">
              <a:buClr>
                <a:schemeClr val="tx2"/>
              </a:buClr>
              <a:defRPr/>
            </a:pPr>
            <a:r>
              <a:rPr lang="en-US" sz="1400" dirty="0">
                <a:solidFill>
                  <a:srgbClr val="000000"/>
                </a:solidFill>
              </a:rPr>
              <a:t>P</a:t>
            </a:r>
            <a:r>
              <a:rPr lang="en-US" sz="1600" dirty="0" smtClean="0">
                <a:solidFill>
                  <a:srgbClr val="000000"/>
                </a:solidFill>
              </a:rPr>
              <a:t>ractically, massive objects moving at speeds approaching the speed of light </a:t>
            </a:r>
            <a:endParaRPr lang="en-US" sz="1600" dirty="0">
              <a:solidFill>
                <a:srgbClr val="000000"/>
              </a:solidFill>
            </a:endParaRPr>
          </a:p>
          <a:p>
            <a:pPr marL="0" indent="0">
              <a:buNone/>
              <a:defRPr/>
            </a:pPr>
            <a:endParaRPr lang="en-US" sz="2000" dirty="0" smtClean="0">
              <a:solidFill>
                <a:srgbClr val="000000"/>
              </a:solidFill>
            </a:endParaRPr>
          </a:p>
          <a:p>
            <a:pPr marL="0" indent="0">
              <a:buNone/>
              <a:defRPr/>
            </a:pPr>
            <a:endParaRPr lang="en-US" sz="2000" dirty="0">
              <a:solidFill>
                <a:srgbClr val="000000"/>
              </a:solidFill>
            </a:endParaRPr>
          </a:p>
          <a:p>
            <a:pPr>
              <a:defRPr/>
            </a:pPr>
            <a:endParaRPr lang="en-US" sz="2000" dirty="0">
              <a:solidFill>
                <a:srgbClr val="000000"/>
              </a:solidFill>
            </a:endParaRPr>
          </a:p>
          <a:p>
            <a:pPr>
              <a:defRPr/>
            </a:pPr>
            <a:endParaRPr lang="en-US" sz="2000" dirty="0">
              <a:solidFill>
                <a:srgbClr val="000000"/>
              </a:solidFill>
            </a:endParaRPr>
          </a:p>
          <a:p>
            <a:pPr marL="457200" lvl="1" indent="0">
              <a:buFontTx/>
              <a:buNone/>
              <a:defRPr/>
            </a:pPr>
            <a:endParaRPr lang="en-US" sz="1600" dirty="0" smtClean="0">
              <a:solidFill>
                <a:srgbClr val="000000"/>
              </a:solidFill>
            </a:endParaRPr>
          </a:p>
          <a:p>
            <a:pPr lvl="1">
              <a:defRPr/>
            </a:pPr>
            <a:endParaRPr lang="en-US" sz="1600" dirty="0" smtClean="0">
              <a:solidFill>
                <a:srgbClr val="000000"/>
              </a:solidFill>
            </a:endParaRPr>
          </a:p>
          <a:p>
            <a:pPr lvl="1">
              <a:defRPr/>
            </a:pPr>
            <a:endParaRPr lang="en-US" sz="1600" dirty="0" smtClean="0">
              <a:solidFill>
                <a:srgbClr val="000000"/>
              </a:solidFill>
            </a:endParaRPr>
          </a:p>
          <a:p>
            <a:pPr lvl="1">
              <a:buClr>
                <a:schemeClr val="bg1"/>
              </a:buClr>
              <a:defRPr/>
            </a:pPr>
            <a:r>
              <a:rPr lang="en-US" sz="1600" dirty="0" smtClean="0">
                <a:solidFill>
                  <a:schemeClr val="bg1"/>
                </a:solidFill>
              </a:rPr>
              <a:t>According to GR, GWs propagate </a:t>
            </a:r>
            <a:r>
              <a:rPr lang="en-US" sz="1600" dirty="0">
                <a:solidFill>
                  <a:schemeClr val="bg1"/>
                </a:solidFill>
              </a:rPr>
              <a:t>at the speed of </a:t>
            </a:r>
            <a:r>
              <a:rPr lang="en-US" sz="1600" dirty="0" smtClean="0">
                <a:solidFill>
                  <a:schemeClr val="bg1"/>
                </a:solidFill>
              </a:rPr>
              <a:t>light</a:t>
            </a:r>
            <a:endParaRPr lang="en-US" sz="1600" i="1" baseline="-25000" dirty="0">
              <a:solidFill>
                <a:schemeClr val="bg1"/>
              </a:solidFill>
            </a:endParaRPr>
          </a:p>
          <a:p>
            <a:pPr lvl="1">
              <a:buClr>
                <a:schemeClr val="bg1"/>
              </a:buClr>
              <a:defRPr/>
            </a:pPr>
            <a:r>
              <a:rPr lang="en-US" sz="1600" b="1" i="1" dirty="0" smtClean="0">
                <a:solidFill>
                  <a:schemeClr val="bg1"/>
                </a:solidFill>
              </a:rPr>
              <a:t>Physically, GWs are strains</a:t>
            </a:r>
          </a:p>
          <a:p>
            <a:pPr lvl="1">
              <a:buClr>
                <a:schemeClr val="bg1"/>
              </a:buClr>
              <a:defRPr/>
            </a:pPr>
            <a:r>
              <a:rPr lang="en-US" sz="1600" b="1" i="1" dirty="0" smtClean="0">
                <a:solidFill>
                  <a:schemeClr val="bg1"/>
                </a:solidFill>
              </a:rPr>
              <a:t>GWs carry direct information about the dynamics of matter</a:t>
            </a:r>
            <a:endParaRPr lang="en-US" sz="2000" dirty="0" smtClean="0">
              <a:solidFill>
                <a:schemeClr val="bg1"/>
              </a:solidFill>
            </a:endParaRPr>
          </a:p>
        </p:txBody>
      </p:sp>
      <p:sp>
        <p:nvSpPr>
          <p:cNvPr id="12" name="Slide Number Placeholder 6"/>
          <p:cNvSpPr>
            <a:spLocks noGrp="1"/>
          </p:cNvSpPr>
          <p:nvPr>
            <p:ph type="sldNum" sz="quarter" idx="11"/>
          </p:nvPr>
        </p:nvSpPr>
        <p:spPr/>
        <p:txBody>
          <a:bodyPr/>
          <a:lstStyle/>
          <a:p>
            <a:pPr>
              <a:defRPr/>
            </a:pPr>
            <a:fld id="{43BD155E-CCC5-EA46-8A05-00F27A2FA3E0}" type="slidenum">
              <a:rPr lang="en-US"/>
              <a:pPr>
                <a:defRPr/>
              </a:pPr>
              <a:t>7</a:t>
            </a:fld>
            <a:endParaRPr lang="en-US" dirty="0"/>
          </a:p>
        </p:txBody>
      </p:sp>
      <p:sp>
        <p:nvSpPr>
          <p:cNvPr id="175112" name="Rectangle 8"/>
          <p:cNvSpPr>
            <a:spLocks noGrp="1" noChangeArrowheads="1"/>
          </p:cNvSpPr>
          <p:nvPr>
            <p:ph type="title"/>
          </p:nvPr>
        </p:nvSpPr>
        <p:spPr/>
        <p:txBody>
          <a:bodyPr/>
          <a:lstStyle/>
          <a:p>
            <a:pPr>
              <a:defRPr/>
            </a:pPr>
            <a:r>
              <a:rPr lang="en-US" sz="3200" dirty="0" smtClean="0"/>
              <a:t>Gravitational Waves</a:t>
            </a:r>
            <a:br>
              <a:rPr lang="en-US" sz="3200" dirty="0" smtClean="0"/>
            </a:br>
            <a:r>
              <a:rPr lang="en-US" sz="3200" dirty="0" smtClean="0"/>
              <a:t>in detail</a:t>
            </a:r>
            <a:endParaRPr lang="en-US" sz="3200" dirty="0"/>
          </a:p>
        </p:txBody>
      </p:sp>
      <p:grpSp>
        <p:nvGrpSpPr>
          <p:cNvPr id="30724" name="Group 1"/>
          <p:cNvGrpSpPr>
            <a:grpSpLocks/>
          </p:cNvGrpSpPr>
          <p:nvPr/>
        </p:nvGrpSpPr>
        <p:grpSpPr bwMode="auto">
          <a:xfrm rot="20679674">
            <a:off x="4022725" y="3057901"/>
            <a:ext cx="3670300" cy="2676525"/>
            <a:chOff x="4918535" y="3198319"/>
            <a:chExt cx="3670300" cy="2676525"/>
          </a:xfrm>
        </p:grpSpPr>
        <p:pic>
          <p:nvPicPr>
            <p:cNvPr id="175171" name="Picture 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414" y="3180160"/>
              <a:ext cx="1552575" cy="130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5172" name="Picture 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9372708">
              <a:off x="5835870" y="3950192"/>
              <a:ext cx="1449388"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5173"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995515" flipV="1">
              <a:off x="6702973" y="4263758"/>
              <a:ext cx="1449388" cy="79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5174" name="Picture 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9372708">
              <a:off x="7464300" y="4740908"/>
              <a:ext cx="1449387" cy="79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5175" name="Line 71"/>
            <p:cNvSpPr>
              <a:spLocks noChangeShapeType="1"/>
            </p:cNvSpPr>
            <p:nvPr/>
          </p:nvSpPr>
          <p:spPr bwMode="auto">
            <a:xfrm>
              <a:off x="5761354" y="3888833"/>
              <a:ext cx="2686050" cy="1343025"/>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pic>
        <p:nvPicPr>
          <p:cNvPr id="175180" name="Picture 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438" y="3373437"/>
            <a:ext cx="2314575"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 name="Text Box 14"/>
          <p:cNvSpPr txBox="1">
            <a:spLocks noChangeArrowheads="1"/>
          </p:cNvSpPr>
          <p:nvPr/>
        </p:nvSpPr>
        <p:spPr bwMode="auto">
          <a:xfrm>
            <a:off x="1247775" y="4724400"/>
            <a:ext cx="18637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800" dirty="0">
                <a:solidFill>
                  <a:schemeClr val="bg1"/>
                </a:solidFill>
              </a:rPr>
              <a:t>Credit: T. </a:t>
            </a:r>
            <a:r>
              <a:rPr lang="en-US" sz="800" dirty="0" err="1">
                <a:solidFill>
                  <a:schemeClr val="bg1"/>
                </a:solidFill>
              </a:rPr>
              <a:t>Strohmayer</a:t>
            </a:r>
            <a:r>
              <a:rPr lang="en-US" sz="800" dirty="0">
                <a:solidFill>
                  <a:schemeClr val="bg1"/>
                </a:solidFill>
              </a:rPr>
              <a:t> and D. Berry</a:t>
            </a:r>
          </a:p>
        </p:txBody>
      </p:sp>
      <p:graphicFrame>
        <p:nvGraphicFramePr>
          <p:cNvPr id="30727" name="Object 1"/>
          <p:cNvGraphicFramePr>
            <a:graphicFrameLocks noChangeAspect="1"/>
          </p:cNvGraphicFramePr>
          <p:nvPr>
            <p:extLst>
              <p:ext uri="{D42A27DB-BD31-4B8C-83A1-F6EECF244321}">
                <p14:modId xmlns:p14="http://schemas.microsoft.com/office/powerpoint/2010/main" val="1537944350"/>
              </p:ext>
            </p:extLst>
          </p:nvPr>
        </p:nvGraphicFramePr>
        <p:xfrm>
          <a:off x="7688263" y="5356225"/>
          <a:ext cx="969962" cy="792163"/>
        </p:xfrm>
        <a:graphic>
          <a:graphicData uri="http://schemas.openxmlformats.org/presentationml/2006/ole">
            <mc:AlternateContent xmlns:mc="http://schemas.openxmlformats.org/markup-compatibility/2006">
              <mc:Choice xmlns:v="urn:schemas-microsoft-com:vml" Requires="v">
                <p:oleObj spid="_x0000_s156888" name="Equation" r:id="rId6" imgW="482600" imgH="393700" progId="Equation.3">
                  <p:embed/>
                </p:oleObj>
              </mc:Choice>
              <mc:Fallback>
                <p:oleObj name="Equation" r:id="rId6" imgW="4826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8263" y="5356225"/>
                        <a:ext cx="969962" cy="792163"/>
                      </a:xfrm>
                      <a:prstGeom prst="rect">
                        <a:avLst/>
                      </a:prstGeom>
                      <a:solidFill>
                        <a:schemeClr val="bg1"/>
                      </a:solidFill>
                      <a:ln w="38100">
                        <a:solidFill>
                          <a:srgbClr val="0000FF"/>
                        </a:solidFill>
                        <a:miter lim="800000"/>
                        <a:headEnd/>
                        <a:tailEnd/>
                      </a:ln>
                      <a:extLst/>
                    </p:spPr>
                  </p:pic>
                </p:oleObj>
              </mc:Fallback>
            </mc:AlternateContent>
          </a:graphicData>
        </a:graphic>
      </p:graphicFrame>
      <p:cxnSp>
        <p:nvCxnSpPr>
          <p:cNvPr id="3" name="Straight Arrow Connector 2"/>
          <p:cNvCxnSpPr/>
          <p:nvPr/>
        </p:nvCxnSpPr>
        <p:spPr bwMode="auto">
          <a:xfrm>
            <a:off x="4046538" y="5762625"/>
            <a:ext cx="3556000" cy="17463"/>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0489991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a:defRPr/>
            </a:pPr>
            <a:r>
              <a:rPr lang="en-US" dirty="0" smtClean="0">
                <a:cs typeface="+mj-cs"/>
              </a:rPr>
              <a:t>How do we know GWs exist?</a:t>
            </a:r>
            <a:br>
              <a:rPr lang="en-US" dirty="0" smtClean="0">
                <a:cs typeface="+mj-cs"/>
              </a:rPr>
            </a:br>
            <a:r>
              <a:rPr lang="en-US" dirty="0" smtClean="0">
                <a:cs typeface="+mj-cs"/>
              </a:rPr>
              <a:t>PSR 1913+16</a:t>
            </a:r>
          </a:p>
        </p:txBody>
      </p:sp>
      <p:pic>
        <p:nvPicPr>
          <p:cNvPr id="32771" name="Picture 5" descr="psr1913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188" y="1335088"/>
            <a:ext cx="44180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2" name="Group 21"/>
          <p:cNvGrpSpPr>
            <a:grpSpLocks/>
          </p:cNvGrpSpPr>
          <p:nvPr/>
        </p:nvGrpSpPr>
        <p:grpSpPr bwMode="auto">
          <a:xfrm>
            <a:off x="188915" y="1571625"/>
            <a:ext cx="2901951" cy="2087563"/>
            <a:chOff x="3885" y="1276"/>
            <a:chExt cx="1828" cy="1315"/>
          </a:xfrm>
        </p:grpSpPr>
        <p:pic>
          <p:nvPicPr>
            <p:cNvPr id="148497"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2" y="1276"/>
              <a:ext cx="777" cy="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8498"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 y="1276"/>
              <a:ext cx="773" cy="1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8499" name="Text Box 19"/>
            <p:cNvSpPr txBox="1">
              <a:spLocks noChangeArrowheads="1"/>
            </p:cNvSpPr>
            <p:nvPr/>
          </p:nvSpPr>
          <p:spPr bwMode="auto">
            <a:xfrm>
              <a:off x="3885" y="2358"/>
              <a:ext cx="92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0">
                  <a:solidFill>
                    <a:schemeClr val="tx2"/>
                  </a:solidFill>
                  <a:cs typeface="+mn-cs"/>
                </a:rPr>
                <a:t>Joseph Taylor</a:t>
              </a:r>
            </a:p>
          </p:txBody>
        </p:sp>
        <p:sp>
          <p:nvSpPr>
            <p:cNvPr id="148500" name="Text Box 20"/>
            <p:cNvSpPr txBox="1">
              <a:spLocks noChangeArrowheads="1"/>
            </p:cNvSpPr>
            <p:nvPr/>
          </p:nvSpPr>
          <p:spPr bwMode="auto">
            <a:xfrm>
              <a:off x="4789" y="2358"/>
              <a:ext cx="92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0" dirty="0">
                  <a:solidFill>
                    <a:schemeClr val="tx2"/>
                  </a:solidFill>
                  <a:cs typeface="+mn-cs"/>
                </a:rPr>
                <a:t>Russell </a:t>
              </a:r>
              <a:r>
                <a:rPr lang="en-US" sz="1800" b="0" dirty="0" err="1">
                  <a:solidFill>
                    <a:schemeClr val="tx2"/>
                  </a:solidFill>
                  <a:cs typeface="+mn-cs"/>
                </a:rPr>
                <a:t>Hulse</a:t>
              </a:r>
              <a:endParaRPr lang="en-US" sz="1800" b="0" dirty="0">
                <a:solidFill>
                  <a:schemeClr val="tx2"/>
                </a:solidFill>
                <a:cs typeface="+mn-cs"/>
              </a:endParaRPr>
            </a:p>
          </p:txBody>
        </p:sp>
      </p:grpSp>
      <p:pic>
        <p:nvPicPr>
          <p:cNvPr id="148502"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8350" y="1566863"/>
            <a:ext cx="1222375"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32774" name="Group 33"/>
          <p:cNvGrpSpPr>
            <a:grpSpLocks/>
          </p:cNvGrpSpPr>
          <p:nvPr/>
        </p:nvGrpSpPr>
        <p:grpSpPr bwMode="auto">
          <a:xfrm>
            <a:off x="192088" y="4067175"/>
            <a:ext cx="3895725" cy="1905000"/>
            <a:chOff x="504" y="1578"/>
            <a:chExt cx="2454" cy="1200"/>
          </a:xfrm>
        </p:grpSpPr>
        <p:sp>
          <p:nvSpPr>
            <p:cNvPr id="148504" name="Rectangle 24"/>
            <p:cNvSpPr>
              <a:spLocks noChangeArrowheads="1"/>
            </p:cNvSpPr>
            <p:nvPr/>
          </p:nvSpPr>
          <p:spPr bwMode="auto">
            <a:xfrm>
              <a:off x="840" y="1626"/>
              <a:ext cx="27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defRPr/>
              </a:pPr>
              <a:r>
                <a:rPr lang="en-US" sz="4400" b="0">
                  <a:latin typeface="Symbol" charset="0"/>
                  <a:cs typeface="Arial" charset="0"/>
                </a:rPr>
                <a:t>·</a:t>
              </a:r>
              <a:endParaRPr lang="en-US" sz="2800" b="0">
                <a:latin typeface="Symbol" charset="0"/>
                <a:cs typeface="Arial" charset="0"/>
              </a:endParaRPr>
            </a:p>
          </p:txBody>
        </p:sp>
        <p:sp>
          <p:nvSpPr>
            <p:cNvPr id="148505" name="Rectangle 25"/>
            <p:cNvSpPr>
              <a:spLocks noChangeArrowheads="1"/>
            </p:cNvSpPr>
            <p:nvPr/>
          </p:nvSpPr>
          <p:spPr bwMode="auto">
            <a:xfrm>
              <a:off x="1944" y="2298"/>
              <a:ext cx="37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a:defRPr/>
              </a:pPr>
              <a:r>
                <a:rPr lang="en-US" sz="4400" b="0">
                  <a:latin typeface="Symbol" charset="0"/>
                  <a:cs typeface="Arial" charset="0"/>
                </a:rPr>
                <a:t>·</a:t>
              </a:r>
              <a:endParaRPr lang="en-US" sz="2800" b="0">
                <a:latin typeface="Symbol" charset="0"/>
                <a:cs typeface="Arial" charset="0"/>
              </a:endParaRPr>
            </a:p>
          </p:txBody>
        </p:sp>
        <p:sp>
          <p:nvSpPr>
            <p:cNvPr id="148506" name="Arc 26"/>
            <p:cNvSpPr>
              <a:spLocks/>
            </p:cNvSpPr>
            <p:nvPr/>
          </p:nvSpPr>
          <p:spPr bwMode="auto">
            <a:xfrm>
              <a:off x="984" y="1770"/>
              <a:ext cx="144" cy="192"/>
            </a:xfrm>
            <a:custGeom>
              <a:avLst/>
              <a:gdLst>
                <a:gd name="G0" fmla="+- 225 0 0"/>
                <a:gd name="G1" fmla="+- 21600 0 0"/>
                <a:gd name="G2" fmla="+- 21600 0 0"/>
                <a:gd name="T0" fmla="*/ 0 w 21825"/>
                <a:gd name="T1" fmla="*/ 1 h 21600"/>
                <a:gd name="T2" fmla="*/ 21825 w 21825"/>
                <a:gd name="T3" fmla="*/ 21600 h 21600"/>
                <a:gd name="T4" fmla="*/ 225 w 21825"/>
                <a:gd name="T5" fmla="*/ 21600 h 21600"/>
              </a:gdLst>
              <a:ahLst/>
              <a:cxnLst>
                <a:cxn ang="0">
                  <a:pos x="T0" y="T1"/>
                </a:cxn>
                <a:cxn ang="0">
                  <a:pos x="T2" y="T3"/>
                </a:cxn>
                <a:cxn ang="0">
                  <a:pos x="T4" y="T5"/>
                </a:cxn>
              </a:cxnLst>
              <a:rect l="0" t="0" r="r" b="b"/>
              <a:pathLst>
                <a:path w="21825" h="21600" fill="none" extrusionOk="0">
                  <a:moveTo>
                    <a:pt x="0" y="1"/>
                  </a:moveTo>
                  <a:cubicBezTo>
                    <a:pt x="74" y="0"/>
                    <a:pt x="149" y="-1"/>
                    <a:pt x="225" y="-1"/>
                  </a:cubicBezTo>
                  <a:cubicBezTo>
                    <a:pt x="12154" y="-1"/>
                    <a:pt x="21825" y="9670"/>
                    <a:pt x="21825" y="21600"/>
                  </a:cubicBezTo>
                </a:path>
                <a:path w="21825" h="21600" stroke="0" extrusionOk="0">
                  <a:moveTo>
                    <a:pt x="0" y="1"/>
                  </a:moveTo>
                  <a:cubicBezTo>
                    <a:pt x="74" y="0"/>
                    <a:pt x="149" y="-1"/>
                    <a:pt x="225" y="-1"/>
                  </a:cubicBezTo>
                  <a:cubicBezTo>
                    <a:pt x="12154" y="-1"/>
                    <a:pt x="21825" y="9670"/>
                    <a:pt x="21825" y="21600"/>
                  </a:cubicBezTo>
                  <a:lnTo>
                    <a:pt x="225" y="21600"/>
                  </a:lnTo>
                  <a:close/>
                </a:path>
              </a:pathLst>
            </a:custGeom>
            <a:noFill/>
            <a:ln w="38100" cap="rnd">
              <a:solidFill>
                <a:srgbClr val="F9134F"/>
              </a:solidFill>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8507" name="Rectangle 27"/>
            <p:cNvSpPr>
              <a:spLocks noChangeArrowheads="1"/>
            </p:cNvSpPr>
            <p:nvPr/>
          </p:nvSpPr>
          <p:spPr bwMode="auto">
            <a:xfrm>
              <a:off x="1656" y="1578"/>
              <a:ext cx="597" cy="230"/>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defRPr/>
              </a:pPr>
              <a:r>
                <a:rPr lang="en-US" sz="1600">
                  <a:solidFill>
                    <a:schemeClr val="tx2"/>
                  </a:solidFill>
                  <a:cs typeface="Arial" charset="0"/>
                </a:rPr>
                <a:t>17 / sec</a:t>
              </a:r>
              <a:endParaRPr lang="en-US" sz="1600" b="0">
                <a:cs typeface="Arial" charset="0"/>
              </a:endParaRPr>
            </a:p>
          </p:txBody>
        </p:sp>
        <p:sp>
          <p:nvSpPr>
            <p:cNvPr id="148508" name="Oval 28"/>
            <p:cNvSpPr>
              <a:spLocks noChangeArrowheads="1"/>
            </p:cNvSpPr>
            <p:nvPr/>
          </p:nvSpPr>
          <p:spPr bwMode="auto">
            <a:xfrm rot="1440000">
              <a:off x="504" y="1770"/>
              <a:ext cx="1776" cy="720"/>
            </a:xfrm>
            <a:prstGeom prst="ellipse">
              <a:avLst/>
            </a:prstGeom>
            <a:noFill/>
            <a:ln w="38100">
              <a:solidFill>
                <a:schemeClr val="hlink"/>
              </a:solidFill>
              <a:prstDash val="sysDot"/>
              <a:round/>
              <a:headEnd/>
              <a:tailEnd/>
            </a:ln>
            <a:effectLst/>
            <a:extLst>
              <a:ext uri="{909E8E84-426E-40dd-AFC4-6F175D3DCCD1}">
                <a14:hiddenFill xmlns:a14="http://schemas.microsoft.com/office/drawing/2010/main">
                  <a:solidFill>
                    <a:srgbClr val="90F97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8509" name="Line 29"/>
            <p:cNvSpPr>
              <a:spLocks noChangeShapeType="1"/>
            </p:cNvSpPr>
            <p:nvPr/>
          </p:nvSpPr>
          <p:spPr bwMode="auto">
            <a:xfrm flipV="1">
              <a:off x="1176" y="1674"/>
              <a:ext cx="480" cy="96"/>
            </a:xfrm>
            <a:prstGeom prst="line">
              <a:avLst/>
            </a:prstGeom>
            <a:noFill/>
            <a:ln w="19050">
              <a:solidFill>
                <a:schemeClr val="tx2"/>
              </a:solidFill>
              <a:round/>
              <a:headEnd type="triangle"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8510" name="Line 30"/>
            <p:cNvSpPr>
              <a:spLocks noChangeShapeType="1"/>
            </p:cNvSpPr>
            <p:nvPr/>
          </p:nvSpPr>
          <p:spPr bwMode="auto">
            <a:xfrm flipH="1">
              <a:off x="2136" y="2606"/>
              <a:ext cx="455" cy="124"/>
            </a:xfrm>
            <a:prstGeom prst="line">
              <a:avLst/>
            </a:prstGeom>
            <a:noFill/>
            <a:ln w="19050">
              <a:solidFill>
                <a:schemeClr val="tx2"/>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8511" name="Arc 31"/>
            <p:cNvSpPr>
              <a:spLocks/>
            </p:cNvSpPr>
            <p:nvPr/>
          </p:nvSpPr>
          <p:spPr bwMode="auto">
            <a:xfrm>
              <a:off x="1848" y="2634"/>
              <a:ext cx="384" cy="96"/>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close/>
                </a:path>
              </a:pathLst>
            </a:custGeom>
            <a:noFill/>
            <a:ln w="38100" cap="rnd">
              <a:solidFill>
                <a:srgbClr val="F9134F"/>
              </a:solidFill>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8512" name="Text Box 32"/>
            <p:cNvSpPr txBox="1">
              <a:spLocks noChangeArrowheads="1"/>
            </p:cNvSpPr>
            <p:nvPr/>
          </p:nvSpPr>
          <p:spPr bwMode="auto">
            <a:xfrm>
              <a:off x="2382" y="2386"/>
              <a:ext cx="576" cy="207"/>
            </a:xfrm>
            <a:prstGeom prst="rect">
              <a:avLst/>
            </a:prstGeom>
            <a:noFill/>
            <a:ln w="381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bIns="0">
              <a:spAutoFit/>
            </a:bodyPr>
            <a:lstStyle/>
            <a:p>
              <a:pPr>
                <a:defRPr/>
              </a:pPr>
              <a:r>
                <a:rPr lang="en-US" sz="1600">
                  <a:solidFill>
                    <a:schemeClr val="tx2"/>
                  </a:solidFill>
                  <a:cs typeface="Arial" charset="0"/>
                </a:rPr>
                <a:t>~ 8 hr</a:t>
              </a:r>
              <a:endParaRPr lang="en-US" sz="1600" b="0">
                <a:cs typeface="Arial" charset="0"/>
              </a:endParaRPr>
            </a:p>
          </p:txBody>
        </p:sp>
      </p:grpSp>
      <p:sp>
        <p:nvSpPr>
          <p:cNvPr id="32775" name="TextBox 1"/>
          <p:cNvSpPr txBox="1">
            <a:spLocks noChangeArrowheads="1"/>
          </p:cNvSpPr>
          <p:nvPr/>
        </p:nvSpPr>
        <p:spPr bwMode="auto">
          <a:xfrm>
            <a:off x="3014663" y="2857500"/>
            <a:ext cx="1611312" cy="522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a:t>1993 Nobel Prize</a:t>
            </a:r>
          </a:p>
          <a:p>
            <a:r>
              <a:rPr lang="en-US"/>
              <a:t>In Physics </a:t>
            </a:r>
          </a:p>
        </p:txBody>
      </p:sp>
    </p:spTree>
    <p:extLst>
      <p:ext uri="{BB962C8B-B14F-4D97-AF65-F5344CB8AC3E}">
        <p14:creationId xmlns:p14="http://schemas.microsoft.com/office/powerpoint/2010/main" val="23838215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AE903C0F-7A22-384F-B255-7C6610BBD786}" type="slidenum">
              <a:rPr lang="en-US" smtClean="0"/>
              <a:pPr>
                <a:defRPr/>
              </a:pPr>
              <a:t>9</a:t>
            </a:fld>
            <a:endParaRPr lang="en-US"/>
          </a:p>
        </p:txBody>
      </p:sp>
      <p:pic>
        <p:nvPicPr>
          <p:cNvPr id="7" name="Picture 6" descr="Artist’s_impression_of_the_magnetar_in_the_star_cluster_Westerlund_1.jpg"/>
          <p:cNvPicPr>
            <a:picLocks noChangeAspect="1"/>
          </p:cNvPicPr>
          <p:nvPr/>
        </p:nvPicPr>
        <p:blipFill rotWithShape="1">
          <a:blip r:embed="rId2">
            <a:extLst>
              <a:ext uri="{28A0092B-C50C-407E-A947-70E740481C1C}">
                <a14:useLocalDpi xmlns:a14="http://schemas.microsoft.com/office/drawing/2010/main" val="0"/>
              </a:ext>
            </a:extLst>
          </a:blip>
          <a:srcRect l="1" r="15891"/>
          <a:stretch/>
        </p:blipFill>
        <p:spPr>
          <a:xfrm>
            <a:off x="0" y="-1"/>
            <a:ext cx="9144000" cy="6858001"/>
          </a:xfrm>
          <a:prstGeom prst="rect">
            <a:avLst/>
          </a:prstGeom>
        </p:spPr>
      </p:pic>
      <p:sp>
        <p:nvSpPr>
          <p:cNvPr id="8" name="TextBox 7"/>
          <p:cNvSpPr txBox="1"/>
          <p:nvPr/>
        </p:nvSpPr>
        <p:spPr>
          <a:xfrm>
            <a:off x="457200" y="533400"/>
            <a:ext cx="4038600" cy="769441"/>
          </a:xfrm>
          <a:prstGeom prst="rect">
            <a:avLst/>
          </a:prstGeom>
          <a:noFill/>
        </p:spPr>
        <p:txBody>
          <a:bodyPr wrap="square" rtlCol="0">
            <a:spAutoFit/>
          </a:bodyPr>
          <a:lstStyle/>
          <a:p>
            <a:r>
              <a:rPr lang="en-US" sz="4400" b="1" dirty="0" smtClean="0">
                <a:solidFill>
                  <a:schemeClr val="bg1"/>
                </a:solidFill>
                <a:latin typeface="+mn-lt"/>
              </a:rPr>
              <a:t>Neutron stars</a:t>
            </a:r>
            <a:endParaRPr lang="en-US" sz="4400" b="1" dirty="0">
              <a:solidFill>
                <a:schemeClr val="bg1"/>
              </a:solidFill>
              <a:latin typeface="+mn-lt"/>
            </a:endParaRPr>
          </a:p>
        </p:txBody>
      </p:sp>
      <p:sp>
        <p:nvSpPr>
          <p:cNvPr id="9" name="TextBox 8"/>
          <p:cNvSpPr txBox="1"/>
          <p:nvPr/>
        </p:nvSpPr>
        <p:spPr>
          <a:xfrm>
            <a:off x="304800" y="1981200"/>
            <a:ext cx="4191000" cy="3046988"/>
          </a:xfrm>
          <a:prstGeom prst="rect">
            <a:avLst/>
          </a:prstGeom>
          <a:solidFill>
            <a:schemeClr val="tx2">
              <a:alpha val="60000"/>
            </a:schemeClr>
          </a:solidFill>
        </p:spPr>
        <p:txBody>
          <a:bodyPr wrap="square" rtlCol="0">
            <a:spAutoFit/>
          </a:bodyPr>
          <a:lstStyle/>
          <a:p>
            <a:pPr marL="342900" indent="-342900">
              <a:buFont typeface="Arial"/>
              <a:buChar char="•"/>
            </a:pPr>
            <a:r>
              <a:rPr lang="en-US" dirty="0">
                <a:solidFill>
                  <a:srgbClr val="FFFFFF"/>
                </a:solidFill>
                <a:latin typeface="+mn-lt"/>
              </a:rPr>
              <a:t>B</a:t>
            </a:r>
            <a:r>
              <a:rPr lang="en-US" dirty="0" smtClean="0">
                <a:solidFill>
                  <a:srgbClr val="FFFFFF"/>
                </a:solidFill>
                <a:latin typeface="+mn-lt"/>
              </a:rPr>
              <a:t>urnt-out star </a:t>
            </a:r>
          </a:p>
          <a:p>
            <a:pPr marL="342900" indent="-342900">
              <a:buFont typeface="Arial"/>
              <a:buChar char="•"/>
            </a:pPr>
            <a:r>
              <a:rPr lang="en-US" dirty="0" smtClean="0">
                <a:solidFill>
                  <a:srgbClr val="FFFFFF"/>
                </a:solidFill>
                <a:latin typeface="+mn-lt"/>
              </a:rPr>
              <a:t>20km in diameter</a:t>
            </a:r>
          </a:p>
          <a:p>
            <a:pPr marL="342900" indent="-342900">
              <a:buFont typeface="Arial"/>
              <a:buChar char="•"/>
            </a:pPr>
            <a:r>
              <a:rPr lang="en-US" dirty="0" smtClean="0">
                <a:solidFill>
                  <a:srgbClr val="FFFFFF"/>
                </a:solidFill>
                <a:latin typeface="+mn-lt"/>
              </a:rPr>
              <a:t>Mass </a:t>
            </a:r>
            <a:r>
              <a:rPr lang="en-US" dirty="0">
                <a:solidFill>
                  <a:srgbClr val="FFFFFF"/>
                </a:solidFill>
                <a:latin typeface="+mn-lt"/>
              </a:rPr>
              <a:t>o</a:t>
            </a:r>
            <a:r>
              <a:rPr lang="en-US" dirty="0" smtClean="0">
                <a:solidFill>
                  <a:srgbClr val="FFFFFF"/>
                </a:solidFill>
                <a:latin typeface="+mn-lt"/>
              </a:rPr>
              <a:t>f our sun</a:t>
            </a:r>
          </a:p>
          <a:p>
            <a:pPr marL="342900" indent="-342900">
              <a:buFont typeface="Arial"/>
              <a:buChar char="•"/>
            </a:pPr>
            <a:r>
              <a:rPr lang="en-US" dirty="0" smtClean="0">
                <a:solidFill>
                  <a:srgbClr val="FFFFFF"/>
                </a:solidFill>
                <a:latin typeface="+mn-lt"/>
              </a:rPr>
              <a:t>Fraction is like Mt. Everest</a:t>
            </a:r>
          </a:p>
          <a:p>
            <a:pPr marL="342900" indent="-342900">
              <a:buFont typeface="Arial"/>
              <a:buChar char="•"/>
            </a:pPr>
            <a:r>
              <a:rPr lang="en-US" dirty="0" smtClean="0">
                <a:solidFill>
                  <a:srgbClr val="FFFFFF"/>
                </a:solidFill>
                <a:latin typeface="+mn-lt"/>
              </a:rPr>
              <a:t>42,000 rpm!</a:t>
            </a:r>
          </a:p>
          <a:p>
            <a:pPr marL="342900" indent="-342900">
              <a:buFont typeface="Arial"/>
              <a:buChar char="•"/>
            </a:pPr>
            <a:r>
              <a:rPr lang="en-US" dirty="0" smtClean="0">
                <a:solidFill>
                  <a:srgbClr val="FFFFFF"/>
                </a:solidFill>
                <a:latin typeface="+mn-lt"/>
              </a:rPr>
              <a:t>Bends light</a:t>
            </a:r>
          </a:p>
          <a:p>
            <a:pPr marL="342900" indent="-342900">
              <a:buFont typeface="Arial"/>
              <a:buChar char="•"/>
            </a:pPr>
            <a:r>
              <a:rPr lang="en-US" dirty="0" smtClean="0">
                <a:solidFill>
                  <a:srgbClr val="FFFFFF"/>
                </a:solidFill>
                <a:latin typeface="+mn-lt"/>
              </a:rPr>
              <a:t>Insane surface gravity</a:t>
            </a:r>
          </a:p>
          <a:p>
            <a:pPr marL="342900" indent="-342900">
              <a:buFont typeface="Arial"/>
              <a:buChar char="•"/>
            </a:pPr>
            <a:r>
              <a:rPr lang="en-US" dirty="0" smtClean="0">
                <a:solidFill>
                  <a:srgbClr val="FFFFFF"/>
                </a:solidFill>
                <a:latin typeface="+mn-lt"/>
              </a:rPr>
              <a:t>GRB progenitor</a:t>
            </a:r>
            <a:endParaRPr lang="en-US" dirty="0">
              <a:solidFill>
                <a:srgbClr val="FFFFFF"/>
              </a:solidFill>
              <a:latin typeface="+mn-lt"/>
            </a:endParaRPr>
          </a:p>
        </p:txBody>
      </p:sp>
      <p:sp>
        <p:nvSpPr>
          <p:cNvPr id="10" name="TextBox 9"/>
          <p:cNvSpPr txBox="1"/>
          <p:nvPr/>
        </p:nvSpPr>
        <p:spPr>
          <a:xfrm>
            <a:off x="2133600" y="6443246"/>
            <a:ext cx="6858000" cy="338554"/>
          </a:xfrm>
          <a:prstGeom prst="rect">
            <a:avLst/>
          </a:prstGeom>
          <a:solidFill>
            <a:srgbClr val="000000"/>
          </a:solidFill>
        </p:spPr>
        <p:txBody>
          <a:bodyPr wrap="square" rtlCol="0">
            <a:spAutoFit/>
          </a:bodyPr>
          <a:lstStyle/>
          <a:p>
            <a:r>
              <a:rPr lang="en-US" sz="1600" dirty="0" smtClean="0">
                <a:solidFill>
                  <a:srgbClr val="FFFFFF"/>
                </a:solidFill>
              </a:rPr>
              <a:t>Image Credit: </a:t>
            </a:r>
            <a:r>
              <a:rPr lang="en-US" sz="1600" dirty="0">
                <a:solidFill>
                  <a:srgbClr val="FFFFFF"/>
                </a:solidFill>
              </a:rPr>
              <a:t>ESO/L. </a:t>
            </a:r>
            <a:r>
              <a:rPr lang="en-US" sz="1600" dirty="0" err="1" smtClean="0">
                <a:solidFill>
                  <a:srgbClr val="FFFFFF"/>
                </a:solidFill>
              </a:rPr>
              <a:t>Calçada</a:t>
            </a:r>
            <a:r>
              <a:rPr lang="en-US" sz="1600" dirty="0" smtClean="0">
                <a:solidFill>
                  <a:srgbClr val="FFFFFF"/>
                </a:solidFill>
              </a:rPr>
              <a:t>, http</a:t>
            </a:r>
            <a:r>
              <a:rPr lang="en-US" sz="1600" dirty="0">
                <a:solidFill>
                  <a:srgbClr val="FFFFFF"/>
                </a:solidFill>
              </a:rPr>
              <a:t>://</a:t>
            </a:r>
            <a:r>
              <a:rPr lang="en-US" sz="1600" dirty="0" err="1">
                <a:solidFill>
                  <a:srgbClr val="FFFFFF"/>
                </a:solidFill>
              </a:rPr>
              <a:t>www.eso.org</a:t>
            </a:r>
            <a:r>
              <a:rPr lang="en-US" sz="1600" dirty="0">
                <a:solidFill>
                  <a:srgbClr val="FFFFFF"/>
                </a:solidFill>
              </a:rPr>
              <a:t>/public/</a:t>
            </a:r>
            <a:r>
              <a:rPr lang="en-US" sz="1600" dirty="0" err="1">
                <a:solidFill>
                  <a:srgbClr val="FFFFFF"/>
                </a:solidFill>
              </a:rPr>
              <a:t>usa</a:t>
            </a:r>
            <a:r>
              <a:rPr lang="en-US" sz="1600" dirty="0">
                <a:solidFill>
                  <a:srgbClr val="FFFFFF"/>
                </a:solidFill>
              </a:rPr>
              <a:t>/images/eso1415a/</a:t>
            </a:r>
          </a:p>
        </p:txBody>
      </p:sp>
    </p:spTree>
    <p:extLst>
      <p:ext uri="{BB962C8B-B14F-4D97-AF65-F5344CB8AC3E}">
        <p14:creationId xmlns:p14="http://schemas.microsoft.com/office/powerpoint/2010/main" val="80143836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29165</TotalTime>
  <Words>2414</Words>
  <Application>Microsoft Macintosh PowerPoint</Application>
  <PresentationFormat>On-screen Show (4:3)</PresentationFormat>
  <Paragraphs>385</Paragraphs>
  <Slides>45</Slides>
  <Notes>11</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45</vt:i4>
      </vt:variant>
    </vt:vector>
  </HeadingPairs>
  <TitlesOfParts>
    <vt:vector size="49" baseType="lpstr">
      <vt:lpstr>Default Design</vt:lpstr>
      <vt:lpstr>Photo Editor Photo</vt:lpstr>
      <vt:lpstr>Equation</vt:lpstr>
      <vt:lpstr>Image</vt:lpstr>
      <vt:lpstr>PowerPoint Presentation</vt:lpstr>
      <vt:lpstr>Einstein Simplified</vt:lpstr>
      <vt:lpstr>Our story begins 100 years ago …in 1915</vt:lpstr>
      <vt:lpstr>Space is a big rubber sheet</vt:lpstr>
      <vt:lpstr>PowerPoint Presentation</vt:lpstr>
      <vt:lpstr>Gravitational Waves are Ripples in Space-Time</vt:lpstr>
      <vt:lpstr>Gravitational Waves in detail</vt:lpstr>
      <vt:lpstr>How do we know GWs exist? PSR 1913+16</vt:lpstr>
      <vt:lpstr>PowerPoint Presentation</vt:lpstr>
      <vt:lpstr>How to make a  gravitational wave that might be detected</vt:lpstr>
      <vt:lpstr>Simulating Dynamical Spacetime: Binary Black Hole Merger</vt:lpstr>
      <vt:lpstr>The Gravitational Wave Spectrum</vt:lpstr>
      <vt:lpstr>PowerPoint Presentation</vt:lpstr>
      <vt:lpstr>The Gravitational Wave Spectrum</vt:lpstr>
      <vt:lpstr>Ground-based</vt:lpstr>
      <vt:lpstr>Observations of the Universe, so far …</vt:lpstr>
      <vt:lpstr>PowerPoint Presentation</vt:lpstr>
      <vt:lpstr>Some Questions Gravitational Waves May Answer</vt:lpstr>
      <vt:lpstr>How do you build a device to detect ripples in the surface of space?</vt:lpstr>
      <vt:lpstr>PowerPoint Presentation</vt:lpstr>
      <vt:lpstr>Michelson Interferometer</vt:lpstr>
      <vt:lpstr>Gravitational Wave Transducer: The Michelson Interferometer</vt:lpstr>
      <vt:lpstr>The Laser Interferometer Gravitational Wave Observatory</vt:lpstr>
      <vt:lpstr>LIGO Laboratory </vt:lpstr>
      <vt:lpstr>Environmental problems</vt:lpstr>
      <vt:lpstr>And Livingston?</vt:lpstr>
      <vt:lpstr>Laser Interferometer Gravitational Wave Observatory</vt:lpstr>
      <vt:lpstr>What can LIGO observe?</vt:lpstr>
      <vt:lpstr>Wait! 10-20 m at 100Hz?!! Surely that’s not even a real distance?!</vt:lpstr>
      <vt:lpstr>Is everything quiet enough to measure that?</vt:lpstr>
      <vt:lpstr>Interferometric gravitational wave detector construction</vt:lpstr>
      <vt:lpstr>“Laser”</vt:lpstr>
      <vt:lpstr>A closer look</vt:lpstr>
      <vt:lpstr>High power stage</vt:lpstr>
      <vt:lpstr>Into the Vacuum …</vt:lpstr>
      <vt:lpstr>Bouncing off our beautiful  (and rather expensive) optics</vt:lpstr>
      <vt:lpstr>The Flight of the Quadruple Suspension System</vt:lpstr>
      <vt:lpstr>Suspensions isolate us from seismic motion (you and me)</vt:lpstr>
      <vt:lpstr>The Flight of the Quad</vt:lpstr>
      <vt:lpstr>The Flight of the Quad</vt:lpstr>
      <vt:lpstr>Installation in action </vt:lpstr>
      <vt:lpstr>Controlling complexity</vt:lpstr>
      <vt:lpstr>PowerPoint Presentation</vt:lpstr>
      <vt:lpstr>Why bother?</vt:lpstr>
      <vt:lpstr>PowerPoint Presentation</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sanders</dc:creator>
  <cp:lastModifiedBy>Aidan Brooks</cp:lastModifiedBy>
  <cp:revision>627</cp:revision>
  <cp:lastPrinted>2012-01-31T19:52:35Z</cp:lastPrinted>
  <dcterms:created xsi:type="dcterms:W3CDTF">2013-03-19T00:50:55Z</dcterms:created>
  <dcterms:modified xsi:type="dcterms:W3CDTF">2015-12-30T19:08:32Z</dcterms:modified>
</cp:coreProperties>
</file>