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0" r:id="rId4"/>
    <p:sldId id="260" r:id="rId5"/>
    <p:sldId id="258" r:id="rId6"/>
    <p:sldId id="265" r:id="rId7"/>
    <p:sldId id="271" r:id="rId8"/>
    <p:sldId id="272" r:id="rId9"/>
    <p:sldId id="261" r:id="rId10"/>
    <p:sldId id="262" r:id="rId11"/>
    <p:sldId id="263" r:id="rId12"/>
    <p:sldId id="268" r:id="rId13"/>
    <p:sldId id="266" r:id="rId14"/>
    <p:sldId id="269" r:id="rId15"/>
    <p:sldId id="270" r:id="rId16"/>
    <p:sldId id="273" r:id="rId17"/>
    <p:sldId id="275" r:id="rId18"/>
    <p:sldId id="274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E53B2-FD91-B543-A2FE-A87DE80B1180}" type="datetime1">
              <a:rPr lang="en-US" smtClean="0"/>
              <a:t>5/19/15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585C-8552-3F49-9DB6-4D49EAC63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660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1113A-81EA-2643-9E58-A181ED94ADF2}" type="datetime1">
              <a:rPr lang="en-US" smtClean="0"/>
              <a:t>5/19/15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E28DF-2A66-9E43-AA08-647365CF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00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28DF-2A66-9E43-AA08-647365CF8E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0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AF0E-4D34-5746-B6E5-EF9522401941}" type="datetime1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2523-A74A-F34F-9B00-EC9C81BFFAD4}" type="datetime1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EEC8-9E3F-4A46-991D-F79BE28D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DEF9-D058-AD4C-B514-366C2C63633C}" type="datetime1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EEC8-9E3F-4A46-991D-F79BE28D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G1500664</a:t>
            </a:r>
            <a:r>
              <a:rPr lang="en-US" smtClean="0"/>
              <a:t>, </a:t>
            </a:r>
            <a:fld id="{18223A42-ED77-2646-A686-C65E1181DE41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K. Kawabe </a:t>
            </a:r>
            <a:fld id="{AF9AEEC8-9E3F-4A46-991D-F79BE28DFF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D19A-9087-154B-9A3C-957D55C978BE}" type="datetime1">
              <a:rPr lang="en-US" smtClean="0"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EEC8-9E3F-4A46-991D-F79BE28D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8E1E-8916-DF4F-8796-DD4E4D470E84}" type="datetime1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EEC8-9E3F-4A46-991D-F79BE28D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99FE-D2BC-454E-BB79-7B95E4B81233}" type="datetime1">
              <a:rPr lang="en-US" smtClean="0"/>
              <a:t>5/19/15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EEC8-9E3F-4A46-991D-F79BE28D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9359-821B-FE4A-99B3-000543108F61}" type="datetime1">
              <a:rPr lang="en-US" smtClean="0"/>
              <a:t>5/19/15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EEC8-9E3F-4A46-991D-F79BE28D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2B2E-907D-734D-A9CD-34AA38850827}" type="datetime1">
              <a:rPr lang="en-US" smtClean="0"/>
              <a:t>5/19/15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EEC8-9E3F-4A46-991D-F79BE28D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652A-7544-BF43-AF6F-F7787E333912}" type="datetime1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86E1-3A74-9B4B-8973-F18578FF86BF}" type="datetime1">
              <a:rPr lang="en-US" smtClean="0"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EEC8-9E3F-4A46-991D-F79BE28DFF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G1500664</a:t>
            </a:r>
            <a:r>
              <a:rPr lang="en-US" smtClean="0"/>
              <a:t>, </a:t>
            </a:r>
            <a:fld id="{5D6EBC7B-8943-D44E-82B7-3AD119614C88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K. KAWABE, G1500664, GWADW Alaska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K. Kawabe </a:t>
            </a:r>
            <a:fld id="{AF9AEEC8-9E3F-4A46-991D-F79BE28DFF6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Post-facto Noise Subtraction Pipeline,</a:t>
            </a:r>
            <a:r>
              <a:rPr lang="en-US" dirty="0"/>
              <a:t> </a:t>
            </a:r>
            <a:r>
              <a:rPr lang="en-US" dirty="0" smtClean="0"/>
              <a:t>Bilinear </a:t>
            </a:r>
            <a:r>
              <a:rPr lang="en-US" dirty="0"/>
              <a:t>C</a:t>
            </a:r>
            <a:r>
              <a:rPr lang="en-US" dirty="0" smtClean="0"/>
              <a:t>oupling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Keita KAWABE, LHO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26C8-1A3B-BD40-8E3C-2400982E0FBB}" type="datetime1">
              <a:rPr lang="en-US" smtClean="0"/>
              <a:t>5/19/15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4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Grant </a:t>
            </a:r>
            <a:r>
              <a:rPr lang="en-US" dirty="0" err="1" smtClean="0"/>
              <a:t>Meadors</a:t>
            </a:r>
            <a:r>
              <a:rPr lang="en-US" dirty="0" smtClean="0"/>
              <a:t>’ AMPS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4027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eLIGO</a:t>
            </a:r>
            <a:r>
              <a:rPr lang="en-US" dirty="0" smtClean="0"/>
              <a:t> S6 off-line subtraction of MICH and PRCL</a:t>
            </a:r>
          </a:p>
          <a:p>
            <a:r>
              <a:rPr lang="en-US" dirty="0" smtClean="0"/>
              <a:t>Adaptive t-domain filter automatically updated</a:t>
            </a:r>
          </a:p>
          <a:p>
            <a:r>
              <a:rPr lang="en-US" dirty="0" smtClean="0"/>
              <a:t>This is not only about S6 nor MICH/PRCL! Could be adapted to other noise/IFO</a:t>
            </a:r>
          </a:p>
        </p:txBody>
      </p:sp>
      <p:pic>
        <p:nvPicPr>
          <p:cNvPr id="4" name="Picture 3" descr="Screen Shot 2015-05-18 at 15.0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36" y="2792930"/>
            <a:ext cx="5117000" cy="238969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906A6FD5-FE5E-C04A-8C01-429F6329FE97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494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quality noise 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00" y="5491052"/>
            <a:ext cx="7999500" cy="14095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</a:t>
            </a:r>
            <a:r>
              <a:rPr lang="en-US" dirty="0" smtClean="0"/>
              <a:t>ses long science data to generate noise TF (as opposed to short injection TF)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5-18 at 15.15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6" y="1600200"/>
            <a:ext cx="6681335" cy="334510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C51B52AB-1742-7548-970A-A34260AB523F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06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filter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7465"/>
            <a:ext cx="8229600" cy="4525963"/>
          </a:xfrm>
        </p:spPr>
        <p:txBody>
          <a:bodyPr/>
          <a:lstStyle/>
          <a:p>
            <a:r>
              <a:rPr lang="en-US" dirty="0" smtClean="0"/>
              <a:t>Hands-free (according to Grant)</a:t>
            </a:r>
          </a:p>
          <a:p>
            <a:r>
              <a:rPr lang="en-US" dirty="0" smtClean="0"/>
              <a:t>Filters automatically updated and smoothly ramped/merged.</a:t>
            </a:r>
          </a:p>
          <a:p>
            <a:endParaRPr lang="en-US" dirty="0"/>
          </a:p>
        </p:txBody>
      </p:sp>
      <p:pic>
        <p:nvPicPr>
          <p:cNvPr id="4" name="Picture 3" descr="Screen Shot 2015-05-18 at 15.31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64" y="3873480"/>
            <a:ext cx="5674585" cy="248885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8098274E-B759-084F-8E3A-7F59AECACA6C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345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Entire S6 results: Very good</a:t>
            </a:r>
            <a:endParaRPr lang="en-US" dirty="0"/>
          </a:p>
        </p:txBody>
      </p:sp>
      <p:pic>
        <p:nvPicPr>
          <p:cNvPr id="5" name="Picture 4" descr="Screen Shot 2015-05-18 at 15.3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50" y="3219136"/>
            <a:ext cx="4512950" cy="3638863"/>
          </a:xfrm>
          <a:prstGeom prst="rect">
            <a:avLst/>
          </a:prstGeom>
        </p:spPr>
      </p:pic>
      <p:pic>
        <p:nvPicPr>
          <p:cNvPr id="4" name="Picture 3" descr="Screen Shot 2015-05-18 at 15.33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5095531" cy="323344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BD45C27E-2144-FB46-A690-A873F4C391B4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626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code is there, mostly ready yet unused.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Resurrect. Use. (There might be some bureaucracy regarding calibration and data analyses but it’s worth it.) </a:t>
            </a:r>
          </a:p>
          <a:p>
            <a:r>
              <a:rPr lang="en-US" dirty="0" smtClean="0"/>
              <a:t>Adapt to some other noise sources. Use.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E4ACDC0E-C52F-6B4E-B5BF-013A19BD3C21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750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Bilinear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Noise = x(t) * y(t</a:t>
            </a:r>
            <a:r>
              <a:rPr lang="en-US" dirty="0" smtClean="0"/>
              <a:t>), e.g. </a:t>
            </a:r>
            <a:r>
              <a:rPr lang="en-US" smtClean="0"/>
              <a:t>A2L</a:t>
            </a:r>
            <a:endParaRPr lang="en-US" dirty="0" smtClean="0"/>
          </a:p>
          <a:p>
            <a:r>
              <a:rPr lang="en-US" dirty="0" smtClean="0"/>
              <a:t>Many, many examples of these in IFO noise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(and of course there should </a:t>
            </a:r>
            <a:r>
              <a:rPr lang="en-US" dirty="0" smtClean="0"/>
              <a:t>be </a:t>
            </a:r>
            <a:r>
              <a:rPr lang="en-US" dirty="0" err="1" smtClean="0"/>
              <a:t>trilinear</a:t>
            </a:r>
            <a:r>
              <a:rPr lang="en-US" dirty="0" smtClean="0"/>
              <a:t>(??) and </a:t>
            </a:r>
            <a:r>
              <a:rPr lang="en-US" dirty="0" smtClean="0"/>
              <a:t>higher order coupling like x*y*z etc.)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129303DB-2CE3-CB41-80D2-5F3AC6569C89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981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Ex) Low frequency noise </a:t>
            </a:r>
            <a:r>
              <a:rPr lang="en-US" dirty="0" err="1" smtClean="0"/>
              <a:t>upconverted</a:t>
            </a:r>
            <a:r>
              <a:rPr lang="en-US" dirty="0" smtClean="0"/>
              <a:t> by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various lines (angle dither, length dither, mirror resonances, </a:t>
            </a:r>
            <a:r>
              <a:rPr lang="en-US" dirty="0" err="1" smtClean="0"/>
              <a:t>sus</a:t>
            </a:r>
            <a:r>
              <a:rPr lang="en-US" dirty="0" smtClean="0"/>
              <a:t> resonances etc.)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F897CD9F-4594-F942-9C0B-93056E5173E4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813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 descr="Screen Shot 2015-05-19 at 1.30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31" r="-15731"/>
          <a:stretch>
            <a:fillRect/>
          </a:stretch>
        </p:blipFill>
        <p:spPr>
          <a:xfrm>
            <a:off x="-100587" y="1600200"/>
            <a:ext cx="9401054" cy="5170218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2316543" y="2829338"/>
            <a:ext cx="452642" cy="792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94677" y="2829338"/>
            <a:ext cx="174508" cy="792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F97DC47E-FA97-0E4E-A7D0-C8382DC49D6F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10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(example of self-inflicted damage which was already fixed: OMC dither and LF OMCL)</a:t>
            </a:r>
            <a:endParaRPr lang="en-US" sz="2800" dirty="0"/>
          </a:p>
        </p:txBody>
      </p:sp>
      <p:pic>
        <p:nvPicPr>
          <p:cNvPr id="4" name="Content Placeholder 3" descr="Screen Shot 2015-05-19 at 1.26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2667"/>
          <a:stretch>
            <a:fillRect/>
          </a:stretch>
        </p:blipFill>
        <p:spPr>
          <a:xfrm>
            <a:off x="457200" y="2223610"/>
            <a:ext cx="8229600" cy="4525963"/>
          </a:xfrm>
        </p:spPr>
      </p:pic>
      <p:sp>
        <p:nvSpPr>
          <p:cNvPr id="5" name="Oval 4"/>
          <p:cNvSpPr/>
          <p:nvPr/>
        </p:nvSpPr>
        <p:spPr>
          <a:xfrm>
            <a:off x="8172705" y="2565266"/>
            <a:ext cx="389776" cy="54071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E3D770BA-4230-924F-B329-89073173CDC3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551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8144"/>
            <a:ext cx="8229600" cy="55980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 bilinear (and higher order) coupling a  major problem as of now for </a:t>
            </a:r>
            <a:r>
              <a:rPr lang="en-US" dirty="0" err="1" smtClean="0"/>
              <a:t>aLIGO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No, there are more serious offenders than these at the moment (e.g. scattering)</a:t>
            </a:r>
          </a:p>
          <a:p>
            <a:pPr lvl="1"/>
            <a:r>
              <a:rPr lang="en-US" dirty="0" smtClean="0"/>
              <a:t>Maybe yes, if  e.g. high frequency </a:t>
            </a:r>
            <a:r>
              <a:rPr lang="en-US" dirty="0" err="1" smtClean="0"/>
              <a:t>srcl</a:t>
            </a:r>
            <a:r>
              <a:rPr lang="en-US" dirty="0" smtClean="0"/>
              <a:t> coupling is x*y^2 type</a:t>
            </a:r>
          </a:p>
          <a:p>
            <a:r>
              <a:rPr lang="en-US" dirty="0" smtClean="0"/>
              <a:t>Are these worth tackling?</a:t>
            </a:r>
          </a:p>
          <a:p>
            <a:pPr lvl="1"/>
            <a:r>
              <a:rPr lang="en-US" dirty="0" smtClean="0"/>
              <a:t>Immediately: Depends (see above) </a:t>
            </a:r>
          </a:p>
          <a:p>
            <a:pPr lvl="1"/>
            <a:r>
              <a:rPr lang="en-US" dirty="0" smtClean="0"/>
              <a:t>For improving science data quality: Yes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7A970460-8EE5-4642-8659-11E865059571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172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about noise subtraction (FF</a:t>
            </a:r>
            <a:r>
              <a:rPr lang="en-US" dirty="0" smtClean="0"/>
              <a:t>)</a:t>
            </a:r>
          </a:p>
          <a:p>
            <a:r>
              <a:rPr lang="en-US" dirty="0" smtClean="0"/>
              <a:t>but </a:t>
            </a:r>
            <a:r>
              <a:rPr lang="en-US" dirty="0" smtClean="0"/>
              <a:t>nothing modern , nothing  </a:t>
            </a:r>
            <a:r>
              <a:rPr lang="en-US" dirty="0"/>
              <a:t>new, </a:t>
            </a:r>
            <a:r>
              <a:rPr lang="en-US" dirty="0" smtClean="0"/>
              <a:t>no controls topic per se, not </a:t>
            </a:r>
            <a:r>
              <a:rPr lang="en-US" dirty="0"/>
              <a:t>about serious problems we face </a:t>
            </a:r>
            <a:r>
              <a:rPr lang="en-US" dirty="0" smtClean="0"/>
              <a:t>now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but they’re going to be </a:t>
            </a:r>
            <a:r>
              <a:rPr lang="en-US" dirty="0" smtClean="0"/>
              <a:t>more interesting </a:t>
            </a:r>
            <a:r>
              <a:rPr lang="en-US" dirty="0"/>
              <a:t>once we start producing science data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966BCC70-75CC-CF40-BF48-2E6988AA456A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82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Tackle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easier ones first, i.e. line*LF</a:t>
            </a:r>
          </a:p>
          <a:p>
            <a:pPr lvl="1"/>
            <a:r>
              <a:rPr lang="en-US" dirty="0" smtClean="0"/>
              <a:t>Simple convolution should (and does) allow you to see coherence between DARM and line*LF.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C247A6C5-D51A-404A-9BC3-41C17A2E6827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6344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eLIGO</a:t>
            </a:r>
            <a:r>
              <a:rPr lang="en-US" sz="2400" dirty="0" smtClean="0"/>
              <a:t> Example: </a:t>
            </a:r>
            <a:br>
              <a:rPr lang="en-US" sz="2400" dirty="0" smtClean="0"/>
            </a:br>
            <a:r>
              <a:rPr lang="en-US" sz="2400" dirty="0" err="1" smtClean="0"/>
              <a:t>coh</a:t>
            </a:r>
            <a:r>
              <a:rPr lang="en-US" sz="2400" dirty="0"/>
              <a:t>[</a:t>
            </a:r>
            <a:r>
              <a:rPr lang="en-US" sz="2400" dirty="0" smtClean="0"/>
              <a:t>DARM(60Hz peak)*ASC(</a:t>
            </a:r>
            <a:r>
              <a:rPr lang="en-US" sz="2400" dirty="0" err="1" smtClean="0"/>
              <a:t>XHz</a:t>
            </a:r>
            <a:r>
              <a:rPr lang="en-US" sz="2400" dirty="0" smtClean="0"/>
              <a:t>), DARM(60+-</a:t>
            </a:r>
            <a:r>
              <a:rPr lang="en-US" sz="2400" dirty="0" err="1" smtClean="0"/>
              <a:t>XHz</a:t>
            </a:r>
            <a:r>
              <a:rPr lang="en-US" sz="2400" dirty="0" smtClean="0"/>
              <a:t>)]</a:t>
            </a:r>
            <a:endParaRPr lang="en-US" sz="2400" dirty="0"/>
          </a:p>
        </p:txBody>
      </p:sp>
      <p:pic>
        <p:nvPicPr>
          <p:cNvPr id="4" name="Content Placeholder 3" descr="Screen Shot 2015-05-19 at 2.00.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83" r="-19083"/>
          <a:stretch>
            <a:fillRect/>
          </a:stretch>
        </p:blipFill>
        <p:spPr>
          <a:xfrm>
            <a:off x="457200" y="2332037"/>
            <a:ext cx="8229600" cy="4525963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7780E561-3583-344A-844E-1756D77300A7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8171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Bilinear coupling Non-conclusion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can measure the coherence of bi-linear coupling noise and DARM.</a:t>
            </a:r>
          </a:p>
          <a:p>
            <a:r>
              <a:rPr lang="en-US" dirty="0" smtClean="0"/>
              <a:t>C</a:t>
            </a:r>
            <a:r>
              <a:rPr lang="en-US" dirty="0" smtClean="0"/>
              <a:t>oherence</a:t>
            </a:r>
            <a:r>
              <a:rPr lang="en-US" dirty="0" smtClean="0"/>
              <a:t> =</a:t>
            </a:r>
            <a:r>
              <a:rPr lang="en-US" dirty="0" smtClean="0"/>
              <a:t> </a:t>
            </a:r>
            <a:r>
              <a:rPr lang="en-US" dirty="0" smtClean="0"/>
              <a:t>the noise could be </a:t>
            </a:r>
            <a:r>
              <a:rPr lang="en-US" dirty="0" smtClean="0"/>
              <a:t>subtracted</a:t>
            </a:r>
            <a:endParaRPr lang="en-US" dirty="0" smtClean="0"/>
          </a:p>
          <a:p>
            <a:pPr lvl="1"/>
            <a:r>
              <a:rPr lang="en-US" dirty="0" smtClean="0"/>
              <a:t>Off-line or in real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I’ll see (in the future) if I can make a reasonable subtraction of easy targets around </a:t>
            </a:r>
            <a:r>
              <a:rPr lang="en-US" dirty="0" err="1" smtClean="0"/>
              <a:t>aLIGO</a:t>
            </a:r>
            <a:r>
              <a:rPr lang="en-US" dirty="0" smtClean="0"/>
              <a:t> lines.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3053B848-C966-E049-9DF3-9FE1B19F9FEE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483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Post-facto noise subtraction pipeline originally developed for S6.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Possibility of subtracting bi-linear (and potentially tri-and higher order) coupling.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B057F79F-019C-B347-9596-CFC67953DEB2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021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Noise that could couple linearly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15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Auxiliary control</a:t>
            </a:r>
          </a:p>
          <a:p>
            <a:pPr lvl="1"/>
            <a:r>
              <a:rPr lang="en-US" dirty="0" smtClean="0"/>
              <a:t>(MICH , PRCL, SRCL)</a:t>
            </a:r>
          </a:p>
          <a:p>
            <a:r>
              <a:rPr lang="en-US" dirty="0" smtClean="0"/>
              <a:t>Ground motion</a:t>
            </a:r>
          </a:p>
          <a:p>
            <a:r>
              <a:rPr lang="en-US" dirty="0" smtClean="0"/>
              <a:t>PSL/IMC (ISS, FSS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 </a:t>
            </a:r>
            <a:r>
              <a:rPr lang="en-US" dirty="0" smtClean="0"/>
              <a:t>could be many more.</a:t>
            </a:r>
            <a:endParaRPr lang="en-US" dirty="0"/>
          </a:p>
        </p:txBody>
      </p:sp>
      <p:pic>
        <p:nvPicPr>
          <p:cNvPr id="4" name="Picture 3" descr="Screen Shot 2015-05-18 at 14.38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96" y="1460537"/>
            <a:ext cx="4977604" cy="393916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04762" y="2679693"/>
            <a:ext cx="11616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6443B69A-02C6-864F-A9F8-27650232D922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358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Attacking a known linear noise coupling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educe the noise if you can,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And/or reduce the coupling if you can,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 then feed forward in real time to subtract the residual and life should be good.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(In LIGO, FF paths can be and are built into the control system, e.g. MICH, SRCL, PRCL, tilt meter)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DC4638D4-02DA-B84B-B736-FD5B8E866371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99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FF is not as awesome as it should be?</a:t>
            </a:r>
          </a:p>
          <a:p>
            <a:pPr lvl="1"/>
            <a:r>
              <a:rPr lang="en-US" dirty="0" smtClean="0"/>
              <a:t>Your TF might not be good at sub-% level.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C8E09022-5805-8348-891F-FF723BBF56DD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25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But what if…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81" y="1577225"/>
            <a:ext cx="8686800" cy="5242956"/>
          </a:xfrm>
        </p:spPr>
        <p:txBody>
          <a:bodyPr>
            <a:normAutofit/>
          </a:bodyPr>
          <a:lstStyle/>
          <a:p>
            <a:r>
              <a:rPr lang="en-US" dirty="0" smtClean="0"/>
              <a:t>the coupling changes over time for some reason? </a:t>
            </a:r>
          </a:p>
          <a:p>
            <a:pPr lvl="1"/>
            <a:r>
              <a:rPr lang="en-US" dirty="0" smtClean="0"/>
              <a:t>Alignment drift,</a:t>
            </a:r>
          </a:p>
          <a:p>
            <a:pPr lvl="1"/>
            <a:r>
              <a:rPr lang="en-US" dirty="0" smtClean="0"/>
              <a:t>Thermal drift,</a:t>
            </a:r>
          </a:p>
          <a:p>
            <a:pPr lvl="1"/>
            <a:r>
              <a:rPr lang="en-US" dirty="0" smtClean="0"/>
              <a:t>Charge accumulation/loss affecting ESD strength</a:t>
            </a:r>
          </a:p>
          <a:p>
            <a:pPr lvl="1"/>
            <a:r>
              <a:rPr lang="en-US" dirty="0" smtClean="0"/>
              <a:t>Etc. </a:t>
            </a:r>
          </a:p>
        </p:txBody>
      </p:sp>
      <p:pic>
        <p:nvPicPr>
          <p:cNvPr id="4" name="Picture 3" descr="Screen Shot 2015-05-18 at 23.40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89" y="0"/>
            <a:ext cx="5219611" cy="227854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FF4F6509-9933-B742-BB92-6E69CF61F869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45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noise or the coupling becomes momentarily larger and pollutes your science data?</a:t>
            </a:r>
          </a:p>
          <a:p>
            <a:r>
              <a:rPr lang="en-US" dirty="0"/>
              <a:t>y</a:t>
            </a:r>
            <a:r>
              <a:rPr lang="en-US" dirty="0" smtClean="0"/>
              <a:t>ou find  a new coupling after the science data is taken?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56AA50A5-2E80-C744-A39F-0B858E4E2964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45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still retroactively subtract these guys as far as the data is on the disk.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G1500664, </a:t>
            </a:r>
            <a:fld id="{ED623E3F-64C9-0749-94FF-817EAB8B96DB}" type="datetime1">
              <a:rPr lang="en-US" smtClean="0"/>
              <a:t>5/19/15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KAWABE, G1500664, GWADW Alaska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6225627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2376</TotalTime>
  <Words>910</Words>
  <Application>Microsoft Macintosh PowerPoint</Application>
  <PresentationFormat>On-screen Show (4:3)</PresentationFormat>
  <Paragraphs>115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Twilight</vt:lpstr>
      <vt:lpstr>Post-facto Noise Subtraction Pipeline, Bilinear Coupling</vt:lpstr>
      <vt:lpstr>Disclaimer</vt:lpstr>
      <vt:lpstr>Topics</vt:lpstr>
      <vt:lpstr>Noise that could couple linearly</vt:lpstr>
      <vt:lpstr>Attacking a known linear noise coupling</vt:lpstr>
      <vt:lpstr>But what if…</vt:lpstr>
      <vt:lpstr>But what if…</vt:lpstr>
      <vt:lpstr>But what if…</vt:lpstr>
      <vt:lpstr>It’s OK</vt:lpstr>
      <vt:lpstr>Example: Grant Meadors’ AMPS pipeline</vt:lpstr>
      <vt:lpstr>High quality noise TF</vt:lpstr>
      <vt:lpstr>Adaptive filter generation</vt:lpstr>
      <vt:lpstr>Entire S6 results: Very good</vt:lpstr>
      <vt:lpstr>The code is there, mostly ready yet unused.</vt:lpstr>
      <vt:lpstr>Bilinear coupling</vt:lpstr>
      <vt:lpstr>Ex) Low frequency noise upconverted by a line</vt:lpstr>
      <vt:lpstr>example</vt:lpstr>
      <vt:lpstr>(example of self-inflicted damage which was already fixed: OMC dither and LF OMCL)</vt:lpstr>
      <vt:lpstr>PowerPoint Presentation</vt:lpstr>
      <vt:lpstr>Tackle how?</vt:lpstr>
      <vt:lpstr>eLIGO Example:  coh[DARM(60Hz peak)*ASC(XHz), DARM(60+-XHz)]</vt:lpstr>
      <vt:lpstr>Bilinear coupling Non-conclusion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Subtraction and Bilinear Coupling</dc:title>
  <dc:creator>keita Kawabe</dc:creator>
  <cp:lastModifiedBy>keita Kawabe</cp:lastModifiedBy>
  <cp:revision>29</cp:revision>
  <dcterms:created xsi:type="dcterms:W3CDTF">2015-05-18T06:22:55Z</dcterms:created>
  <dcterms:modified xsi:type="dcterms:W3CDTF">2015-05-20T00:38:53Z</dcterms:modified>
</cp:coreProperties>
</file>