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534" r:id="rId2"/>
    <p:sldId id="536" r:id="rId3"/>
    <p:sldId id="541" r:id="rId4"/>
    <p:sldId id="572" r:id="rId5"/>
    <p:sldId id="570" r:id="rId6"/>
    <p:sldId id="566" r:id="rId7"/>
    <p:sldId id="554" r:id="rId8"/>
    <p:sldId id="567" r:id="rId9"/>
    <p:sldId id="574" r:id="rId10"/>
    <p:sldId id="576" r:id="rId11"/>
    <p:sldId id="575" r:id="rId12"/>
    <p:sldId id="577" r:id="rId13"/>
    <p:sldId id="578" r:id="rId14"/>
    <p:sldId id="580" r:id="rId15"/>
    <p:sldId id="547" r:id="rId16"/>
    <p:sldId id="581" r:id="rId17"/>
    <p:sldId id="584" r:id="rId18"/>
    <p:sldId id="586" r:id="rId19"/>
    <p:sldId id="589" r:id="rId20"/>
    <p:sldId id="590" r:id="rId21"/>
    <p:sldId id="587" r:id="rId22"/>
    <p:sldId id="588" r:id="rId23"/>
    <p:sldId id="591" r:id="rId24"/>
    <p:sldId id="592" r:id="rId25"/>
    <p:sldId id="593" r:id="rId26"/>
    <p:sldId id="583" r:id="rId27"/>
    <p:sldId id="552" r:id="rId28"/>
    <p:sldId id="585" r:id="rId29"/>
    <p:sldId id="563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99CC66"/>
    <a:srgbClr val="6600FF"/>
    <a:srgbClr val="9966FF"/>
    <a:srgbClr val="9900FF"/>
    <a:srgbClr val="CC66FF"/>
    <a:srgbClr val="6600CC"/>
    <a:srgbClr val="D6A300"/>
    <a:srgbClr val="CC9B00"/>
    <a:srgbClr val="99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85" autoAdjust="0"/>
    <p:restoredTop sz="99486" autoAdjust="0"/>
  </p:normalViewPr>
  <p:slideViewPr>
    <p:cSldViewPr>
      <p:cViewPr varScale="1">
        <p:scale>
          <a:sx n="98" d="100"/>
          <a:sy n="98" d="100"/>
        </p:scale>
        <p:origin x="727" y="6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gushwa:Downloads:T1300879-v8%20LLO%20HAM%20Wafer%20Data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enzies\Desktop\wafer%20presentation\timeline%20for%20wafer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enzies\Desktop\wafer%20presentation\timeline%20for%20wafers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gushwa:Downloads:T1300879-v8%20LLO%20HAM%20Wafer%20Data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gushwa:Downloads:T1300879-v8%20LLO%20HAM%20Wafer%20Data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gushwa:Downloads:T1300879-v8%20LLO%20HAM%20Wafer%20Data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gushwa:Downloads:T1300913-v4%20LHO%20BSC%20Wafer%20Data-2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Work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246546804799099"/>
          <c:y val="2.2253156818171301E-2"/>
          <c:w val="0.87753453195200903"/>
          <c:h val="0.80982437021322895"/>
        </c:manualLayout>
      </c:layout>
      <c:scatterChart>
        <c:scatterStyle val="lineMarker"/>
        <c:varyColors val="0"/>
        <c:ser>
          <c:idx val="0"/>
          <c:order val="0"/>
          <c:tx>
            <c:strRef>
              <c:f>Calculations!$G$544</c:f>
              <c:strCache>
                <c:ptCount val="1"/>
                <c:pt idx="0">
                  <c:v>65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>
                    <a:solidFill>
                      <a:srgbClr val="FF0000"/>
                    </a:solidFill>
                  </a:defRPr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Calculations!$G$558</c:f>
              <c:numCache>
                <c:formatCode>0.0</c:formatCode>
                <c:ptCount val="1"/>
                <c:pt idx="0">
                  <c:v>3.2866548386940648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Calculations!$H$544</c:f>
              <c:strCache>
                <c:ptCount val="1"/>
                <c:pt idx="0">
                  <c:v>100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Calculations!$H$558</c:f>
              <c:numCache>
                <c:formatCode>0.0</c:formatCode>
                <c:ptCount val="1"/>
                <c:pt idx="0">
                  <c:v>4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Calculations!$I$544</c:f>
              <c:strCache>
                <c:ptCount val="1"/>
                <c:pt idx="0">
                  <c:v>150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Calculations!$I$558</c:f>
              <c:numCache>
                <c:formatCode>0.0</c:formatCode>
                <c:ptCount val="1"/>
                <c:pt idx="0">
                  <c:v>4.7353731677385396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3"/>
          <c:order val="3"/>
          <c:tx>
            <c:strRef>
              <c:f>Calculations!$J$544</c:f>
              <c:strCache>
                <c:ptCount val="1"/>
                <c:pt idx="0">
                  <c:v>300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Calculations!$J$558</c:f>
              <c:numCache>
                <c:formatCode>0.0</c:formatCode>
                <c:ptCount val="1"/>
                <c:pt idx="0">
                  <c:v>6.1361297105839148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4"/>
          <c:order val="4"/>
          <c:tx>
            <c:strRef>
              <c:f>Calculations!$K$544</c:f>
              <c:strCache>
                <c:ptCount val="1"/>
                <c:pt idx="0">
                  <c:v>500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Calculations!$K$558</c:f>
              <c:numCache>
                <c:formatCode>0.0</c:formatCode>
                <c:ptCount val="1"/>
                <c:pt idx="0">
                  <c:v>7.2844390843055677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5"/>
          <c:order val="5"/>
          <c:tx>
            <c:strRef>
              <c:f>Calculations!$L$544</c:f>
              <c:strCache>
                <c:ptCount val="1"/>
                <c:pt idx="0">
                  <c:v>750</c:v>
                </c:pt>
              </c:strCache>
            </c:strRef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Calculations!$L$558</c:f>
              <c:numCache>
                <c:formatCode>0.0</c:formatCode>
                <c:ptCount val="1"/>
                <c:pt idx="0">
                  <c:v>8.2659772682554777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6"/>
          <c:order val="6"/>
          <c:tx>
            <c:strRef>
              <c:f>Calculations!$M$544</c:f>
              <c:strCache>
                <c:ptCount val="1"/>
                <c:pt idx="0">
                  <c:v>1,000</c:v>
                </c:pt>
              </c:strCache>
            </c:strRef>
          </c:tx>
          <c:spPr>
            <a:ln w="19050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Calculations!$M$558</c:f>
              <c:numCache>
                <c:formatCode>0.0</c:formatCode>
                <c:ptCount val="1"/>
                <c:pt idx="0">
                  <c:v>9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7"/>
          <c:order val="7"/>
          <c:tx>
            <c:strRef>
              <c:f>Calculations!$N$544</c:f>
              <c:strCache>
                <c:ptCount val="1"/>
                <c:pt idx="0">
                  <c:v>424</c:v>
                </c:pt>
              </c:strCache>
            </c:strRef>
          </c:tx>
          <c:spPr>
            <a:ln w="19050" cap="rnd">
              <a:solidFill>
                <a:schemeClr val="bg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/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Calculations!$N$558</c:f>
              <c:numCache>
                <c:formatCode>0.0</c:formatCode>
                <c:ptCount val="1"/>
                <c:pt idx="0">
                  <c:v>6.9030513443892616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8"/>
          <c:order val="8"/>
          <c:tx>
            <c:strRef>
              <c:f>Calculations!$B$549</c:f>
              <c:strCache>
                <c:ptCount val="1"/>
                <c:pt idx="0">
                  <c:v>65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Calculations!$C$558:$G$558</c:f>
              <c:numCache>
                <c:formatCode>0.0</c:formatCode>
                <c:ptCount val="5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2.18188720114459</c:v>
                </c:pt>
                <c:pt idx="4">
                  <c:v>3.2866548386940648</c:v>
                </c:pt>
              </c:numCache>
            </c:numRef>
          </c:xVal>
          <c:yVal>
            <c:numRef>
              <c:f>Calculations!$C$549:$G$549</c:f>
              <c:numCache>
                <c:formatCode>#,##0.0</c:formatCode>
                <c:ptCount val="5"/>
                <c:pt idx="0">
                  <c:v>1105.203828394353</c:v>
                </c:pt>
                <c:pt idx="1">
                  <c:v>389.97492626035017</c:v>
                </c:pt>
                <c:pt idx="2">
                  <c:v>131.05161600647239</c:v>
                </c:pt>
                <c:pt idx="3">
                  <c:v>10.544229072666971</c:v>
                </c:pt>
                <c:pt idx="4">
                  <c:v>1</c:v>
                </c:pt>
              </c:numCache>
            </c:numRef>
          </c:yVal>
          <c:smooth val="0"/>
        </c:ser>
        <c:ser>
          <c:idx val="9"/>
          <c:order val="9"/>
          <c:tx>
            <c:strRef>
              <c:f>Calculations!$B$550</c:f>
              <c:strCache>
                <c:ptCount val="1"/>
                <c:pt idx="0">
                  <c:v>100</c:v>
                </c:pt>
              </c:strCache>
            </c:strRef>
          </c:tx>
          <c:spPr>
            <a:ln w="1905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Calculations!$C$558:$H$558</c:f>
              <c:numCache>
                <c:formatCode>0.0</c:formatCode>
                <c:ptCount val="6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2.18188720114459</c:v>
                </c:pt>
                <c:pt idx="4">
                  <c:v>3.2866548386940648</c:v>
                </c:pt>
                <c:pt idx="5">
                  <c:v>4</c:v>
                </c:pt>
              </c:numCache>
            </c:numRef>
          </c:xVal>
          <c:yVal>
            <c:numRef>
              <c:f>Calculations!$C$550:$H$550</c:f>
              <c:numCache>
                <c:formatCode>#,##0.0</c:formatCode>
                <c:ptCount val="6"/>
                <c:pt idx="0">
                  <c:v>5058.2466200311501</c:v>
                </c:pt>
                <c:pt idx="1">
                  <c:v>1784.8195074741129</c:v>
                </c:pt>
                <c:pt idx="2">
                  <c:v>599.79107625550955</c:v>
                </c:pt>
                <c:pt idx="3">
                  <c:v>48.258348095968572</c:v>
                </c:pt>
                <c:pt idx="4">
                  <c:v>4.576754522629364</c:v>
                </c:pt>
                <c:pt idx="5">
                  <c:v>1</c:v>
                </c:pt>
              </c:numCache>
            </c:numRef>
          </c:yVal>
          <c:smooth val="0"/>
        </c:ser>
        <c:ser>
          <c:idx val="10"/>
          <c:order val="10"/>
          <c:tx>
            <c:strRef>
              <c:f>Calculations!$B$551</c:f>
              <c:strCache>
                <c:ptCount val="1"/>
                <c:pt idx="0">
                  <c:v>150</c:v>
                </c:pt>
              </c:strCache>
            </c:strRef>
          </c:tx>
          <c:spPr>
            <a:ln w="1905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Calculations!$C$558:$I$558</c:f>
              <c:numCache>
                <c:formatCode>0.0</c:formatCode>
                <c:ptCount val="7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2.18188720114459</c:v>
                </c:pt>
                <c:pt idx="4">
                  <c:v>3.2866548386940648</c:v>
                </c:pt>
                <c:pt idx="5">
                  <c:v>4</c:v>
                </c:pt>
                <c:pt idx="6">
                  <c:v>4.7353731677385396</c:v>
                </c:pt>
              </c:numCache>
            </c:numRef>
          </c:xVal>
          <c:yVal>
            <c:numRef>
              <c:f>Calculations!$C$551:$I$551</c:f>
              <c:numCache>
                <c:formatCode>#,##0.0</c:formatCode>
                <c:ptCount val="7"/>
                <c:pt idx="0">
                  <c:v>24263.61763054903</c:v>
                </c:pt>
                <c:pt idx="1">
                  <c:v>8561.4999271486486</c:v>
                </c:pt>
                <c:pt idx="2">
                  <c:v>2877.1039503782708</c:v>
                </c:pt>
                <c:pt idx="3">
                  <c:v>231.48774538701801</c:v>
                </c:pt>
                <c:pt idx="4">
                  <c:v>21.95397537284984</c:v>
                </c:pt>
                <c:pt idx="5">
                  <c:v>4.7968435414878199</c:v>
                </c:pt>
                <c:pt idx="6">
                  <c:v>1</c:v>
                </c:pt>
              </c:numCache>
            </c:numRef>
          </c:yVal>
          <c:smooth val="0"/>
        </c:ser>
        <c:ser>
          <c:idx val="11"/>
          <c:order val="11"/>
          <c:tx>
            <c:strRef>
              <c:f>Calculations!$B$552</c:f>
              <c:strCache>
                <c:ptCount val="1"/>
                <c:pt idx="0">
                  <c:v>300</c:v>
                </c:pt>
              </c:strCache>
            </c:strRef>
          </c:tx>
          <c:spPr>
            <a:ln w="1905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Calculations!$C$558:$J$558</c:f>
              <c:numCache>
                <c:formatCode>0.0</c:formatCode>
                <c:ptCount val="8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2.18188720114459</c:v>
                </c:pt>
                <c:pt idx="4">
                  <c:v>3.2866548386940648</c:v>
                </c:pt>
                <c:pt idx="5">
                  <c:v>4</c:v>
                </c:pt>
                <c:pt idx="6">
                  <c:v>4.7353731677385396</c:v>
                </c:pt>
                <c:pt idx="7">
                  <c:v>6.1361297105839148</c:v>
                </c:pt>
              </c:numCache>
            </c:numRef>
          </c:xVal>
          <c:yVal>
            <c:numRef>
              <c:f>Calculations!$C$552:$J$552</c:f>
              <c:numCache>
                <c:formatCode>#,##0.0</c:formatCode>
                <c:ptCount val="8"/>
                <c:pt idx="0">
                  <c:v>480901.47818440967</c:v>
                </c:pt>
                <c:pt idx="1">
                  <c:v>169687.72064960809</c:v>
                </c:pt>
                <c:pt idx="2">
                  <c:v>57023.794377846498</c:v>
                </c:pt>
                <c:pt idx="3">
                  <c:v>4588.0544539258144</c:v>
                </c:pt>
                <c:pt idx="4">
                  <c:v>435.12469449464959</c:v>
                </c:pt>
                <c:pt idx="5">
                  <c:v>95.072762225549326</c:v>
                </c:pt>
                <c:pt idx="6">
                  <c:v>19.819858914151911</c:v>
                </c:pt>
                <c:pt idx="7">
                  <c:v>1</c:v>
                </c:pt>
              </c:numCache>
            </c:numRef>
          </c:yVal>
          <c:smooth val="0"/>
        </c:ser>
        <c:ser>
          <c:idx val="12"/>
          <c:order val="12"/>
          <c:tx>
            <c:strRef>
              <c:f>Calculations!$B$553</c:f>
              <c:strCache>
                <c:ptCount val="1"/>
                <c:pt idx="0">
                  <c:v>500</c:v>
                </c:pt>
              </c:strCache>
            </c:strRef>
          </c:tx>
          <c:spPr>
            <a:ln w="1905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Calculations!$C$558:$K$558</c:f>
              <c:numCache>
                <c:formatCode>0.0</c:formatCode>
                <c:ptCount val="9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2.18188720114459</c:v>
                </c:pt>
                <c:pt idx="4">
                  <c:v>3.2866548386940648</c:v>
                </c:pt>
                <c:pt idx="5">
                  <c:v>4</c:v>
                </c:pt>
                <c:pt idx="6">
                  <c:v>4.7353731677385396</c:v>
                </c:pt>
                <c:pt idx="7">
                  <c:v>6.1361297105839148</c:v>
                </c:pt>
                <c:pt idx="8">
                  <c:v>7.2844390843055677</c:v>
                </c:pt>
              </c:numCache>
            </c:numRef>
          </c:xVal>
          <c:yVal>
            <c:numRef>
              <c:f>Calculations!$C$553:$K$553</c:f>
              <c:numCache>
                <c:formatCode>#,##0.0</c:formatCode>
                <c:ptCount val="9"/>
                <c:pt idx="0">
                  <c:v>5564044.4659418697</c:v>
                </c:pt>
                <c:pt idx="1">
                  <c:v>1963291.9960721999</c:v>
                </c:pt>
                <c:pt idx="2">
                  <c:v>659767.00411263027</c:v>
                </c:pt>
                <c:pt idx="3">
                  <c:v>53083.927065860873</c:v>
                </c:pt>
                <c:pt idx="4">
                  <c:v>5034.4057114110301</c:v>
                </c:pt>
                <c:pt idx="5">
                  <c:v>1099.994698539947</c:v>
                </c:pt>
                <c:pt idx="6">
                  <c:v>229.31635960733601</c:v>
                </c:pt>
                <c:pt idx="7">
                  <c:v>11.57002986754855</c:v>
                </c:pt>
                <c:pt idx="8">
                  <c:v>1</c:v>
                </c:pt>
              </c:numCache>
            </c:numRef>
          </c:yVal>
          <c:smooth val="0"/>
        </c:ser>
        <c:ser>
          <c:idx val="13"/>
          <c:order val="13"/>
          <c:tx>
            <c:strRef>
              <c:f>Calculations!$B$554</c:f>
              <c:strCache>
                <c:ptCount val="1"/>
                <c:pt idx="0">
                  <c:v>750</c:v>
                </c:pt>
              </c:strCache>
            </c:strRef>
          </c:tx>
          <c:spPr>
            <a:ln w="1905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Calculations!$C$558:$L$558</c:f>
              <c:numCache>
                <c:formatCode>0.0</c:formatCode>
                <c:ptCount val="10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2.18188720114459</c:v>
                </c:pt>
                <c:pt idx="4">
                  <c:v>3.2866548386940648</c:v>
                </c:pt>
                <c:pt idx="5">
                  <c:v>4</c:v>
                </c:pt>
                <c:pt idx="6">
                  <c:v>4.7353731677385396</c:v>
                </c:pt>
                <c:pt idx="7">
                  <c:v>6.1361297105839148</c:v>
                </c:pt>
                <c:pt idx="8">
                  <c:v>7.2844390843055677</c:v>
                </c:pt>
                <c:pt idx="9">
                  <c:v>8.2659772682554777</c:v>
                </c:pt>
              </c:numCache>
            </c:numRef>
          </c:xVal>
          <c:yVal>
            <c:numRef>
              <c:f>Calculations!$C$554:$L$554</c:f>
              <c:numCache>
                <c:formatCode>#,##0.0</c:formatCode>
                <c:ptCount val="10"/>
                <c:pt idx="0">
                  <c:v>45112297.997864798</c:v>
                </c:pt>
                <c:pt idx="1">
                  <c:v>15918027.637228699</c:v>
                </c:pt>
                <c:pt idx="2">
                  <c:v>5349275.3123872103</c:v>
                </c:pt>
                <c:pt idx="3">
                  <c:v>430395.18309936038</c:v>
                </c:pt>
                <c:pt idx="4">
                  <c:v>40818.079741366942</c:v>
                </c:pt>
                <c:pt idx="5">
                  <c:v>8918.5643537457636</c:v>
                </c:pt>
                <c:pt idx="6">
                  <c:v>1859.25687936437</c:v>
                </c:pt>
                <c:pt idx="7">
                  <c:v>93.807775696970651</c:v>
                </c:pt>
                <c:pt idx="8">
                  <c:v>8.1078248518684806</c:v>
                </c:pt>
                <c:pt idx="9">
                  <c:v>1</c:v>
                </c:pt>
              </c:numCache>
            </c:numRef>
          </c:yVal>
          <c:smooth val="0"/>
        </c:ser>
        <c:ser>
          <c:idx val="15"/>
          <c:order val="14"/>
          <c:tx>
            <c:strRef>
              <c:f>Calculations!$B$556</c:f>
              <c:strCache>
                <c:ptCount val="1"/>
                <c:pt idx="0">
                  <c:v>424</c:v>
                </c:pt>
              </c:strCache>
            </c:strRef>
          </c:tx>
          <c:spPr>
            <a:ln w="19050" cap="rnd" cmpd="sng">
              <a:solidFill>
                <a:schemeClr val="bg1">
                  <a:lumMod val="75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dPt>
            <c:idx val="8"/>
            <c:bubble3D val="0"/>
          </c:dPt>
          <c:xVal>
            <c:numRef>
              <c:f>Calculations!$C$558:$N$558</c:f>
              <c:numCache>
                <c:formatCode>0.0</c:formatCode>
                <c:ptCount val="12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2.18188720114459</c:v>
                </c:pt>
                <c:pt idx="4">
                  <c:v>3.2866548386940648</c:v>
                </c:pt>
                <c:pt idx="5">
                  <c:v>4</c:v>
                </c:pt>
                <c:pt idx="6">
                  <c:v>4.7353731677385396</c:v>
                </c:pt>
                <c:pt idx="7">
                  <c:v>6.1361297105839148</c:v>
                </c:pt>
                <c:pt idx="8">
                  <c:v>7.2844390843055677</c:v>
                </c:pt>
                <c:pt idx="9">
                  <c:v>8.2659772682554777</c:v>
                </c:pt>
                <c:pt idx="10">
                  <c:v>9</c:v>
                </c:pt>
                <c:pt idx="11">
                  <c:v>6.9030513443892616</c:v>
                </c:pt>
              </c:numCache>
            </c:numRef>
          </c:xVal>
          <c:yVal>
            <c:numRef>
              <c:f>Calculations!$C$556:$N$556</c:f>
              <c:numCache>
                <c:formatCode>#,##0.0</c:formatCode>
                <c:ptCount val="12"/>
                <c:pt idx="0">
                  <c:v>2467320.3736808202</c:v>
                </c:pt>
                <c:pt idx="1">
                  <c:v>870602.37764894206</c:v>
                </c:pt>
                <c:pt idx="2">
                  <c:v>292567.13908268348</c:v>
                </c:pt>
                <c:pt idx="3">
                  <c:v>23539.541347359431</c:v>
                </c:pt>
                <c:pt idx="4">
                  <c:v>2232.4573171858779</c:v>
                </c:pt>
                <c:pt idx="5">
                  <c:v>487.78174711964249</c:v>
                </c:pt>
                <c:pt idx="6">
                  <c:v>101.6880669341883</c:v>
                </c:pt>
                <c:pt idx="7">
                  <c:v>5.1306150752455766</c:v>
                </c:pt>
                <c:pt idx="8">
                  <c:v>0.44344008909050903</c:v>
                </c:pt>
                <c:pt idx="9">
                  <c:v>5.4692855012564399E-2</c:v>
                </c:pt>
                <c:pt idx="10">
                  <c:v>1.1434720271849601E-2</c:v>
                </c:pt>
                <c:pt idx="11">
                  <c:v>1</c:v>
                </c:pt>
              </c:numCache>
            </c:numRef>
          </c:yVal>
          <c:smooth val="0"/>
        </c:ser>
        <c:ser>
          <c:idx val="20"/>
          <c:order val="15"/>
          <c:tx>
            <c:strRef>
              <c:f>Calculations!$G$11</c:f>
              <c:strCache>
                <c:ptCount val="1"/>
                <c:pt idx="0">
                  <c:v>T1300454</c:v>
                </c:pt>
              </c:strCache>
            </c:strRef>
          </c:tx>
          <c:spPr>
            <a:ln w="38100" cap="rnd" cmpd="sng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xVal>
            <c:numRef>
              <c:f>Calculations!$B$369:$B$539</c:f>
              <c:numCache>
                <c:formatCode>0.0</c:formatCode>
                <c:ptCount val="171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1.383190649627178</c:v>
                </c:pt>
                <c:pt idx="4">
                  <c:v>1.6926790496174191</c:v>
                </c:pt>
                <c:pt idx="5">
                  <c:v>1.954236267845977</c:v>
                </c:pt>
                <c:pt idx="6">
                  <c:v>2.18188720114459</c:v>
                </c:pt>
                <c:pt idx="7">
                  <c:v>2.3841461255836789</c:v>
                </c:pt>
                <c:pt idx="8">
                  <c:v>2.566596215813751</c:v>
                </c:pt>
                <c:pt idx="9">
                  <c:v>2.733111615703391</c:v>
                </c:pt>
                <c:pt idx="10">
                  <c:v>2.886499075633532</c:v>
                </c:pt>
                <c:pt idx="11">
                  <c:v>3.0288622909836378</c:v>
                </c:pt>
                <c:pt idx="12">
                  <c:v>3.161821869240915</c:v>
                </c:pt>
                <c:pt idx="13">
                  <c:v>3.2866548386940648</c:v>
                </c:pt>
                <c:pt idx="14">
                  <c:v>3.404386777264452</c:v>
                </c:pt>
                <c:pt idx="15">
                  <c:v>3.515854741472078</c:v>
                </c:pt>
                <c:pt idx="16">
                  <c:v>3.621751498588996</c:v>
                </c:pt>
                <c:pt idx="17">
                  <c:v>3.7226573909044949</c:v>
                </c:pt>
                <c:pt idx="18">
                  <c:v>3.8190637856997101</c:v>
                </c:pt>
                <c:pt idx="19">
                  <c:v>3.911390658916718</c:v>
                </c:pt>
                <c:pt idx="20">
                  <c:v>4</c:v>
                </c:pt>
                <c:pt idx="21">
                  <c:v>4.0852061826748303</c:v>
                </c:pt>
                <c:pt idx="22">
                  <c:v>4.1672840950175054</c:v>
                </c:pt>
                <c:pt idx="23">
                  <c:v>4.2464755892380399</c:v>
                </c:pt>
                <c:pt idx="24">
                  <c:v>4.3229946539161439</c:v>
                </c:pt>
                <c:pt idx="25">
                  <c:v>4.3970316026534446</c:v>
                </c:pt>
                <c:pt idx="26">
                  <c:v>4.4687564967622668</c:v>
                </c:pt>
                <c:pt idx="27">
                  <c:v>4.538321965190133</c:v>
                </c:pt>
                <c:pt idx="28">
                  <c:v>4.6058655455241331</c:v>
                </c:pt>
                <c:pt idx="29">
                  <c:v>4.6715116410851989</c:v>
                </c:pt>
                <c:pt idx="30">
                  <c:v>4.7353731677385396</c:v>
                </c:pt>
                <c:pt idx="31">
                  <c:v>4.7975529480095451</c:v>
                </c:pt>
                <c:pt idx="32">
                  <c:v>4.8581448979431476</c:v>
                </c:pt>
                <c:pt idx="33">
                  <c:v>4.917235042846456</c:v>
                </c:pt>
                <c:pt idx="34">
                  <c:v>4.9749023908775056</c:v>
                </c:pt>
                <c:pt idx="35">
                  <c:v>5.031219687854418</c:v>
                </c:pt>
                <c:pt idx="36">
                  <c:v>5.0862540722749419</c:v>
                </c:pt>
                <c:pt idx="37">
                  <c:v>5.1400676460699044</c:v>
                </c:pt>
                <c:pt idx="38">
                  <c:v>5.1927179738554727</c:v>
                </c:pt>
                <c:pt idx="39">
                  <c:v>5.2442585212382777</c:v>
                </c:pt>
                <c:pt idx="40">
                  <c:v>5.2947390409453776</c:v>
                </c:pt>
                <c:pt idx="41">
                  <c:v>5.3442059141061877</c:v>
                </c:pt>
                <c:pt idx="42">
                  <c:v>5.3927024528344996</c:v>
                </c:pt>
                <c:pt idx="43">
                  <c:v>5.4402691692934804</c:v>
                </c:pt>
                <c:pt idx="44">
                  <c:v>5.4869440156302911</c:v>
                </c:pt>
                <c:pt idx="45">
                  <c:v>5.532762598508711</c:v>
                </c:pt>
                <c:pt idx="46">
                  <c:v>5.5777583714203427</c:v>
                </c:pt>
                <c:pt idx="47">
                  <c:v>5.6219628074978596</c:v>
                </c:pt>
                <c:pt idx="48">
                  <c:v>5.6654055551702971</c:v>
                </c:pt>
                <c:pt idx="49">
                  <c:v>5.7081145786777396</c:v>
                </c:pt>
                <c:pt idx="50">
                  <c:v>5.7501162851900496</c:v>
                </c:pt>
                <c:pt idx="51">
                  <c:v>5.7914356400430886</c:v>
                </c:pt>
                <c:pt idx="52">
                  <c:v>5.8320962714093776</c:v>
                </c:pt>
                <c:pt idx="53">
                  <c:v>5.8721205655517643</c:v>
                </c:pt>
                <c:pt idx="54">
                  <c:v>5.9115297536653602</c:v>
                </c:pt>
                <c:pt idx="55">
                  <c:v>5.95034399118921</c:v>
                </c:pt>
                <c:pt idx="56">
                  <c:v>5.988582430362726</c:v>
                </c:pt>
                <c:pt idx="57">
                  <c:v>6.0262632867102024</c:v>
                </c:pt>
                <c:pt idx="58">
                  <c:v>6.0634039000567874</c:v>
                </c:pt>
                <c:pt idx="59">
                  <c:v>6.1000207906104373</c:v>
                </c:pt>
                <c:pt idx="60">
                  <c:v>6.1361297105839148</c:v>
                </c:pt>
                <c:pt idx="61">
                  <c:v>6.1717456917784661</c:v>
                </c:pt>
                <c:pt idx="62">
                  <c:v>6.20688308950478</c:v>
                </c:pt>
                <c:pt idx="63">
                  <c:v>6.2415556231764997</c:v>
                </c:pt>
                <c:pt idx="64">
                  <c:v>6.2757764138762271</c:v>
                </c:pt>
                <c:pt idx="65">
                  <c:v>6.3095580191625258</c:v>
                </c:pt>
                <c:pt idx="66">
                  <c:v>6.3429124653592366</c:v>
                </c:pt>
                <c:pt idx="67">
                  <c:v>6.3758512775437346</c:v>
                </c:pt>
                <c:pt idx="68">
                  <c:v>6.4083855074294256</c:v>
                </c:pt>
                <c:pt idx="69">
                  <c:v>6.4405257593185308</c:v>
                </c:pt>
                <c:pt idx="70">
                  <c:v>6.47228221428424</c:v>
                </c:pt>
                <c:pt idx="71">
                  <c:v>6.5036646527260986</c:v>
                </c:pt>
                <c:pt idx="72">
                  <c:v>6.5346824754290864</c:v>
                </c:pt>
                <c:pt idx="73">
                  <c:v>6.5653447232445661</c:v>
                </c:pt>
                <c:pt idx="74">
                  <c:v>6.5956600955006897</c:v>
                </c:pt>
                <c:pt idx="75">
                  <c:v>6.6256369672399567</c:v>
                </c:pt>
                <c:pt idx="76">
                  <c:v>6.6552834053731704</c:v>
                </c:pt>
                <c:pt idx="77">
                  <c:v>6.6846071838306296</c:v>
                </c:pt>
                <c:pt idx="78">
                  <c:v>6.7136157977853861</c:v>
                </c:pt>
                <c:pt idx="79">
                  <c:v>6.7423164770157618</c:v>
                </c:pt>
                <c:pt idx="80">
                  <c:v>6.77071619846968</c:v>
                </c:pt>
                <c:pt idx="81">
                  <c:v>6.7988216980874077</c:v>
                </c:pt>
                <c:pt idx="82">
                  <c:v>6.8266394819352554</c:v>
                </c:pt>
                <c:pt idx="83">
                  <c:v>6.8541758366977978</c:v>
                </c:pt>
                <c:pt idx="84">
                  <c:v>6.8814368395730856</c:v>
                </c:pt>
                <c:pt idx="85">
                  <c:v>6.9084283676110214</c:v>
                </c:pt>
                <c:pt idx="86">
                  <c:v>6.935156106532733</c:v>
                </c:pt>
                <c:pt idx="87">
                  <c:v>6.9616255590650349</c:v>
                </c:pt>
                <c:pt idx="88">
                  <c:v>6.9878420528219882</c:v>
                </c:pt>
                <c:pt idx="89">
                  <c:v>7.0138107477629132</c:v>
                </c:pt>
                <c:pt idx="90">
                  <c:v>7.0395366432540767</c:v>
                </c:pt>
                <c:pt idx="91">
                  <c:v>7.0650245847590947</c:v>
                </c:pt>
                <c:pt idx="92">
                  <c:v>7.0902792701815569</c:v>
                </c:pt>
                <c:pt idx="93">
                  <c:v>7.115305255881335</c:v>
                </c:pt>
                <c:pt idx="94">
                  <c:v>7.1401069623846496</c:v>
                </c:pt>
                <c:pt idx="95">
                  <c:v>7.1646886798065852</c:v>
                </c:pt>
                <c:pt idx="96">
                  <c:v>7.1890545730033697</c:v>
                </c:pt>
                <c:pt idx="97">
                  <c:v>7.213208686470308</c:v>
                </c:pt>
                <c:pt idx="98">
                  <c:v>7.2371549490007752</c:v>
                </c:pt>
                <c:pt idx="99">
                  <c:v>7.2608971781198166</c:v>
                </c:pt>
                <c:pt idx="100">
                  <c:v>7.2844390843055677</c:v>
                </c:pt>
                <c:pt idx="101">
                  <c:v>7.5095876699721238</c:v>
                </c:pt>
                <c:pt idx="102">
                  <c:v>7.7181243700081952</c:v>
                </c:pt>
                <c:pt idx="103">
                  <c:v>7.9124815519797744</c:v>
                </c:pt>
                <c:pt idx="104">
                  <c:v>8.0945828572929699</c:v>
                </c:pt>
                <c:pt idx="105">
                  <c:v>8.2659772682554777</c:v>
                </c:pt>
                <c:pt idx="106">
                  <c:v>8.4279314725728725</c:v>
                </c:pt>
                <c:pt idx="107">
                  <c:v>8.5814952423330801</c:v>
                </c:pt>
                <c:pt idx="108">
                  <c:v>8.7275488045783582</c:v>
                </c:pt>
                <c:pt idx="109">
                  <c:v>8.8668378694944092</c:v>
                </c:pt>
                <c:pt idx="110">
                  <c:v>9</c:v>
                </c:pt>
                <c:pt idx="111">
                  <c:v>9.1275847808147006</c:v>
                </c:pt>
                <c:pt idx="112">
                  <c:v>9.2500694653339579</c:v>
                </c:pt>
                <c:pt idx="113">
                  <c:v>9.3678712699452706</c:v>
                </c:pt>
                <c:pt idx="114">
                  <c:v>9.4813571460113977</c:v>
                </c:pt>
                <c:pt idx="115">
                  <c:v>9.5908516286695598</c:v>
                </c:pt>
                <c:pt idx="116">
                  <c:v>9.6966432013759398</c:v>
                </c:pt>
                <c:pt idx="117">
                  <c:v>9.798989502180147</c:v>
                </c:pt>
                <c:pt idx="118">
                  <c:v>9.8981216168806103</c:v>
                </c:pt>
                <c:pt idx="119">
                  <c:v>9.9942476455551486</c:v>
                </c:pt>
                <c:pt idx="120">
                  <c:v>10.0875556858499</c:v>
                </c:pt>
                <c:pt idx="121">
                  <c:v>10.17821634435013</c:v>
                </c:pt>
                <c:pt idx="122">
                  <c:v>10.266384863255</c:v>
                </c:pt>
                <c:pt idx="123">
                  <c:v>10.352202931274279</c:v>
                </c:pt>
                <c:pt idx="124">
                  <c:v>10.435800233634049</c:v>
                </c:pt>
                <c:pt idx="125">
                  <c:v>10.517295785227009</c:v>
                </c:pt>
                <c:pt idx="126">
                  <c:v>10.596799082481549</c:v>
                </c:pt>
                <c:pt idx="127">
                  <c:v>10.67441110287594</c:v>
                </c:pt>
                <c:pt idx="128">
                  <c:v>10.750225175761139</c:v>
                </c:pt>
                <c:pt idx="129">
                  <c:v>10.824327743963311</c:v>
                </c:pt>
                <c:pt idx="130">
                  <c:v>10.896799032273339</c:v>
                </c:pt>
                <c:pt idx="131">
                  <c:v>10.967713636217701</c:v>
                </c:pt>
                <c:pt idx="132">
                  <c:v>11.037141042302339</c:v>
                </c:pt>
                <c:pt idx="133">
                  <c:v>11.1051460891247</c:v>
                </c:pt>
                <c:pt idx="134">
                  <c:v>11.171789377274701</c:v>
                </c:pt>
                <c:pt idx="135">
                  <c:v>11.23712763473144</c:v>
                </c:pt>
                <c:pt idx="136">
                  <c:v>11.301214043455531</c:v>
                </c:pt>
                <c:pt idx="137">
                  <c:v>11.36409853204133</c:v>
                </c:pt>
                <c:pt idx="138">
                  <c:v>11.42582803859352</c:v>
                </c:pt>
                <c:pt idx="139">
                  <c:v>11.48644674740682</c:v>
                </c:pt>
                <c:pt idx="140">
                  <c:v>11.54599630253413</c:v>
                </c:pt>
                <c:pt idx="141">
                  <c:v>11.604516000911</c:v>
                </c:pt>
                <c:pt idx="142">
                  <c:v>11.66204296735102</c:v>
                </c:pt>
                <c:pt idx="143">
                  <c:v>11.71861231342538</c:v>
                </c:pt>
                <c:pt idx="144">
                  <c:v>11.77425728198333</c:v>
                </c:pt>
                <c:pt idx="145">
                  <c:v>11.829009378849729</c:v>
                </c:pt>
                <c:pt idx="146">
                  <c:v>11.88289849304717</c:v>
                </c:pt>
                <c:pt idx="147">
                  <c:v>11.935953006727219</c:v>
                </c:pt>
                <c:pt idx="148">
                  <c:v>11.9881998958547</c:v>
                </c:pt>
                <c:pt idx="149">
                  <c:v>12.03966482256676</c:v>
                </c:pt>
                <c:pt idx="150">
                  <c:v>12.090372220023241</c:v>
                </c:pt>
                <c:pt idx="151">
                  <c:v>12.140345370472041</c:v>
                </c:pt>
                <c:pt idx="152">
                  <c:v>12.189606477173321</c:v>
                </c:pt>
                <c:pt idx="153">
                  <c:v>12.238176730755701</c:v>
                </c:pt>
                <c:pt idx="154">
                  <c:v>12.286076370516041</c:v>
                </c:pt>
                <c:pt idx="155">
                  <c:v>12.333324741120281</c:v>
                </c:pt>
                <c:pt idx="156">
                  <c:v>12.379940345115021</c:v>
                </c:pt>
                <c:pt idx="157">
                  <c:v>12.425940891617429</c:v>
                </c:pt>
                <c:pt idx="158">
                  <c:v>12.47134334151394</c:v>
                </c:pt>
                <c:pt idx="159">
                  <c:v>12.51616394946508</c:v>
                </c:pt>
                <c:pt idx="160">
                  <c:v>12.5604183029848</c:v>
                </c:pt>
                <c:pt idx="161">
                  <c:v>12.60412135883629</c:v>
                </c:pt>
                <c:pt idx="162">
                  <c:v>12.64728747696366</c:v>
                </c:pt>
                <c:pt idx="163">
                  <c:v>12.689930452157521</c:v>
                </c:pt>
                <c:pt idx="164">
                  <c:v>12.732063543634681</c:v>
                </c:pt>
                <c:pt idx="165">
                  <c:v>12.773699502695409</c:v>
                </c:pt>
                <c:pt idx="166">
                  <c:v>12.8148505986068</c:v>
                </c:pt>
                <c:pt idx="167">
                  <c:v>12.855528642847631</c:v>
                </c:pt>
                <c:pt idx="168">
                  <c:v>12.895745011838381</c:v>
                </c:pt>
                <c:pt idx="169">
                  <c:v>12.9355106682687</c:v>
                </c:pt>
                <c:pt idx="170">
                  <c:v>12.9748361811256</c:v>
                </c:pt>
              </c:numCache>
            </c:numRef>
          </c:xVal>
          <c:yVal>
            <c:numRef>
              <c:f>Calculations!$G$13:$G$183</c:f>
              <c:numCache>
                <c:formatCode>#,##0</c:formatCode>
                <c:ptCount val="171"/>
                <c:pt idx="0">
                  <c:v>2458008</c:v>
                </c:pt>
                <c:pt idx="1">
                  <c:v>526253</c:v>
                </c:pt>
                <c:pt idx="2">
                  <c:v>51904</c:v>
                </c:pt>
                <c:pt idx="3">
                  <c:v>13457</c:v>
                </c:pt>
                <c:pt idx="4">
                  <c:v>2643</c:v>
                </c:pt>
                <c:pt idx="5">
                  <c:v>961</c:v>
                </c:pt>
                <c:pt idx="6">
                  <c:v>721</c:v>
                </c:pt>
                <c:pt idx="7">
                  <c:v>481</c:v>
                </c:pt>
                <c:pt idx="8">
                  <c:v>240</c:v>
                </c:pt>
                <c:pt idx="9">
                  <c:v>240</c:v>
                </c:pt>
                <c:pt idx="10">
                  <c:v>240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</c:numCache>
            </c:numRef>
          </c:yVal>
          <c:smooth val="0"/>
        </c:ser>
        <c:ser>
          <c:idx val="16"/>
          <c:order val="16"/>
          <c:tx>
            <c:strRef>
              <c:f>Calculations!$F$544</c:f>
              <c:strCache>
                <c:ptCount val="1"/>
                <c:pt idx="0">
                  <c:v>30</c:v>
                </c:pt>
              </c:strCache>
            </c:strRef>
          </c:tx>
          <c:marker>
            <c:symbol val="none"/>
          </c:marker>
          <c:xVal>
            <c:numRef>
              <c:f>Calculations!$F$558</c:f>
              <c:numCache>
                <c:formatCode>0.0</c:formatCode>
                <c:ptCount val="1"/>
                <c:pt idx="0">
                  <c:v>2.18188720114459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18"/>
          <c:order val="17"/>
          <c:tx>
            <c:strRef>
              <c:f>Calculations!$E$544</c:f>
              <c:strCache>
                <c:ptCount val="1"/>
                <c:pt idx="0">
                  <c:v>10</c:v>
                </c:pt>
              </c:strCache>
            </c:strRef>
          </c:tx>
          <c:marker>
            <c:symbol val="none"/>
          </c:marker>
          <c:xVal>
            <c:numRef>
              <c:f>Calculations!$E$558</c:f>
              <c:numCache>
                <c:formatCode>0.0</c:formatCode>
                <c:ptCount val="1"/>
                <c:pt idx="0">
                  <c:v>1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23"/>
          <c:order val="18"/>
          <c:tx>
            <c:strRef>
              <c:f>Calculations!$B$548</c:f>
              <c:strCache>
                <c:ptCount val="1"/>
                <c:pt idx="0">
                  <c:v>30</c:v>
                </c:pt>
              </c:strCache>
            </c:strRef>
          </c:tx>
          <c:spPr>
            <a:ln>
              <a:solidFill>
                <a:schemeClr val="bg1">
                  <a:lumMod val="75000"/>
                </a:schemeClr>
              </a:solidFill>
            </a:ln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Calculations!$C$558:$F$558</c:f>
              <c:numCache>
                <c:formatCode>0.0</c:formatCode>
                <c:ptCount val="4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2.18188720114459</c:v>
                </c:pt>
              </c:numCache>
            </c:numRef>
          </c:xVal>
          <c:yVal>
            <c:numRef>
              <c:f>Calculations!$C$548:$F$548</c:f>
              <c:numCache>
                <c:formatCode>#,##0.0</c:formatCode>
                <c:ptCount val="4"/>
                <c:pt idx="0">
                  <c:v>104.8159918356945</c:v>
                </c:pt>
                <c:pt idx="1">
                  <c:v>36.984678877211913</c:v>
                </c:pt>
                <c:pt idx="2">
                  <c:v>12.428752742691071</c:v>
                </c:pt>
                <c:pt idx="3">
                  <c:v>1</c:v>
                </c:pt>
              </c:numCache>
            </c:numRef>
          </c:yVal>
          <c:smooth val="0"/>
        </c:ser>
        <c:ser>
          <c:idx val="25"/>
          <c:order val="19"/>
          <c:tx>
            <c:strRef>
              <c:f>Calculations!$B$547</c:f>
              <c:strCache>
                <c:ptCount val="1"/>
                <c:pt idx="0">
                  <c:v>10</c:v>
                </c:pt>
              </c:strCache>
            </c:strRef>
          </c:tx>
          <c:spPr>
            <a:ln>
              <a:solidFill>
                <a:srgbClr val="BFBFBF"/>
              </a:solidFill>
            </a:ln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Calculations!$C$558:$E$558</c:f>
              <c:numCache>
                <c:formatCode>0.0</c:formatCode>
                <c:ptCount val="3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</c:numCache>
            </c:numRef>
          </c:xVal>
          <c:yVal>
            <c:numRef>
              <c:f>Calculations!$C$547:$E$547</c:f>
              <c:numCache>
                <c:formatCode>#,##0.0</c:formatCode>
                <c:ptCount val="3"/>
                <c:pt idx="0">
                  <c:v>8.4333475776427562</c:v>
                </c:pt>
                <c:pt idx="1">
                  <c:v>2.9757353487429699</c:v>
                </c:pt>
                <c:pt idx="2">
                  <c:v>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8673728"/>
        <c:axId val="188674120"/>
      </c:scatterChart>
      <c:valAx>
        <c:axId val="188673728"/>
        <c:scaling>
          <c:orientation val="minMax"/>
          <c:max val="7.5"/>
          <c:min val="0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 sz="1800"/>
                </a:pPr>
                <a:r>
                  <a:rPr lang="en-US" sz="1800"/>
                  <a:t>Particle diameter (µm)</a:t>
                </a:r>
              </a:p>
            </c:rich>
          </c:tx>
          <c:layout>
            <c:manualLayout>
              <c:xMode val="edge"/>
              <c:yMode val="edge"/>
              <c:x val="0.385831178764794"/>
              <c:y val="0.91650884596615301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0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88674120"/>
        <c:crosses val="autoZero"/>
        <c:crossBetween val="midCat"/>
      </c:valAx>
      <c:valAx>
        <c:axId val="188674120"/>
        <c:scaling>
          <c:logBase val="10"/>
          <c:orientation val="minMax"/>
          <c:max val="10000000"/>
          <c:min val="1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/>
                  <a:t>Particles per 0.1 m² ≥ diameter </a:t>
                </a:r>
              </a:p>
            </c:rich>
          </c:tx>
          <c:layout>
            <c:manualLayout>
              <c:xMode val="edge"/>
              <c:yMode val="edge"/>
              <c:x val="7.3373041096750399E-4"/>
              <c:y val="9.59560394547537E-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E+0" sourceLinked="0"/>
        <c:majorTickMark val="cross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8867372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4399339658514396E-2"/>
          <c:y val="3.9426523297491002E-2"/>
          <c:w val="0.87774435881027202"/>
          <c:h val="0.92114695340501795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'Project Timeline (2)'!$D$19</c:f>
              <c:strCache>
                <c:ptCount val="1"/>
                <c:pt idx="0">
                  <c:v>POSITION</c:v>
                </c:pt>
              </c:strCache>
            </c:strRef>
          </c:tx>
          <c:spPr>
            <a:noFill/>
          </c:spPr>
          <c:invertIfNegative val="0"/>
          <c:cat>
            <c:strRef>
              <c:f>'Project Timeline (2)'!$C$20:$C$35</c:f>
              <c:strCache>
                <c:ptCount val="16"/>
                <c:pt idx="0">
                  <c:v>1</c:v>
                </c:pt>
                <c:pt idx="1">
                  <c:v>Pump down #1 (doors close)</c:v>
                </c:pt>
                <c:pt idx="2">
                  <c:v>Vent  (doors open)</c:v>
                </c:pt>
                <c:pt idx="3">
                  <c:v>1//2/3/4</c:v>
                </c:pt>
                <c:pt idx="4">
                  <c:v>Pump down #2</c:v>
                </c:pt>
                <c:pt idx="5">
                  <c:v>Vent</c:v>
                </c:pt>
                <c:pt idx="6">
                  <c:v>2</c:v>
                </c:pt>
                <c:pt idx="7">
                  <c:v>3/4/5</c:v>
                </c:pt>
                <c:pt idx="8">
                  <c:v>5</c:v>
                </c:pt>
                <c:pt idx="9">
                  <c:v>6</c:v>
                </c:pt>
                <c:pt idx="10">
                  <c:v>Pump down #3</c:v>
                </c:pt>
                <c:pt idx="11">
                  <c:v>Vent</c:v>
                </c:pt>
                <c:pt idx="12">
                  <c:v>6/7</c:v>
                </c:pt>
                <c:pt idx="13">
                  <c:v>Pump down #4</c:v>
                </c:pt>
                <c:pt idx="14">
                  <c:v>Vent</c:v>
                </c:pt>
                <c:pt idx="15">
                  <c:v>7</c:v>
                </c:pt>
              </c:strCache>
            </c:strRef>
          </c:cat>
          <c:val>
            <c:numRef>
              <c:f>'Project Timeline (2)'!$D$20:$D$35</c:f>
              <c:numCache>
                <c:formatCode>General</c:formatCode>
                <c:ptCount val="16"/>
                <c:pt idx="0">
                  <c:v>-50</c:v>
                </c:pt>
                <c:pt idx="1">
                  <c:v>30</c:v>
                </c:pt>
                <c:pt idx="2">
                  <c:v>20</c:v>
                </c:pt>
                <c:pt idx="3">
                  <c:v>-50</c:v>
                </c:pt>
                <c:pt idx="4">
                  <c:v>10</c:v>
                </c:pt>
                <c:pt idx="5">
                  <c:v>10</c:v>
                </c:pt>
                <c:pt idx="6">
                  <c:v>-50</c:v>
                </c:pt>
                <c:pt idx="7">
                  <c:v>-50</c:v>
                </c:pt>
                <c:pt idx="8">
                  <c:v>-50</c:v>
                </c:pt>
                <c:pt idx="9">
                  <c:v>-50</c:v>
                </c:pt>
                <c:pt idx="10">
                  <c:v>25</c:v>
                </c:pt>
                <c:pt idx="11">
                  <c:v>20</c:v>
                </c:pt>
                <c:pt idx="12">
                  <c:v>-50</c:v>
                </c:pt>
                <c:pt idx="13">
                  <c:v>50</c:v>
                </c:pt>
                <c:pt idx="14">
                  <c:v>40</c:v>
                </c:pt>
                <c:pt idx="15">
                  <c:v>-50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8676472"/>
        <c:axId val="188676080"/>
      </c:barChart>
      <c:lineChart>
        <c:grouping val="standard"/>
        <c:varyColors val="0"/>
        <c:ser>
          <c:idx val="0"/>
          <c:order val="0"/>
          <c:tx>
            <c:strRef>
              <c:f>'Project Timeline (2)'!$B$19</c:f>
              <c:strCache>
                <c:ptCount val="1"/>
                <c:pt idx="0">
                  <c:v>DATE</c:v>
                </c:pt>
              </c:strCache>
            </c:strRef>
          </c:tx>
          <c:spPr>
            <a:ln>
              <a:noFill/>
            </a:ln>
          </c:spPr>
          <c:marker>
            <c:symbol val="triangle"/>
            <c:size val="10"/>
            <c:spPr>
              <a:solidFill>
                <a:srgbClr val="FF0000"/>
              </a:solidFill>
              <a:ln w="38100" cap="flat">
                <a:solidFill>
                  <a:srgbClr val="FF0000"/>
                </a:solidFill>
                <a:miter lim="800000"/>
              </a:ln>
            </c:spPr>
          </c:marker>
          <c:dPt>
            <c:idx val="0"/>
            <c:marker>
              <c:symbol val="none"/>
            </c:marker>
            <c:bubble3D val="0"/>
          </c:dPt>
          <c:dPt>
            <c:idx val="2"/>
            <c:marker>
              <c:spPr>
                <a:solidFill>
                  <a:srgbClr val="00B050"/>
                </a:solidFill>
                <a:ln w="38100" cap="flat">
                  <a:solidFill>
                    <a:srgbClr val="00B050"/>
                  </a:solidFill>
                  <a:miter lim="800000"/>
                </a:ln>
              </c:spPr>
            </c:marker>
            <c:bubble3D val="0"/>
          </c:dPt>
          <c:dPt>
            <c:idx val="3"/>
            <c:marker>
              <c:symbol val="none"/>
            </c:marker>
            <c:bubble3D val="0"/>
          </c:dPt>
          <c:dPt>
            <c:idx val="5"/>
            <c:marker>
              <c:spPr>
                <a:solidFill>
                  <a:srgbClr val="00B050"/>
                </a:solidFill>
                <a:ln w="38100" cap="flat">
                  <a:solidFill>
                    <a:srgbClr val="00B050"/>
                  </a:solidFill>
                  <a:miter lim="800000"/>
                </a:ln>
              </c:spPr>
            </c:marker>
            <c:bubble3D val="0"/>
          </c:dPt>
          <c:dPt>
            <c:idx val="6"/>
            <c:marker>
              <c:symbol val="none"/>
            </c:marker>
            <c:bubble3D val="0"/>
          </c:dPt>
          <c:dPt>
            <c:idx val="7"/>
            <c:marker>
              <c:symbol val="none"/>
            </c:marker>
            <c:bubble3D val="0"/>
          </c:dPt>
          <c:dPt>
            <c:idx val="8"/>
            <c:marker>
              <c:symbol val="none"/>
            </c:marker>
            <c:bubble3D val="0"/>
          </c:dPt>
          <c:dPt>
            <c:idx val="9"/>
            <c:marker>
              <c:symbol val="none"/>
            </c:marker>
            <c:bubble3D val="0"/>
          </c:dPt>
          <c:dPt>
            <c:idx val="11"/>
            <c:marker>
              <c:spPr>
                <a:solidFill>
                  <a:srgbClr val="00B050"/>
                </a:solidFill>
                <a:ln w="38100" cap="flat">
                  <a:solidFill>
                    <a:srgbClr val="00B050"/>
                  </a:solidFill>
                  <a:miter lim="800000"/>
                </a:ln>
              </c:spPr>
            </c:marker>
            <c:bubble3D val="0"/>
          </c:dPt>
          <c:dPt>
            <c:idx val="12"/>
            <c:marker>
              <c:symbol val="none"/>
            </c:marker>
            <c:bubble3D val="0"/>
          </c:dPt>
          <c:dPt>
            <c:idx val="14"/>
            <c:marker>
              <c:spPr>
                <a:solidFill>
                  <a:srgbClr val="00B050"/>
                </a:solidFill>
                <a:ln w="38100" cap="flat">
                  <a:solidFill>
                    <a:srgbClr val="00B050"/>
                  </a:solidFill>
                  <a:miter lim="800000"/>
                </a:ln>
              </c:spPr>
            </c:marker>
            <c:bubble3D val="0"/>
          </c:dPt>
          <c:dPt>
            <c:idx val="15"/>
            <c:marker>
              <c:symbol val="none"/>
            </c:marker>
            <c:bubble3D val="0"/>
          </c:dPt>
          <c:errBars>
            <c:errDir val="y"/>
            <c:errBarType val="both"/>
            <c:errValType val="percentage"/>
            <c:noEndCap val="0"/>
            <c:val val="5"/>
            <c:spPr>
              <a:ln>
                <a:noFill/>
              </a:ln>
            </c:spPr>
          </c:errBars>
          <c:cat>
            <c:numRef>
              <c:f>'Project Timeline (2)'!$B$20:$B$35</c:f>
              <c:numCache>
                <c:formatCode>m/d/yyyy</c:formatCode>
                <c:ptCount val="16"/>
                <c:pt idx="0">
                  <c:v>41133</c:v>
                </c:pt>
                <c:pt idx="1">
                  <c:v>41140</c:v>
                </c:pt>
                <c:pt idx="2">
                  <c:v>41211</c:v>
                </c:pt>
                <c:pt idx="3">
                  <c:v>41263</c:v>
                </c:pt>
                <c:pt idx="4">
                  <c:v>41264</c:v>
                </c:pt>
                <c:pt idx="5">
                  <c:v>41317</c:v>
                </c:pt>
                <c:pt idx="6">
                  <c:v>41318</c:v>
                </c:pt>
                <c:pt idx="7">
                  <c:v>41361</c:v>
                </c:pt>
                <c:pt idx="8">
                  <c:v>41445</c:v>
                </c:pt>
                <c:pt idx="9">
                  <c:v>41448</c:v>
                </c:pt>
                <c:pt idx="10">
                  <c:v>41451</c:v>
                </c:pt>
                <c:pt idx="11">
                  <c:v>41526</c:v>
                </c:pt>
                <c:pt idx="12">
                  <c:v>41533</c:v>
                </c:pt>
                <c:pt idx="13">
                  <c:v>41541</c:v>
                </c:pt>
                <c:pt idx="14">
                  <c:v>41596</c:v>
                </c:pt>
                <c:pt idx="15">
                  <c:v>41597</c:v>
                </c:pt>
              </c:numCache>
            </c:numRef>
          </c:cat>
          <c:val>
            <c:numRef>
              <c:f>'Project Timeline (2)'!$E$20:$E$35</c:f>
              <c:numCache>
                <c:formatCode>General</c:formatCode>
                <c:ptCount val="16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8675296"/>
        <c:axId val="188675688"/>
      </c:lineChart>
      <c:dateAx>
        <c:axId val="188675296"/>
        <c:scaling>
          <c:orientation val="minMax"/>
        </c:scaling>
        <c:delete val="0"/>
        <c:axPos val="b"/>
        <c:numFmt formatCode="[$-409]mmm\ \'yy;@" sourceLinked="0"/>
        <c:majorTickMark val="cross"/>
        <c:minorTickMark val="in"/>
        <c:tickLblPos val="nextTo"/>
        <c:spPr>
          <a:noFill/>
          <a:ln w="22225">
            <a:solidFill>
              <a:schemeClr val="tx1">
                <a:lumMod val="65000"/>
                <a:lumOff val="35000"/>
              </a:schemeClr>
            </a:solidFill>
            <a:prstDash val="solid"/>
          </a:ln>
        </c:spPr>
        <c:txPr>
          <a:bodyPr/>
          <a:lstStyle/>
          <a:p>
            <a:pPr>
              <a:defRPr sz="1600" b="1">
                <a:solidFill>
                  <a:schemeClr val="tx1"/>
                </a:solidFill>
              </a:defRPr>
            </a:pPr>
            <a:endParaRPr lang="en-US"/>
          </a:p>
        </c:txPr>
        <c:crossAx val="188675688"/>
        <c:crosses val="autoZero"/>
        <c:auto val="1"/>
        <c:lblOffset val="100"/>
        <c:baseTimeUnit val="days"/>
        <c:majorUnit val="1"/>
        <c:majorTimeUnit val="months"/>
        <c:minorUnit val="7"/>
        <c:minorTimeUnit val="days"/>
      </c:dateAx>
      <c:valAx>
        <c:axId val="18867568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88675296"/>
        <c:crosses val="autoZero"/>
        <c:crossBetween val="midCat"/>
      </c:valAx>
      <c:valAx>
        <c:axId val="188676080"/>
        <c:scaling>
          <c:orientation val="minMax"/>
        </c:scaling>
        <c:delete val="1"/>
        <c:axPos val="r"/>
        <c:numFmt formatCode="General" sourceLinked="1"/>
        <c:majorTickMark val="out"/>
        <c:minorTickMark val="none"/>
        <c:tickLblPos val="nextTo"/>
        <c:crossAx val="188676472"/>
        <c:crosses val="max"/>
        <c:crossBetween val="between"/>
      </c:valAx>
      <c:catAx>
        <c:axId val="1886764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88676080"/>
        <c:crosses val="autoZero"/>
        <c:auto val="1"/>
        <c:lblAlgn val="ctr"/>
        <c:lblOffset val="100"/>
        <c:noMultiLvlLbl val="0"/>
      </c:catAx>
      <c:spPr>
        <a:noFill/>
      </c:spPr>
    </c:plotArea>
    <c:plotVisOnly val="0"/>
    <c:dispBlanksAs val="gap"/>
    <c:showDLblsOverMax val="0"/>
  </c:chart>
  <c:spPr>
    <a:noFill/>
    <a:ln>
      <a:noFill/>
    </a:ln>
  </c:spPr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4399339658514396E-2"/>
          <c:y val="3.9426523297491002E-2"/>
          <c:w val="0.87774435881027202"/>
          <c:h val="0.92114695340501795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'Project Timeline (2)'!$D$19</c:f>
              <c:strCache>
                <c:ptCount val="1"/>
                <c:pt idx="0">
                  <c:v>POSITION</c:v>
                </c:pt>
              </c:strCache>
            </c:strRef>
          </c:tx>
          <c:spPr>
            <a:noFill/>
            <a:ln>
              <a:noFill/>
            </a:ln>
          </c:spPr>
          <c:invertIfNegative val="0"/>
          <c:cat>
            <c:strRef>
              <c:f>'Project Timeline (2)'!$C$20:$C$35</c:f>
              <c:strCache>
                <c:ptCount val="16"/>
                <c:pt idx="0">
                  <c:v>1</c:v>
                </c:pt>
                <c:pt idx="1">
                  <c:v>Pump down #1 (doors close)</c:v>
                </c:pt>
                <c:pt idx="2">
                  <c:v>Vent  (doors open)</c:v>
                </c:pt>
                <c:pt idx="3">
                  <c:v>1//2/3/4</c:v>
                </c:pt>
                <c:pt idx="4">
                  <c:v>Pump down #2</c:v>
                </c:pt>
                <c:pt idx="5">
                  <c:v>Vent</c:v>
                </c:pt>
                <c:pt idx="6">
                  <c:v>2</c:v>
                </c:pt>
                <c:pt idx="7">
                  <c:v>3/4/5</c:v>
                </c:pt>
                <c:pt idx="8">
                  <c:v>5</c:v>
                </c:pt>
                <c:pt idx="9">
                  <c:v>6</c:v>
                </c:pt>
                <c:pt idx="10">
                  <c:v>Pump down #3</c:v>
                </c:pt>
                <c:pt idx="11">
                  <c:v>Vent</c:v>
                </c:pt>
                <c:pt idx="12">
                  <c:v>6/7</c:v>
                </c:pt>
                <c:pt idx="13">
                  <c:v>Pump down #4</c:v>
                </c:pt>
                <c:pt idx="14">
                  <c:v>Vent</c:v>
                </c:pt>
                <c:pt idx="15">
                  <c:v>7</c:v>
                </c:pt>
              </c:strCache>
            </c:strRef>
          </c:cat>
          <c:val>
            <c:numRef>
              <c:f>'Project Timeline (2)'!$D$20:$D$35</c:f>
              <c:numCache>
                <c:formatCode>General</c:formatCode>
                <c:ptCount val="16"/>
                <c:pt idx="0">
                  <c:v>-50</c:v>
                </c:pt>
                <c:pt idx="1">
                  <c:v>30</c:v>
                </c:pt>
                <c:pt idx="2">
                  <c:v>20</c:v>
                </c:pt>
                <c:pt idx="3">
                  <c:v>-50</c:v>
                </c:pt>
                <c:pt idx="4">
                  <c:v>10</c:v>
                </c:pt>
                <c:pt idx="5">
                  <c:v>10</c:v>
                </c:pt>
                <c:pt idx="6">
                  <c:v>-50</c:v>
                </c:pt>
                <c:pt idx="7">
                  <c:v>-50</c:v>
                </c:pt>
                <c:pt idx="8">
                  <c:v>-50</c:v>
                </c:pt>
                <c:pt idx="9">
                  <c:v>-50</c:v>
                </c:pt>
                <c:pt idx="10">
                  <c:v>25</c:v>
                </c:pt>
                <c:pt idx="11">
                  <c:v>20</c:v>
                </c:pt>
                <c:pt idx="12">
                  <c:v>-50</c:v>
                </c:pt>
                <c:pt idx="13">
                  <c:v>50</c:v>
                </c:pt>
                <c:pt idx="14">
                  <c:v>40</c:v>
                </c:pt>
                <c:pt idx="15">
                  <c:v>-50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8678432"/>
        <c:axId val="188678040"/>
      </c:barChart>
      <c:lineChart>
        <c:grouping val="standard"/>
        <c:varyColors val="0"/>
        <c:ser>
          <c:idx val="0"/>
          <c:order val="0"/>
          <c:tx>
            <c:strRef>
              <c:f>'Project Timeline (2)'!$B$19</c:f>
              <c:strCache>
                <c:ptCount val="1"/>
                <c:pt idx="0">
                  <c:v>DATE</c:v>
                </c:pt>
              </c:strCache>
            </c:strRef>
          </c:tx>
          <c:spPr>
            <a:ln>
              <a:noFill/>
            </a:ln>
          </c:spPr>
          <c:marker>
            <c:symbol val="triangle"/>
            <c:size val="10"/>
            <c:spPr>
              <a:solidFill>
                <a:srgbClr val="FF0000"/>
              </a:solidFill>
              <a:ln w="38100" cap="flat">
                <a:solidFill>
                  <a:srgbClr val="FF0000"/>
                </a:solidFill>
                <a:miter lim="800000"/>
              </a:ln>
            </c:spPr>
          </c:marker>
          <c:dPt>
            <c:idx val="0"/>
            <c:marker>
              <c:symbol val="none"/>
            </c:marker>
            <c:bubble3D val="0"/>
          </c:dPt>
          <c:dPt>
            <c:idx val="2"/>
            <c:marker>
              <c:spPr>
                <a:solidFill>
                  <a:srgbClr val="00B050"/>
                </a:solidFill>
                <a:ln w="38100" cap="flat">
                  <a:solidFill>
                    <a:srgbClr val="00B050"/>
                  </a:solidFill>
                  <a:miter lim="800000"/>
                </a:ln>
              </c:spPr>
            </c:marker>
            <c:bubble3D val="0"/>
          </c:dPt>
          <c:dPt>
            <c:idx val="3"/>
            <c:marker>
              <c:symbol val="none"/>
            </c:marker>
            <c:bubble3D val="0"/>
          </c:dPt>
          <c:dPt>
            <c:idx val="5"/>
            <c:marker>
              <c:spPr>
                <a:solidFill>
                  <a:srgbClr val="00B050"/>
                </a:solidFill>
                <a:ln w="38100" cap="flat">
                  <a:solidFill>
                    <a:srgbClr val="00B050"/>
                  </a:solidFill>
                  <a:miter lim="800000"/>
                </a:ln>
              </c:spPr>
            </c:marker>
            <c:bubble3D val="0"/>
          </c:dPt>
          <c:dPt>
            <c:idx val="6"/>
            <c:marker>
              <c:symbol val="none"/>
            </c:marker>
            <c:bubble3D val="0"/>
          </c:dPt>
          <c:dPt>
            <c:idx val="7"/>
            <c:marker>
              <c:symbol val="none"/>
            </c:marker>
            <c:bubble3D val="0"/>
          </c:dPt>
          <c:dPt>
            <c:idx val="8"/>
            <c:marker>
              <c:symbol val="none"/>
            </c:marker>
            <c:bubble3D val="0"/>
          </c:dPt>
          <c:dPt>
            <c:idx val="9"/>
            <c:marker>
              <c:symbol val="none"/>
            </c:marker>
            <c:bubble3D val="0"/>
          </c:dPt>
          <c:dPt>
            <c:idx val="11"/>
            <c:marker>
              <c:spPr>
                <a:solidFill>
                  <a:srgbClr val="00B050"/>
                </a:solidFill>
                <a:ln w="38100" cap="flat">
                  <a:solidFill>
                    <a:srgbClr val="00B050"/>
                  </a:solidFill>
                  <a:miter lim="800000"/>
                </a:ln>
              </c:spPr>
            </c:marker>
            <c:bubble3D val="0"/>
          </c:dPt>
          <c:dPt>
            <c:idx val="12"/>
            <c:marker>
              <c:symbol val="none"/>
            </c:marker>
            <c:bubble3D val="0"/>
          </c:dPt>
          <c:dPt>
            <c:idx val="14"/>
            <c:marker>
              <c:spPr>
                <a:solidFill>
                  <a:srgbClr val="00B050"/>
                </a:solidFill>
                <a:ln w="38100" cap="flat">
                  <a:solidFill>
                    <a:srgbClr val="00B050"/>
                  </a:solidFill>
                  <a:miter lim="800000"/>
                </a:ln>
              </c:spPr>
            </c:marker>
            <c:bubble3D val="0"/>
          </c:dPt>
          <c:dPt>
            <c:idx val="15"/>
            <c:marker>
              <c:symbol val="none"/>
            </c:marker>
            <c:bubble3D val="0"/>
          </c:dPt>
          <c:errBars>
            <c:errDir val="y"/>
            <c:errBarType val="both"/>
            <c:errValType val="percentage"/>
            <c:noEndCap val="0"/>
            <c:val val="5"/>
            <c:spPr>
              <a:ln>
                <a:noFill/>
              </a:ln>
            </c:spPr>
          </c:errBars>
          <c:cat>
            <c:numRef>
              <c:f>'Project Timeline (2)'!$B$20:$B$35</c:f>
              <c:numCache>
                <c:formatCode>m/d/yyyy</c:formatCode>
                <c:ptCount val="16"/>
                <c:pt idx="0">
                  <c:v>41133</c:v>
                </c:pt>
                <c:pt idx="1">
                  <c:v>41140</c:v>
                </c:pt>
                <c:pt idx="2">
                  <c:v>41211</c:v>
                </c:pt>
                <c:pt idx="3">
                  <c:v>41263</c:v>
                </c:pt>
                <c:pt idx="4">
                  <c:v>41264</c:v>
                </c:pt>
                <c:pt idx="5">
                  <c:v>41317</c:v>
                </c:pt>
                <c:pt idx="6">
                  <c:v>41318</c:v>
                </c:pt>
                <c:pt idx="7">
                  <c:v>41361</c:v>
                </c:pt>
                <c:pt idx="8">
                  <c:v>41445</c:v>
                </c:pt>
                <c:pt idx="9">
                  <c:v>41448</c:v>
                </c:pt>
                <c:pt idx="10">
                  <c:v>41451</c:v>
                </c:pt>
                <c:pt idx="11">
                  <c:v>41526</c:v>
                </c:pt>
                <c:pt idx="12">
                  <c:v>41533</c:v>
                </c:pt>
                <c:pt idx="13">
                  <c:v>41541</c:v>
                </c:pt>
                <c:pt idx="14">
                  <c:v>41596</c:v>
                </c:pt>
                <c:pt idx="15">
                  <c:v>41597</c:v>
                </c:pt>
              </c:numCache>
            </c:numRef>
          </c:cat>
          <c:val>
            <c:numRef>
              <c:f>'Project Timeline (2)'!$E$20:$E$35</c:f>
              <c:numCache>
                <c:formatCode>General</c:formatCode>
                <c:ptCount val="16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8677256"/>
        <c:axId val="188677648"/>
      </c:lineChart>
      <c:dateAx>
        <c:axId val="188677256"/>
        <c:scaling>
          <c:orientation val="minMax"/>
        </c:scaling>
        <c:delete val="0"/>
        <c:axPos val="b"/>
        <c:numFmt formatCode="[$-409]mmm\ \'yy;@" sourceLinked="0"/>
        <c:majorTickMark val="cross"/>
        <c:minorTickMark val="in"/>
        <c:tickLblPos val="nextTo"/>
        <c:spPr>
          <a:noFill/>
          <a:ln w="22225">
            <a:solidFill>
              <a:schemeClr val="tx1">
                <a:lumMod val="65000"/>
                <a:lumOff val="35000"/>
              </a:schemeClr>
            </a:solidFill>
            <a:prstDash val="solid"/>
          </a:ln>
        </c:spPr>
        <c:txPr>
          <a:bodyPr/>
          <a:lstStyle/>
          <a:p>
            <a:pPr>
              <a:defRPr sz="1600" b="0">
                <a:solidFill>
                  <a:schemeClr val="tx1">
                    <a:lumMod val="65000"/>
                    <a:lumOff val="35000"/>
                  </a:schemeClr>
                </a:solidFill>
              </a:defRPr>
            </a:pPr>
            <a:endParaRPr lang="en-US"/>
          </a:p>
        </c:txPr>
        <c:crossAx val="188677648"/>
        <c:crosses val="autoZero"/>
        <c:auto val="1"/>
        <c:lblOffset val="100"/>
        <c:baseTimeUnit val="days"/>
        <c:majorUnit val="1"/>
        <c:majorTimeUnit val="months"/>
        <c:minorUnit val="7"/>
        <c:minorTimeUnit val="days"/>
      </c:dateAx>
      <c:valAx>
        <c:axId val="18867764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88677256"/>
        <c:crosses val="autoZero"/>
        <c:crossBetween val="midCat"/>
      </c:valAx>
      <c:valAx>
        <c:axId val="188678040"/>
        <c:scaling>
          <c:orientation val="minMax"/>
        </c:scaling>
        <c:delete val="1"/>
        <c:axPos val="r"/>
        <c:numFmt formatCode="General" sourceLinked="1"/>
        <c:majorTickMark val="out"/>
        <c:minorTickMark val="none"/>
        <c:tickLblPos val="nextTo"/>
        <c:crossAx val="188678432"/>
        <c:crosses val="max"/>
        <c:crossBetween val="between"/>
      </c:valAx>
      <c:catAx>
        <c:axId val="18867843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88678040"/>
        <c:crosses val="autoZero"/>
        <c:auto val="1"/>
        <c:lblAlgn val="ctr"/>
        <c:lblOffset val="100"/>
        <c:noMultiLvlLbl val="0"/>
      </c:catAx>
      <c:spPr>
        <a:noFill/>
      </c:spPr>
    </c:plotArea>
    <c:plotVisOnly val="0"/>
    <c:dispBlanksAs val="gap"/>
    <c:showDLblsOverMax val="0"/>
  </c:chart>
  <c:spPr>
    <a:noFill/>
    <a:ln>
      <a:noFill/>
    </a:ln>
  </c:spPr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720776786864499"/>
          <c:y val="2.2253156818171301E-2"/>
          <c:w val="0.87279223213135504"/>
          <c:h val="0.81932692735442003"/>
        </c:manualLayout>
      </c:layout>
      <c:scatterChart>
        <c:scatterStyle val="lineMarker"/>
        <c:varyColors val="0"/>
        <c:ser>
          <c:idx val="0"/>
          <c:order val="0"/>
          <c:tx>
            <c:strRef>
              <c:f>Calculations!$G$544</c:f>
              <c:strCache>
                <c:ptCount val="1"/>
                <c:pt idx="0">
                  <c:v>65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>
                    <a:solidFill>
                      <a:srgbClr val="FF0000"/>
                    </a:solidFill>
                  </a:defRPr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Calculations!$G$558</c:f>
              <c:numCache>
                <c:formatCode>0.0</c:formatCode>
                <c:ptCount val="1"/>
                <c:pt idx="0">
                  <c:v>3.2866548386940648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Calculations!$H$544</c:f>
              <c:strCache>
                <c:ptCount val="1"/>
                <c:pt idx="0">
                  <c:v>100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Calculations!$H$558</c:f>
              <c:numCache>
                <c:formatCode>0.0</c:formatCode>
                <c:ptCount val="1"/>
                <c:pt idx="0">
                  <c:v>4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Calculations!$I$544</c:f>
              <c:strCache>
                <c:ptCount val="1"/>
                <c:pt idx="0">
                  <c:v>150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Calculations!$I$558</c:f>
              <c:numCache>
                <c:formatCode>0.0</c:formatCode>
                <c:ptCount val="1"/>
                <c:pt idx="0">
                  <c:v>4.7353731677385396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3"/>
          <c:order val="3"/>
          <c:tx>
            <c:strRef>
              <c:f>Calculations!$J$544</c:f>
              <c:strCache>
                <c:ptCount val="1"/>
                <c:pt idx="0">
                  <c:v>300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Calculations!$J$558</c:f>
              <c:numCache>
                <c:formatCode>0.0</c:formatCode>
                <c:ptCount val="1"/>
                <c:pt idx="0">
                  <c:v>6.1361297105839148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4"/>
          <c:order val="4"/>
          <c:tx>
            <c:strRef>
              <c:f>Calculations!$K$544</c:f>
              <c:strCache>
                <c:ptCount val="1"/>
                <c:pt idx="0">
                  <c:v>500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Calculations!$K$558</c:f>
              <c:numCache>
                <c:formatCode>0.0</c:formatCode>
                <c:ptCount val="1"/>
                <c:pt idx="0">
                  <c:v>7.2844390843055677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5"/>
          <c:order val="5"/>
          <c:tx>
            <c:strRef>
              <c:f>Calculations!$L$544</c:f>
              <c:strCache>
                <c:ptCount val="1"/>
                <c:pt idx="0">
                  <c:v>750</c:v>
                </c:pt>
              </c:strCache>
            </c:strRef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Calculations!$L$558</c:f>
              <c:numCache>
                <c:formatCode>0.0</c:formatCode>
                <c:ptCount val="1"/>
                <c:pt idx="0">
                  <c:v>8.2659772682554777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6"/>
          <c:order val="6"/>
          <c:tx>
            <c:strRef>
              <c:f>Calculations!$M$544</c:f>
              <c:strCache>
                <c:ptCount val="1"/>
                <c:pt idx="0">
                  <c:v>1,000</c:v>
                </c:pt>
              </c:strCache>
            </c:strRef>
          </c:tx>
          <c:spPr>
            <a:ln w="19050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Calculations!$M$558</c:f>
              <c:numCache>
                <c:formatCode>0.0</c:formatCode>
                <c:ptCount val="1"/>
                <c:pt idx="0">
                  <c:v>9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7"/>
          <c:order val="7"/>
          <c:tx>
            <c:strRef>
              <c:f>Calculations!$N$544</c:f>
              <c:strCache>
                <c:ptCount val="1"/>
                <c:pt idx="0">
                  <c:v>1,500</c:v>
                </c:pt>
              </c:strCache>
            </c:strRef>
          </c:tx>
          <c:spPr>
            <a:ln w="19050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Calculations!$N$558</c:f>
              <c:numCache>
                <c:formatCode>0.0</c:formatCode>
                <c:ptCount val="1"/>
                <c:pt idx="0">
                  <c:v>10.0875556858499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8"/>
          <c:order val="8"/>
          <c:tx>
            <c:strRef>
              <c:f>Calculations!$B$549</c:f>
              <c:strCache>
                <c:ptCount val="1"/>
                <c:pt idx="0">
                  <c:v>65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Calculations!$C$558:$G$558</c:f>
              <c:numCache>
                <c:formatCode>0.0</c:formatCode>
                <c:ptCount val="5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2.18188720114459</c:v>
                </c:pt>
                <c:pt idx="4">
                  <c:v>3.2866548386940648</c:v>
                </c:pt>
              </c:numCache>
            </c:numRef>
          </c:xVal>
          <c:yVal>
            <c:numRef>
              <c:f>Calculations!$C$549:$G$549</c:f>
              <c:numCache>
                <c:formatCode>#,##0.0</c:formatCode>
                <c:ptCount val="5"/>
                <c:pt idx="0">
                  <c:v>1105.203828394353</c:v>
                </c:pt>
                <c:pt idx="1">
                  <c:v>389.97492626035017</c:v>
                </c:pt>
                <c:pt idx="2">
                  <c:v>131.05161600647239</c:v>
                </c:pt>
                <c:pt idx="3">
                  <c:v>10.544229072666971</c:v>
                </c:pt>
                <c:pt idx="4">
                  <c:v>1</c:v>
                </c:pt>
              </c:numCache>
            </c:numRef>
          </c:yVal>
          <c:smooth val="0"/>
        </c:ser>
        <c:ser>
          <c:idx val="9"/>
          <c:order val="9"/>
          <c:tx>
            <c:strRef>
              <c:f>Calculations!$B$550</c:f>
              <c:strCache>
                <c:ptCount val="1"/>
                <c:pt idx="0">
                  <c:v>100</c:v>
                </c:pt>
              </c:strCache>
            </c:strRef>
          </c:tx>
          <c:spPr>
            <a:ln w="1905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Calculations!$C$558:$H$558</c:f>
              <c:numCache>
                <c:formatCode>0.0</c:formatCode>
                <c:ptCount val="6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2.18188720114459</c:v>
                </c:pt>
                <c:pt idx="4">
                  <c:v>3.2866548386940648</c:v>
                </c:pt>
                <c:pt idx="5">
                  <c:v>4</c:v>
                </c:pt>
              </c:numCache>
            </c:numRef>
          </c:xVal>
          <c:yVal>
            <c:numRef>
              <c:f>Calculations!$C$550:$H$550</c:f>
              <c:numCache>
                <c:formatCode>#,##0.0</c:formatCode>
                <c:ptCount val="6"/>
                <c:pt idx="0">
                  <c:v>5058.2466200311501</c:v>
                </c:pt>
                <c:pt idx="1">
                  <c:v>1784.8195074741129</c:v>
                </c:pt>
                <c:pt idx="2">
                  <c:v>599.79107625550955</c:v>
                </c:pt>
                <c:pt idx="3">
                  <c:v>48.258348095968572</c:v>
                </c:pt>
                <c:pt idx="4">
                  <c:v>4.576754522629364</c:v>
                </c:pt>
                <c:pt idx="5">
                  <c:v>1</c:v>
                </c:pt>
              </c:numCache>
            </c:numRef>
          </c:yVal>
          <c:smooth val="0"/>
        </c:ser>
        <c:ser>
          <c:idx val="10"/>
          <c:order val="10"/>
          <c:tx>
            <c:strRef>
              <c:f>Calculations!$B$551</c:f>
              <c:strCache>
                <c:ptCount val="1"/>
                <c:pt idx="0">
                  <c:v>150</c:v>
                </c:pt>
              </c:strCache>
            </c:strRef>
          </c:tx>
          <c:spPr>
            <a:ln w="1905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Calculations!$C$558:$I$558</c:f>
              <c:numCache>
                <c:formatCode>0.0</c:formatCode>
                <c:ptCount val="7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2.18188720114459</c:v>
                </c:pt>
                <c:pt idx="4">
                  <c:v>3.2866548386940648</c:v>
                </c:pt>
                <c:pt idx="5">
                  <c:v>4</c:v>
                </c:pt>
                <c:pt idx="6">
                  <c:v>4.7353731677385396</c:v>
                </c:pt>
              </c:numCache>
            </c:numRef>
          </c:xVal>
          <c:yVal>
            <c:numRef>
              <c:f>Calculations!$C$551:$I$551</c:f>
              <c:numCache>
                <c:formatCode>#,##0.0</c:formatCode>
                <c:ptCount val="7"/>
                <c:pt idx="0">
                  <c:v>24263.61763054903</c:v>
                </c:pt>
                <c:pt idx="1">
                  <c:v>8561.4999271486486</c:v>
                </c:pt>
                <c:pt idx="2">
                  <c:v>2877.1039503782708</c:v>
                </c:pt>
                <c:pt idx="3">
                  <c:v>231.48774538701801</c:v>
                </c:pt>
                <c:pt idx="4">
                  <c:v>21.95397537284984</c:v>
                </c:pt>
                <c:pt idx="5">
                  <c:v>4.7968435414878199</c:v>
                </c:pt>
                <c:pt idx="6">
                  <c:v>1</c:v>
                </c:pt>
              </c:numCache>
            </c:numRef>
          </c:yVal>
          <c:smooth val="0"/>
        </c:ser>
        <c:ser>
          <c:idx val="11"/>
          <c:order val="11"/>
          <c:tx>
            <c:strRef>
              <c:f>Calculations!$B$552</c:f>
              <c:strCache>
                <c:ptCount val="1"/>
                <c:pt idx="0">
                  <c:v>300</c:v>
                </c:pt>
              </c:strCache>
            </c:strRef>
          </c:tx>
          <c:spPr>
            <a:ln w="1905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Calculations!$C$558:$J$558</c:f>
              <c:numCache>
                <c:formatCode>0.0</c:formatCode>
                <c:ptCount val="8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2.18188720114459</c:v>
                </c:pt>
                <c:pt idx="4">
                  <c:v>3.2866548386940648</c:v>
                </c:pt>
                <c:pt idx="5">
                  <c:v>4</c:v>
                </c:pt>
                <c:pt idx="6">
                  <c:v>4.7353731677385396</c:v>
                </c:pt>
                <c:pt idx="7">
                  <c:v>6.1361297105839148</c:v>
                </c:pt>
              </c:numCache>
            </c:numRef>
          </c:xVal>
          <c:yVal>
            <c:numRef>
              <c:f>Calculations!$C$552:$J$552</c:f>
              <c:numCache>
                <c:formatCode>#,##0.0</c:formatCode>
                <c:ptCount val="8"/>
                <c:pt idx="0">
                  <c:v>480901.47818440967</c:v>
                </c:pt>
                <c:pt idx="1">
                  <c:v>169687.72064960809</c:v>
                </c:pt>
                <c:pt idx="2">
                  <c:v>57023.794377846498</c:v>
                </c:pt>
                <c:pt idx="3">
                  <c:v>4588.0544539258144</c:v>
                </c:pt>
                <c:pt idx="4">
                  <c:v>435.12469449464959</c:v>
                </c:pt>
                <c:pt idx="5">
                  <c:v>95.072762225549255</c:v>
                </c:pt>
                <c:pt idx="6">
                  <c:v>19.819858914151911</c:v>
                </c:pt>
                <c:pt idx="7">
                  <c:v>1</c:v>
                </c:pt>
              </c:numCache>
            </c:numRef>
          </c:yVal>
          <c:smooth val="0"/>
        </c:ser>
        <c:ser>
          <c:idx val="12"/>
          <c:order val="12"/>
          <c:tx>
            <c:strRef>
              <c:f>Calculations!$B$553</c:f>
              <c:strCache>
                <c:ptCount val="1"/>
                <c:pt idx="0">
                  <c:v>500</c:v>
                </c:pt>
              </c:strCache>
            </c:strRef>
          </c:tx>
          <c:spPr>
            <a:ln w="1905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Calculations!$C$558:$K$558</c:f>
              <c:numCache>
                <c:formatCode>0.0</c:formatCode>
                <c:ptCount val="9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2.18188720114459</c:v>
                </c:pt>
                <c:pt idx="4">
                  <c:v>3.2866548386940648</c:v>
                </c:pt>
                <c:pt idx="5">
                  <c:v>4</c:v>
                </c:pt>
                <c:pt idx="6">
                  <c:v>4.7353731677385396</c:v>
                </c:pt>
                <c:pt idx="7">
                  <c:v>6.1361297105839148</c:v>
                </c:pt>
                <c:pt idx="8">
                  <c:v>7.2844390843055677</c:v>
                </c:pt>
              </c:numCache>
            </c:numRef>
          </c:xVal>
          <c:yVal>
            <c:numRef>
              <c:f>Calculations!$C$553:$K$553</c:f>
              <c:numCache>
                <c:formatCode>#,##0.0</c:formatCode>
                <c:ptCount val="9"/>
                <c:pt idx="0">
                  <c:v>5564044.4659418697</c:v>
                </c:pt>
                <c:pt idx="1">
                  <c:v>1963291.9960721999</c:v>
                </c:pt>
                <c:pt idx="2">
                  <c:v>659767.00411263027</c:v>
                </c:pt>
                <c:pt idx="3">
                  <c:v>53083.927065860873</c:v>
                </c:pt>
                <c:pt idx="4">
                  <c:v>5034.4057114110301</c:v>
                </c:pt>
                <c:pt idx="5">
                  <c:v>1099.994698539947</c:v>
                </c:pt>
                <c:pt idx="6">
                  <c:v>229.31635960733601</c:v>
                </c:pt>
                <c:pt idx="7">
                  <c:v>11.57002986754855</c:v>
                </c:pt>
                <c:pt idx="8">
                  <c:v>1</c:v>
                </c:pt>
              </c:numCache>
            </c:numRef>
          </c:yVal>
          <c:smooth val="0"/>
        </c:ser>
        <c:ser>
          <c:idx val="13"/>
          <c:order val="13"/>
          <c:tx>
            <c:strRef>
              <c:f>Calculations!$B$554</c:f>
              <c:strCache>
                <c:ptCount val="1"/>
                <c:pt idx="0">
                  <c:v>750</c:v>
                </c:pt>
              </c:strCache>
            </c:strRef>
          </c:tx>
          <c:spPr>
            <a:ln w="1905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Calculations!$C$558:$L$558</c:f>
              <c:numCache>
                <c:formatCode>0.0</c:formatCode>
                <c:ptCount val="10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2.18188720114459</c:v>
                </c:pt>
                <c:pt idx="4">
                  <c:v>3.2866548386940648</c:v>
                </c:pt>
                <c:pt idx="5">
                  <c:v>4</c:v>
                </c:pt>
                <c:pt idx="6">
                  <c:v>4.7353731677385396</c:v>
                </c:pt>
                <c:pt idx="7">
                  <c:v>6.1361297105839148</c:v>
                </c:pt>
                <c:pt idx="8">
                  <c:v>7.2844390843055677</c:v>
                </c:pt>
                <c:pt idx="9">
                  <c:v>8.2659772682554777</c:v>
                </c:pt>
              </c:numCache>
            </c:numRef>
          </c:xVal>
          <c:yVal>
            <c:numRef>
              <c:f>Calculations!$C$554:$L$554</c:f>
              <c:numCache>
                <c:formatCode>#,##0.0</c:formatCode>
                <c:ptCount val="10"/>
                <c:pt idx="0">
                  <c:v>45112297.997864798</c:v>
                </c:pt>
                <c:pt idx="1">
                  <c:v>15918027.637228699</c:v>
                </c:pt>
                <c:pt idx="2">
                  <c:v>5349275.3123872103</c:v>
                </c:pt>
                <c:pt idx="3">
                  <c:v>430395.18309936038</c:v>
                </c:pt>
                <c:pt idx="4">
                  <c:v>40818.079741366942</c:v>
                </c:pt>
                <c:pt idx="5">
                  <c:v>8918.5643537457636</c:v>
                </c:pt>
                <c:pt idx="6">
                  <c:v>1859.25687936437</c:v>
                </c:pt>
                <c:pt idx="7">
                  <c:v>93.807775696970651</c:v>
                </c:pt>
                <c:pt idx="8">
                  <c:v>8.1078248518684806</c:v>
                </c:pt>
                <c:pt idx="9">
                  <c:v>1</c:v>
                </c:pt>
              </c:numCache>
            </c:numRef>
          </c:yVal>
          <c:smooth val="0"/>
        </c:ser>
        <c:ser>
          <c:idx val="14"/>
          <c:order val="14"/>
          <c:tx>
            <c:strRef>
              <c:f>Calculations!$B$555</c:f>
              <c:strCache>
                <c:ptCount val="1"/>
                <c:pt idx="0">
                  <c:v>1,000</c:v>
                </c:pt>
              </c:strCache>
            </c:strRef>
          </c:tx>
          <c:spPr>
            <a:ln w="1905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Calculations!$C$558:$M$558</c:f>
              <c:numCache>
                <c:formatCode>0.0</c:formatCode>
                <c:ptCount val="11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2.18188720114459</c:v>
                </c:pt>
                <c:pt idx="4">
                  <c:v>3.2866548386940648</c:v>
                </c:pt>
                <c:pt idx="5">
                  <c:v>4</c:v>
                </c:pt>
                <c:pt idx="6">
                  <c:v>4.7353731677385396</c:v>
                </c:pt>
                <c:pt idx="7">
                  <c:v>6.1361297105839148</c:v>
                </c:pt>
                <c:pt idx="8">
                  <c:v>7.2844390843055677</c:v>
                </c:pt>
                <c:pt idx="9">
                  <c:v>8.2659772682554777</c:v>
                </c:pt>
                <c:pt idx="10">
                  <c:v>9</c:v>
                </c:pt>
              </c:numCache>
            </c:numRef>
          </c:xVal>
          <c:yVal>
            <c:numRef>
              <c:f>Calculations!$C$555:$M$555</c:f>
              <c:numCache>
                <c:formatCode>#,##0.0</c:formatCode>
                <c:ptCount val="11"/>
                <c:pt idx="0">
                  <c:v>215774440.91526699</c:v>
                </c:pt>
                <c:pt idx="1">
                  <c:v>76136744.664600402</c:v>
                </c:pt>
                <c:pt idx="2">
                  <c:v>25585858.8690565</c:v>
                </c:pt>
                <c:pt idx="3">
                  <c:v>2058602.2908938101</c:v>
                </c:pt>
                <c:pt idx="4">
                  <c:v>195234.97419362469</c:v>
                </c:pt>
                <c:pt idx="5">
                  <c:v>42657.951880159271</c:v>
                </c:pt>
                <c:pt idx="6">
                  <c:v>8892.9212535725601</c:v>
                </c:pt>
                <c:pt idx="7">
                  <c:v>448.68741458208791</c:v>
                </c:pt>
                <c:pt idx="8">
                  <c:v>38.780143155944593</c:v>
                </c:pt>
                <c:pt idx="9">
                  <c:v>4.7830514181627377</c:v>
                </c:pt>
                <c:pt idx="10">
                  <c:v>1</c:v>
                </c:pt>
              </c:numCache>
            </c:numRef>
          </c:yVal>
          <c:smooth val="0"/>
        </c:ser>
        <c:ser>
          <c:idx val="15"/>
          <c:order val="15"/>
          <c:tx>
            <c:strRef>
              <c:f>Calculations!$B$556</c:f>
              <c:strCache>
                <c:ptCount val="1"/>
                <c:pt idx="0">
                  <c:v>1,500</c:v>
                </c:pt>
              </c:strCache>
            </c:strRef>
          </c:tx>
          <c:spPr>
            <a:ln w="1905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Calculations!$C$558:$N$558</c:f>
              <c:numCache>
                <c:formatCode>0.0</c:formatCode>
                <c:ptCount val="12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2.18188720114459</c:v>
                </c:pt>
                <c:pt idx="4">
                  <c:v>3.2866548386940648</c:v>
                </c:pt>
                <c:pt idx="5">
                  <c:v>4</c:v>
                </c:pt>
                <c:pt idx="6">
                  <c:v>4.7353731677385396</c:v>
                </c:pt>
                <c:pt idx="7">
                  <c:v>6.1361297105839148</c:v>
                </c:pt>
                <c:pt idx="8">
                  <c:v>7.2844390843055677</c:v>
                </c:pt>
                <c:pt idx="9">
                  <c:v>8.2659772682554777</c:v>
                </c:pt>
                <c:pt idx="10">
                  <c:v>9</c:v>
                </c:pt>
                <c:pt idx="11">
                  <c:v>10.0875556858499</c:v>
                </c:pt>
              </c:numCache>
            </c:numRef>
          </c:xVal>
          <c:yVal>
            <c:numRef>
              <c:f>Calculations!$C$556:$N$556</c:f>
              <c:numCache>
                <c:formatCode>#,##0.0</c:formatCode>
                <c:ptCount val="12"/>
                <c:pt idx="0">
                  <c:v>2193191555.7888298</c:v>
                </c:pt>
                <c:pt idx="1">
                  <c:v>773875092.78369498</c:v>
                </c:pt>
                <c:pt idx="2">
                  <c:v>260061800.55985099</c:v>
                </c:pt>
                <c:pt idx="3">
                  <c:v>20924207.436082799</c:v>
                </c:pt>
                <c:pt idx="4">
                  <c:v>1984422.69149132</c:v>
                </c:pt>
                <c:pt idx="5">
                  <c:v>433587.31207442243</c:v>
                </c:pt>
                <c:pt idx="6">
                  <c:v>90390.130160455199</c:v>
                </c:pt>
                <c:pt idx="7">
                  <c:v>4560.5839351315544</c:v>
                </c:pt>
                <c:pt idx="8">
                  <c:v>394.1721834204605</c:v>
                </c:pt>
                <c:pt idx="9">
                  <c:v>48.616267694734582</c:v>
                </c:pt>
                <c:pt idx="10">
                  <c:v>10.16427870921971</c:v>
                </c:pt>
                <c:pt idx="11">
                  <c:v>1</c:v>
                </c:pt>
              </c:numCache>
            </c:numRef>
          </c:yVal>
          <c:smooth val="0"/>
        </c:ser>
        <c:ser>
          <c:idx val="21"/>
          <c:order val="16"/>
          <c:tx>
            <c:strRef>
              <c:f>Calculations!$H$11</c:f>
              <c:strCache>
                <c:ptCount val="1"/>
                <c:pt idx="0">
                  <c:v>T1300455</c:v>
                </c:pt>
              </c:strCache>
            </c:strRef>
          </c:tx>
          <c:spPr>
            <a:ln w="38100" cap="rnd" cmpd="sng">
              <a:solidFill>
                <a:srgbClr val="6600FF"/>
              </a:solidFill>
              <a:round/>
            </a:ln>
            <a:effectLst/>
          </c:spPr>
          <c:marker>
            <c:symbol val="none"/>
          </c:marker>
          <c:xVal>
            <c:numRef>
              <c:f>Calculations!$B$369:$B$539</c:f>
              <c:numCache>
                <c:formatCode>0.0</c:formatCode>
                <c:ptCount val="171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1.383190649627178</c:v>
                </c:pt>
                <c:pt idx="4">
                  <c:v>1.6926790496174191</c:v>
                </c:pt>
                <c:pt idx="5">
                  <c:v>1.954236267845977</c:v>
                </c:pt>
                <c:pt idx="6">
                  <c:v>2.18188720114459</c:v>
                </c:pt>
                <c:pt idx="7">
                  <c:v>2.3841461255836771</c:v>
                </c:pt>
                <c:pt idx="8">
                  <c:v>2.566596215813751</c:v>
                </c:pt>
                <c:pt idx="9">
                  <c:v>2.733111615703391</c:v>
                </c:pt>
                <c:pt idx="10">
                  <c:v>2.886499075633532</c:v>
                </c:pt>
                <c:pt idx="11">
                  <c:v>3.0288622909836378</c:v>
                </c:pt>
                <c:pt idx="12">
                  <c:v>3.161821869240915</c:v>
                </c:pt>
                <c:pt idx="13">
                  <c:v>3.2866548386940648</c:v>
                </c:pt>
                <c:pt idx="14">
                  <c:v>3.404386777264452</c:v>
                </c:pt>
                <c:pt idx="15">
                  <c:v>3.515854741472078</c:v>
                </c:pt>
                <c:pt idx="16">
                  <c:v>3.621751498588996</c:v>
                </c:pt>
                <c:pt idx="17">
                  <c:v>3.7226573909044949</c:v>
                </c:pt>
                <c:pt idx="18">
                  <c:v>3.8190637856997101</c:v>
                </c:pt>
                <c:pt idx="19">
                  <c:v>3.911390658916718</c:v>
                </c:pt>
                <c:pt idx="20">
                  <c:v>4</c:v>
                </c:pt>
                <c:pt idx="21">
                  <c:v>4.0852061826748303</c:v>
                </c:pt>
                <c:pt idx="22">
                  <c:v>4.1672840950175054</c:v>
                </c:pt>
                <c:pt idx="23">
                  <c:v>4.2464755892380399</c:v>
                </c:pt>
                <c:pt idx="24">
                  <c:v>4.3229946539161368</c:v>
                </c:pt>
                <c:pt idx="25">
                  <c:v>4.3970316026534446</c:v>
                </c:pt>
                <c:pt idx="26">
                  <c:v>4.4687564967622668</c:v>
                </c:pt>
                <c:pt idx="27">
                  <c:v>4.538321965190133</c:v>
                </c:pt>
                <c:pt idx="28">
                  <c:v>4.6058655455241331</c:v>
                </c:pt>
                <c:pt idx="29">
                  <c:v>4.6715116410851936</c:v>
                </c:pt>
                <c:pt idx="30">
                  <c:v>4.7353731677385396</c:v>
                </c:pt>
                <c:pt idx="31">
                  <c:v>4.7975529480095389</c:v>
                </c:pt>
                <c:pt idx="32">
                  <c:v>4.8581448979431476</c:v>
                </c:pt>
                <c:pt idx="33">
                  <c:v>4.9172350428464497</c:v>
                </c:pt>
                <c:pt idx="34">
                  <c:v>4.9749023908775056</c:v>
                </c:pt>
                <c:pt idx="35">
                  <c:v>5.031219687854418</c:v>
                </c:pt>
                <c:pt idx="36">
                  <c:v>5.0862540722749419</c:v>
                </c:pt>
                <c:pt idx="37">
                  <c:v>5.1400676460699044</c:v>
                </c:pt>
                <c:pt idx="38">
                  <c:v>5.1927179738554647</c:v>
                </c:pt>
                <c:pt idx="39">
                  <c:v>5.2442585212382777</c:v>
                </c:pt>
                <c:pt idx="40">
                  <c:v>5.2947390409453776</c:v>
                </c:pt>
                <c:pt idx="41">
                  <c:v>5.3442059141061877</c:v>
                </c:pt>
                <c:pt idx="42">
                  <c:v>5.3927024528344996</c:v>
                </c:pt>
                <c:pt idx="43">
                  <c:v>5.4402691692934804</c:v>
                </c:pt>
                <c:pt idx="44">
                  <c:v>5.4869440156302911</c:v>
                </c:pt>
                <c:pt idx="45">
                  <c:v>5.532762598508711</c:v>
                </c:pt>
                <c:pt idx="46">
                  <c:v>5.5777583714203427</c:v>
                </c:pt>
                <c:pt idx="47">
                  <c:v>5.6219628074978596</c:v>
                </c:pt>
                <c:pt idx="48">
                  <c:v>5.6654055551702873</c:v>
                </c:pt>
                <c:pt idx="49">
                  <c:v>5.7081145786777299</c:v>
                </c:pt>
                <c:pt idx="50">
                  <c:v>5.7501162851900496</c:v>
                </c:pt>
                <c:pt idx="51">
                  <c:v>5.7914356400430886</c:v>
                </c:pt>
                <c:pt idx="52">
                  <c:v>5.8320962714093776</c:v>
                </c:pt>
                <c:pt idx="53">
                  <c:v>5.8721205655517643</c:v>
                </c:pt>
                <c:pt idx="54">
                  <c:v>5.9115297536653602</c:v>
                </c:pt>
                <c:pt idx="55">
                  <c:v>5.95034399118921</c:v>
                </c:pt>
                <c:pt idx="56">
                  <c:v>5.988582430362726</c:v>
                </c:pt>
                <c:pt idx="57">
                  <c:v>6.0262632867102024</c:v>
                </c:pt>
                <c:pt idx="58">
                  <c:v>6.0634039000567874</c:v>
                </c:pt>
                <c:pt idx="59">
                  <c:v>6.1000207906104373</c:v>
                </c:pt>
                <c:pt idx="60">
                  <c:v>6.1361297105839148</c:v>
                </c:pt>
                <c:pt idx="61">
                  <c:v>6.1717456917784661</c:v>
                </c:pt>
                <c:pt idx="62">
                  <c:v>6.20688308950478</c:v>
                </c:pt>
                <c:pt idx="63">
                  <c:v>6.2415556231764997</c:v>
                </c:pt>
                <c:pt idx="64">
                  <c:v>6.2757764138762271</c:v>
                </c:pt>
                <c:pt idx="65">
                  <c:v>6.3095580191625258</c:v>
                </c:pt>
                <c:pt idx="66">
                  <c:v>6.3429124653592366</c:v>
                </c:pt>
                <c:pt idx="67">
                  <c:v>6.3758512775437346</c:v>
                </c:pt>
                <c:pt idx="68">
                  <c:v>6.4083855074294256</c:v>
                </c:pt>
                <c:pt idx="69">
                  <c:v>6.4405257593185308</c:v>
                </c:pt>
                <c:pt idx="70">
                  <c:v>6.47228221428424</c:v>
                </c:pt>
                <c:pt idx="71">
                  <c:v>6.5036646527260986</c:v>
                </c:pt>
                <c:pt idx="72">
                  <c:v>6.5346824754290864</c:v>
                </c:pt>
                <c:pt idx="73">
                  <c:v>6.5653447232445661</c:v>
                </c:pt>
                <c:pt idx="74">
                  <c:v>6.5956600955006897</c:v>
                </c:pt>
                <c:pt idx="75">
                  <c:v>6.625636967239946</c:v>
                </c:pt>
                <c:pt idx="76">
                  <c:v>6.6552834053731704</c:v>
                </c:pt>
                <c:pt idx="77">
                  <c:v>6.6846071838306296</c:v>
                </c:pt>
                <c:pt idx="78">
                  <c:v>6.7136157977853861</c:v>
                </c:pt>
                <c:pt idx="79">
                  <c:v>6.7423164770157546</c:v>
                </c:pt>
                <c:pt idx="80">
                  <c:v>6.77071619846968</c:v>
                </c:pt>
                <c:pt idx="81">
                  <c:v>6.7988216980874077</c:v>
                </c:pt>
                <c:pt idx="82">
                  <c:v>6.8266394819352554</c:v>
                </c:pt>
                <c:pt idx="83">
                  <c:v>6.8541758366977836</c:v>
                </c:pt>
                <c:pt idx="84">
                  <c:v>6.8814368395730856</c:v>
                </c:pt>
                <c:pt idx="85">
                  <c:v>6.9084283676110214</c:v>
                </c:pt>
                <c:pt idx="86">
                  <c:v>6.935156106532733</c:v>
                </c:pt>
                <c:pt idx="87">
                  <c:v>6.9616255590650349</c:v>
                </c:pt>
                <c:pt idx="88">
                  <c:v>6.9878420528219882</c:v>
                </c:pt>
                <c:pt idx="89">
                  <c:v>7.013810747762907</c:v>
                </c:pt>
                <c:pt idx="90">
                  <c:v>7.0395366432540767</c:v>
                </c:pt>
                <c:pt idx="91">
                  <c:v>7.0650245847590947</c:v>
                </c:pt>
                <c:pt idx="92">
                  <c:v>7.0902792701815569</c:v>
                </c:pt>
                <c:pt idx="93">
                  <c:v>7.115305255881335</c:v>
                </c:pt>
                <c:pt idx="94">
                  <c:v>7.1401069623846496</c:v>
                </c:pt>
                <c:pt idx="95">
                  <c:v>7.1646886798065754</c:v>
                </c:pt>
                <c:pt idx="96">
                  <c:v>7.1890545730033697</c:v>
                </c:pt>
                <c:pt idx="97">
                  <c:v>7.213208686470308</c:v>
                </c:pt>
                <c:pt idx="98">
                  <c:v>7.2371549490007698</c:v>
                </c:pt>
                <c:pt idx="99">
                  <c:v>7.2608971781198166</c:v>
                </c:pt>
                <c:pt idx="100">
                  <c:v>7.2844390843055677</c:v>
                </c:pt>
                <c:pt idx="101">
                  <c:v>7.5095876699721238</c:v>
                </c:pt>
                <c:pt idx="102">
                  <c:v>7.7181243700081898</c:v>
                </c:pt>
                <c:pt idx="103">
                  <c:v>7.9124815519797744</c:v>
                </c:pt>
                <c:pt idx="104">
                  <c:v>8.0945828572929699</c:v>
                </c:pt>
                <c:pt idx="105">
                  <c:v>8.2659772682554777</c:v>
                </c:pt>
                <c:pt idx="106">
                  <c:v>8.4279314725728618</c:v>
                </c:pt>
                <c:pt idx="107">
                  <c:v>8.5814952423330801</c:v>
                </c:pt>
                <c:pt idx="108">
                  <c:v>8.7275488045783582</c:v>
                </c:pt>
                <c:pt idx="109">
                  <c:v>8.8668378694944092</c:v>
                </c:pt>
                <c:pt idx="110">
                  <c:v>9</c:v>
                </c:pt>
                <c:pt idx="111">
                  <c:v>9.1275847808147006</c:v>
                </c:pt>
                <c:pt idx="112">
                  <c:v>9.2500694653339579</c:v>
                </c:pt>
                <c:pt idx="113">
                  <c:v>9.3678712699452706</c:v>
                </c:pt>
                <c:pt idx="114">
                  <c:v>9.4813571460113977</c:v>
                </c:pt>
                <c:pt idx="115">
                  <c:v>9.5908516286695598</c:v>
                </c:pt>
                <c:pt idx="116">
                  <c:v>9.6966432013759398</c:v>
                </c:pt>
                <c:pt idx="117">
                  <c:v>9.798989502180147</c:v>
                </c:pt>
                <c:pt idx="118">
                  <c:v>9.8981216168806103</c:v>
                </c:pt>
                <c:pt idx="119">
                  <c:v>9.9942476455551486</c:v>
                </c:pt>
                <c:pt idx="120">
                  <c:v>10.0875556858499</c:v>
                </c:pt>
                <c:pt idx="121">
                  <c:v>10.17821634435013</c:v>
                </c:pt>
                <c:pt idx="122">
                  <c:v>10.266384863255</c:v>
                </c:pt>
                <c:pt idx="123">
                  <c:v>10.352202931274279</c:v>
                </c:pt>
                <c:pt idx="124">
                  <c:v>10.435800233634049</c:v>
                </c:pt>
                <c:pt idx="125">
                  <c:v>10.517295785227009</c:v>
                </c:pt>
                <c:pt idx="126">
                  <c:v>10.596799082481549</c:v>
                </c:pt>
                <c:pt idx="127">
                  <c:v>10.67441110287594</c:v>
                </c:pt>
                <c:pt idx="128">
                  <c:v>10.750225175761139</c:v>
                </c:pt>
                <c:pt idx="129">
                  <c:v>10.824327743963311</c:v>
                </c:pt>
                <c:pt idx="130">
                  <c:v>10.896799032273339</c:v>
                </c:pt>
                <c:pt idx="131">
                  <c:v>10.967713636217701</c:v>
                </c:pt>
                <c:pt idx="132">
                  <c:v>11.037141042302339</c:v>
                </c:pt>
                <c:pt idx="133">
                  <c:v>11.1051460891247</c:v>
                </c:pt>
                <c:pt idx="134">
                  <c:v>11.171789377274701</c:v>
                </c:pt>
                <c:pt idx="135">
                  <c:v>11.23712763473144</c:v>
                </c:pt>
                <c:pt idx="136">
                  <c:v>11.301214043455531</c:v>
                </c:pt>
                <c:pt idx="137">
                  <c:v>11.36409853204133</c:v>
                </c:pt>
                <c:pt idx="138">
                  <c:v>11.42582803859352</c:v>
                </c:pt>
                <c:pt idx="139">
                  <c:v>11.48644674740682</c:v>
                </c:pt>
                <c:pt idx="140">
                  <c:v>11.54599630253413</c:v>
                </c:pt>
                <c:pt idx="141">
                  <c:v>11.604516000911</c:v>
                </c:pt>
                <c:pt idx="142">
                  <c:v>11.66204296735102</c:v>
                </c:pt>
                <c:pt idx="143">
                  <c:v>11.71861231342538</c:v>
                </c:pt>
                <c:pt idx="144">
                  <c:v>11.77425728198333</c:v>
                </c:pt>
                <c:pt idx="145">
                  <c:v>11.829009378849729</c:v>
                </c:pt>
                <c:pt idx="146">
                  <c:v>11.88289849304717</c:v>
                </c:pt>
                <c:pt idx="147">
                  <c:v>11.935953006727219</c:v>
                </c:pt>
                <c:pt idx="148">
                  <c:v>11.9881998958547</c:v>
                </c:pt>
                <c:pt idx="149">
                  <c:v>12.03966482256676</c:v>
                </c:pt>
                <c:pt idx="150">
                  <c:v>12.090372220023241</c:v>
                </c:pt>
                <c:pt idx="151">
                  <c:v>12.140345370472041</c:v>
                </c:pt>
                <c:pt idx="152">
                  <c:v>12.189606477173321</c:v>
                </c:pt>
                <c:pt idx="153">
                  <c:v>12.238176730755701</c:v>
                </c:pt>
                <c:pt idx="154">
                  <c:v>12.286076370516041</c:v>
                </c:pt>
                <c:pt idx="155">
                  <c:v>12.333324741120281</c:v>
                </c:pt>
                <c:pt idx="156">
                  <c:v>12.379940345115021</c:v>
                </c:pt>
                <c:pt idx="157">
                  <c:v>12.425940891617429</c:v>
                </c:pt>
                <c:pt idx="158">
                  <c:v>12.47134334151394</c:v>
                </c:pt>
                <c:pt idx="159">
                  <c:v>12.51616394946508</c:v>
                </c:pt>
                <c:pt idx="160">
                  <c:v>12.5604183029848</c:v>
                </c:pt>
                <c:pt idx="161">
                  <c:v>12.60412135883629</c:v>
                </c:pt>
                <c:pt idx="162">
                  <c:v>12.64728747696366</c:v>
                </c:pt>
                <c:pt idx="163">
                  <c:v>12.689930452157521</c:v>
                </c:pt>
                <c:pt idx="164">
                  <c:v>12.732063543634681</c:v>
                </c:pt>
                <c:pt idx="165">
                  <c:v>12.773699502695409</c:v>
                </c:pt>
                <c:pt idx="166">
                  <c:v>12.8148505986068</c:v>
                </c:pt>
                <c:pt idx="167">
                  <c:v>12.855528642847631</c:v>
                </c:pt>
                <c:pt idx="168">
                  <c:v>12.895745011838381</c:v>
                </c:pt>
                <c:pt idx="169">
                  <c:v>12.9355106682687</c:v>
                </c:pt>
                <c:pt idx="170">
                  <c:v>12.9748361811256</c:v>
                </c:pt>
              </c:numCache>
            </c:numRef>
          </c:xVal>
          <c:yVal>
            <c:numRef>
              <c:f>Calculations!$H$13:$H$183</c:f>
              <c:numCache>
                <c:formatCode>#,##0</c:formatCode>
                <c:ptCount val="171"/>
                <c:pt idx="0">
                  <c:v>2332572</c:v>
                </c:pt>
                <c:pt idx="1">
                  <c:v>550282</c:v>
                </c:pt>
                <c:pt idx="2">
                  <c:v>83143</c:v>
                </c:pt>
                <c:pt idx="3">
                  <c:v>14658</c:v>
                </c:pt>
                <c:pt idx="4">
                  <c:v>3124</c:v>
                </c:pt>
                <c:pt idx="5">
                  <c:v>1201</c:v>
                </c:pt>
                <c:pt idx="6">
                  <c:v>961</c:v>
                </c:pt>
                <c:pt idx="7">
                  <c:v>961</c:v>
                </c:pt>
                <c:pt idx="8">
                  <c:v>721</c:v>
                </c:pt>
                <c:pt idx="9">
                  <c:v>481</c:v>
                </c:pt>
                <c:pt idx="10">
                  <c:v>240</c:v>
                </c:pt>
                <c:pt idx="11">
                  <c:v>240</c:v>
                </c:pt>
                <c:pt idx="12">
                  <c:v>240</c:v>
                </c:pt>
                <c:pt idx="13">
                  <c:v>240</c:v>
                </c:pt>
                <c:pt idx="14">
                  <c:v>240</c:v>
                </c:pt>
                <c:pt idx="15">
                  <c:v>240</c:v>
                </c:pt>
                <c:pt idx="16">
                  <c:v>240</c:v>
                </c:pt>
                <c:pt idx="17">
                  <c:v>240</c:v>
                </c:pt>
                <c:pt idx="18">
                  <c:v>240</c:v>
                </c:pt>
                <c:pt idx="19">
                  <c:v>240</c:v>
                </c:pt>
                <c:pt idx="20">
                  <c:v>240</c:v>
                </c:pt>
                <c:pt idx="21">
                  <c:v>240</c:v>
                </c:pt>
                <c:pt idx="22">
                  <c:v>240</c:v>
                </c:pt>
                <c:pt idx="23">
                  <c:v>240</c:v>
                </c:pt>
                <c:pt idx="24">
                  <c:v>240</c:v>
                </c:pt>
                <c:pt idx="25">
                  <c:v>240</c:v>
                </c:pt>
                <c:pt idx="26">
                  <c:v>240</c:v>
                </c:pt>
                <c:pt idx="27">
                  <c:v>240</c:v>
                </c:pt>
                <c:pt idx="28">
                  <c:v>240</c:v>
                </c:pt>
                <c:pt idx="29">
                  <c:v>240</c:v>
                </c:pt>
                <c:pt idx="30">
                  <c:v>240</c:v>
                </c:pt>
                <c:pt idx="31">
                  <c:v>240</c:v>
                </c:pt>
                <c:pt idx="32">
                  <c:v>240</c:v>
                </c:pt>
                <c:pt idx="33">
                  <c:v>240</c:v>
                </c:pt>
                <c:pt idx="34">
                  <c:v>240</c:v>
                </c:pt>
                <c:pt idx="35">
                  <c:v>240</c:v>
                </c:pt>
                <c:pt idx="36">
                  <c:v>240</c:v>
                </c:pt>
                <c:pt idx="37">
                  <c:v>240</c:v>
                </c:pt>
                <c:pt idx="38">
                  <c:v>240</c:v>
                </c:pt>
                <c:pt idx="39">
                  <c:v>240</c:v>
                </c:pt>
                <c:pt idx="40">
                  <c:v>240</c:v>
                </c:pt>
                <c:pt idx="41">
                  <c:v>240</c:v>
                </c:pt>
                <c:pt idx="42">
                  <c:v>240</c:v>
                </c:pt>
                <c:pt idx="43">
                  <c:v>240</c:v>
                </c:pt>
                <c:pt idx="44">
                  <c:v>240</c:v>
                </c:pt>
                <c:pt idx="45">
                  <c:v>240</c:v>
                </c:pt>
                <c:pt idx="46">
                  <c:v>240</c:v>
                </c:pt>
                <c:pt idx="47">
                  <c:v>240</c:v>
                </c:pt>
                <c:pt idx="48">
                  <c:v>240</c:v>
                </c:pt>
                <c:pt idx="49">
                  <c:v>240</c:v>
                </c:pt>
                <c:pt idx="50">
                  <c:v>240</c:v>
                </c:pt>
                <c:pt idx="51">
                  <c:v>240</c:v>
                </c:pt>
                <c:pt idx="52">
                  <c:v>240</c:v>
                </c:pt>
                <c:pt idx="53">
                  <c:v>240</c:v>
                </c:pt>
                <c:pt idx="54">
                  <c:v>240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</c:numCache>
            </c:numRef>
          </c:yVal>
          <c:smooth val="0"/>
        </c:ser>
        <c:ser>
          <c:idx val="22"/>
          <c:order val="17"/>
          <c:tx>
            <c:strRef>
              <c:f>Calculations!$I$11</c:f>
              <c:strCache>
                <c:ptCount val="1"/>
                <c:pt idx="0">
                  <c:v>T1300456</c:v>
                </c:pt>
              </c:strCache>
            </c:strRef>
          </c:tx>
          <c:spPr>
            <a:ln w="38100" cap="rnd" cmpd="sng">
              <a:solidFill>
                <a:srgbClr val="9966FF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Calculations!$B$369:$B$539</c:f>
              <c:numCache>
                <c:formatCode>0.0</c:formatCode>
                <c:ptCount val="171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1.383190649627178</c:v>
                </c:pt>
                <c:pt idx="4">
                  <c:v>1.6926790496174191</c:v>
                </c:pt>
                <c:pt idx="5">
                  <c:v>1.954236267845977</c:v>
                </c:pt>
                <c:pt idx="6">
                  <c:v>2.18188720114459</c:v>
                </c:pt>
                <c:pt idx="7">
                  <c:v>2.3841461255836771</c:v>
                </c:pt>
                <c:pt idx="8">
                  <c:v>2.566596215813751</c:v>
                </c:pt>
                <c:pt idx="9">
                  <c:v>2.733111615703391</c:v>
                </c:pt>
                <c:pt idx="10">
                  <c:v>2.886499075633532</c:v>
                </c:pt>
                <c:pt idx="11">
                  <c:v>3.0288622909836378</c:v>
                </c:pt>
                <c:pt idx="12">
                  <c:v>3.161821869240915</c:v>
                </c:pt>
                <c:pt idx="13">
                  <c:v>3.2866548386940648</c:v>
                </c:pt>
                <c:pt idx="14">
                  <c:v>3.404386777264452</c:v>
                </c:pt>
                <c:pt idx="15">
                  <c:v>3.515854741472078</c:v>
                </c:pt>
                <c:pt idx="16">
                  <c:v>3.621751498588996</c:v>
                </c:pt>
                <c:pt idx="17">
                  <c:v>3.7226573909044949</c:v>
                </c:pt>
                <c:pt idx="18">
                  <c:v>3.8190637856997101</c:v>
                </c:pt>
                <c:pt idx="19">
                  <c:v>3.911390658916718</c:v>
                </c:pt>
                <c:pt idx="20">
                  <c:v>4</c:v>
                </c:pt>
                <c:pt idx="21">
                  <c:v>4.0852061826748303</c:v>
                </c:pt>
                <c:pt idx="22">
                  <c:v>4.1672840950175054</c:v>
                </c:pt>
                <c:pt idx="23">
                  <c:v>4.2464755892380399</c:v>
                </c:pt>
                <c:pt idx="24">
                  <c:v>4.3229946539161368</c:v>
                </c:pt>
                <c:pt idx="25">
                  <c:v>4.3970316026534446</c:v>
                </c:pt>
                <c:pt idx="26">
                  <c:v>4.4687564967622668</c:v>
                </c:pt>
                <c:pt idx="27">
                  <c:v>4.538321965190133</c:v>
                </c:pt>
                <c:pt idx="28">
                  <c:v>4.6058655455241331</c:v>
                </c:pt>
                <c:pt idx="29">
                  <c:v>4.6715116410851936</c:v>
                </c:pt>
                <c:pt idx="30">
                  <c:v>4.7353731677385396</c:v>
                </c:pt>
                <c:pt idx="31">
                  <c:v>4.7975529480095389</c:v>
                </c:pt>
                <c:pt idx="32">
                  <c:v>4.8581448979431476</c:v>
                </c:pt>
                <c:pt idx="33">
                  <c:v>4.9172350428464497</c:v>
                </c:pt>
                <c:pt idx="34">
                  <c:v>4.9749023908775056</c:v>
                </c:pt>
                <c:pt idx="35">
                  <c:v>5.031219687854418</c:v>
                </c:pt>
                <c:pt idx="36">
                  <c:v>5.0862540722749419</c:v>
                </c:pt>
                <c:pt idx="37">
                  <c:v>5.1400676460699044</c:v>
                </c:pt>
                <c:pt idx="38">
                  <c:v>5.1927179738554647</c:v>
                </c:pt>
                <c:pt idx="39">
                  <c:v>5.2442585212382777</c:v>
                </c:pt>
                <c:pt idx="40">
                  <c:v>5.2947390409453776</c:v>
                </c:pt>
                <c:pt idx="41">
                  <c:v>5.3442059141061877</c:v>
                </c:pt>
                <c:pt idx="42">
                  <c:v>5.3927024528344996</c:v>
                </c:pt>
                <c:pt idx="43">
                  <c:v>5.4402691692934804</c:v>
                </c:pt>
                <c:pt idx="44">
                  <c:v>5.4869440156302911</c:v>
                </c:pt>
                <c:pt idx="45">
                  <c:v>5.532762598508711</c:v>
                </c:pt>
                <c:pt idx="46">
                  <c:v>5.5777583714203427</c:v>
                </c:pt>
                <c:pt idx="47">
                  <c:v>5.6219628074978596</c:v>
                </c:pt>
                <c:pt idx="48">
                  <c:v>5.6654055551702873</c:v>
                </c:pt>
                <c:pt idx="49">
                  <c:v>5.7081145786777299</c:v>
                </c:pt>
                <c:pt idx="50">
                  <c:v>5.7501162851900496</c:v>
                </c:pt>
                <c:pt idx="51">
                  <c:v>5.7914356400430886</c:v>
                </c:pt>
                <c:pt idx="52">
                  <c:v>5.8320962714093776</c:v>
                </c:pt>
                <c:pt idx="53">
                  <c:v>5.8721205655517643</c:v>
                </c:pt>
                <c:pt idx="54">
                  <c:v>5.9115297536653602</c:v>
                </c:pt>
                <c:pt idx="55">
                  <c:v>5.95034399118921</c:v>
                </c:pt>
                <c:pt idx="56">
                  <c:v>5.988582430362726</c:v>
                </c:pt>
                <c:pt idx="57">
                  <c:v>6.0262632867102024</c:v>
                </c:pt>
                <c:pt idx="58">
                  <c:v>6.0634039000567874</c:v>
                </c:pt>
                <c:pt idx="59">
                  <c:v>6.1000207906104373</c:v>
                </c:pt>
                <c:pt idx="60">
                  <c:v>6.1361297105839148</c:v>
                </c:pt>
                <c:pt idx="61">
                  <c:v>6.1717456917784661</c:v>
                </c:pt>
                <c:pt idx="62">
                  <c:v>6.20688308950478</c:v>
                </c:pt>
                <c:pt idx="63">
                  <c:v>6.2415556231764997</c:v>
                </c:pt>
                <c:pt idx="64">
                  <c:v>6.2757764138762271</c:v>
                </c:pt>
                <c:pt idx="65">
                  <c:v>6.3095580191625258</c:v>
                </c:pt>
                <c:pt idx="66">
                  <c:v>6.3429124653592366</c:v>
                </c:pt>
                <c:pt idx="67">
                  <c:v>6.3758512775437346</c:v>
                </c:pt>
                <c:pt idx="68">
                  <c:v>6.4083855074294256</c:v>
                </c:pt>
                <c:pt idx="69">
                  <c:v>6.4405257593185308</c:v>
                </c:pt>
                <c:pt idx="70">
                  <c:v>6.47228221428424</c:v>
                </c:pt>
                <c:pt idx="71">
                  <c:v>6.5036646527260986</c:v>
                </c:pt>
                <c:pt idx="72">
                  <c:v>6.5346824754290864</c:v>
                </c:pt>
                <c:pt idx="73">
                  <c:v>6.5653447232445661</c:v>
                </c:pt>
                <c:pt idx="74">
                  <c:v>6.5956600955006897</c:v>
                </c:pt>
                <c:pt idx="75">
                  <c:v>6.625636967239946</c:v>
                </c:pt>
                <c:pt idx="76">
                  <c:v>6.6552834053731704</c:v>
                </c:pt>
                <c:pt idx="77">
                  <c:v>6.6846071838306296</c:v>
                </c:pt>
                <c:pt idx="78">
                  <c:v>6.7136157977853861</c:v>
                </c:pt>
                <c:pt idx="79">
                  <c:v>6.7423164770157546</c:v>
                </c:pt>
                <c:pt idx="80">
                  <c:v>6.77071619846968</c:v>
                </c:pt>
                <c:pt idx="81">
                  <c:v>6.7988216980874077</c:v>
                </c:pt>
                <c:pt idx="82">
                  <c:v>6.8266394819352554</c:v>
                </c:pt>
                <c:pt idx="83">
                  <c:v>6.8541758366977836</c:v>
                </c:pt>
                <c:pt idx="84">
                  <c:v>6.8814368395730856</c:v>
                </c:pt>
                <c:pt idx="85">
                  <c:v>6.9084283676110214</c:v>
                </c:pt>
                <c:pt idx="86">
                  <c:v>6.935156106532733</c:v>
                </c:pt>
                <c:pt idx="87">
                  <c:v>6.9616255590650349</c:v>
                </c:pt>
                <c:pt idx="88">
                  <c:v>6.9878420528219882</c:v>
                </c:pt>
                <c:pt idx="89">
                  <c:v>7.013810747762907</c:v>
                </c:pt>
                <c:pt idx="90">
                  <c:v>7.0395366432540767</c:v>
                </c:pt>
                <c:pt idx="91">
                  <c:v>7.0650245847590947</c:v>
                </c:pt>
                <c:pt idx="92">
                  <c:v>7.0902792701815569</c:v>
                </c:pt>
                <c:pt idx="93">
                  <c:v>7.115305255881335</c:v>
                </c:pt>
                <c:pt idx="94">
                  <c:v>7.1401069623846496</c:v>
                </c:pt>
                <c:pt idx="95">
                  <c:v>7.1646886798065754</c:v>
                </c:pt>
                <c:pt idx="96">
                  <c:v>7.1890545730033697</c:v>
                </c:pt>
                <c:pt idx="97">
                  <c:v>7.213208686470308</c:v>
                </c:pt>
                <c:pt idx="98">
                  <c:v>7.2371549490007698</c:v>
                </c:pt>
                <c:pt idx="99">
                  <c:v>7.2608971781198166</c:v>
                </c:pt>
                <c:pt idx="100">
                  <c:v>7.2844390843055677</c:v>
                </c:pt>
                <c:pt idx="101">
                  <c:v>7.5095876699721238</c:v>
                </c:pt>
                <c:pt idx="102">
                  <c:v>7.7181243700081898</c:v>
                </c:pt>
                <c:pt idx="103">
                  <c:v>7.9124815519797744</c:v>
                </c:pt>
                <c:pt idx="104">
                  <c:v>8.0945828572929699</c:v>
                </c:pt>
                <c:pt idx="105">
                  <c:v>8.2659772682554777</c:v>
                </c:pt>
                <c:pt idx="106">
                  <c:v>8.4279314725728618</c:v>
                </c:pt>
                <c:pt idx="107">
                  <c:v>8.5814952423330801</c:v>
                </c:pt>
                <c:pt idx="108">
                  <c:v>8.7275488045783582</c:v>
                </c:pt>
                <c:pt idx="109">
                  <c:v>8.8668378694944092</c:v>
                </c:pt>
                <c:pt idx="110">
                  <c:v>9</c:v>
                </c:pt>
                <c:pt idx="111">
                  <c:v>9.1275847808147006</c:v>
                </c:pt>
                <c:pt idx="112">
                  <c:v>9.2500694653339579</c:v>
                </c:pt>
                <c:pt idx="113">
                  <c:v>9.3678712699452706</c:v>
                </c:pt>
                <c:pt idx="114">
                  <c:v>9.4813571460113977</c:v>
                </c:pt>
                <c:pt idx="115">
                  <c:v>9.5908516286695598</c:v>
                </c:pt>
                <c:pt idx="116">
                  <c:v>9.6966432013759398</c:v>
                </c:pt>
                <c:pt idx="117">
                  <c:v>9.798989502180147</c:v>
                </c:pt>
                <c:pt idx="118">
                  <c:v>9.8981216168806103</c:v>
                </c:pt>
                <c:pt idx="119">
                  <c:v>9.9942476455551486</c:v>
                </c:pt>
                <c:pt idx="120">
                  <c:v>10.0875556858499</c:v>
                </c:pt>
                <c:pt idx="121">
                  <c:v>10.17821634435013</c:v>
                </c:pt>
                <c:pt idx="122">
                  <c:v>10.266384863255</c:v>
                </c:pt>
                <c:pt idx="123">
                  <c:v>10.352202931274279</c:v>
                </c:pt>
                <c:pt idx="124">
                  <c:v>10.435800233634049</c:v>
                </c:pt>
                <c:pt idx="125">
                  <c:v>10.517295785227009</c:v>
                </c:pt>
                <c:pt idx="126">
                  <c:v>10.596799082481549</c:v>
                </c:pt>
                <c:pt idx="127">
                  <c:v>10.67441110287594</c:v>
                </c:pt>
                <c:pt idx="128">
                  <c:v>10.750225175761139</c:v>
                </c:pt>
                <c:pt idx="129">
                  <c:v>10.824327743963311</c:v>
                </c:pt>
                <c:pt idx="130">
                  <c:v>10.896799032273339</c:v>
                </c:pt>
                <c:pt idx="131">
                  <c:v>10.967713636217701</c:v>
                </c:pt>
                <c:pt idx="132">
                  <c:v>11.037141042302339</c:v>
                </c:pt>
                <c:pt idx="133">
                  <c:v>11.1051460891247</c:v>
                </c:pt>
                <c:pt idx="134">
                  <c:v>11.171789377274701</c:v>
                </c:pt>
                <c:pt idx="135">
                  <c:v>11.23712763473144</c:v>
                </c:pt>
                <c:pt idx="136">
                  <c:v>11.301214043455531</c:v>
                </c:pt>
                <c:pt idx="137">
                  <c:v>11.36409853204133</c:v>
                </c:pt>
                <c:pt idx="138">
                  <c:v>11.42582803859352</c:v>
                </c:pt>
                <c:pt idx="139">
                  <c:v>11.48644674740682</c:v>
                </c:pt>
                <c:pt idx="140">
                  <c:v>11.54599630253413</c:v>
                </c:pt>
                <c:pt idx="141">
                  <c:v>11.604516000911</c:v>
                </c:pt>
                <c:pt idx="142">
                  <c:v>11.66204296735102</c:v>
                </c:pt>
                <c:pt idx="143">
                  <c:v>11.71861231342538</c:v>
                </c:pt>
                <c:pt idx="144">
                  <c:v>11.77425728198333</c:v>
                </c:pt>
                <c:pt idx="145">
                  <c:v>11.829009378849729</c:v>
                </c:pt>
                <c:pt idx="146">
                  <c:v>11.88289849304717</c:v>
                </c:pt>
                <c:pt idx="147">
                  <c:v>11.935953006727219</c:v>
                </c:pt>
                <c:pt idx="148">
                  <c:v>11.9881998958547</c:v>
                </c:pt>
                <c:pt idx="149">
                  <c:v>12.03966482256676</c:v>
                </c:pt>
                <c:pt idx="150">
                  <c:v>12.090372220023241</c:v>
                </c:pt>
                <c:pt idx="151">
                  <c:v>12.140345370472041</c:v>
                </c:pt>
                <c:pt idx="152">
                  <c:v>12.189606477173321</c:v>
                </c:pt>
                <c:pt idx="153">
                  <c:v>12.238176730755701</c:v>
                </c:pt>
                <c:pt idx="154">
                  <c:v>12.286076370516041</c:v>
                </c:pt>
                <c:pt idx="155">
                  <c:v>12.333324741120281</c:v>
                </c:pt>
                <c:pt idx="156">
                  <c:v>12.379940345115021</c:v>
                </c:pt>
                <c:pt idx="157">
                  <c:v>12.425940891617429</c:v>
                </c:pt>
                <c:pt idx="158">
                  <c:v>12.47134334151394</c:v>
                </c:pt>
                <c:pt idx="159">
                  <c:v>12.51616394946508</c:v>
                </c:pt>
                <c:pt idx="160">
                  <c:v>12.5604183029848</c:v>
                </c:pt>
                <c:pt idx="161">
                  <c:v>12.60412135883629</c:v>
                </c:pt>
                <c:pt idx="162">
                  <c:v>12.64728747696366</c:v>
                </c:pt>
                <c:pt idx="163">
                  <c:v>12.689930452157521</c:v>
                </c:pt>
                <c:pt idx="164">
                  <c:v>12.732063543634681</c:v>
                </c:pt>
                <c:pt idx="165">
                  <c:v>12.773699502695409</c:v>
                </c:pt>
                <c:pt idx="166">
                  <c:v>12.8148505986068</c:v>
                </c:pt>
                <c:pt idx="167">
                  <c:v>12.855528642847631</c:v>
                </c:pt>
                <c:pt idx="168">
                  <c:v>12.895745011838381</c:v>
                </c:pt>
                <c:pt idx="169">
                  <c:v>12.9355106682687</c:v>
                </c:pt>
                <c:pt idx="170">
                  <c:v>12.9748361811256</c:v>
                </c:pt>
              </c:numCache>
            </c:numRef>
          </c:xVal>
          <c:yVal>
            <c:numRef>
              <c:f>Calculations!$I$13:$I$183</c:f>
              <c:numCache>
                <c:formatCode>#,##0</c:formatCode>
                <c:ptCount val="171"/>
                <c:pt idx="0">
                  <c:v>108134</c:v>
                </c:pt>
                <c:pt idx="1">
                  <c:v>41331</c:v>
                </c:pt>
                <c:pt idx="2">
                  <c:v>14898</c:v>
                </c:pt>
                <c:pt idx="3">
                  <c:v>10093</c:v>
                </c:pt>
                <c:pt idx="4">
                  <c:v>7690</c:v>
                </c:pt>
                <c:pt idx="5">
                  <c:v>4806</c:v>
                </c:pt>
                <c:pt idx="6">
                  <c:v>3364</c:v>
                </c:pt>
                <c:pt idx="7">
                  <c:v>1682</c:v>
                </c:pt>
                <c:pt idx="8">
                  <c:v>481</c:v>
                </c:pt>
                <c:pt idx="9">
                  <c:v>240</c:v>
                </c:pt>
                <c:pt idx="10">
                  <c:v>240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</c:numCache>
            </c:numRef>
          </c:yVal>
          <c:smooth val="0"/>
        </c:ser>
        <c:ser>
          <c:idx val="16"/>
          <c:order val="18"/>
          <c:tx>
            <c:strRef>
              <c:f>Calculations!$F$544</c:f>
              <c:strCache>
                <c:ptCount val="1"/>
                <c:pt idx="0">
                  <c:v>30</c:v>
                </c:pt>
              </c:strCache>
            </c:strRef>
          </c:tx>
          <c:marker>
            <c:symbol val="none"/>
          </c:marker>
          <c:xVal>
            <c:numRef>
              <c:f>Calculations!$F$558</c:f>
              <c:numCache>
                <c:formatCode>0.0</c:formatCode>
                <c:ptCount val="1"/>
                <c:pt idx="0">
                  <c:v>2.18188720114459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18"/>
          <c:order val="19"/>
          <c:tx>
            <c:strRef>
              <c:f>Calculations!$E$544</c:f>
              <c:strCache>
                <c:ptCount val="1"/>
                <c:pt idx="0">
                  <c:v>10</c:v>
                </c:pt>
              </c:strCache>
            </c:strRef>
          </c:tx>
          <c:marker>
            <c:symbol val="none"/>
          </c:marker>
          <c:xVal>
            <c:numRef>
              <c:f>Calculations!$E$558</c:f>
              <c:numCache>
                <c:formatCode>0.0</c:formatCode>
                <c:ptCount val="1"/>
                <c:pt idx="0">
                  <c:v>1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23"/>
          <c:order val="20"/>
          <c:tx>
            <c:strRef>
              <c:f>Calculations!$B$548</c:f>
              <c:strCache>
                <c:ptCount val="1"/>
                <c:pt idx="0">
                  <c:v>30</c:v>
                </c:pt>
              </c:strCache>
            </c:strRef>
          </c:tx>
          <c:spPr>
            <a:ln>
              <a:solidFill>
                <a:schemeClr val="bg1">
                  <a:lumMod val="75000"/>
                </a:schemeClr>
              </a:solidFill>
            </a:ln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Calculations!$C$558:$F$558</c:f>
              <c:numCache>
                <c:formatCode>0.0</c:formatCode>
                <c:ptCount val="4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2.18188720114459</c:v>
                </c:pt>
              </c:numCache>
            </c:numRef>
          </c:xVal>
          <c:yVal>
            <c:numRef>
              <c:f>Calculations!$C$548:$F$548</c:f>
              <c:numCache>
                <c:formatCode>#,##0.0</c:formatCode>
                <c:ptCount val="4"/>
                <c:pt idx="0">
                  <c:v>104.8159918356945</c:v>
                </c:pt>
                <c:pt idx="1">
                  <c:v>36.984678877211863</c:v>
                </c:pt>
                <c:pt idx="2">
                  <c:v>12.428752742691071</c:v>
                </c:pt>
                <c:pt idx="3">
                  <c:v>1</c:v>
                </c:pt>
              </c:numCache>
            </c:numRef>
          </c:yVal>
          <c:smooth val="0"/>
        </c:ser>
        <c:ser>
          <c:idx val="25"/>
          <c:order val="21"/>
          <c:tx>
            <c:strRef>
              <c:f>Calculations!$B$547</c:f>
              <c:strCache>
                <c:ptCount val="1"/>
                <c:pt idx="0">
                  <c:v>10</c:v>
                </c:pt>
              </c:strCache>
            </c:strRef>
          </c:tx>
          <c:spPr>
            <a:ln>
              <a:solidFill>
                <a:srgbClr val="BFBFBF"/>
              </a:solidFill>
            </a:ln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Calculations!$C$558:$E$558</c:f>
              <c:numCache>
                <c:formatCode>0.0</c:formatCode>
                <c:ptCount val="3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</c:numCache>
            </c:numRef>
          </c:xVal>
          <c:yVal>
            <c:numRef>
              <c:f>Calculations!$C$547:$E$547</c:f>
              <c:numCache>
                <c:formatCode>#,##0.0</c:formatCode>
                <c:ptCount val="3"/>
                <c:pt idx="0">
                  <c:v>8.4333475776427562</c:v>
                </c:pt>
                <c:pt idx="1">
                  <c:v>2.9757353487429699</c:v>
                </c:pt>
                <c:pt idx="2">
                  <c:v>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8679216"/>
        <c:axId val="188679608"/>
      </c:scatterChart>
      <c:valAx>
        <c:axId val="188679216"/>
        <c:scaling>
          <c:orientation val="minMax"/>
          <c:max val="7.5"/>
          <c:min val="0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 sz="1800"/>
                </a:pPr>
                <a:r>
                  <a:rPr lang="en-US" sz="1800"/>
                  <a:t>Particle diameter (µm)</a:t>
                </a:r>
              </a:p>
            </c:rich>
          </c:tx>
          <c:layout>
            <c:manualLayout>
              <c:xMode val="edge"/>
              <c:yMode val="edge"/>
              <c:x val="0.36687673457586401"/>
              <c:y val="0.93050847457627095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0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88679608"/>
        <c:crosses val="autoZero"/>
        <c:crossBetween val="midCat"/>
      </c:valAx>
      <c:valAx>
        <c:axId val="188679608"/>
        <c:scaling>
          <c:logBase val="10"/>
          <c:orientation val="minMax"/>
          <c:max val="10000000"/>
          <c:min val="1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/>
                  <a:t>Particles per 0.1 m² ≥ diameter </a:t>
                </a:r>
              </a:p>
            </c:rich>
          </c:tx>
          <c:layout>
            <c:manualLayout>
              <c:xMode val="edge"/>
              <c:yMode val="edge"/>
              <c:x val="3.6949489850344802E-3"/>
              <c:y val="9.8990391031629502E-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E+0" sourceLinked="0"/>
        <c:majorTickMark val="cross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8867921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720776786864499"/>
          <c:y val="2.2253156818171301E-2"/>
          <c:w val="0.87279223213135504"/>
          <c:h val="0.81932692735442003"/>
        </c:manualLayout>
      </c:layout>
      <c:scatterChart>
        <c:scatterStyle val="lineMarker"/>
        <c:varyColors val="0"/>
        <c:ser>
          <c:idx val="0"/>
          <c:order val="0"/>
          <c:tx>
            <c:strRef>
              <c:f>Calculations!$G$544</c:f>
              <c:strCache>
                <c:ptCount val="1"/>
                <c:pt idx="0">
                  <c:v>65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>
                    <a:solidFill>
                      <a:srgbClr val="FF0000"/>
                    </a:solidFill>
                  </a:defRPr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Calculations!$G$558</c:f>
              <c:numCache>
                <c:formatCode>0.0</c:formatCode>
                <c:ptCount val="1"/>
                <c:pt idx="0">
                  <c:v>3.2866548386940648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Calculations!$H$544</c:f>
              <c:strCache>
                <c:ptCount val="1"/>
                <c:pt idx="0">
                  <c:v>100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Calculations!$H$558</c:f>
              <c:numCache>
                <c:formatCode>0.0</c:formatCode>
                <c:ptCount val="1"/>
                <c:pt idx="0">
                  <c:v>4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Calculations!$I$544</c:f>
              <c:strCache>
                <c:ptCount val="1"/>
                <c:pt idx="0">
                  <c:v>150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Calculations!$I$558</c:f>
              <c:numCache>
                <c:formatCode>0.0</c:formatCode>
                <c:ptCount val="1"/>
                <c:pt idx="0">
                  <c:v>4.7353731677385396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3"/>
          <c:order val="3"/>
          <c:tx>
            <c:strRef>
              <c:f>Calculations!$J$544</c:f>
              <c:strCache>
                <c:ptCount val="1"/>
                <c:pt idx="0">
                  <c:v>300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Calculations!$J$558</c:f>
              <c:numCache>
                <c:formatCode>0.0</c:formatCode>
                <c:ptCount val="1"/>
                <c:pt idx="0">
                  <c:v>6.1361297105839148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4"/>
          <c:order val="4"/>
          <c:tx>
            <c:strRef>
              <c:f>Calculations!$K$544</c:f>
              <c:strCache>
                <c:ptCount val="1"/>
                <c:pt idx="0">
                  <c:v>500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Calculations!$K$558</c:f>
              <c:numCache>
                <c:formatCode>0.0</c:formatCode>
                <c:ptCount val="1"/>
                <c:pt idx="0">
                  <c:v>7.2844390843055677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5"/>
          <c:order val="5"/>
          <c:tx>
            <c:strRef>
              <c:f>Calculations!$L$544</c:f>
              <c:strCache>
                <c:ptCount val="1"/>
                <c:pt idx="0">
                  <c:v>750</c:v>
                </c:pt>
              </c:strCache>
            </c:strRef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Calculations!$L$558</c:f>
              <c:numCache>
                <c:formatCode>0.0</c:formatCode>
                <c:ptCount val="1"/>
                <c:pt idx="0">
                  <c:v>8.2659772682554777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6"/>
          <c:order val="6"/>
          <c:tx>
            <c:strRef>
              <c:f>Calculations!$M$544</c:f>
              <c:strCache>
                <c:ptCount val="1"/>
                <c:pt idx="0">
                  <c:v>1,000</c:v>
                </c:pt>
              </c:strCache>
            </c:strRef>
          </c:tx>
          <c:spPr>
            <a:ln w="19050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Calculations!$M$558</c:f>
              <c:numCache>
                <c:formatCode>0.0</c:formatCode>
                <c:ptCount val="1"/>
                <c:pt idx="0">
                  <c:v>9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7"/>
          <c:order val="7"/>
          <c:tx>
            <c:strRef>
              <c:f>Calculations!$N$544</c:f>
              <c:strCache>
                <c:ptCount val="1"/>
                <c:pt idx="0">
                  <c:v>1,500</c:v>
                </c:pt>
              </c:strCache>
            </c:strRef>
          </c:tx>
          <c:spPr>
            <a:ln w="19050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Calculations!$N$558</c:f>
              <c:numCache>
                <c:formatCode>0.0</c:formatCode>
                <c:ptCount val="1"/>
                <c:pt idx="0">
                  <c:v>10.0875556858499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8"/>
          <c:order val="8"/>
          <c:tx>
            <c:strRef>
              <c:f>Calculations!$B$549</c:f>
              <c:strCache>
                <c:ptCount val="1"/>
                <c:pt idx="0">
                  <c:v>65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Calculations!$C$558:$G$558</c:f>
              <c:numCache>
                <c:formatCode>0.0</c:formatCode>
                <c:ptCount val="5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2.18188720114459</c:v>
                </c:pt>
                <c:pt idx="4">
                  <c:v>3.2866548386940648</c:v>
                </c:pt>
              </c:numCache>
            </c:numRef>
          </c:xVal>
          <c:yVal>
            <c:numRef>
              <c:f>Calculations!$C$549:$G$549</c:f>
              <c:numCache>
                <c:formatCode>#,##0.0</c:formatCode>
                <c:ptCount val="5"/>
                <c:pt idx="0">
                  <c:v>1105.203828394353</c:v>
                </c:pt>
                <c:pt idx="1">
                  <c:v>389.97492626035017</c:v>
                </c:pt>
                <c:pt idx="2">
                  <c:v>131.05161600647239</c:v>
                </c:pt>
                <c:pt idx="3">
                  <c:v>10.544229072666971</c:v>
                </c:pt>
                <c:pt idx="4">
                  <c:v>1</c:v>
                </c:pt>
              </c:numCache>
            </c:numRef>
          </c:yVal>
          <c:smooth val="0"/>
        </c:ser>
        <c:ser>
          <c:idx val="9"/>
          <c:order val="9"/>
          <c:tx>
            <c:strRef>
              <c:f>Calculations!$B$550</c:f>
              <c:strCache>
                <c:ptCount val="1"/>
                <c:pt idx="0">
                  <c:v>100</c:v>
                </c:pt>
              </c:strCache>
            </c:strRef>
          </c:tx>
          <c:spPr>
            <a:ln w="1905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Calculations!$C$558:$H$558</c:f>
              <c:numCache>
                <c:formatCode>0.0</c:formatCode>
                <c:ptCount val="6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2.18188720114459</c:v>
                </c:pt>
                <c:pt idx="4">
                  <c:v>3.2866548386940648</c:v>
                </c:pt>
                <c:pt idx="5">
                  <c:v>4</c:v>
                </c:pt>
              </c:numCache>
            </c:numRef>
          </c:xVal>
          <c:yVal>
            <c:numRef>
              <c:f>Calculations!$C$550:$H$550</c:f>
              <c:numCache>
                <c:formatCode>#,##0.0</c:formatCode>
                <c:ptCount val="6"/>
                <c:pt idx="0">
                  <c:v>5058.2466200311501</c:v>
                </c:pt>
                <c:pt idx="1">
                  <c:v>1784.8195074741129</c:v>
                </c:pt>
                <c:pt idx="2">
                  <c:v>599.79107625550955</c:v>
                </c:pt>
                <c:pt idx="3">
                  <c:v>48.258348095968572</c:v>
                </c:pt>
                <c:pt idx="4">
                  <c:v>4.576754522629364</c:v>
                </c:pt>
                <c:pt idx="5">
                  <c:v>1</c:v>
                </c:pt>
              </c:numCache>
            </c:numRef>
          </c:yVal>
          <c:smooth val="0"/>
        </c:ser>
        <c:ser>
          <c:idx val="10"/>
          <c:order val="10"/>
          <c:tx>
            <c:strRef>
              <c:f>Calculations!$B$551</c:f>
              <c:strCache>
                <c:ptCount val="1"/>
                <c:pt idx="0">
                  <c:v>150</c:v>
                </c:pt>
              </c:strCache>
            </c:strRef>
          </c:tx>
          <c:spPr>
            <a:ln w="1905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Calculations!$C$558:$I$558</c:f>
              <c:numCache>
                <c:formatCode>0.0</c:formatCode>
                <c:ptCount val="7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2.18188720114459</c:v>
                </c:pt>
                <c:pt idx="4">
                  <c:v>3.2866548386940648</c:v>
                </c:pt>
                <c:pt idx="5">
                  <c:v>4</c:v>
                </c:pt>
                <c:pt idx="6">
                  <c:v>4.7353731677385396</c:v>
                </c:pt>
              </c:numCache>
            </c:numRef>
          </c:xVal>
          <c:yVal>
            <c:numRef>
              <c:f>Calculations!$C$551:$I$551</c:f>
              <c:numCache>
                <c:formatCode>#,##0.0</c:formatCode>
                <c:ptCount val="7"/>
                <c:pt idx="0">
                  <c:v>24263.61763054903</c:v>
                </c:pt>
                <c:pt idx="1">
                  <c:v>8561.4999271486486</c:v>
                </c:pt>
                <c:pt idx="2">
                  <c:v>2877.1039503782708</c:v>
                </c:pt>
                <c:pt idx="3">
                  <c:v>231.48774538701801</c:v>
                </c:pt>
                <c:pt idx="4">
                  <c:v>21.95397537284984</c:v>
                </c:pt>
                <c:pt idx="5">
                  <c:v>4.7968435414878199</c:v>
                </c:pt>
                <c:pt idx="6">
                  <c:v>1</c:v>
                </c:pt>
              </c:numCache>
            </c:numRef>
          </c:yVal>
          <c:smooth val="0"/>
        </c:ser>
        <c:ser>
          <c:idx val="11"/>
          <c:order val="11"/>
          <c:tx>
            <c:strRef>
              <c:f>Calculations!$B$552</c:f>
              <c:strCache>
                <c:ptCount val="1"/>
                <c:pt idx="0">
                  <c:v>300</c:v>
                </c:pt>
              </c:strCache>
            </c:strRef>
          </c:tx>
          <c:spPr>
            <a:ln w="1905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Calculations!$C$558:$J$558</c:f>
              <c:numCache>
                <c:formatCode>0.0</c:formatCode>
                <c:ptCount val="8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2.18188720114459</c:v>
                </c:pt>
                <c:pt idx="4">
                  <c:v>3.2866548386940648</c:v>
                </c:pt>
                <c:pt idx="5">
                  <c:v>4</c:v>
                </c:pt>
                <c:pt idx="6">
                  <c:v>4.7353731677385396</c:v>
                </c:pt>
                <c:pt idx="7">
                  <c:v>6.1361297105839148</c:v>
                </c:pt>
              </c:numCache>
            </c:numRef>
          </c:xVal>
          <c:yVal>
            <c:numRef>
              <c:f>Calculations!$C$552:$J$552</c:f>
              <c:numCache>
                <c:formatCode>#,##0.0</c:formatCode>
                <c:ptCount val="8"/>
                <c:pt idx="0">
                  <c:v>480901.47818440967</c:v>
                </c:pt>
                <c:pt idx="1">
                  <c:v>169687.72064960809</c:v>
                </c:pt>
                <c:pt idx="2">
                  <c:v>57023.794377846498</c:v>
                </c:pt>
                <c:pt idx="3">
                  <c:v>4588.0544539258144</c:v>
                </c:pt>
                <c:pt idx="4">
                  <c:v>435.12469449464959</c:v>
                </c:pt>
                <c:pt idx="5">
                  <c:v>95.072762225549226</c:v>
                </c:pt>
                <c:pt idx="6">
                  <c:v>19.819858914151911</c:v>
                </c:pt>
                <c:pt idx="7">
                  <c:v>1</c:v>
                </c:pt>
              </c:numCache>
            </c:numRef>
          </c:yVal>
          <c:smooth val="0"/>
        </c:ser>
        <c:ser>
          <c:idx val="12"/>
          <c:order val="12"/>
          <c:tx>
            <c:strRef>
              <c:f>Calculations!$B$553</c:f>
              <c:strCache>
                <c:ptCount val="1"/>
                <c:pt idx="0">
                  <c:v>500</c:v>
                </c:pt>
              </c:strCache>
            </c:strRef>
          </c:tx>
          <c:spPr>
            <a:ln w="1905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Calculations!$C$558:$K$558</c:f>
              <c:numCache>
                <c:formatCode>0.0</c:formatCode>
                <c:ptCount val="9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2.18188720114459</c:v>
                </c:pt>
                <c:pt idx="4">
                  <c:v>3.2866548386940648</c:v>
                </c:pt>
                <c:pt idx="5">
                  <c:v>4</c:v>
                </c:pt>
                <c:pt idx="6">
                  <c:v>4.7353731677385396</c:v>
                </c:pt>
                <c:pt idx="7">
                  <c:v>6.1361297105839148</c:v>
                </c:pt>
                <c:pt idx="8">
                  <c:v>7.2844390843055677</c:v>
                </c:pt>
              </c:numCache>
            </c:numRef>
          </c:xVal>
          <c:yVal>
            <c:numRef>
              <c:f>Calculations!$C$553:$K$553</c:f>
              <c:numCache>
                <c:formatCode>#,##0.0</c:formatCode>
                <c:ptCount val="9"/>
                <c:pt idx="0">
                  <c:v>5564044.4659418697</c:v>
                </c:pt>
                <c:pt idx="1">
                  <c:v>1963291.9960721999</c:v>
                </c:pt>
                <c:pt idx="2">
                  <c:v>659767.00411263027</c:v>
                </c:pt>
                <c:pt idx="3">
                  <c:v>53083.927065860873</c:v>
                </c:pt>
                <c:pt idx="4">
                  <c:v>5034.4057114110301</c:v>
                </c:pt>
                <c:pt idx="5">
                  <c:v>1099.994698539947</c:v>
                </c:pt>
                <c:pt idx="6">
                  <c:v>229.31635960733601</c:v>
                </c:pt>
                <c:pt idx="7">
                  <c:v>11.57002986754855</c:v>
                </c:pt>
                <c:pt idx="8">
                  <c:v>1</c:v>
                </c:pt>
              </c:numCache>
            </c:numRef>
          </c:yVal>
          <c:smooth val="0"/>
        </c:ser>
        <c:ser>
          <c:idx val="13"/>
          <c:order val="13"/>
          <c:tx>
            <c:strRef>
              <c:f>Calculations!$B$554</c:f>
              <c:strCache>
                <c:ptCount val="1"/>
                <c:pt idx="0">
                  <c:v>750</c:v>
                </c:pt>
              </c:strCache>
            </c:strRef>
          </c:tx>
          <c:spPr>
            <a:ln w="1905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Calculations!$C$558:$L$558</c:f>
              <c:numCache>
                <c:formatCode>0.0</c:formatCode>
                <c:ptCount val="10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2.18188720114459</c:v>
                </c:pt>
                <c:pt idx="4">
                  <c:v>3.2866548386940648</c:v>
                </c:pt>
                <c:pt idx="5">
                  <c:v>4</c:v>
                </c:pt>
                <c:pt idx="6">
                  <c:v>4.7353731677385396</c:v>
                </c:pt>
                <c:pt idx="7">
                  <c:v>6.1361297105839148</c:v>
                </c:pt>
                <c:pt idx="8">
                  <c:v>7.2844390843055677</c:v>
                </c:pt>
                <c:pt idx="9">
                  <c:v>8.2659772682554777</c:v>
                </c:pt>
              </c:numCache>
            </c:numRef>
          </c:xVal>
          <c:yVal>
            <c:numRef>
              <c:f>Calculations!$C$554:$L$554</c:f>
              <c:numCache>
                <c:formatCode>#,##0.0</c:formatCode>
                <c:ptCount val="10"/>
                <c:pt idx="0">
                  <c:v>45112297.997864798</c:v>
                </c:pt>
                <c:pt idx="1">
                  <c:v>15918027.637228699</c:v>
                </c:pt>
                <c:pt idx="2">
                  <c:v>5349275.3123872103</c:v>
                </c:pt>
                <c:pt idx="3">
                  <c:v>430395.18309936038</c:v>
                </c:pt>
                <c:pt idx="4">
                  <c:v>40818.079741366942</c:v>
                </c:pt>
                <c:pt idx="5">
                  <c:v>8918.5643537457636</c:v>
                </c:pt>
                <c:pt idx="6">
                  <c:v>1859.25687936437</c:v>
                </c:pt>
                <c:pt idx="7">
                  <c:v>93.807775696970651</c:v>
                </c:pt>
                <c:pt idx="8">
                  <c:v>8.1078248518684806</c:v>
                </c:pt>
                <c:pt idx="9">
                  <c:v>1</c:v>
                </c:pt>
              </c:numCache>
            </c:numRef>
          </c:yVal>
          <c:smooth val="0"/>
        </c:ser>
        <c:ser>
          <c:idx val="14"/>
          <c:order val="14"/>
          <c:tx>
            <c:strRef>
              <c:f>Calculations!$B$555</c:f>
              <c:strCache>
                <c:ptCount val="1"/>
                <c:pt idx="0">
                  <c:v>1,000</c:v>
                </c:pt>
              </c:strCache>
            </c:strRef>
          </c:tx>
          <c:spPr>
            <a:ln w="1905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Calculations!$C$558:$M$558</c:f>
              <c:numCache>
                <c:formatCode>0.0</c:formatCode>
                <c:ptCount val="11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2.18188720114459</c:v>
                </c:pt>
                <c:pt idx="4">
                  <c:v>3.2866548386940648</c:v>
                </c:pt>
                <c:pt idx="5">
                  <c:v>4</c:v>
                </c:pt>
                <c:pt idx="6">
                  <c:v>4.7353731677385396</c:v>
                </c:pt>
                <c:pt idx="7">
                  <c:v>6.1361297105839148</c:v>
                </c:pt>
                <c:pt idx="8">
                  <c:v>7.2844390843055677</c:v>
                </c:pt>
                <c:pt idx="9">
                  <c:v>8.2659772682554777</c:v>
                </c:pt>
                <c:pt idx="10">
                  <c:v>9</c:v>
                </c:pt>
              </c:numCache>
            </c:numRef>
          </c:xVal>
          <c:yVal>
            <c:numRef>
              <c:f>Calculations!$C$555:$M$555</c:f>
              <c:numCache>
                <c:formatCode>#,##0.0</c:formatCode>
                <c:ptCount val="11"/>
                <c:pt idx="0">
                  <c:v>215774440.91526699</c:v>
                </c:pt>
                <c:pt idx="1">
                  <c:v>76136744.664600402</c:v>
                </c:pt>
                <c:pt idx="2">
                  <c:v>25585858.8690565</c:v>
                </c:pt>
                <c:pt idx="3">
                  <c:v>2058602.2908938101</c:v>
                </c:pt>
                <c:pt idx="4">
                  <c:v>195234.97419362469</c:v>
                </c:pt>
                <c:pt idx="5">
                  <c:v>42657.951880159271</c:v>
                </c:pt>
                <c:pt idx="6">
                  <c:v>8892.9212535725601</c:v>
                </c:pt>
                <c:pt idx="7">
                  <c:v>448.68741458208791</c:v>
                </c:pt>
                <c:pt idx="8">
                  <c:v>38.780143155944593</c:v>
                </c:pt>
                <c:pt idx="9">
                  <c:v>4.7830514181627377</c:v>
                </c:pt>
                <c:pt idx="10">
                  <c:v>1</c:v>
                </c:pt>
              </c:numCache>
            </c:numRef>
          </c:yVal>
          <c:smooth val="0"/>
        </c:ser>
        <c:ser>
          <c:idx val="15"/>
          <c:order val="15"/>
          <c:tx>
            <c:strRef>
              <c:f>Calculations!$B$556</c:f>
              <c:strCache>
                <c:ptCount val="1"/>
                <c:pt idx="0">
                  <c:v>1,500</c:v>
                </c:pt>
              </c:strCache>
            </c:strRef>
          </c:tx>
          <c:spPr>
            <a:ln w="1905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Calculations!$C$558:$N$558</c:f>
              <c:numCache>
                <c:formatCode>0.0</c:formatCode>
                <c:ptCount val="12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2.18188720114459</c:v>
                </c:pt>
                <c:pt idx="4">
                  <c:v>3.2866548386940648</c:v>
                </c:pt>
                <c:pt idx="5">
                  <c:v>4</c:v>
                </c:pt>
                <c:pt idx="6">
                  <c:v>4.7353731677385396</c:v>
                </c:pt>
                <c:pt idx="7">
                  <c:v>6.1361297105839148</c:v>
                </c:pt>
                <c:pt idx="8">
                  <c:v>7.2844390843055677</c:v>
                </c:pt>
                <c:pt idx="9">
                  <c:v>8.2659772682554777</c:v>
                </c:pt>
                <c:pt idx="10">
                  <c:v>9</c:v>
                </c:pt>
                <c:pt idx="11">
                  <c:v>10.0875556858499</c:v>
                </c:pt>
              </c:numCache>
            </c:numRef>
          </c:xVal>
          <c:yVal>
            <c:numRef>
              <c:f>Calculations!$C$556:$N$556</c:f>
              <c:numCache>
                <c:formatCode>#,##0.0</c:formatCode>
                <c:ptCount val="12"/>
                <c:pt idx="0">
                  <c:v>2193191555.7888298</c:v>
                </c:pt>
                <c:pt idx="1">
                  <c:v>773875092.78369498</c:v>
                </c:pt>
                <c:pt idx="2">
                  <c:v>260061800.55985099</c:v>
                </c:pt>
                <c:pt idx="3">
                  <c:v>20924207.436082799</c:v>
                </c:pt>
                <c:pt idx="4">
                  <c:v>1984422.69149132</c:v>
                </c:pt>
                <c:pt idx="5">
                  <c:v>433587.31207442243</c:v>
                </c:pt>
                <c:pt idx="6">
                  <c:v>90390.130160455199</c:v>
                </c:pt>
                <c:pt idx="7">
                  <c:v>4560.5839351315544</c:v>
                </c:pt>
                <c:pt idx="8">
                  <c:v>394.1721834204605</c:v>
                </c:pt>
                <c:pt idx="9">
                  <c:v>48.61626769473456</c:v>
                </c:pt>
                <c:pt idx="10">
                  <c:v>10.16427870921971</c:v>
                </c:pt>
                <c:pt idx="11">
                  <c:v>1</c:v>
                </c:pt>
              </c:numCache>
            </c:numRef>
          </c:yVal>
          <c:smooth val="0"/>
        </c:ser>
        <c:ser>
          <c:idx val="21"/>
          <c:order val="16"/>
          <c:tx>
            <c:strRef>
              <c:f>Calculations!$H$11</c:f>
              <c:strCache>
                <c:ptCount val="1"/>
                <c:pt idx="0">
                  <c:v>T1300455</c:v>
                </c:pt>
              </c:strCache>
            </c:strRef>
          </c:tx>
          <c:spPr>
            <a:ln w="38100" cap="rnd" cmpd="sng">
              <a:solidFill>
                <a:srgbClr val="6600FF"/>
              </a:solidFill>
              <a:round/>
            </a:ln>
            <a:effectLst/>
          </c:spPr>
          <c:marker>
            <c:symbol val="none"/>
          </c:marker>
          <c:xVal>
            <c:numRef>
              <c:f>Calculations!$B$369:$B$539</c:f>
              <c:numCache>
                <c:formatCode>0.0</c:formatCode>
                <c:ptCount val="171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1.383190649627178</c:v>
                </c:pt>
                <c:pt idx="4">
                  <c:v>1.6926790496174191</c:v>
                </c:pt>
                <c:pt idx="5">
                  <c:v>1.954236267845977</c:v>
                </c:pt>
                <c:pt idx="6">
                  <c:v>2.18188720114459</c:v>
                </c:pt>
                <c:pt idx="7">
                  <c:v>2.3841461255836771</c:v>
                </c:pt>
                <c:pt idx="8">
                  <c:v>2.566596215813751</c:v>
                </c:pt>
                <c:pt idx="9">
                  <c:v>2.733111615703391</c:v>
                </c:pt>
                <c:pt idx="10">
                  <c:v>2.886499075633532</c:v>
                </c:pt>
                <c:pt idx="11">
                  <c:v>3.0288622909836378</c:v>
                </c:pt>
                <c:pt idx="12">
                  <c:v>3.161821869240915</c:v>
                </c:pt>
                <c:pt idx="13">
                  <c:v>3.2866548386940648</c:v>
                </c:pt>
                <c:pt idx="14">
                  <c:v>3.404386777264452</c:v>
                </c:pt>
                <c:pt idx="15">
                  <c:v>3.515854741472078</c:v>
                </c:pt>
                <c:pt idx="16">
                  <c:v>3.621751498588996</c:v>
                </c:pt>
                <c:pt idx="17">
                  <c:v>3.7226573909044949</c:v>
                </c:pt>
                <c:pt idx="18">
                  <c:v>3.8190637856997101</c:v>
                </c:pt>
                <c:pt idx="19">
                  <c:v>3.911390658916718</c:v>
                </c:pt>
                <c:pt idx="20">
                  <c:v>4</c:v>
                </c:pt>
                <c:pt idx="21">
                  <c:v>4.0852061826748303</c:v>
                </c:pt>
                <c:pt idx="22">
                  <c:v>4.1672840950175054</c:v>
                </c:pt>
                <c:pt idx="23">
                  <c:v>4.2464755892380399</c:v>
                </c:pt>
                <c:pt idx="24">
                  <c:v>4.322994653916135</c:v>
                </c:pt>
                <c:pt idx="25">
                  <c:v>4.3970316026534446</c:v>
                </c:pt>
                <c:pt idx="26">
                  <c:v>4.4687564967622668</c:v>
                </c:pt>
                <c:pt idx="27">
                  <c:v>4.538321965190133</c:v>
                </c:pt>
                <c:pt idx="28">
                  <c:v>4.6058655455241331</c:v>
                </c:pt>
                <c:pt idx="29">
                  <c:v>4.6715116410851918</c:v>
                </c:pt>
                <c:pt idx="30">
                  <c:v>4.7353731677385396</c:v>
                </c:pt>
                <c:pt idx="31">
                  <c:v>4.7975529480095371</c:v>
                </c:pt>
                <c:pt idx="32">
                  <c:v>4.8581448979431476</c:v>
                </c:pt>
                <c:pt idx="33">
                  <c:v>4.917235042846448</c:v>
                </c:pt>
                <c:pt idx="34">
                  <c:v>4.9749023908775056</c:v>
                </c:pt>
                <c:pt idx="35">
                  <c:v>5.031219687854418</c:v>
                </c:pt>
                <c:pt idx="36">
                  <c:v>5.0862540722749419</c:v>
                </c:pt>
                <c:pt idx="37">
                  <c:v>5.1400676460699044</c:v>
                </c:pt>
                <c:pt idx="38">
                  <c:v>5.192717973855463</c:v>
                </c:pt>
                <c:pt idx="39">
                  <c:v>5.2442585212382777</c:v>
                </c:pt>
                <c:pt idx="40">
                  <c:v>5.2947390409453776</c:v>
                </c:pt>
                <c:pt idx="41">
                  <c:v>5.3442059141061877</c:v>
                </c:pt>
                <c:pt idx="42">
                  <c:v>5.3927024528344996</c:v>
                </c:pt>
                <c:pt idx="43">
                  <c:v>5.4402691692934804</c:v>
                </c:pt>
                <c:pt idx="44">
                  <c:v>5.4869440156302911</c:v>
                </c:pt>
                <c:pt idx="45">
                  <c:v>5.532762598508711</c:v>
                </c:pt>
                <c:pt idx="46">
                  <c:v>5.5777583714203427</c:v>
                </c:pt>
                <c:pt idx="47">
                  <c:v>5.6219628074978596</c:v>
                </c:pt>
                <c:pt idx="48">
                  <c:v>5.6654055551702838</c:v>
                </c:pt>
                <c:pt idx="49">
                  <c:v>5.7081145786777263</c:v>
                </c:pt>
                <c:pt idx="50">
                  <c:v>5.7501162851900496</c:v>
                </c:pt>
                <c:pt idx="51">
                  <c:v>5.7914356400430886</c:v>
                </c:pt>
                <c:pt idx="52">
                  <c:v>5.8320962714093776</c:v>
                </c:pt>
                <c:pt idx="53">
                  <c:v>5.8721205655517643</c:v>
                </c:pt>
                <c:pt idx="54">
                  <c:v>5.9115297536653602</c:v>
                </c:pt>
                <c:pt idx="55">
                  <c:v>5.95034399118921</c:v>
                </c:pt>
                <c:pt idx="56">
                  <c:v>5.988582430362726</c:v>
                </c:pt>
                <c:pt idx="57">
                  <c:v>6.0262632867102024</c:v>
                </c:pt>
                <c:pt idx="58">
                  <c:v>6.0634039000567874</c:v>
                </c:pt>
                <c:pt idx="59">
                  <c:v>6.1000207906104373</c:v>
                </c:pt>
                <c:pt idx="60">
                  <c:v>6.1361297105839148</c:v>
                </c:pt>
                <c:pt idx="61">
                  <c:v>6.1717456917784661</c:v>
                </c:pt>
                <c:pt idx="62">
                  <c:v>6.20688308950478</c:v>
                </c:pt>
                <c:pt idx="63">
                  <c:v>6.2415556231764997</c:v>
                </c:pt>
                <c:pt idx="64">
                  <c:v>6.2757764138762271</c:v>
                </c:pt>
                <c:pt idx="65">
                  <c:v>6.3095580191625258</c:v>
                </c:pt>
                <c:pt idx="66">
                  <c:v>6.3429124653592366</c:v>
                </c:pt>
                <c:pt idx="67">
                  <c:v>6.3758512775437346</c:v>
                </c:pt>
                <c:pt idx="68">
                  <c:v>6.4083855074294256</c:v>
                </c:pt>
                <c:pt idx="69">
                  <c:v>6.4405257593185308</c:v>
                </c:pt>
                <c:pt idx="70">
                  <c:v>6.47228221428424</c:v>
                </c:pt>
                <c:pt idx="71">
                  <c:v>6.5036646527260986</c:v>
                </c:pt>
                <c:pt idx="72">
                  <c:v>6.5346824754290864</c:v>
                </c:pt>
                <c:pt idx="73">
                  <c:v>6.5653447232445661</c:v>
                </c:pt>
                <c:pt idx="74">
                  <c:v>6.5956600955006897</c:v>
                </c:pt>
                <c:pt idx="75">
                  <c:v>6.6256369672399424</c:v>
                </c:pt>
                <c:pt idx="76">
                  <c:v>6.6552834053731704</c:v>
                </c:pt>
                <c:pt idx="77">
                  <c:v>6.6846071838306296</c:v>
                </c:pt>
                <c:pt idx="78">
                  <c:v>6.7136157977853861</c:v>
                </c:pt>
                <c:pt idx="79">
                  <c:v>6.7423164770157529</c:v>
                </c:pt>
                <c:pt idx="80">
                  <c:v>6.77071619846968</c:v>
                </c:pt>
                <c:pt idx="81">
                  <c:v>6.7988216980874077</c:v>
                </c:pt>
                <c:pt idx="82">
                  <c:v>6.8266394819352554</c:v>
                </c:pt>
                <c:pt idx="83">
                  <c:v>6.8541758366977792</c:v>
                </c:pt>
                <c:pt idx="84">
                  <c:v>6.8814368395730856</c:v>
                </c:pt>
                <c:pt idx="85">
                  <c:v>6.9084283676110214</c:v>
                </c:pt>
                <c:pt idx="86">
                  <c:v>6.935156106532733</c:v>
                </c:pt>
                <c:pt idx="87">
                  <c:v>6.9616255590650349</c:v>
                </c:pt>
                <c:pt idx="88">
                  <c:v>6.9878420528219882</c:v>
                </c:pt>
                <c:pt idx="89">
                  <c:v>7.0138107477629053</c:v>
                </c:pt>
                <c:pt idx="90">
                  <c:v>7.0395366432540767</c:v>
                </c:pt>
                <c:pt idx="91">
                  <c:v>7.0650245847590947</c:v>
                </c:pt>
                <c:pt idx="92">
                  <c:v>7.0902792701815569</c:v>
                </c:pt>
                <c:pt idx="93">
                  <c:v>7.115305255881335</c:v>
                </c:pt>
                <c:pt idx="94">
                  <c:v>7.1401069623846496</c:v>
                </c:pt>
                <c:pt idx="95">
                  <c:v>7.1646886798065728</c:v>
                </c:pt>
                <c:pt idx="96">
                  <c:v>7.1890545730033697</c:v>
                </c:pt>
                <c:pt idx="97">
                  <c:v>7.213208686470308</c:v>
                </c:pt>
                <c:pt idx="98">
                  <c:v>7.2371549490007681</c:v>
                </c:pt>
                <c:pt idx="99">
                  <c:v>7.2608971781198166</c:v>
                </c:pt>
                <c:pt idx="100">
                  <c:v>7.2844390843055677</c:v>
                </c:pt>
                <c:pt idx="101">
                  <c:v>7.5095876699721238</c:v>
                </c:pt>
                <c:pt idx="102">
                  <c:v>7.7181243700081881</c:v>
                </c:pt>
                <c:pt idx="103">
                  <c:v>7.9124815519797744</c:v>
                </c:pt>
                <c:pt idx="104">
                  <c:v>8.0945828572929699</c:v>
                </c:pt>
                <c:pt idx="105">
                  <c:v>8.2659772682554777</c:v>
                </c:pt>
                <c:pt idx="106">
                  <c:v>8.4279314725728582</c:v>
                </c:pt>
                <c:pt idx="107">
                  <c:v>8.5814952423330801</c:v>
                </c:pt>
                <c:pt idx="108">
                  <c:v>8.7275488045783582</c:v>
                </c:pt>
                <c:pt idx="109">
                  <c:v>8.8668378694944092</c:v>
                </c:pt>
                <c:pt idx="110">
                  <c:v>9</c:v>
                </c:pt>
                <c:pt idx="111">
                  <c:v>9.1275847808147006</c:v>
                </c:pt>
                <c:pt idx="112">
                  <c:v>9.2500694653339579</c:v>
                </c:pt>
                <c:pt idx="113">
                  <c:v>9.3678712699452706</c:v>
                </c:pt>
                <c:pt idx="114">
                  <c:v>9.4813571460113977</c:v>
                </c:pt>
                <c:pt idx="115">
                  <c:v>9.5908516286695598</c:v>
                </c:pt>
                <c:pt idx="116">
                  <c:v>9.6966432013759398</c:v>
                </c:pt>
                <c:pt idx="117">
                  <c:v>9.798989502180147</c:v>
                </c:pt>
                <c:pt idx="118">
                  <c:v>9.8981216168806103</c:v>
                </c:pt>
                <c:pt idx="119">
                  <c:v>9.9942476455551486</c:v>
                </c:pt>
                <c:pt idx="120">
                  <c:v>10.0875556858499</c:v>
                </c:pt>
                <c:pt idx="121">
                  <c:v>10.17821634435013</c:v>
                </c:pt>
                <c:pt idx="122">
                  <c:v>10.266384863255</c:v>
                </c:pt>
                <c:pt idx="123">
                  <c:v>10.352202931274279</c:v>
                </c:pt>
                <c:pt idx="124">
                  <c:v>10.435800233634049</c:v>
                </c:pt>
                <c:pt idx="125">
                  <c:v>10.517295785227009</c:v>
                </c:pt>
                <c:pt idx="126">
                  <c:v>10.596799082481549</c:v>
                </c:pt>
                <c:pt idx="127">
                  <c:v>10.67441110287594</c:v>
                </c:pt>
                <c:pt idx="128">
                  <c:v>10.750225175761139</c:v>
                </c:pt>
                <c:pt idx="129">
                  <c:v>10.824327743963311</c:v>
                </c:pt>
                <c:pt idx="130">
                  <c:v>10.896799032273339</c:v>
                </c:pt>
                <c:pt idx="131">
                  <c:v>10.967713636217701</c:v>
                </c:pt>
                <c:pt idx="132">
                  <c:v>11.037141042302339</c:v>
                </c:pt>
                <c:pt idx="133">
                  <c:v>11.1051460891247</c:v>
                </c:pt>
                <c:pt idx="134">
                  <c:v>11.171789377274701</c:v>
                </c:pt>
                <c:pt idx="135">
                  <c:v>11.23712763473144</c:v>
                </c:pt>
                <c:pt idx="136">
                  <c:v>11.301214043455531</c:v>
                </c:pt>
                <c:pt idx="137">
                  <c:v>11.36409853204133</c:v>
                </c:pt>
                <c:pt idx="138">
                  <c:v>11.42582803859352</c:v>
                </c:pt>
                <c:pt idx="139">
                  <c:v>11.48644674740682</c:v>
                </c:pt>
                <c:pt idx="140">
                  <c:v>11.54599630253413</c:v>
                </c:pt>
                <c:pt idx="141">
                  <c:v>11.604516000911</c:v>
                </c:pt>
                <c:pt idx="142">
                  <c:v>11.66204296735102</c:v>
                </c:pt>
                <c:pt idx="143">
                  <c:v>11.71861231342538</c:v>
                </c:pt>
                <c:pt idx="144">
                  <c:v>11.77425728198333</c:v>
                </c:pt>
                <c:pt idx="145">
                  <c:v>11.829009378849729</c:v>
                </c:pt>
                <c:pt idx="146">
                  <c:v>11.88289849304717</c:v>
                </c:pt>
                <c:pt idx="147">
                  <c:v>11.935953006727219</c:v>
                </c:pt>
                <c:pt idx="148">
                  <c:v>11.9881998958547</c:v>
                </c:pt>
                <c:pt idx="149">
                  <c:v>12.03966482256676</c:v>
                </c:pt>
                <c:pt idx="150">
                  <c:v>12.090372220023241</c:v>
                </c:pt>
                <c:pt idx="151">
                  <c:v>12.140345370472041</c:v>
                </c:pt>
                <c:pt idx="152">
                  <c:v>12.189606477173321</c:v>
                </c:pt>
                <c:pt idx="153">
                  <c:v>12.238176730755701</c:v>
                </c:pt>
                <c:pt idx="154">
                  <c:v>12.286076370516041</c:v>
                </c:pt>
                <c:pt idx="155">
                  <c:v>12.333324741120281</c:v>
                </c:pt>
                <c:pt idx="156">
                  <c:v>12.379940345115021</c:v>
                </c:pt>
                <c:pt idx="157">
                  <c:v>12.425940891617429</c:v>
                </c:pt>
                <c:pt idx="158">
                  <c:v>12.47134334151394</c:v>
                </c:pt>
                <c:pt idx="159">
                  <c:v>12.51616394946508</c:v>
                </c:pt>
                <c:pt idx="160">
                  <c:v>12.5604183029848</c:v>
                </c:pt>
                <c:pt idx="161">
                  <c:v>12.60412135883629</c:v>
                </c:pt>
                <c:pt idx="162">
                  <c:v>12.64728747696366</c:v>
                </c:pt>
                <c:pt idx="163">
                  <c:v>12.689930452157521</c:v>
                </c:pt>
                <c:pt idx="164">
                  <c:v>12.732063543634681</c:v>
                </c:pt>
                <c:pt idx="165">
                  <c:v>12.773699502695409</c:v>
                </c:pt>
                <c:pt idx="166">
                  <c:v>12.8148505986068</c:v>
                </c:pt>
                <c:pt idx="167">
                  <c:v>12.855528642847631</c:v>
                </c:pt>
                <c:pt idx="168">
                  <c:v>12.895745011838381</c:v>
                </c:pt>
                <c:pt idx="169">
                  <c:v>12.9355106682687</c:v>
                </c:pt>
                <c:pt idx="170">
                  <c:v>12.9748361811256</c:v>
                </c:pt>
              </c:numCache>
            </c:numRef>
          </c:xVal>
          <c:yVal>
            <c:numRef>
              <c:f>Calculations!$H$13:$H$183</c:f>
              <c:numCache>
                <c:formatCode>#,##0</c:formatCode>
                <c:ptCount val="171"/>
                <c:pt idx="0">
                  <c:v>2332572</c:v>
                </c:pt>
                <c:pt idx="1">
                  <c:v>550282</c:v>
                </c:pt>
                <c:pt idx="2">
                  <c:v>83143</c:v>
                </c:pt>
                <c:pt idx="3">
                  <c:v>14658</c:v>
                </c:pt>
                <c:pt idx="4">
                  <c:v>3124</c:v>
                </c:pt>
                <c:pt idx="5">
                  <c:v>1201</c:v>
                </c:pt>
                <c:pt idx="6">
                  <c:v>961</c:v>
                </c:pt>
                <c:pt idx="7">
                  <c:v>961</c:v>
                </c:pt>
                <c:pt idx="8">
                  <c:v>721</c:v>
                </c:pt>
                <c:pt idx="9">
                  <c:v>481</c:v>
                </c:pt>
                <c:pt idx="10">
                  <c:v>240</c:v>
                </c:pt>
                <c:pt idx="11">
                  <c:v>240</c:v>
                </c:pt>
                <c:pt idx="12">
                  <c:v>240</c:v>
                </c:pt>
                <c:pt idx="13">
                  <c:v>240</c:v>
                </c:pt>
                <c:pt idx="14">
                  <c:v>240</c:v>
                </c:pt>
                <c:pt idx="15">
                  <c:v>240</c:v>
                </c:pt>
                <c:pt idx="16">
                  <c:v>240</c:v>
                </c:pt>
                <c:pt idx="17">
                  <c:v>240</c:v>
                </c:pt>
                <c:pt idx="18">
                  <c:v>240</c:v>
                </c:pt>
                <c:pt idx="19">
                  <c:v>240</c:v>
                </c:pt>
                <c:pt idx="20">
                  <c:v>240</c:v>
                </c:pt>
                <c:pt idx="21">
                  <c:v>240</c:v>
                </c:pt>
                <c:pt idx="22">
                  <c:v>240</c:v>
                </c:pt>
                <c:pt idx="23">
                  <c:v>240</c:v>
                </c:pt>
                <c:pt idx="24">
                  <c:v>240</c:v>
                </c:pt>
                <c:pt idx="25">
                  <c:v>240</c:v>
                </c:pt>
                <c:pt idx="26">
                  <c:v>240</c:v>
                </c:pt>
                <c:pt idx="27">
                  <c:v>240</c:v>
                </c:pt>
                <c:pt idx="28">
                  <c:v>240</c:v>
                </c:pt>
                <c:pt idx="29">
                  <c:v>240</c:v>
                </c:pt>
                <c:pt idx="30">
                  <c:v>240</c:v>
                </c:pt>
                <c:pt idx="31">
                  <c:v>240</c:v>
                </c:pt>
                <c:pt idx="32">
                  <c:v>240</c:v>
                </c:pt>
                <c:pt idx="33">
                  <c:v>240</c:v>
                </c:pt>
                <c:pt idx="34">
                  <c:v>240</c:v>
                </c:pt>
                <c:pt idx="35">
                  <c:v>240</c:v>
                </c:pt>
                <c:pt idx="36">
                  <c:v>240</c:v>
                </c:pt>
                <c:pt idx="37">
                  <c:v>240</c:v>
                </c:pt>
                <c:pt idx="38">
                  <c:v>240</c:v>
                </c:pt>
                <c:pt idx="39">
                  <c:v>240</c:v>
                </c:pt>
                <c:pt idx="40">
                  <c:v>240</c:v>
                </c:pt>
                <c:pt idx="41">
                  <c:v>240</c:v>
                </c:pt>
                <c:pt idx="42">
                  <c:v>240</c:v>
                </c:pt>
                <c:pt idx="43">
                  <c:v>240</c:v>
                </c:pt>
                <c:pt idx="44">
                  <c:v>240</c:v>
                </c:pt>
                <c:pt idx="45">
                  <c:v>240</c:v>
                </c:pt>
                <c:pt idx="46">
                  <c:v>240</c:v>
                </c:pt>
                <c:pt idx="47">
                  <c:v>240</c:v>
                </c:pt>
                <c:pt idx="48">
                  <c:v>240</c:v>
                </c:pt>
                <c:pt idx="49">
                  <c:v>240</c:v>
                </c:pt>
                <c:pt idx="50">
                  <c:v>240</c:v>
                </c:pt>
                <c:pt idx="51">
                  <c:v>240</c:v>
                </c:pt>
                <c:pt idx="52">
                  <c:v>240</c:v>
                </c:pt>
                <c:pt idx="53">
                  <c:v>240</c:v>
                </c:pt>
                <c:pt idx="54">
                  <c:v>240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</c:numCache>
            </c:numRef>
          </c:yVal>
          <c:smooth val="0"/>
        </c:ser>
        <c:ser>
          <c:idx val="22"/>
          <c:order val="17"/>
          <c:tx>
            <c:strRef>
              <c:f>Calculations!$I$11</c:f>
              <c:strCache>
                <c:ptCount val="1"/>
                <c:pt idx="0">
                  <c:v>T1300456</c:v>
                </c:pt>
              </c:strCache>
            </c:strRef>
          </c:tx>
          <c:spPr>
            <a:ln w="38100" cap="rnd" cmpd="sng">
              <a:solidFill>
                <a:srgbClr val="9966FF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Calculations!$B$369:$B$539</c:f>
              <c:numCache>
                <c:formatCode>0.0</c:formatCode>
                <c:ptCount val="171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1.383190649627178</c:v>
                </c:pt>
                <c:pt idx="4">
                  <c:v>1.6926790496174191</c:v>
                </c:pt>
                <c:pt idx="5">
                  <c:v>1.954236267845977</c:v>
                </c:pt>
                <c:pt idx="6">
                  <c:v>2.18188720114459</c:v>
                </c:pt>
                <c:pt idx="7">
                  <c:v>2.3841461255836771</c:v>
                </c:pt>
                <c:pt idx="8">
                  <c:v>2.566596215813751</c:v>
                </c:pt>
                <c:pt idx="9">
                  <c:v>2.733111615703391</c:v>
                </c:pt>
                <c:pt idx="10">
                  <c:v>2.886499075633532</c:v>
                </c:pt>
                <c:pt idx="11">
                  <c:v>3.0288622909836378</c:v>
                </c:pt>
                <c:pt idx="12">
                  <c:v>3.161821869240915</c:v>
                </c:pt>
                <c:pt idx="13">
                  <c:v>3.2866548386940648</c:v>
                </c:pt>
                <c:pt idx="14">
                  <c:v>3.404386777264452</c:v>
                </c:pt>
                <c:pt idx="15">
                  <c:v>3.515854741472078</c:v>
                </c:pt>
                <c:pt idx="16">
                  <c:v>3.621751498588996</c:v>
                </c:pt>
                <c:pt idx="17">
                  <c:v>3.7226573909044949</c:v>
                </c:pt>
                <c:pt idx="18">
                  <c:v>3.8190637856997101</c:v>
                </c:pt>
                <c:pt idx="19">
                  <c:v>3.911390658916718</c:v>
                </c:pt>
                <c:pt idx="20">
                  <c:v>4</c:v>
                </c:pt>
                <c:pt idx="21">
                  <c:v>4.0852061826748303</c:v>
                </c:pt>
                <c:pt idx="22">
                  <c:v>4.1672840950175054</c:v>
                </c:pt>
                <c:pt idx="23">
                  <c:v>4.2464755892380399</c:v>
                </c:pt>
                <c:pt idx="24">
                  <c:v>4.322994653916135</c:v>
                </c:pt>
                <c:pt idx="25">
                  <c:v>4.3970316026534446</c:v>
                </c:pt>
                <c:pt idx="26">
                  <c:v>4.4687564967622668</c:v>
                </c:pt>
                <c:pt idx="27">
                  <c:v>4.538321965190133</c:v>
                </c:pt>
                <c:pt idx="28">
                  <c:v>4.6058655455241331</c:v>
                </c:pt>
                <c:pt idx="29">
                  <c:v>4.6715116410851918</c:v>
                </c:pt>
                <c:pt idx="30">
                  <c:v>4.7353731677385396</c:v>
                </c:pt>
                <c:pt idx="31">
                  <c:v>4.7975529480095371</c:v>
                </c:pt>
                <c:pt idx="32">
                  <c:v>4.8581448979431476</c:v>
                </c:pt>
                <c:pt idx="33">
                  <c:v>4.917235042846448</c:v>
                </c:pt>
                <c:pt idx="34">
                  <c:v>4.9749023908775056</c:v>
                </c:pt>
                <c:pt idx="35">
                  <c:v>5.031219687854418</c:v>
                </c:pt>
                <c:pt idx="36">
                  <c:v>5.0862540722749419</c:v>
                </c:pt>
                <c:pt idx="37">
                  <c:v>5.1400676460699044</c:v>
                </c:pt>
                <c:pt idx="38">
                  <c:v>5.192717973855463</c:v>
                </c:pt>
                <c:pt idx="39">
                  <c:v>5.2442585212382777</c:v>
                </c:pt>
                <c:pt idx="40">
                  <c:v>5.2947390409453776</c:v>
                </c:pt>
                <c:pt idx="41">
                  <c:v>5.3442059141061877</c:v>
                </c:pt>
                <c:pt idx="42">
                  <c:v>5.3927024528344996</c:v>
                </c:pt>
                <c:pt idx="43">
                  <c:v>5.4402691692934804</c:v>
                </c:pt>
                <c:pt idx="44">
                  <c:v>5.4869440156302911</c:v>
                </c:pt>
                <c:pt idx="45">
                  <c:v>5.532762598508711</c:v>
                </c:pt>
                <c:pt idx="46">
                  <c:v>5.5777583714203427</c:v>
                </c:pt>
                <c:pt idx="47">
                  <c:v>5.6219628074978596</c:v>
                </c:pt>
                <c:pt idx="48">
                  <c:v>5.6654055551702838</c:v>
                </c:pt>
                <c:pt idx="49">
                  <c:v>5.7081145786777263</c:v>
                </c:pt>
                <c:pt idx="50">
                  <c:v>5.7501162851900496</c:v>
                </c:pt>
                <c:pt idx="51">
                  <c:v>5.7914356400430886</c:v>
                </c:pt>
                <c:pt idx="52">
                  <c:v>5.8320962714093776</c:v>
                </c:pt>
                <c:pt idx="53">
                  <c:v>5.8721205655517643</c:v>
                </c:pt>
                <c:pt idx="54">
                  <c:v>5.9115297536653602</c:v>
                </c:pt>
                <c:pt idx="55">
                  <c:v>5.95034399118921</c:v>
                </c:pt>
                <c:pt idx="56">
                  <c:v>5.988582430362726</c:v>
                </c:pt>
                <c:pt idx="57">
                  <c:v>6.0262632867102024</c:v>
                </c:pt>
                <c:pt idx="58">
                  <c:v>6.0634039000567874</c:v>
                </c:pt>
                <c:pt idx="59">
                  <c:v>6.1000207906104373</c:v>
                </c:pt>
                <c:pt idx="60">
                  <c:v>6.1361297105839148</c:v>
                </c:pt>
                <c:pt idx="61">
                  <c:v>6.1717456917784661</c:v>
                </c:pt>
                <c:pt idx="62">
                  <c:v>6.20688308950478</c:v>
                </c:pt>
                <c:pt idx="63">
                  <c:v>6.2415556231764997</c:v>
                </c:pt>
                <c:pt idx="64">
                  <c:v>6.2757764138762271</c:v>
                </c:pt>
                <c:pt idx="65">
                  <c:v>6.3095580191625258</c:v>
                </c:pt>
                <c:pt idx="66">
                  <c:v>6.3429124653592366</c:v>
                </c:pt>
                <c:pt idx="67">
                  <c:v>6.3758512775437346</c:v>
                </c:pt>
                <c:pt idx="68">
                  <c:v>6.4083855074294256</c:v>
                </c:pt>
                <c:pt idx="69">
                  <c:v>6.4405257593185308</c:v>
                </c:pt>
                <c:pt idx="70">
                  <c:v>6.47228221428424</c:v>
                </c:pt>
                <c:pt idx="71">
                  <c:v>6.5036646527260986</c:v>
                </c:pt>
                <c:pt idx="72">
                  <c:v>6.5346824754290864</c:v>
                </c:pt>
                <c:pt idx="73">
                  <c:v>6.5653447232445661</c:v>
                </c:pt>
                <c:pt idx="74">
                  <c:v>6.5956600955006897</c:v>
                </c:pt>
                <c:pt idx="75">
                  <c:v>6.6256369672399424</c:v>
                </c:pt>
                <c:pt idx="76">
                  <c:v>6.6552834053731704</c:v>
                </c:pt>
                <c:pt idx="77">
                  <c:v>6.6846071838306296</c:v>
                </c:pt>
                <c:pt idx="78">
                  <c:v>6.7136157977853861</c:v>
                </c:pt>
                <c:pt idx="79">
                  <c:v>6.7423164770157529</c:v>
                </c:pt>
                <c:pt idx="80">
                  <c:v>6.77071619846968</c:v>
                </c:pt>
                <c:pt idx="81">
                  <c:v>6.7988216980874077</c:v>
                </c:pt>
                <c:pt idx="82">
                  <c:v>6.8266394819352554</c:v>
                </c:pt>
                <c:pt idx="83">
                  <c:v>6.8541758366977792</c:v>
                </c:pt>
                <c:pt idx="84">
                  <c:v>6.8814368395730856</c:v>
                </c:pt>
                <c:pt idx="85">
                  <c:v>6.9084283676110214</c:v>
                </c:pt>
                <c:pt idx="86">
                  <c:v>6.935156106532733</c:v>
                </c:pt>
                <c:pt idx="87">
                  <c:v>6.9616255590650349</c:v>
                </c:pt>
                <c:pt idx="88">
                  <c:v>6.9878420528219882</c:v>
                </c:pt>
                <c:pt idx="89">
                  <c:v>7.0138107477629053</c:v>
                </c:pt>
                <c:pt idx="90">
                  <c:v>7.0395366432540767</c:v>
                </c:pt>
                <c:pt idx="91">
                  <c:v>7.0650245847590947</c:v>
                </c:pt>
                <c:pt idx="92">
                  <c:v>7.0902792701815569</c:v>
                </c:pt>
                <c:pt idx="93">
                  <c:v>7.115305255881335</c:v>
                </c:pt>
                <c:pt idx="94">
                  <c:v>7.1401069623846496</c:v>
                </c:pt>
                <c:pt idx="95">
                  <c:v>7.1646886798065728</c:v>
                </c:pt>
                <c:pt idx="96">
                  <c:v>7.1890545730033697</c:v>
                </c:pt>
                <c:pt idx="97">
                  <c:v>7.213208686470308</c:v>
                </c:pt>
                <c:pt idx="98">
                  <c:v>7.2371549490007681</c:v>
                </c:pt>
                <c:pt idx="99">
                  <c:v>7.2608971781198166</c:v>
                </c:pt>
                <c:pt idx="100">
                  <c:v>7.2844390843055677</c:v>
                </c:pt>
                <c:pt idx="101">
                  <c:v>7.5095876699721238</c:v>
                </c:pt>
                <c:pt idx="102">
                  <c:v>7.7181243700081881</c:v>
                </c:pt>
                <c:pt idx="103">
                  <c:v>7.9124815519797744</c:v>
                </c:pt>
                <c:pt idx="104">
                  <c:v>8.0945828572929699</c:v>
                </c:pt>
                <c:pt idx="105">
                  <c:v>8.2659772682554777</c:v>
                </c:pt>
                <c:pt idx="106">
                  <c:v>8.4279314725728582</c:v>
                </c:pt>
                <c:pt idx="107">
                  <c:v>8.5814952423330801</c:v>
                </c:pt>
                <c:pt idx="108">
                  <c:v>8.7275488045783582</c:v>
                </c:pt>
                <c:pt idx="109">
                  <c:v>8.8668378694944092</c:v>
                </c:pt>
                <c:pt idx="110">
                  <c:v>9</c:v>
                </c:pt>
                <c:pt idx="111">
                  <c:v>9.1275847808147006</c:v>
                </c:pt>
                <c:pt idx="112">
                  <c:v>9.2500694653339579</c:v>
                </c:pt>
                <c:pt idx="113">
                  <c:v>9.3678712699452706</c:v>
                </c:pt>
                <c:pt idx="114">
                  <c:v>9.4813571460113977</c:v>
                </c:pt>
                <c:pt idx="115">
                  <c:v>9.5908516286695598</c:v>
                </c:pt>
                <c:pt idx="116">
                  <c:v>9.6966432013759398</c:v>
                </c:pt>
                <c:pt idx="117">
                  <c:v>9.798989502180147</c:v>
                </c:pt>
                <c:pt idx="118">
                  <c:v>9.8981216168806103</c:v>
                </c:pt>
                <c:pt idx="119">
                  <c:v>9.9942476455551486</c:v>
                </c:pt>
                <c:pt idx="120">
                  <c:v>10.0875556858499</c:v>
                </c:pt>
                <c:pt idx="121">
                  <c:v>10.17821634435013</c:v>
                </c:pt>
                <c:pt idx="122">
                  <c:v>10.266384863255</c:v>
                </c:pt>
                <c:pt idx="123">
                  <c:v>10.352202931274279</c:v>
                </c:pt>
                <c:pt idx="124">
                  <c:v>10.435800233634049</c:v>
                </c:pt>
                <c:pt idx="125">
                  <c:v>10.517295785227009</c:v>
                </c:pt>
                <c:pt idx="126">
                  <c:v>10.596799082481549</c:v>
                </c:pt>
                <c:pt idx="127">
                  <c:v>10.67441110287594</c:v>
                </c:pt>
                <c:pt idx="128">
                  <c:v>10.750225175761139</c:v>
                </c:pt>
                <c:pt idx="129">
                  <c:v>10.824327743963311</c:v>
                </c:pt>
                <c:pt idx="130">
                  <c:v>10.896799032273339</c:v>
                </c:pt>
                <c:pt idx="131">
                  <c:v>10.967713636217701</c:v>
                </c:pt>
                <c:pt idx="132">
                  <c:v>11.037141042302339</c:v>
                </c:pt>
                <c:pt idx="133">
                  <c:v>11.1051460891247</c:v>
                </c:pt>
                <c:pt idx="134">
                  <c:v>11.171789377274701</c:v>
                </c:pt>
                <c:pt idx="135">
                  <c:v>11.23712763473144</c:v>
                </c:pt>
                <c:pt idx="136">
                  <c:v>11.301214043455531</c:v>
                </c:pt>
                <c:pt idx="137">
                  <c:v>11.36409853204133</c:v>
                </c:pt>
                <c:pt idx="138">
                  <c:v>11.42582803859352</c:v>
                </c:pt>
                <c:pt idx="139">
                  <c:v>11.48644674740682</c:v>
                </c:pt>
                <c:pt idx="140">
                  <c:v>11.54599630253413</c:v>
                </c:pt>
                <c:pt idx="141">
                  <c:v>11.604516000911</c:v>
                </c:pt>
                <c:pt idx="142">
                  <c:v>11.66204296735102</c:v>
                </c:pt>
                <c:pt idx="143">
                  <c:v>11.71861231342538</c:v>
                </c:pt>
                <c:pt idx="144">
                  <c:v>11.77425728198333</c:v>
                </c:pt>
                <c:pt idx="145">
                  <c:v>11.829009378849729</c:v>
                </c:pt>
                <c:pt idx="146">
                  <c:v>11.88289849304717</c:v>
                </c:pt>
                <c:pt idx="147">
                  <c:v>11.935953006727219</c:v>
                </c:pt>
                <c:pt idx="148">
                  <c:v>11.9881998958547</c:v>
                </c:pt>
                <c:pt idx="149">
                  <c:v>12.03966482256676</c:v>
                </c:pt>
                <c:pt idx="150">
                  <c:v>12.090372220023241</c:v>
                </c:pt>
                <c:pt idx="151">
                  <c:v>12.140345370472041</c:v>
                </c:pt>
                <c:pt idx="152">
                  <c:v>12.189606477173321</c:v>
                </c:pt>
                <c:pt idx="153">
                  <c:v>12.238176730755701</c:v>
                </c:pt>
                <c:pt idx="154">
                  <c:v>12.286076370516041</c:v>
                </c:pt>
                <c:pt idx="155">
                  <c:v>12.333324741120281</c:v>
                </c:pt>
                <c:pt idx="156">
                  <c:v>12.379940345115021</c:v>
                </c:pt>
                <c:pt idx="157">
                  <c:v>12.425940891617429</c:v>
                </c:pt>
                <c:pt idx="158">
                  <c:v>12.47134334151394</c:v>
                </c:pt>
                <c:pt idx="159">
                  <c:v>12.51616394946508</c:v>
                </c:pt>
                <c:pt idx="160">
                  <c:v>12.5604183029848</c:v>
                </c:pt>
                <c:pt idx="161">
                  <c:v>12.60412135883629</c:v>
                </c:pt>
                <c:pt idx="162">
                  <c:v>12.64728747696366</c:v>
                </c:pt>
                <c:pt idx="163">
                  <c:v>12.689930452157521</c:v>
                </c:pt>
                <c:pt idx="164">
                  <c:v>12.732063543634681</c:v>
                </c:pt>
                <c:pt idx="165">
                  <c:v>12.773699502695409</c:v>
                </c:pt>
                <c:pt idx="166">
                  <c:v>12.8148505986068</c:v>
                </c:pt>
                <c:pt idx="167">
                  <c:v>12.855528642847631</c:v>
                </c:pt>
                <c:pt idx="168">
                  <c:v>12.895745011838381</c:v>
                </c:pt>
                <c:pt idx="169">
                  <c:v>12.9355106682687</c:v>
                </c:pt>
                <c:pt idx="170">
                  <c:v>12.9748361811256</c:v>
                </c:pt>
              </c:numCache>
            </c:numRef>
          </c:xVal>
          <c:yVal>
            <c:numRef>
              <c:f>Calculations!$I$13:$I$183</c:f>
              <c:numCache>
                <c:formatCode>#,##0</c:formatCode>
                <c:ptCount val="171"/>
                <c:pt idx="0">
                  <c:v>108134</c:v>
                </c:pt>
                <c:pt idx="1">
                  <c:v>41331</c:v>
                </c:pt>
                <c:pt idx="2">
                  <c:v>14898</c:v>
                </c:pt>
                <c:pt idx="3">
                  <c:v>10093</c:v>
                </c:pt>
                <c:pt idx="4">
                  <c:v>7690</c:v>
                </c:pt>
                <c:pt idx="5">
                  <c:v>4806</c:v>
                </c:pt>
                <c:pt idx="6">
                  <c:v>3364</c:v>
                </c:pt>
                <c:pt idx="7">
                  <c:v>1682</c:v>
                </c:pt>
                <c:pt idx="8">
                  <c:v>481</c:v>
                </c:pt>
                <c:pt idx="9">
                  <c:v>240</c:v>
                </c:pt>
                <c:pt idx="10">
                  <c:v>240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</c:numCache>
            </c:numRef>
          </c:yVal>
          <c:smooth val="0"/>
        </c:ser>
        <c:ser>
          <c:idx val="27"/>
          <c:order val="18"/>
          <c:tx>
            <c:strRef>
              <c:f>Calculations!$N$11</c:f>
              <c:strCache>
                <c:ptCount val="1"/>
                <c:pt idx="0">
                  <c:v>T1300572</c:v>
                </c:pt>
              </c:strCache>
            </c:strRef>
          </c:tx>
          <c:spPr>
            <a:ln w="38100" cap="rnd" cmpd="sng">
              <a:solidFill>
                <a:srgbClr val="008000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Calculations!$B$369:$B$539</c:f>
              <c:numCache>
                <c:formatCode>0.0</c:formatCode>
                <c:ptCount val="171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1.383190649627178</c:v>
                </c:pt>
                <c:pt idx="4">
                  <c:v>1.6926790496174191</c:v>
                </c:pt>
                <c:pt idx="5">
                  <c:v>1.954236267845977</c:v>
                </c:pt>
                <c:pt idx="6">
                  <c:v>2.18188720114459</c:v>
                </c:pt>
                <c:pt idx="7">
                  <c:v>2.3841461255836771</c:v>
                </c:pt>
                <c:pt idx="8">
                  <c:v>2.566596215813751</c:v>
                </c:pt>
                <c:pt idx="9">
                  <c:v>2.733111615703391</c:v>
                </c:pt>
                <c:pt idx="10">
                  <c:v>2.886499075633532</c:v>
                </c:pt>
                <c:pt idx="11">
                  <c:v>3.0288622909836378</c:v>
                </c:pt>
                <c:pt idx="12">
                  <c:v>3.161821869240915</c:v>
                </c:pt>
                <c:pt idx="13">
                  <c:v>3.2866548386940648</c:v>
                </c:pt>
                <c:pt idx="14">
                  <c:v>3.404386777264452</c:v>
                </c:pt>
                <c:pt idx="15">
                  <c:v>3.515854741472078</c:v>
                </c:pt>
                <c:pt idx="16">
                  <c:v>3.621751498588996</c:v>
                </c:pt>
                <c:pt idx="17">
                  <c:v>3.7226573909044949</c:v>
                </c:pt>
                <c:pt idx="18">
                  <c:v>3.8190637856997101</c:v>
                </c:pt>
                <c:pt idx="19">
                  <c:v>3.911390658916718</c:v>
                </c:pt>
                <c:pt idx="20">
                  <c:v>4</c:v>
                </c:pt>
                <c:pt idx="21">
                  <c:v>4.0852061826748303</c:v>
                </c:pt>
                <c:pt idx="22">
                  <c:v>4.1672840950175054</c:v>
                </c:pt>
                <c:pt idx="23">
                  <c:v>4.2464755892380399</c:v>
                </c:pt>
                <c:pt idx="24">
                  <c:v>4.322994653916135</c:v>
                </c:pt>
                <c:pt idx="25">
                  <c:v>4.3970316026534446</c:v>
                </c:pt>
                <c:pt idx="26">
                  <c:v>4.4687564967622668</c:v>
                </c:pt>
                <c:pt idx="27">
                  <c:v>4.538321965190133</c:v>
                </c:pt>
                <c:pt idx="28">
                  <c:v>4.6058655455241331</c:v>
                </c:pt>
                <c:pt idx="29">
                  <c:v>4.6715116410851918</c:v>
                </c:pt>
                <c:pt idx="30">
                  <c:v>4.7353731677385396</c:v>
                </c:pt>
                <c:pt idx="31">
                  <c:v>4.7975529480095371</c:v>
                </c:pt>
                <c:pt idx="32">
                  <c:v>4.8581448979431476</c:v>
                </c:pt>
                <c:pt idx="33">
                  <c:v>4.917235042846448</c:v>
                </c:pt>
                <c:pt idx="34">
                  <c:v>4.9749023908775056</c:v>
                </c:pt>
                <c:pt idx="35">
                  <c:v>5.031219687854418</c:v>
                </c:pt>
                <c:pt idx="36">
                  <c:v>5.0862540722749419</c:v>
                </c:pt>
                <c:pt idx="37">
                  <c:v>5.1400676460699044</c:v>
                </c:pt>
                <c:pt idx="38">
                  <c:v>5.192717973855463</c:v>
                </c:pt>
                <c:pt idx="39">
                  <c:v>5.2442585212382777</c:v>
                </c:pt>
                <c:pt idx="40">
                  <c:v>5.2947390409453776</c:v>
                </c:pt>
                <c:pt idx="41">
                  <c:v>5.3442059141061877</c:v>
                </c:pt>
                <c:pt idx="42">
                  <c:v>5.3927024528344996</c:v>
                </c:pt>
                <c:pt idx="43">
                  <c:v>5.4402691692934804</c:v>
                </c:pt>
                <c:pt idx="44">
                  <c:v>5.4869440156302911</c:v>
                </c:pt>
                <c:pt idx="45">
                  <c:v>5.532762598508711</c:v>
                </c:pt>
                <c:pt idx="46">
                  <c:v>5.5777583714203427</c:v>
                </c:pt>
                <c:pt idx="47">
                  <c:v>5.6219628074978596</c:v>
                </c:pt>
                <c:pt idx="48">
                  <c:v>5.6654055551702838</c:v>
                </c:pt>
                <c:pt idx="49">
                  <c:v>5.7081145786777263</c:v>
                </c:pt>
                <c:pt idx="50">
                  <c:v>5.7501162851900496</c:v>
                </c:pt>
                <c:pt idx="51">
                  <c:v>5.7914356400430886</c:v>
                </c:pt>
                <c:pt idx="52">
                  <c:v>5.8320962714093776</c:v>
                </c:pt>
                <c:pt idx="53">
                  <c:v>5.8721205655517643</c:v>
                </c:pt>
                <c:pt idx="54">
                  <c:v>5.9115297536653602</c:v>
                </c:pt>
                <c:pt idx="55">
                  <c:v>5.95034399118921</c:v>
                </c:pt>
                <c:pt idx="56">
                  <c:v>5.988582430362726</c:v>
                </c:pt>
                <c:pt idx="57">
                  <c:v>6.0262632867102024</c:v>
                </c:pt>
                <c:pt idx="58">
                  <c:v>6.0634039000567874</c:v>
                </c:pt>
                <c:pt idx="59">
                  <c:v>6.1000207906104373</c:v>
                </c:pt>
                <c:pt idx="60">
                  <c:v>6.1361297105839148</c:v>
                </c:pt>
                <c:pt idx="61">
                  <c:v>6.1717456917784661</c:v>
                </c:pt>
                <c:pt idx="62">
                  <c:v>6.20688308950478</c:v>
                </c:pt>
                <c:pt idx="63">
                  <c:v>6.2415556231764997</c:v>
                </c:pt>
                <c:pt idx="64">
                  <c:v>6.2757764138762271</c:v>
                </c:pt>
                <c:pt idx="65">
                  <c:v>6.3095580191625258</c:v>
                </c:pt>
                <c:pt idx="66">
                  <c:v>6.3429124653592366</c:v>
                </c:pt>
                <c:pt idx="67">
                  <c:v>6.3758512775437346</c:v>
                </c:pt>
                <c:pt idx="68">
                  <c:v>6.4083855074294256</c:v>
                </c:pt>
                <c:pt idx="69">
                  <c:v>6.4405257593185308</c:v>
                </c:pt>
                <c:pt idx="70">
                  <c:v>6.47228221428424</c:v>
                </c:pt>
                <c:pt idx="71">
                  <c:v>6.5036646527260986</c:v>
                </c:pt>
                <c:pt idx="72">
                  <c:v>6.5346824754290864</c:v>
                </c:pt>
                <c:pt idx="73">
                  <c:v>6.5653447232445661</c:v>
                </c:pt>
                <c:pt idx="74">
                  <c:v>6.5956600955006897</c:v>
                </c:pt>
                <c:pt idx="75">
                  <c:v>6.6256369672399424</c:v>
                </c:pt>
                <c:pt idx="76">
                  <c:v>6.6552834053731704</c:v>
                </c:pt>
                <c:pt idx="77">
                  <c:v>6.6846071838306296</c:v>
                </c:pt>
                <c:pt idx="78">
                  <c:v>6.7136157977853861</c:v>
                </c:pt>
                <c:pt idx="79">
                  <c:v>6.7423164770157529</c:v>
                </c:pt>
                <c:pt idx="80">
                  <c:v>6.77071619846968</c:v>
                </c:pt>
                <c:pt idx="81">
                  <c:v>6.7988216980874077</c:v>
                </c:pt>
                <c:pt idx="82">
                  <c:v>6.8266394819352554</c:v>
                </c:pt>
                <c:pt idx="83">
                  <c:v>6.8541758366977792</c:v>
                </c:pt>
                <c:pt idx="84">
                  <c:v>6.8814368395730856</c:v>
                </c:pt>
                <c:pt idx="85">
                  <c:v>6.9084283676110214</c:v>
                </c:pt>
                <c:pt idx="86">
                  <c:v>6.935156106532733</c:v>
                </c:pt>
                <c:pt idx="87">
                  <c:v>6.9616255590650349</c:v>
                </c:pt>
                <c:pt idx="88">
                  <c:v>6.9878420528219882</c:v>
                </c:pt>
                <c:pt idx="89">
                  <c:v>7.0138107477629053</c:v>
                </c:pt>
                <c:pt idx="90">
                  <c:v>7.0395366432540767</c:v>
                </c:pt>
                <c:pt idx="91">
                  <c:v>7.0650245847590947</c:v>
                </c:pt>
                <c:pt idx="92">
                  <c:v>7.0902792701815569</c:v>
                </c:pt>
                <c:pt idx="93">
                  <c:v>7.115305255881335</c:v>
                </c:pt>
                <c:pt idx="94">
                  <c:v>7.1401069623846496</c:v>
                </c:pt>
                <c:pt idx="95">
                  <c:v>7.1646886798065728</c:v>
                </c:pt>
                <c:pt idx="96">
                  <c:v>7.1890545730033697</c:v>
                </c:pt>
                <c:pt idx="97">
                  <c:v>7.213208686470308</c:v>
                </c:pt>
                <c:pt idx="98">
                  <c:v>7.2371549490007681</c:v>
                </c:pt>
                <c:pt idx="99">
                  <c:v>7.2608971781198166</c:v>
                </c:pt>
                <c:pt idx="100">
                  <c:v>7.2844390843055677</c:v>
                </c:pt>
                <c:pt idx="101">
                  <c:v>7.5095876699721238</c:v>
                </c:pt>
                <c:pt idx="102">
                  <c:v>7.7181243700081881</c:v>
                </c:pt>
                <c:pt idx="103">
                  <c:v>7.9124815519797744</c:v>
                </c:pt>
                <c:pt idx="104">
                  <c:v>8.0945828572929699</c:v>
                </c:pt>
                <c:pt idx="105">
                  <c:v>8.2659772682554777</c:v>
                </c:pt>
                <c:pt idx="106">
                  <c:v>8.4279314725728582</c:v>
                </c:pt>
                <c:pt idx="107">
                  <c:v>8.5814952423330801</c:v>
                </c:pt>
                <c:pt idx="108">
                  <c:v>8.7275488045783582</c:v>
                </c:pt>
                <c:pt idx="109">
                  <c:v>8.8668378694944092</c:v>
                </c:pt>
                <c:pt idx="110">
                  <c:v>9</c:v>
                </c:pt>
                <c:pt idx="111">
                  <c:v>9.1275847808147006</c:v>
                </c:pt>
                <c:pt idx="112">
                  <c:v>9.2500694653339579</c:v>
                </c:pt>
                <c:pt idx="113">
                  <c:v>9.3678712699452706</c:v>
                </c:pt>
                <c:pt idx="114">
                  <c:v>9.4813571460113977</c:v>
                </c:pt>
                <c:pt idx="115">
                  <c:v>9.5908516286695598</c:v>
                </c:pt>
                <c:pt idx="116">
                  <c:v>9.6966432013759398</c:v>
                </c:pt>
                <c:pt idx="117">
                  <c:v>9.798989502180147</c:v>
                </c:pt>
                <c:pt idx="118">
                  <c:v>9.8981216168806103</c:v>
                </c:pt>
                <c:pt idx="119">
                  <c:v>9.9942476455551486</c:v>
                </c:pt>
                <c:pt idx="120">
                  <c:v>10.0875556858499</c:v>
                </c:pt>
                <c:pt idx="121">
                  <c:v>10.17821634435013</c:v>
                </c:pt>
                <c:pt idx="122">
                  <c:v>10.266384863255</c:v>
                </c:pt>
                <c:pt idx="123">
                  <c:v>10.352202931274279</c:v>
                </c:pt>
                <c:pt idx="124">
                  <c:v>10.435800233634049</c:v>
                </c:pt>
                <c:pt idx="125">
                  <c:v>10.517295785227009</c:v>
                </c:pt>
                <c:pt idx="126">
                  <c:v>10.596799082481549</c:v>
                </c:pt>
                <c:pt idx="127">
                  <c:v>10.67441110287594</c:v>
                </c:pt>
                <c:pt idx="128">
                  <c:v>10.750225175761139</c:v>
                </c:pt>
                <c:pt idx="129">
                  <c:v>10.824327743963311</c:v>
                </c:pt>
                <c:pt idx="130">
                  <c:v>10.896799032273339</c:v>
                </c:pt>
                <c:pt idx="131">
                  <c:v>10.967713636217701</c:v>
                </c:pt>
                <c:pt idx="132">
                  <c:v>11.037141042302339</c:v>
                </c:pt>
                <c:pt idx="133">
                  <c:v>11.1051460891247</c:v>
                </c:pt>
                <c:pt idx="134">
                  <c:v>11.171789377274701</c:v>
                </c:pt>
                <c:pt idx="135">
                  <c:v>11.23712763473144</c:v>
                </c:pt>
                <c:pt idx="136">
                  <c:v>11.301214043455531</c:v>
                </c:pt>
                <c:pt idx="137">
                  <c:v>11.36409853204133</c:v>
                </c:pt>
                <c:pt idx="138">
                  <c:v>11.42582803859352</c:v>
                </c:pt>
                <c:pt idx="139">
                  <c:v>11.48644674740682</c:v>
                </c:pt>
                <c:pt idx="140">
                  <c:v>11.54599630253413</c:v>
                </c:pt>
                <c:pt idx="141">
                  <c:v>11.604516000911</c:v>
                </c:pt>
                <c:pt idx="142">
                  <c:v>11.66204296735102</c:v>
                </c:pt>
                <c:pt idx="143">
                  <c:v>11.71861231342538</c:v>
                </c:pt>
                <c:pt idx="144">
                  <c:v>11.77425728198333</c:v>
                </c:pt>
                <c:pt idx="145">
                  <c:v>11.829009378849729</c:v>
                </c:pt>
                <c:pt idx="146">
                  <c:v>11.88289849304717</c:v>
                </c:pt>
                <c:pt idx="147">
                  <c:v>11.935953006727219</c:v>
                </c:pt>
                <c:pt idx="148">
                  <c:v>11.9881998958547</c:v>
                </c:pt>
                <c:pt idx="149">
                  <c:v>12.03966482256676</c:v>
                </c:pt>
                <c:pt idx="150">
                  <c:v>12.090372220023241</c:v>
                </c:pt>
                <c:pt idx="151">
                  <c:v>12.140345370472041</c:v>
                </c:pt>
                <c:pt idx="152">
                  <c:v>12.189606477173321</c:v>
                </c:pt>
                <c:pt idx="153">
                  <c:v>12.238176730755701</c:v>
                </c:pt>
                <c:pt idx="154">
                  <c:v>12.286076370516041</c:v>
                </c:pt>
                <c:pt idx="155">
                  <c:v>12.333324741120281</c:v>
                </c:pt>
                <c:pt idx="156">
                  <c:v>12.379940345115021</c:v>
                </c:pt>
                <c:pt idx="157">
                  <c:v>12.425940891617429</c:v>
                </c:pt>
                <c:pt idx="158">
                  <c:v>12.47134334151394</c:v>
                </c:pt>
                <c:pt idx="159">
                  <c:v>12.51616394946508</c:v>
                </c:pt>
                <c:pt idx="160">
                  <c:v>12.5604183029848</c:v>
                </c:pt>
                <c:pt idx="161">
                  <c:v>12.60412135883629</c:v>
                </c:pt>
                <c:pt idx="162">
                  <c:v>12.64728747696366</c:v>
                </c:pt>
                <c:pt idx="163">
                  <c:v>12.689930452157521</c:v>
                </c:pt>
                <c:pt idx="164">
                  <c:v>12.732063543634681</c:v>
                </c:pt>
                <c:pt idx="165">
                  <c:v>12.773699502695409</c:v>
                </c:pt>
                <c:pt idx="166">
                  <c:v>12.8148505986068</c:v>
                </c:pt>
                <c:pt idx="167">
                  <c:v>12.855528642847631</c:v>
                </c:pt>
                <c:pt idx="168">
                  <c:v>12.895745011838381</c:v>
                </c:pt>
                <c:pt idx="169">
                  <c:v>12.9355106682687</c:v>
                </c:pt>
                <c:pt idx="170">
                  <c:v>12.9748361811256</c:v>
                </c:pt>
              </c:numCache>
            </c:numRef>
          </c:xVal>
          <c:yVal>
            <c:numRef>
              <c:f>Calculations!$N$13:$N$183</c:f>
              <c:numCache>
                <c:formatCode>#,##0</c:formatCode>
                <c:ptCount val="171"/>
                <c:pt idx="0">
                  <c:v>9131</c:v>
                </c:pt>
                <c:pt idx="1">
                  <c:v>6969</c:v>
                </c:pt>
                <c:pt idx="2">
                  <c:v>4806</c:v>
                </c:pt>
                <c:pt idx="3">
                  <c:v>2884</c:v>
                </c:pt>
                <c:pt idx="4">
                  <c:v>2163</c:v>
                </c:pt>
                <c:pt idx="5">
                  <c:v>1682</c:v>
                </c:pt>
                <c:pt idx="6">
                  <c:v>961</c:v>
                </c:pt>
                <c:pt idx="7">
                  <c:v>721</c:v>
                </c:pt>
                <c:pt idx="8">
                  <c:v>240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</c:numCache>
            </c:numRef>
          </c:yVal>
          <c:smooth val="0"/>
        </c:ser>
        <c:ser>
          <c:idx val="28"/>
          <c:order val="19"/>
          <c:tx>
            <c:strRef>
              <c:f>Calculations!$O$11</c:f>
              <c:strCache>
                <c:ptCount val="1"/>
                <c:pt idx="0">
                  <c:v>T1300573</c:v>
                </c:pt>
              </c:strCache>
            </c:strRef>
          </c:tx>
          <c:spPr>
            <a:ln w="38100" cap="rnd" cmpd="sng">
              <a:solidFill>
                <a:srgbClr val="99CC66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Calculations!$B$369:$B$539</c:f>
              <c:numCache>
                <c:formatCode>0.0</c:formatCode>
                <c:ptCount val="171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1.383190649627178</c:v>
                </c:pt>
                <c:pt idx="4">
                  <c:v>1.6926790496174191</c:v>
                </c:pt>
                <c:pt idx="5">
                  <c:v>1.954236267845977</c:v>
                </c:pt>
                <c:pt idx="6">
                  <c:v>2.18188720114459</c:v>
                </c:pt>
                <c:pt idx="7">
                  <c:v>2.3841461255836771</c:v>
                </c:pt>
                <c:pt idx="8">
                  <c:v>2.566596215813751</c:v>
                </c:pt>
                <c:pt idx="9">
                  <c:v>2.733111615703391</c:v>
                </c:pt>
                <c:pt idx="10">
                  <c:v>2.886499075633532</c:v>
                </c:pt>
                <c:pt idx="11">
                  <c:v>3.0288622909836378</c:v>
                </c:pt>
                <c:pt idx="12">
                  <c:v>3.161821869240915</c:v>
                </c:pt>
                <c:pt idx="13">
                  <c:v>3.2866548386940648</c:v>
                </c:pt>
                <c:pt idx="14">
                  <c:v>3.404386777264452</c:v>
                </c:pt>
                <c:pt idx="15">
                  <c:v>3.515854741472078</c:v>
                </c:pt>
                <c:pt idx="16">
                  <c:v>3.621751498588996</c:v>
                </c:pt>
                <c:pt idx="17">
                  <c:v>3.7226573909044949</c:v>
                </c:pt>
                <c:pt idx="18">
                  <c:v>3.8190637856997101</c:v>
                </c:pt>
                <c:pt idx="19">
                  <c:v>3.911390658916718</c:v>
                </c:pt>
                <c:pt idx="20">
                  <c:v>4</c:v>
                </c:pt>
                <c:pt idx="21">
                  <c:v>4.0852061826748303</c:v>
                </c:pt>
                <c:pt idx="22">
                  <c:v>4.1672840950175054</c:v>
                </c:pt>
                <c:pt idx="23">
                  <c:v>4.2464755892380399</c:v>
                </c:pt>
                <c:pt idx="24">
                  <c:v>4.322994653916135</c:v>
                </c:pt>
                <c:pt idx="25">
                  <c:v>4.3970316026534446</c:v>
                </c:pt>
                <c:pt idx="26">
                  <c:v>4.4687564967622668</c:v>
                </c:pt>
                <c:pt idx="27">
                  <c:v>4.538321965190133</c:v>
                </c:pt>
                <c:pt idx="28">
                  <c:v>4.6058655455241331</c:v>
                </c:pt>
                <c:pt idx="29">
                  <c:v>4.6715116410851918</c:v>
                </c:pt>
                <c:pt idx="30">
                  <c:v>4.7353731677385396</c:v>
                </c:pt>
                <c:pt idx="31">
                  <c:v>4.7975529480095371</c:v>
                </c:pt>
                <c:pt idx="32">
                  <c:v>4.8581448979431476</c:v>
                </c:pt>
                <c:pt idx="33">
                  <c:v>4.917235042846448</c:v>
                </c:pt>
                <c:pt idx="34">
                  <c:v>4.9749023908775056</c:v>
                </c:pt>
                <c:pt idx="35">
                  <c:v>5.031219687854418</c:v>
                </c:pt>
                <c:pt idx="36">
                  <c:v>5.0862540722749419</c:v>
                </c:pt>
                <c:pt idx="37">
                  <c:v>5.1400676460699044</c:v>
                </c:pt>
                <c:pt idx="38">
                  <c:v>5.192717973855463</c:v>
                </c:pt>
                <c:pt idx="39">
                  <c:v>5.2442585212382777</c:v>
                </c:pt>
                <c:pt idx="40">
                  <c:v>5.2947390409453776</c:v>
                </c:pt>
                <c:pt idx="41">
                  <c:v>5.3442059141061877</c:v>
                </c:pt>
                <c:pt idx="42">
                  <c:v>5.3927024528344996</c:v>
                </c:pt>
                <c:pt idx="43">
                  <c:v>5.4402691692934804</c:v>
                </c:pt>
                <c:pt idx="44">
                  <c:v>5.4869440156302911</c:v>
                </c:pt>
                <c:pt idx="45">
                  <c:v>5.532762598508711</c:v>
                </c:pt>
                <c:pt idx="46">
                  <c:v>5.5777583714203427</c:v>
                </c:pt>
                <c:pt idx="47">
                  <c:v>5.6219628074978596</c:v>
                </c:pt>
                <c:pt idx="48">
                  <c:v>5.6654055551702838</c:v>
                </c:pt>
                <c:pt idx="49">
                  <c:v>5.7081145786777263</c:v>
                </c:pt>
                <c:pt idx="50">
                  <c:v>5.7501162851900496</c:v>
                </c:pt>
                <c:pt idx="51">
                  <c:v>5.7914356400430886</c:v>
                </c:pt>
                <c:pt idx="52">
                  <c:v>5.8320962714093776</c:v>
                </c:pt>
                <c:pt idx="53">
                  <c:v>5.8721205655517643</c:v>
                </c:pt>
                <c:pt idx="54">
                  <c:v>5.9115297536653602</c:v>
                </c:pt>
                <c:pt idx="55">
                  <c:v>5.95034399118921</c:v>
                </c:pt>
                <c:pt idx="56">
                  <c:v>5.988582430362726</c:v>
                </c:pt>
                <c:pt idx="57">
                  <c:v>6.0262632867102024</c:v>
                </c:pt>
                <c:pt idx="58">
                  <c:v>6.0634039000567874</c:v>
                </c:pt>
                <c:pt idx="59">
                  <c:v>6.1000207906104373</c:v>
                </c:pt>
                <c:pt idx="60">
                  <c:v>6.1361297105839148</c:v>
                </c:pt>
                <c:pt idx="61">
                  <c:v>6.1717456917784661</c:v>
                </c:pt>
                <c:pt idx="62">
                  <c:v>6.20688308950478</c:v>
                </c:pt>
                <c:pt idx="63">
                  <c:v>6.2415556231764997</c:v>
                </c:pt>
                <c:pt idx="64">
                  <c:v>6.2757764138762271</c:v>
                </c:pt>
                <c:pt idx="65">
                  <c:v>6.3095580191625258</c:v>
                </c:pt>
                <c:pt idx="66">
                  <c:v>6.3429124653592366</c:v>
                </c:pt>
                <c:pt idx="67">
                  <c:v>6.3758512775437346</c:v>
                </c:pt>
                <c:pt idx="68">
                  <c:v>6.4083855074294256</c:v>
                </c:pt>
                <c:pt idx="69">
                  <c:v>6.4405257593185308</c:v>
                </c:pt>
                <c:pt idx="70">
                  <c:v>6.47228221428424</c:v>
                </c:pt>
                <c:pt idx="71">
                  <c:v>6.5036646527260986</c:v>
                </c:pt>
                <c:pt idx="72">
                  <c:v>6.5346824754290864</c:v>
                </c:pt>
                <c:pt idx="73">
                  <c:v>6.5653447232445661</c:v>
                </c:pt>
                <c:pt idx="74">
                  <c:v>6.5956600955006897</c:v>
                </c:pt>
                <c:pt idx="75">
                  <c:v>6.6256369672399424</c:v>
                </c:pt>
                <c:pt idx="76">
                  <c:v>6.6552834053731704</c:v>
                </c:pt>
                <c:pt idx="77">
                  <c:v>6.6846071838306296</c:v>
                </c:pt>
                <c:pt idx="78">
                  <c:v>6.7136157977853861</c:v>
                </c:pt>
                <c:pt idx="79">
                  <c:v>6.7423164770157529</c:v>
                </c:pt>
                <c:pt idx="80">
                  <c:v>6.77071619846968</c:v>
                </c:pt>
                <c:pt idx="81">
                  <c:v>6.7988216980874077</c:v>
                </c:pt>
                <c:pt idx="82">
                  <c:v>6.8266394819352554</c:v>
                </c:pt>
                <c:pt idx="83">
                  <c:v>6.8541758366977792</c:v>
                </c:pt>
                <c:pt idx="84">
                  <c:v>6.8814368395730856</c:v>
                </c:pt>
                <c:pt idx="85">
                  <c:v>6.9084283676110214</c:v>
                </c:pt>
                <c:pt idx="86">
                  <c:v>6.935156106532733</c:v>
                </c:pt>
                <c:pt idx="87">
                  <c:v>6.9616255590650349</c:v>
                </c:pt>
                <c:pt idx="88">
                  <c:v>6.9878420528219882</c:v>
                </c:pt>
                <c:pt idx="89">
                  <c:v>7.0138107477629053</c:v>
                </c:pt>
                <c:pt idx="90">
                  <c:v>7.0395366432540767</c:v>
                </c:pt>
                <c:pt idx="91">
                  <c:v>7.0650245847590947</c:v>
                </c:pt>
                <c:pt idx="92">
                  <c:v>7.0902792701815569</c:v>
                </c:pt>
                <c:pt idx="93">
                  <c:v>7.115305255881335</c:v>
                </c:pt>
                <c:pt idx="94">
                  <c:v>7.1401069623846496</c:v>
                </c:pt>
                <c:pt idx="95">
                  <c:v>7.1646886798065728</c:v>
                </c:pt>
                <c:pt idx="96">
                  <c:v>7.1890545730033697</c:v>
                </c:pt>
                <c:pt idx="97">
                  <c:v>7.213208686470308</c:v>
                </c:pt>
                <c:pt idx="98">
                  <c:v>7.2371549490007681</c:v>
                </c:pt>
                <c:pt idx="99">
                  <c:v>7.2608971781198166</c:v>
                </c:pt>
                <c:pt idx="100">
                  <c:v>7.2844390843055677</c:v>
                </c:pt>
                <c:pt idx="101">
                  <c:v>7.5095876699721238</c:v>
                </c:pt>
                <c:pt idx="102">
                  <c:v>7.7181243700081881</c:v>
                </c:pt>
                <c:pt idx="103">
                  <c:v>7.9124815519797744</c:v>
                </c:pt>
                <c:pt idx="104">
                  <c:v>8.0945828572929699</c:v>
                </c:pt>
                <c:pt idx="105">
                  <c:v>8.2659772682554777</c:v>
                </c:pt>
                <c:pt idx="106">
                  <c:v>8.4279314725728582</c:v>
                </c:pt>
                <c:pt idx="107">
                  <c:v>8.5814952423330801</c:v>
                </c:pt>
                <c:pt idx="108">
                  <c:v>8.7275488045783582</c:v>
                </c:pt>
                <c:pt idx="109">
                  <c:v>8.8668378694944092</c:v>
                </c:pt>
                <c:pt idx="110">
                  <c:v>9</c:v>
                </c:pt>
                <c:pt idx="111">
                  <c:v>9.1275847808147006</c:v>
                </c:pt>
                <c:pt idx="112">
                  <c:v>9.2500694653339579</c:v>
                </c:pt>
                <c:pt idx="113">
                  <c:v>9.3678712699452706</c:v>
                </c:pt>
                <c:pt idx="114">
                  <c:v>9.4813571460113977</c:v>
                </c:pt>
                <c:pt idx="115">
                  <c:v>9.5908516286695598</c:v>
                </c:pt>
                <c:pt idx="116">
                  <c:v>9.6966432013759398</c:v>
                </c:pt>
                <c:pt idx="117">
                  <c:v>9.798989502180147</c:v>
                </c:pt>
                <c:pt idx="118">
                  <c:v>9.8981216168806103</c:v>
                </c:pt>
                <c:pt idx="119">
                  <c:v>9.9942476455551486</c:v>
                </c:pt>
                <c:pt idx="120">
                  <c:v>10.0875556858499</c:v>
                </c:pt>
                <c:pt idx="121">
                  <c:v>10.17821634435013</c:v>
                </c:pt>
                <c:pt idx="122">
                  <c:v>10.266384863255</c:v>
                </c:pt>
                <c:pt idx="123">
                  <c:v>10.352202931274279</c:v>
                </c:pt>
                <c:pt idx="124">
                  <c:v>10.435800233634049</c:v>
                </c:pt>
                <c:pt idx="125">
                  <c:v>10.517295785227009</c:v>
                </c:pt>
                <c:pt idx="126">
                  <c:v>10.596799082481549</c:v>
                </c:pt>
                <c:pt idx="127">
                  <c:v>10.67441110287594</c:v>
                </c:pt>
                <c:pt idx="128">
                  <c:v>10.750225175761139</c:v>
                </c:pt>
                <c:pt idx="129">
                  <c:v>10.824327743963311</c:v>
                </c:pt>
                <c:pt idx="130">
                  <c:v>10.896799032273339</c:v>
                </c:pt>
                <c:pt idx="131">
                  <c:v>10.967713636217701</c:v>
                </c:pt>
                <c:pt idx="132">
                  <c:v>11.037141042302339</c:v>
                </c:pt>
                <c:pt idx="133">
                  <c:v>11.1051460891247</c:v>
                </c:pt>
                <c:pt idx="134">
                  <c:v>11.171789377274701</c:v>
                </c:pt>
                <c:pt idx="135">
                  <c:v>11.23712763473144</c:v>
                </c:pt>
                <c:pt idx="136">
                  <c:v>11.301214043455531</c:v>
                </c:pt>
                <c:pt idx="137">
                  <c:v>11.36409853204133</c:v>
                </c:pt>
                <c:pt idx="138">
                  <c:v>11.42582803859352</c:v>
                </c:pt>
                <c:pt idx="139">
                  <c:v>11.48644674740682</c:v>
                </c:pt>
                <c:pt idx="140">
                  <c:v>11.54599630253413</c:v>
                </c:pt>
                <c:pt idx="141">
                  <c:v>11.604516000911</c:v>
                </c:pt>
                <c:pt idx="142">
                  <c:v>11.66204296735102</c:v>
                </c:pt>
                <c:pt idx="143">
                  <c:v>11.71861231342538</c:v>
                </c:pt>
                <c:pt idx="144">
                  <c:v>11.77425728198333</c:v>
                </c:pt>
                <c:pt idx="145">
                  <c:v>11.829009378849729</c:v>
                </c:pt>
                <c:pt idx="146">
                  <c:v>11.88289849304717</c:v>
                </c:pt>
                <c:pt idx="147">
                  <c:v>11.935953006727219</c:v>
                </c:pt>
                <c:pt idx="148">
                  <c:v>11.9881998958547</c:v>
                </c:pt>
                <c:pt idx="149">
                  <c:v>12.03966482256676</c:v>
                </c:pt>
                <c:pt idx="150">
                  <c:v>12.090372220023241</c:v>
                </c:pt>
                <c:pt idx="151">
                  <c:v>12.140345370472041</c:v>
                </c:pt>
                <c:pt idx="152">
                  <c:v>12.189606477173321</c:v>
                </c:pt>
                <c:pt idx="153">
                  <c:v>12.238176730755701</c:v>
                </c:pt>
                <c:pt idx="154">
                  <c:v>12.286076370516041</c:v>
                </c:pt>
                <c:pt idx="155">
                  <c:v>12.333324741120281</c:v>
                </c:pt>
                <c:pt idx="156">
                  <c:v>12.379940345115021</c:v>
                </c:pt>
                <c:pt idx="157">
                  <c:v>12.425940891617429</c:v>
                </c:pt>
                <c:pt idx="158">
                  <c:v>12.47134334151394</c:v>
                </c:pt>
                <c:pt idx="159">
                  <c:v>12.51616394946508</c:v>
                </c:pt>
                <c:pt idx="160">
                  <c:v>12.5604183029848</c:v>
                </c:pt>
                <c:pt idx="161">
                  <c:v>12.60412135883629</c:v>
                </c:pt>
                <c:pt idx="162">
                  <c:v>12.64728747696366</c:v>
                </c:pt>
                <c:pt idx="163">
                  <c:v>12.689930452157521</c:v>
                </c:pt>
                <c:pt idx="164">
                  <c:v>12.732063543634681</c:v>
                </c:pt>
                <c:pt idx="165">
                  <c:v>12.773699502695409</c:v>
                </c:pt>
                <c:pt idx="166">
                  <c:v>12.8148505986068</c:v>
                </c:pt>
                <c:pt idx="167">
                  <c:v>12.855528642847631</c:v>
                </c:pt>
                <c:pt idx="168">
                  <c:v>12.895745011838381</c:v>
                </c:pt>
                <c:pt idx="169">
                  <c:v>12.9355106682687</c:v>
                </c:pt>
                <c:pt idx="170">
                  <c:v>12.9748361811256</c:v>
                </c:pt>
              </c:numCache>
            </c:numRef>
          </c:xVal>
          <c:yVal>
            <c:numRef>
              <c:f>Calculations!$O$13:$O$183</c:f>
              <c:numCache>
                <c:formatCode>#,##0</c:formatCode>
                <c:ptCount val="171"/>
                <c:pt idx="0">
                  <c:v>46858</c:v>
                </c:pt>
                <c:pt idx="1">
                  <c:v>19945</c:v>
                </c:pt>
                <c:pt idx="2">
                  <c:v>12015</c:v>
                </c:pt>
                <c:pt idx="3">
                  <c:v>7930</c:v>
                </c:pt>
                <c:pt idx="4">
                  <c:v>5046</c:v>
                </c:pt>
                <c:pt idx="5">
                  <c:v>2643</c:v>
                </c:pt>
                <c:pt idx="6">
                  <c:v>2163</c:v>
                </c:pt>
                <c:pt idx="7">
                  <c:v>1442</c:v>
                </c:pt>
                <c:pt idx="8">
                  <c:v>1201</c:v>
                </c:pt>
                <c:pt idx="9">
                  <c:v>481</c:v>
                </c:pt>
                <c:pt idx="10">
                  <c:v>240</c:v>
                </c:pt>
                <c:pt idx="11">
                  <c:v>240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</c:numCache>
            </c:numRef>
          </c:yVal>
          <c:smooth val="0"/>
        </c:ser>
        <c:ser>
          <c:idx val="16"/>
          <c:order val="20"/>
          <c:tx>
            <c:strRef>
              <c:f>Calculations!$F$544</c:f>
              <c:strCache>
                <c:ptCount val="1"/>
                <c:pt idx="0">
                  <c:v>30</c:v>
                </c:pt>
              </c:strCache>
            </c:strRef>
          </c:tx>
          <c:marker>
            <c:symbol val="none"/>
          </c:marker>
          <c:xVal>
            <c:numRef>
              <c:f>Calculations!$F$558</c:f>
              <c:numCache>
                <c:formatCode>0.0</c:formatCode>
                <c:ptCount val="1"/>
                <c:pt idx="0">
                  <c:v>2.18188720114459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18"/>
          <c:order val="21"/>
          <c:tx>
            <c:strRef>
              <c:f>Calculations!$E$544</c:f>
              <c:strCache>
                <c:ptCount val="1"/>
                <c:pt idx="0">
                  <c:v>10</c:v>
                </c:pt>
              </c:strCache>
            </c:strRef>
          </c:tx>
          <c:marker>
            <c:symbol val="none"/>
          </c:marker>
          <c:xVal>
            <c:numRef>
              <c:f>Calculations!$E$558</c:f>
              <c:numCache>
                <c:formatCode>0.0</c:formatCode>
                <c:ptCount val="1"/>
                <c:pt idx="0">
                  <c:v>1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23"/>
          <c:order val="22"/>
          <c:tx>
            <c:strRef>
              <c:f>Calculations!$B$548</c:f>
              <c:strCache>
                <c:ptCount val="1"/>
                <c:pt idx="0">
                  <c:v>30</c:v>
                </c:pt>
              </c:strCache>
            </c:strRef>
          </c:tx>
          <c:spPr>
            <a:ln>
              <a:solidFill>
                <a:schemeClr val="bg1">
                  <a:lumMod val="75000"/>
                </a:schemeClr>
              </a:solidFill>
            </a:ln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Calculations!$C$558:$F$558</c:f>
              <c:numCache>
                <c:formatCode>0.0</c:formatCode>
                <c:ptCount val="4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2.18188720114459</c:v>
                </c:pt>
              </c:numCache>
            </c:numRef>
          </c:xVal>
          <c:yVal>
            <c:numRef>
              <c:f>Calculations!$C$548:$F$548</c:f>
              <c:numCache>
                <c:formatCode>#,##0.0</c:formatCode>
                <c:ptCount val="4"/>
                <c:pt idx="0">
                  <c:v>104.8159918356945</c:v>
                </c:pt>
                <c:pt idx="1">
                  <c:v>36.984678877211842</c:v>
                </c:pt>
                <c:pt idx="2">
                  <c:v>12.428752742691071</c:v>
                </c:pt>
                <c:pt idx="3">
                  <c:v>1</c:v>
                </c:pt>
              </c:numCache>
            </c:numRef>
          </c:yVal>
          <c:smooth val="0"/>
        </c:ser>
        <c:ser>
          <c:idx val="25"/>
          <c:order val="23"/>
          <c:tx>
            <c:strRef>
              <c:f>Calculations!$B$547</c:f>
              <c:strCache>
                <c:ptCount val="1"/>
                <c:pt idx="0">
                  <c:v>10</c:v>
                </c:pt>
              </c:strCache>
            </c:strRef>
          </c:tx>
          <c:spPr>
            <a:ln>
              <a:solidFill>
                <a:srgbClr val="BFBFBF"/>
              </a:solidFill>
            </a:ln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Calculations!$C$558:$E$558</c:f>
              <c:numCache>
                <c:formatCode>0.0</c:formatCode>
                <c:ptCount val="3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</c:numCache>
            </c:numRef>
          </c:xVal>
          <c:yVal>
            <c:numRef>
              <c:f>Calculations!$C$547:$E$547</c:f>
              <c:numCache>
                <c:formatCode>#,##0.0</c:formatCode>
                <c:ptCount val="3"/>
                <c:pt idx="0">
                  <c:v>8.4333475776427562</c:v>
                </c:pt>
                <c:pt idx="1">
                  <c:v>2.9757353487429699</c:v>
                </c:pt>
                <c:pt idx="2">
                  <c:v>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0609336"/>
        <c:axId val="190609728"/>
      </c:scatterChart>
      <c:valAx>
        <c:axId val="190609336"/>
        <c:scaling>
          <c:orientation val="minMax"/>
          <c:max val="7.5"/>
          <c:min val="0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 sz="1800"/>
                </a:pPr>
                <a:r>
                  <a:rPr lang="en-US" sz="1800"/>
                  <a:t>Particle diameter (µm)</a:t>
                </a:r>
              </a:p>
            </c:rich>
          </c:tx>
          <c:layout>
            <c:manualLayout>
              <c:xMode val="edge"/>
              <c:yMode val="edge"/>
              <c:x val="0.36687673457586401"/>
              <c:y val="0.93050847457627095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0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90609728"/>
        <c:crosses val="autoZero"/>
        <c:crossBetween val="midCat"/>
      </c:valAx>
      <c:valAx>
        <c:axId val="190609728"/>
        <c:scaling>
          <c:logBase val="10"/>
          <c:orientation val="minMax"/>
          <c:max val="10000000"/>
          <c:min val="1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/>
                  <a:t>Particles per 0.1 m² ≥ diameter </a:t>
                </a:r>
              </a:p>
            </c:rich>
          </c:tx>
          <c:layout>
            <c:manualLayout>
              <c:xMode val="edge"/>
              <c:yMode val="edge"/>
              <c:x val="3.6949489850344802E-3"/>
              <c:y val="9.8990391031629502E-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E+0" sourceLinked="0"/>
        <c:majorTickMark val="cross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9060933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720776786864499"/>
          <c:y val="2.2253156818171301E-2"/>
          <c:w val="0.87279223213135504"/>
          <c:h val="0.81932692735442003"/>
        </c:manualLayout>
      </c:layout>
      <c:scatterChart>
        <c:scatterStyle val="lineMarker"/>
        <c:varyColors val="0"/>
        <c:ser>
          <c:idx val="0"/>
          <c:order val="0"/>
          <c:tx>
            <c:strRef>
              <c:f>Calculations!$G$544</c:f>
              <c:strCache>
                <c:ptCount val="1"/>
                <c:pt idx="0">
                  <c:v>65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>
                    <a:solidFill>
                      <a:srgbClr val="FF0000"/>
                    </a:solidFill>
                  </a:defRPr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Calculations!$G$558</c:f>
              <c:numCache>
                <c:formatCode>0.0</c:formatCode>
                <c:ptCount val="1"/>
                <c:pt idx="0">
                  <c:v>3.2866548386940648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Calculations!$H$544</c:f>
              <c:strCache>
                <c:ptCount val="1"/>
                <c:pt idx="0">
                  <c:v>100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Calculations!$H$558</c:f>
              <c:numCache>
                <c:formatCode>0.0</c:formatCode>
                <c:ptCount val="1"/>
                <c:pt idx="0">
                  <c:v>4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Calculations!$I$544</c:f>
              <c:strCache>
                <c:ptCount val="1"/>
                <c:pt idx="0">
                  <c:v>150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Calculations!$I$558</c:f>
              <c:numCache>
                <c:formatCode>0.0</c:formatCode>
                <c:ptCount val="1"/>
                <c:pt idx="0">
                  <c:v>4.7353731677385396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3"/>
          <c:order val="3"/>
          <c:tx>
            <c:strRef>
              <c:f>Calculations!$J$544</c:f>
              <c:strCache>
                <c:ptCount val="1"/>
                <c:pt idx="0">
                  <c:v>300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Calculations!$J$558</c:f>
              <c:numCache>
                <c:formatCode>0.0</c:formatCode>
                <c:ptCount val="1"/>
                <c:pt idx="0">
                  <c:v>6.1361297105839148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4"/>
          <c:order val="4"/>
          <c:tx>
            <c:strRef>
              <c:f>Calculations!$K$544</c:f>
              <c:strCache>
                <c:ptCount val="1"/>
                <c:pt idx="0">
                  <c:v>500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Calculations!$K$558</c:f>
              <c:numCache>
                <c:formatCode>0.0</c:formatCode>
                <c:ptCount val="1"/>
                <c:pt idx="0">
                  <c:v>7.2844390843055677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5"/>
          <c:order val="5"/>
          <c:tx>
            <c:strRef>
              <c:f>Calculations!$L$544</c:f>
              <c:strCache>
                <c:ptCount val="1"/>
                <c:pt idx="0">
                  <c:v>750</c:v>
                </c:pt>
              </c:strCache>
            </c:strRef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Calculations!$L$558</c:f>
              <c:numCache>
                <c:formatCode>0.0</c:formatCode>
                <c:ptCount val="1"/>
                <c:pt idx="0">
                  <c:v>8.2659772682554777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6"/>
          <c:order val="6"/>
          <c:tx>
            <c:strRef>
              <c:f>Calculations!$M$544</c:f>
              <c:strCache>
                <c:ptCount val="1"/>
                <c:pt idx="0">
                  <c:v>1,000</c:v>
                </c:pt>
              </c:strCache>
            </c:strRef>
          </c:tx>
          <c:spPr>
            <a:ln w="19050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Calculations!$M$558</c:f>
              <c:numCache>
                <c:formatCode>0.0</c:formatCode>
                <c:ptCount val="1"/>
                <c:pt idx="0">
                  <c:v>9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7"/>
          <c:order val="7"/>
          <c:tx>
            <c:strRef>
              <c:f>Calculations!$N$544</c:f>
              <c:strCache>
                <c:ptCount val="1"/>
                <c:pt idx="0">
                  <c:v>1,500</c:v>
                </c:pt>
              </c:strCache>
            </c:strRef>
          </c:tx>
          <c:spPr>
            <a:ln w="19050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Calculations!$N$558</c:f>
              <c:numCache>
                <c:formatCode>0.0</c:formatCode>
                <c:ptCount val="1"/>
                <c:pt idx="0">
                  <c:v>10.0875556858499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8"/>
          <c:order val="8"/>
          <c:tx>
            <c:strRef>
              <c:f>Calculations!$B$549</c:f>
              <c:strCache>
                <c:ptCount val="1"/>
                <c:pt idx="0">
                  <c:v>65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Calculations!$C$558:$G$558</c:f>
              <c:numCache>
                <c:formatCode>0.0</c:formatCode>
                <c:ptCount val="5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2.18188720114459</c:v>
                </c:pt>
                <c:pt idx="4">
                  <c:v>3.2866548386940648</c:v>
                </c:pt>
              </c:numCache>
            </c:numRef>
          </c:xVal>
          <c:yVal>
            <c:numRef>
              <c:f>Calculations!$C$549:$G$549</c:f>
              <c:numCache>
                <c:formatCode>#,##0.0</c:formatCode>
                <c:ptCount val="5"/>
                <c:pt idx="0">
                  <c:v>1105.203828394353</c:v>
                </c:pt>
                <c:pt idx="1">
                  <c:v>389.97492626035017</c:v>
                </c:pt>
                <c:pt idx="2">
                  <c:v>131.05161600647239</c:v>
                </c:pt>
                <c:pt idx="3">
                  <c:v>10.544229072666971</c:v>
                </c:pt>
                <c:pt idx="4">
                  <c:v>1</c:v>
                </c:pt>
              </c:numCache>
            </c:numRef>
          </c:yVal>
          <c:smooth val="0"/>
        </c:ser>
        <c:ser>
          <c:idx val="9"/>
          <c:order val="9"/>
          <c:tx>
            <c:strRef>
              <c:f>Calculations!$B$550</c:f>
              <c:strCache>
                <c:ptCount val="1"/>
                <c:pt idx="0">
                  <c:v>100</c:v>
                </c:pt>
              </c:strCache>
            </c:strRef>
          </c:tx>
          <c:spPr>
            <a:ln w="1905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Calculations!$C$558:$H$558</c:f>
              <c:numCache>
                <c:formatCode>0.0</c:formatCode>
                <c:ptCount val="6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2.18188720114459</c:v>
                </c:pt>
                <c:pt idx="4">
                  <c:v>3.2866548386940648</c:v>
                </c:pt>
                <c:pt idx="5">
                  <c:v>4</c:v>
                </c:pt>
              </c:numCache>
            </c:numRef>
          </c:xVal>
          <c:yVal>
            <c:numRef>
              <c:f>Calculations!$C$550:$H$550</c:f>
              <c:numCache>
                <c:formatCode>#,##0.0</c:formatCode>
                <c:ptCount val="6"/>
                <c:pt idx="0">
                  <c:v>5058.2466200311501</c:v>
                </c:pt>
                <c:pt idx="1">
                  <c:v>1784.8195074741129</c:v>
                </c:pt>
                <c:pt idx="2">
                  <c:v>599.79107625550955</c:v>
                </c:pt>
                <c:pt idx="3">
                  <c:v>48.258348095968572</c:v>
                </c:pt>
                <c:pt idx="4">
                  <c:v>4.576754522629364</c:v>
                </c:pt>
                <c:pt idx="5">
                  <c:v>1</c:v>
                </c:pt>
              </c:numCache>
            </c:numRef>
          </c:yVal>
          <c:smooth val="0"/>
        </c:ser>
        <c:ser>
          <c:idx val="10"/>
          <c:order val="10"/>
          <c:tx>
            <c:strRef>
              <c:f>Calculations!$B$551</c:f>
              <c:strCache>
                <c:ptCount val="1"/>
                <c:pt idx="0">
                  <c:v>150</c:v>
                </c:pt>
              </c:strCache>
            </c:strRef>
          </c:tx>
          <c:spPr>
            <a:ln w="1905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Calculations!$C$558:$I$558</c:f>
              <c:numCache>
                <c:formatCode>0.0</c:formatCode>
                <c:ptCount val="7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2.18188720114459</c:v>
                </c:pt>
                <c:pt idx="4">
                  <c:v>3.2866548386940648</c:v>
                </c:pt>
                <c:pt idx="5">
                  <c:v>4</c:v>
                </c:pt>
                <c:pt idx="6">
                  <c:v>4.7353731677385396</c:v>
                </c:pt>
              </c:numCache>
            </c:numRef>
          </c:xVal>
          <c:yVal>
            <c:numRef>
              <c:f>Calculations!$C$551:$I$551</c:f>
              <c:numCache>
                <c:formatCode>#,##0.0</c:formatCode>
                <c:ptCount val="7"/>
                <c:pt idx="0">
                  <c:v>24263.61763054903</c:v>
                </c:pt>
                <c:pt idx="1">
                  <c:v>8561.4999271486486</c:v>
                </c:pt>
                <c:pt idx="2">
                  <c:v>2877.1039503782708</c:v>
                </c:pt>
                <c:pt idx="3">
                  <c:v>231.48774538701801</c:v>
                </c:pt>
                <c:pt idx="4">
                  <c:v>21.95397537284984</c:v>
                </c:pt>
                <c:pt idx="5">
                  <c:v>4.7968435414878199</c:v>
                </c:pt>
                <c:pt idx="6">
                  <c:v>1</c:v>
                </c:pt>
              </c:numCache>
            </c:numRef>
          </c:yVal>
          <c:smooth val="0"/>
        </c:ser>
        <c:ser>
          <c:idx val="11"/>
          <c:order val="11"/>
          <c:tx>
            <c:strRef>
              <c:f>Calculations!$B$552</c:f>
              <c:strCache>
                <c:ptCount val="1"/>
                <c:pt idx="0">
                  <c:v>300</c:v>
                </c:pt>
              </c:strCache>
            </c:strRef>
          </c:tx>
          <c:spPr>
            <a:ln w="1905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Calculations!$C$558:$J$558</c:f>
              <c:numCache>
                <c:formatCode>0.0</c:formatCode>
                <c:ptCount val="8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2.18188720114459</c:v>
                </c:pt>
                <c:pt idx="4">
                  <c:v>3.2866548386940648</c:v>
                </c:pt>
                <c:pt idx="5">
                  <c:v>4</c:v>
                </c:pt>
                <c:pt idx="6">
                  <c:v>4.7353731677385396</c:v>
                </c:pt>
                <c:pt idx="7">
                  <c:v>6.1361297105839148</c:v>
                </c:pt>
              </c:numCache>
            </c:numRef>
          </c:xVal>
          <c:yVal>
            <c:numRef>
              <c:f>Calculations!$C$552:$J$552</c:f>
              <c:numCache>
                <c:formatCode>#,##0.0</c:formatCode>
                <c:ptCount val="8"/>
                <c:pt idx="0">
                  <c:v>480901.47818440967</c:v>
                </c:pt>
                <c:pt idx="1">
                  <c:v>169687.72064960809</c:v>
                </c:pt>
                <c:pt idx="2">
                  <c:v>57023.794377846498</c:v>
                </c:pt>
                <c:pt idx="3">
                  <c:v>4588.0544539258144</c:v>
                </c:pt>
                <c:pt idx="4">
                  <c:v>435.12469449464959</c:v>
                </c:pt>
                <c:pt idx="5">
                  <c:v>95.072762225549226</c:v>
                </c:pt>
                <c:pt idx="6">
                  <c:v>19.819858914151911</c:v>
                </c:pt>
                <c:pt idx="7">
                  <c:v>1</c:v>
                </c:pt>
              </c:numCache>
            </c:numRef>
          </c:yVal>
          <c:smooth val="0"/>
        </c:ser>
        <c:ser>
          <c:idx val="12"/>
          <c:order val="12"/>
          <c:tx>
            <c:strRef>
              <c:f>Calculations!$B$553</c:f>
              <c:strCache>
                <c:ptCount val="1"/>
                <c:pt idx="0">
                  <c:v>500</c:v>
                </c:pt>
              </c:strCache>
            </c:strRef>
          </c:tx>
          <c:spPr>
            <a:ln w="1905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Calculations!$C$558:$K$558</c:f>
              <c:numCache>
                <c:formatCode>0.0</c:formatCode>
                <c:ptCount val="9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2.18188720114459</c:v>
                </c:pt>
                <c:pt idx="4">
                  <c:v>3.2866548386940648</c:v>
                </c:pt>
                <c:pt idx="5">
                  <c:v>4</c:v>
                </c:pt>
                <c:pt idx="6">
                  <c:v>4.7353731677385396</c:v>
                </c:pt>
                <c:pt idx="7">
                  <c:v>6.1361297105839148</c:v>
                </c:pt>
                <c:pt idx="8">
                  <c:v>7.2844390843055677</c:v>
                </c:pt>
              </c:numCache>
            </c:numRef>
          </c:xVal>
          <c:yVal>
            <c:numRef>
              <c:f>Calculations!$C$553:$K$553</c:f>
              <c:numCache>
                <c:formatCode>#,##0.0</c:formatCode>
                <c:ptCount val="9"/>
                <c:pt idx="0">
                  <c:v>5564044.4659418697</c:v>
                </c:pt>
                <c:pt idx="1">
                  <c:v>1963291.9960721999</c:v>
                </c:pt>
                <c:pt idx="2">
                  <c:v>659767.00411263027</c:v>
                </c:pt>
                <c:pt idx="3">
                  <c:v>53083.927065860873</c:v>
                </c:pt>
                <c:pt idx="4">
                  <c:v>5034.4057114110301</c:v>
                </c:pt>
                <c:pt idx="5">
                  <c:v>1099.994698539947</c:v>
                </c:pt>
                <c:pt idx="6">
                  <c:v>229.31635960733601</c:v>
                </c:pt>
                <c:pt idx="7">
                  <c:v>11.57002986754855</c:v>
                </c:pt>
                <c:pt idx="8">
                  <c:v>1</c:v>
                </c:pt>
              </c:numCache>
            </c:numRef>
          </c:yVal>
          <c:smooth val="0"/>
        </c:ser>
        <c:ser>
          <c:idx val="13"/>
          <c:order val="13"/>
          <c:tx>
            <c:strRef>
              <c:f>Calculations!$B$554</c:f>
              <c:strCache>
                <c:ptCount val="1"/>
                <c:pt idx="0">
                  <c:v>750</c:v>
                </c:pt>
              </c:strCache>
            </c:strRef>
          </c:tx>
          <c:spPr>
            <a:ln w="1905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Calculations!$C$558:$L$558</c:f>
              <c:numCache>
                <c:formatCode>0.0</c:formatCode>
                <c:ptCount val="10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2.18188720114459</c:v>
                </c:pt>
                <c:pt idx="4">
                  <c:v>3.2866548386940648</c:v>
                </c:pt>
                <c:pt idx="5">
                  <c:v>4</c:v>
                </c:pt>
                <c:pt idx="6">
                  <c:v>4.7353731677385396</c:v>
                </c:pt>
                <c:pt idx="7">
                  <c:v>6.1361297105839148</c:v>
                </c:pt>
                <c:pt idx="8">
                  <c:v>7.2844390843055677</c:v>
                </c:pt>
                <c:pt idx="9">
                  <c:v>8.2659772682554777</c:v>
                </c:pt>
              </c:numCache>
            </c:numRef>
          </c:xVal>
          <c:yVal>
            <c:numRef>
              <c:f>Calculations!$C$554:$L$554</c:f>
              <c:numCache>
                <c:formatCode>#,##0.0</c:formatCode>
                <c:ptCount val="10"/>
                <c:pt idx="0">
                  <c:v>45112297.997864798</c:v>
                </c:pt>
                <c:pt idx="1">
                  <c:v>15918027.637228699</c:v>
                </c:pt>
                <c:pt idx="2">
                  <c:v>5349275.3123872103</c:v>
                </c:pt>
                <c:pt idx="3">
                  <c:v>430395.18309936038</c:v>
                </c:pt>
                <c:pt idx="4">
                  <c:v>40818.079741366942</c:v>
                </c:pt>
                <c:pt idx="5">
                  <c:v>8918.5643537457636</c:v>
                </c:pt>
                <c:pt idx="6">
                  <c:v>1859.25687936437</c:v>
                </c:pt>
                <c:pt idx="7">
                  <c:v>93.807775696970651</c:v>
                </c:pt>
                <c:pt idx="8">
                  <c:v>8.1078248518684806</c:v>
                </c:pt>
                <c:pt idx="9">
                  <c:v>1</c:v>
                </c:pt>
              </c:numCache>
            </c:numRef>
          </c:yVal>
          <c:smooth val="0"/>
        </c:ser>
        <c:ser>
          <c:idx val="14"/>
          <c:order val="14"/>
          <c:tx>
            <c:strRef>
              <c:f>Calculations!$B$555</c:f>
              <c:strCache>
                <c:ptCount val="1"/>
                <c:pt idx="0">
                  <c:v>1,000</c:v>
                </c:pt>
              </c:strCache>
            </c:strRef>
          </c:tx>
          <c:spPr>
            <a:ln w="1905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Calculations!$C$558:$M$558</c:f>
              <c:numCache>
                <c:formatCode>0.0</c:formatCode>
                <c:ptCount val="11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2.18188720114459</c:v>
                </c:pt>
                <c:pt idx="4">
                  <c:v>3.2866548386940648</c:v>
                </c:pt>
                <c:pt idx="5">
                  <c:v>4</c:v>
                </c:pt>
                <c:pt idx="6">
                  <c:v>4.7353731677385396</c:v>
                </c:pt>
                <c:pt idx="7">
                  <c:v>6.1361297105839148</c:v>
                </c:pt>
                <c:pt idx="8">
                  <c:v>7.2844390843055677</c:v>
                </c:pt>
                <c:pt idx="9">
                  <c:v>8.2659772682554777</c:v>
                </c:pt>
                <c:pt idx="10">
                  <c:v>9</c:v>
                </c:pt>
              </c:numCache>
            </c:numRef>
          </c:xVal>
          <c:yVal>
            <c:numRef>
              <c:f>Calculations!$C$555:$M$555</c:f>
              <c:numCache>
                <c:formatCode>#,##0.0</c:formatCode>
                <c:ptCount val="11"/>
                <c:pt idx="0">
                  <c:v>215774440.91526699</c:v>
                </c:pt>
                <c:pt idx="1">
                  <c:v>76136744.664600402</c:v>
                </c:pt>
                <c:pt idx="2">
                  <c:v>25585858.8690565</c:v>
                </c:pt>
                <c:pt idx="3">
                  <c:v>2058602.2908938101</c:v>
                </c:pt>
                <c:pt idx="4">
                  <c:v>195234.97419362469</c:v>
                </c:pt>
                <c:pt idx="5">
                  <c:v>42657.951880159271</c:v>
                </c:pt>
                <c:pt idx="6">
                  <c:v>8892.9212535725601</c:v>
                </c:pt>
                <c:pt idx="7">
                  <c:v>448.68741458208791</c:v>
                </c:pt>
                <c:pt idx="8">
                  <c:v>38.780143155944593</c:v>
                </c:pt>
                <c:pt idx="9">
                  <c:v>4.7830514181627377</c:v>
                </c:pt>
                <c:pt idx="10">
                  <c:v>1</c:v>
                </c:pt>
              </c:numCache>
            </c:numRef>
          </c:yVal>
          <c:smooth val="0"/>
        </c:ser>
        <c:ser>
          <c:idx val="21"/>
          <c:order val="15"/>
          <c:tx>
            <c:strRef>
              <c:f>Calculations!$H$11</c:f>
              <c:strCache>
                <c:ptCount val="1"/>
                <c:pt idx="0">
                  <c:v>T1300455</c:v>
                </c:pt>
              </c:strCache>
            </c:strRef>
          </c:tx>
          <c:spPr>
            <a:ln w="38100" cap="rnd" cmpd="sng">
              <a:solidFill>
                <a:srgbClr val="6600FF"/>
              </a:solidFill>
              <a:round/>
            </a:ln>
            <a:effectLst/>
          </c:spPr>
          <c:marker>
            <c:symbol val="none"/>
          </c:marker>
          <c:dPt>
            <c:idx val="2"/>
            <c:bubble3D val="0"/>
            <c:spPr>
              <a:ln w="38100" cap="rnd" cmpd="sng">
                <a:solidFill>
                  <a:srgbClr val="9933CC"/>
                </a:solidFill>
                <a:round/>
              </a:ln>
              <a:effectLst/>
            </c:spPr>
          </c:dPt>
          <c:xVal>
            <c:numRef>
              <c:f>Calculations!$B$369:$B$539</c:f>
              <c:numCache>
                <c:formatCode>0.0</c:formatCode>
                <c:ptCount val="171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1.383190649627178</c:v>
                </c:pt>
                <c:pt idx="4">
                  <c:v>1.6926790496174191</c:v>
                </c:pt>
                <c:pt idx="5">
                  <c:v>1.954236267845977</c:v>
                </c:pt>
                <c:pt idx="6">
                  <c:v>2.18188720114459</c:v>
                </c:pt>
                <c:pt idx="7">
                  <c:v>2.3841461255836771</c:v>
                </c:pt>
                <c:pt idx="8">
                  <c:v>2.566596215813751</c:v>
                </c:pt>
                <c:pt idx="9">
                  <c:v>2.733111615703391</c:v>
                </c:pt>
                <c:pt idx="10">
                  <c:v>2.886499075633532</c:v>
                </c:pt>
                <c:pt idx="11">
                  <c:v>3.0288622909836378</c:v>
                </c:pt>
                <c:pt idx="12">
                  <c:v>3.161821869240915</c:v>
                </c:pt>
                <c:pt idx="13">
                  <c:v>3.2866548386940648</c:v>
                </c:pt>
                <c:pt idx="14">
                  <c:v>3.404386777264452</c:v>
                </c:pt>
                <c:pt idx="15">
                  <c:v>3.515854741472078</c:v>
                </c:pt>
                <c:pt idx="16">
                  <c:v>3.621751498588996</c:v>
                </c:pt>
                <c:pt idx="17">
                  <c:v>3.7226573909044949</c:v>
                </c:pt>
                <c:pt idx="18">
                  <c:v>3.8190637856997101</c:v>
                </c:pt>
                <c:pt idx="19">
                  <c:v>3.911390658916718</c:v>
                </c:pt>
                <c:pt idx="20">
                  <c:v>4</c:v>
                </c:pt>
                <c:pt idx="21">
                  <c:v>4.0852061826748303</c:v>
                </c:pt>
                <c:pt idx="22">
                  <c:v>4.1672840950175054</c:v>
                </c:pt>
                <c:pt idx="23">
                  <c:v>4.2464755892380399</c:v>
                </c:pt>
                <c:pt idx="24">
                  <c:v>4.322994653916135</c:v>
                </c:pt>
                <c:pt idx="25">
                  <c:v>4.3970316026534446</c:v>
                </c:pt>
                <c:pt idx="26">
                  <c:v>4.4687564967622668</c:v>
                </c:pt>
                <c:pt idx="27">
                  <c:v>4.538321965190133</c:v>
                </c:pt>
                <c:pt idx="28">
                  <c:v>4.6058655455241331</c:v>
                </c:pt>
                <c:pt idx="29">
                  <c:v>4.6715116410851918</c:v>
                </c:pt>
                <c:pt idx="30">
                  <c:v>4.7353731677385396</c:v>
                </c:pt>
                <c:pt idx="31">
                  <c:v>4.7975529480095371</c:v>
                </c:pt>
                <c:pt idx="32">
                  <c:v>4.8581448979431476</c:v>
                </c:pt>
                <c:pt idx="33">
                  <c:v>4.917235042846448</c:v>
                </c:pt>
                <c:pt idx="34">
                  <c:v>4.9749023908775056</c:v>
                </c:pt>
                <c:pt idx="35">
                  <c:v>5.031219687854418</c:v>
                </c:pt>
                <c:pt idx="36">
                  <c:v>5.0862540722749419</c:v>
                </c:pt>
                <c:pt idx="37">
                  <c:v>5.1400676460699044</c:v>
                </c:pt>
                <c:pt idx="38">
                  <c:v>5.192717973855463</c:v>
                </c:pt>
                <c:pt idx="39">
                  <c:v>5.2442585212382777</c:v>
                </c:pt>
                <c:pt idx="40">
                  <c:v>5.2947390409453776</c:v>
                </c:pt>
                <c:pt idx="41">
                  <c:v>5.3442059141061877</c:v>
                </c:pt>
                <c:pt idx="42">
                  <c:v>5.3927024528344996</c:v>
                </c:pt>
                <c:pt idx="43">
                  <c:v>5.4402691692934804</c:v>
                </c:pt>
                <c:pt idx="44">
                  <c:v>5.4869440156302911</c:v>
                </c:pt>
                <c:pt idx="45">
                  <c:v>5.532762598508711</c:v>
                </c:pt>
                <c:pt idx="46">
                  <c:v>5.5777583714203427</c:v>
                </c:pt>
                <c:pt idx="47">
                  <c:v>5.6219628074978596</c:v>
                </c:pt>
                <c:pt idx="48">
                  <c:v>5.6654055551702838</c:v>
                </c:pt>
                <c:pt idx="49">
                  <c:v>5.7081145786777263</c:v>
                </c:pt>
                <c:pt idx="50">
                  <c:v>5.7501162851900496</c:v>
                </c:pt>
                <c:pt idx="51">
                  <c:v>5.7914356400430886</c:v>
                </c:pt>
                <c:pt idx="52">
                  <c:v>5.8320962714093776</c:v>
                </c:pt>
                <c:pt idx="53">
                  <c:v>5.8721205655517643</c:v>
                </c:pt>
                <c:pt idx="54">
                  <c:v>5.9115297536653602</c:v>
                </c:pt>
                <c:pt idx="55">
                  <c:v>5.95034399118921</c:v>
                </c:pt>
                <c:pt idx="56">
                  <c:v>5.988582430362726</c:v>
                </c:pt>
                <c:pt idx="57">
                  <c:v>6.0262632867102024</c:v>
                </c:pt>
                <c:pt idx="58">
                  <c:v>6.0634039000567874</c:v>
                </c:pt>
                <c:pt idx="59">
                  <c:v>6.1000207906104373</c:v>
                </c:pt>
                <c:pt idx="60">
                  <c:v>6.1361297105839148</c:v>
                </c:pt>
                <c:pt idx="61">
                  <c:v>6.1717456917784661</c:v>
                </c:pt>
                <c:pt idx="62">
                  <c:v>6.20688308950478</c:v>
                </c:pt>
                <c:pt idx="63">
                  <c:v>6.2415556231764997</c:v>
                </c:pt>
                <c:pt idx="64">
                  <c:v>6.2757764138762271</c:v>
                </c:pt>
                <c:pt idx="65">
                  <c:v>6.3095580191625258</c:v>
                </c:pt>
                <c:pt idx="66">
                  <c:v>6.3429124653592366</c:v>
                </c:pt>
                <c:pt idx="67">
                  <c:v>6.3758512775437346</c:v>
                </c:pt>
                <c:pt idx="68">
                  <c:v>6.4083855074294256</c:v>
                </c:pt>
                <c:pt idx="69">
                  <c:v>6.4405257593185308</c:v>
                </c:pt>
                <c:pt idx="70">
                  <c:v>6.47228221428424</c:v>
                </c:pt>
                <c:pt idx="71">
                  <c:v>6.5036646527260986</c:v>
                </c:pt>
                <c:pt idx="72">
                  <c:v>6.5346824754290864</c:v>
                </c:pt>
                <c:pt idx="73">
                  <c:v>6.5653447232445661</c:v>
                </c:pt>
                <c:pt idx="74">
                  <c:v>6.5956600955006897</c:v>
                </c:pt>
                <c:pt idx="75">
                  <c:v>6.6256369672399424</c:v>
                </c:pt>
                <c:pt idx="76">
                  <c:v>6.6552834053731704</c:v>
                </c:pt>
                <c:pt idx="77">
                  <c:v>6.6846071838306296</c:v>
                </c:pt>
                <c:pt idx="78">
                  <c:v>6.7136157977853861</c:v>
                </c:pt>
                <c:pt idx="79">
                  <c:v>6.7423164770157529</c:v>
                </c:pt>
                <c:pt idx="80">
                  <c:v>6.77071619846968</c:v>
                </c:pt>
                <c:pt idx="81">
                  <c:v>6.7988216980874077</c:v>
                </c:pt>
                <c:pt idx="82">
                  <c:v>6.8266394819352554</c:v>
                </c:pt>
                <c:pt idx="83">
                  <c:v>6.8541758366977792</c:v>
                </c:pt>
                <c:pt idx="84">
                  <c:v>6.8814368395730856</c:v>
                </c:pt>
                <c:pt idx="85">
                  <c:v>6.9084283676110214</c:v>
                </c:pt>
                <c:pt idx="86">
                  <c:v>6.935156106532733</c:v>
                </c:pt>
                <c:pt idx="87">
                  <c:v>6.9616255590650349</c:v>
                </c:pt>
                <c:pt idx="88">
                  <c:v>6.9878420528219882</c:v>
                </c:pt>
                <c:pt idx="89">
                  <c:v>7.0138107477629053</c:v>
                </c:pt>
                <c:pt idx="90">
                  <c:v>7.0395366432540767</c:v>
                </c:pt>
                <c:pt idx="91">
                  <c:v>7.0650245847590947</c:v>
                </c:pt>
                <c:pt idx="92">
                  <c:v>7.0902792701815569</c:v>
                </c:pt>
                <c:pt idx="93">
                  <c:v>7.115305255881335</c:v>
                </c:pt>
                <c:pt idx="94">
                  <c:v>7.1401069623846496</c:v>
                </c:pt>
                <c:pt idx="95">
                  <c:v>7.1646886798065728</c:v>
                </c:pt>
                <c:pt idx="96">
                  <c:v>7.1890545730033697</c:v>
                </c:pt>
                <c:pt idx="97">
                  <c:v>7.213208686470308</c:v>
                </c:pt>
                <c:pt idx="98">
                  <c:v>7.2371549490007681</c:v>
                </c:pt>
                <c:pt idx="99">
                  <c:v>7.2608971781198166</c:v>
                </c:pt>
                <c:pt idx="100">
                  <c:v>7.2844390843055677</c:v>
                </c:pt>
                <c:pt idx="101">
                  <c:v>7.5095876699721238</c:v>
                </c:pt>
                <c:pt idx="102">
                  <c:v>7.7181243700081881</c:v>
                </c:pt>
                <c:pt idx="103">
                  <c:v>7.9124815519797744</c:v>
                </c:pt>
                <c:pt idx="104">
                  <c:v>8.0945828572929699</c:v>
                </c:pt>
                <c:pt idx="105">
                  <c:v>8.2659772682554777</c:v>
                </c:pt>
                <c:pt idx="106">
                  <c:v>8.4279314725728582</c:v>
                </c:pt>
                <c:pt idx="107">
                  <c:v>8.5814952423330801</c:v>
                </c:pt>
                <c:pt idx="108">
                  <c:v>8.7275488045783582</c:v>
                </c:pt>
                <c:pt idx="109">
                  <c:v>8.8668378694944092</c:v>
                </c:pt>
                <c:pt idx="110">
                  <c:v>9</c:v>
                </c:pt>
                <c:pt idx="111">
                  <c:v>9.1275847808147006</c:v>
                </c:pt>
                <c:pt idx="112">
                  <c:v>9.2500694653339579</c:v>
                </c:pt>
                <c:pt idx="113">
                  <c:v>9.3678712699452706</c:v>
                </c:pt>
                <c:pt idx="114">
                  <c:v>9.4813571460113977</c:v>
                </c:pt>
                <c:pt idx="115">
                  <c:v>9.5908516286695598</c:v>
                </c:pt>
                <c:pt idx="116">
                  <c:v>9.6966432013759398</c:v>
                </c:pt>
                <c:pt idx="117">
                  <c:v>9.798989502180147</c:v>
                </c:pt>
                <c:pt idx="118">
                  <c:v>9.8981216168806103</c:v>
                </c:pt>
                <c:pt idx="119">
                  <c:v>9.9942476455551486</c:v>
                </c:pt>
                <c:pt idx="120">
                  <c:v>10.0875556858499</c:v>
                </c:pt>
                <c:pt idx="121">
                  <c:v>10.17821634435013</c:v>
                </c:pt>
                <c:pt idx="122">
                  <c:v>10.266384863255</c:v>
                </c:pt>
                <c:pt idx="123">
                  <c:v>10.352202931274279</c:v>
                </c:pt>
                <c:pt idx="124">
                  <c:v>10.435800233634049</c:v>
                </c:pt>
                <c:pt idx="125">
                  <c:v>10.517295785227009</c:v>
                </c:pt>
                <c:pt idx="126">
                  <c:v>10.596799082481549</c:v>
                </c:pt>
                <c:pt idx="127">
                  <c:v>10.67441110287594</c:v>
                </c:pt>
                <c:pt idx="128">
                  <c:v>10.750225175761139</c:v>
                </c:pt>
                <c:pt idx="129">
                  <c:v>10.824327743963311</c:v>
                </c:pt>
                <c:pt idx="130">
                  <c:v>10.896799032273339</c:v>
                </c:pt>
                <c:pt idx="131">
                  <c:v>10.967713636217701</c:v>
                </c:pt>
                <c:pt idx="132">
                  <c:v>11.037141042302339</c:v>
                </c:pt>
                <c:pt idx="133">
                  <c:v>11.1051460891247</c:v>
                </c:pt>
                <c:pt idx="134">
                  <c:v>11.171789377274701</c:v>
                </c:pt>
                <c:pt idx="135">
                  <c:v>11.23712763473144</c:v>
                </c:pt>
                <c:pt idx="136">
                  <c:v>11.301214043455531</c:v>
                </c:pt>
                <c:pt idx="137">
                  <c:v>11.36409853204133</c:v>
                </c:pt>
                <c:pt idx="138">
                  <c:v>11.42582803859352</c:v>
                </c:pt>
                <c:pt idx="139">
                  <c:v>11.48644674740682</c:v>
                </c:pt>
                <c:pt idx="140">
                  <c:v>11.54599630253413</c:v>
                </c:pt>
                <c:pt idx="141">
                  <c:v>11.604516000911</c:v>
                </c:pt>
                <c:pt idx="142">
                  <c:v>11.66204296735102</c:v>
                </c:pt>
                <c:pt idx="143">
                  <c:v>11.71861231342538</c:v>
                </c:pt>
                <c:pt idx="144">
                  <c:v>11.77425728198333</c:v>
                </c:pt>
                <c:pt idx="145">
                  <c:v>11.829009378849729</c:v>
                </c:pt>
                <c:pt idx="146">
                  <c:v>11.88289849304717</c:v>
                </c:pt>
                <c:pt idx="147">
                  <c:v>11.935953006727219</c:v>
                </c:pt>
                <c:pt idx="148">
                  <c:v>11.9881998958547</c:v>
                </c:pt>
                <c:pt idx="149">
                  <c:v>12.03966482256676</c:v>
                </c:pt>
                <c:pt idx="150">
                  <c:v>12.090372220023241</c:v>
                </c:pt>
                <c:pt idx="151">
                  <c:v>12.140345370472041</c:v>
                </c:pt>
                <c:pt idx="152">
                  <c:v>12.189606477173321</c:v>
                </c:pt>
                <c:pt idx="153">
                  <c:v>12.238176730755701</c:v>
                </c:pt>
                <c:pt idx="154">
                  <c:v>12.286076370516041</c:v>
                </c:pt>
                <c:pt idx="155">
                  <c:v>12.333324741120281</c:v>
                </c:pt>
                <c:pt idx="156">
                  <c:v>12.379940345115021</c:v>
                </c:pt>
                <c:pt idx="157">
                  <c:v>12.425940891617429</c:v>
                </c:pt>
                <c:pt idx="158">
                  <c:v>12.47134334151394</c:v>
                </c:pt>
                <c:pt idx="159">
                  <c:v>12.51616394946508</c:v>
                </c:pt>
                <c:pt idx="160">
                  <c:v>12.5604183029848</c:v>
                </c:pt>
                <c:pt idx="161">
                  <c:v>12.60412135883629</c:v>
                </c:pt>
                <c:pt idx="162">
                  <c:v>12.64728747696366</c:v>
                </c:pt>
                <c:pt idx="163">
                  <c:v>12.689930452157521</c:v>
                </c:pt>
                <c:pt idx="164">
                  <c:v>12.732063543634681</c:v>
                </c:pt>
                <c:pt idx="165">
                  <c:v>12.773699502695409</c:v>
                </c:pt>
                <c:pt idx="166">
                  <c:v>12.8148505986068</c:v>
                </c:pt>
                <c:pt idx="167">
                  <c:v>12.855528642847631</c:v>
                </c:pt>
                <c:pt idx="168">
                  <c:v>12.895745011838381</c:v>
                </c:pt>
                <c:pt idx="169">
                  <c:v>12.9355106682687</c:v>
                </c:pt>
                <c:pt idx="170">
                  <c:v>12.9748361811256</c:v>
                </c:pt>
              </c:numCache>
            </c:numRef>
          </c:xVal>
          <c:yVal>
            <c:numRef>
              <c:f>Calculations!$H$13:$H$183</c:f>
              <c:numCache>
                <c:formatCode>#,##0</c:formatCode>
                <c:ptCount val="171"/>
                <c:pt idx="0">
                  <c:v>2332572</c:v>
                </c:pt>
                <c:pt idx="1">
                  <c:v>550282</c:v>
                </c:pt>
                <c:pt idx="2">
                  <c:v>83143</c:v>
                </c:pt>
                <c:pt idx="3">
                  <c:v>14658</c:v>
                </c:pt>
                <c:pt idx="4">
                  <c:v>3124</c:v>
                </c:pt>
                <c:pt idx="5">
                  <c:v>1201</c:v>
                </c:pt>
                <c:pt idx="6">
                  <c:v>961</c:v>
                </c:pt>
                <c:pt idx="7">
                  <c:v>961</c:v>
                </c:pt>
                <c:pt idx="8">
                  <c:v>721</c:v>
                </c:pt>
                <c:pt idx="9">
                  <c:v>481</c:v>
                </c:pt>
                <c:pt idx="10">
                  <c:v>240</c:v>
                </c:pt>
                <c:pt idx="11">
                  <c:v>240</c:v>
                </c:pt>
                <c:pt idx="12">
                  <c:v>240</c:v>
                </c:pt>
                <c:pt idx="13">
                  <c:v>240</c:v>
                </c:pt>
                <c:pt idx="14">
                  <c:v>240</c:v>
                </c:pt>
                <c:pt idx="15">
                  <c:v>240</c:v>
                </c:pt>
                <c:pt idx="16">
                  <c:v>240</c:v>
                </c:pt>
                <c:pt idx="17">
                  <c:v>240</c:v>
                </c:pt>
                <c:pt idx="18">
                  <c:v>240</c:v>
                </c:pt>
                <c:pt idx="19">
                  <c:v>240</c:v>
                </c:pt>
                <c:pt idx="20">
                  <c:v>240</c:v>
                </c:pt>
                <c:pt idx="21">
                  <c:v>240</c:v>
                </c:pt>
                <c:pt idx="22">
                  <c:v>240</c:v>
                </c:pt>
                <c:pt idx="23">
                  <c:v>240</c:v>
                </c:pt>
                <c:pt idx="24">
                  <c:v>240</c:v>
                </c:pt>
                <c:pt idx="25">
                  <c:v>240</c:v>
                </c:pt>
                <c:pt idx="26">
                  <c:v>240</c:v>
                </c:pt>
                <c:pt idx="27">
                  <c:v>240</c:v>
                </c:pt>
                <c:pt idx="28">
                  <c:v>240</c:v>
                </c:pt>
                <c:pt idx="29">
                  <c:v>240</c:v>
                </c:pt>
                <c:pt idx="30">
                  <c:v>240</c:v>
                </c:pt>
                <c:pt idx="31">
                  <c:v>240</c:v>
                </c:pt>
                <c:pt idx="32">
                  <c:v>240</c:v>
                </c:pt>
                <c:pt idx="33">
                  <c:v>240</c:v>
                </c:pt>
                <c:pt idx="34">
                  <c:v>240</c:v>
                </c:pt>
                <c:pt idx="35">
                  <c:v>240</c:v>
                </c:pt>
                <c:pt idx="36">
                  <c:v>240</c:v>
                </c:pt>
                <c:pt idx="37">
                  <c:v>240</c:v>
                </c:pt>
                <c:pt idx="38">
                  <c:v>240</c:v>
                </c:pt>
                <c:pt idx="39">
                  <c:v>240</c:v>
                </c:pt>
                <c:pt idx="40">
                  <c:v>240</c:v>
                </c:pt>
                <c:pt idx="41">
                  <c:v>240</c:v>
                </c:pt>
                <c:pt idx="42">
                  <c:v>240</c:v>
                </c:pt>
                <c:pt idx="43">
                  <c:v>240</c:v>
                </c:pt>
                <c:pt idx="44">
                  <c:v>240</c:v>
                </c:pt>
                <c:pt idx="45">
                  <c:v>240</c:v>
                </c:pt>
                <c:pt idx="46">
                  <c:v>240</c:v>
                </c:pt>
                <c:pt idx="47">
                  <c:v>240</c:v>
                </c:pt>
                <c:pt idx="48">
                  <c:v>240</c:v>
                </c:pt>
                <c:pt idx="49">
                  <c:v>240</c:v>
                </c:pt>
                <c:pt idx="50">
                  <c:v>240</c:v>
                </c:pt>
                <c:pt idx="51">
                  <c:v>240</c:v>
                </c:pt>
                <c:pt idx="52">
                  <c:v>240</c:v>
                </c:pt>
                <c:pt idx="53">
                  <c:v>240</c:v>
                </c:pt>
                <c:pt idx="54">
                  <c:v>240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</c:numCache>
            </c:numRef>
          </c:yVal>
          <c:smooth val="0"/>
        </c:ser>
        <c:ser>
          <c:idx val="22"/>
          <c:order val="16"/>
          <c:tx>
            <c:strRef>
              <c:f>Calculations!$I$11</c:f>
              <c:strCache>
                <c:ptCount val="1"/>
                <c:pt idx="0">
                  <c:v>T1300456</c:v>
                </c:pt>
              </c:strCache>
            </c:strRef>
          </c:tx>
          <c:spPr>
            <a:ln w="38100" cap="rnd" cmpd="sng">
              <a:solidFill>
                <a:srgbClr val="9966FF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Calculations!$B$369:$B$539</c:f>
              <c:numCache>
                <c:formatCode>0.0</c:formatCode>
                <c:ptCount val="171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1.383190649627178</c:v>
                </c:pt>
                <c:pt idx="4">
                  <c:v>1.6926790496174191</c:v>
                </c:pt>
                <c:pt idx="5">
                  <c:v>1.954236267845977</c:v>
                </c:pt>
                <c:pt idx="6">
                  <c:v>2.18188720114459</c:v>
                </c:pt>
                <c:pt idx="7">
                  <c:v>2.3841461255836771</c:v>
                </c:pt>
                <c:pt idx="8">
                  <c:v>2.566596215813751</c:v>
                </c:pt>
                <c:pt idx="9">
                  <c:v>2.733111615703391</c:v>
                </c:pt>
                <c:pt idx="10">
                  <c:v>2.886499075633532</c:v>
                </c:pt>
                <c:pt idx="11">
                  <c:v>3.0288622909836378</c:v>
                </c:pt>
                <c:pt idx="12">
                  <c:v>3.161821869240915</c:v>
                </c:pt>
                <c:pt idx="13">
                  <c:v>3.2866548386940648</c:v>
                </c:pt>
                <c:pt idx="14">
                  <c:v>3.404386777264452</c:v>
                </c:pt>
                <c:pt idx="15">
                  <c:v>3.515854741472078</c:v>
                </c:pt>
                <c:pt idx="16">
                  <c:v>3.621751498588996</c:v>
                </c:pt>
                <c:pt idx="17">
                  <c:v>3.7226573909044949</c:v>
                </c:pt>
                <c:pt idx="18">
                  <c:v>3.8190637856997101</c:v>
                </c:pt>
                <c:pt idx="19">
                  <c:v>3.911390658916718</c:v>
                </c:pt>
                <c:pt idx="20">
                  <c:v>4</c:v>
                </c:pt>
                <c:pt idx="21">
                  <c:v>4.0852061826748303</c:v>
                </c:pt>
                <c:pt idx="22">
                  <c:v>4.1672840950175054</c:v>
                </c:pt>
                <c:pt idx="23">
                  <c:v>4.2464755892380399</c:v>
                </c:pt>
                <c:pt idx="24">
                  <c:v>4.322994653916135</c:v>
                </c:pt>
                <c:pt idx="25">
                  <c:v>4.3970316026534446</c:v>
                </c:pt>
                <c:pt idx="26">
                  <c:v>4.4687564967622668</c:v>
                </c:pt>
                <c:pt idx="27">
                  <c:v>4.538321965190133</c:v>
                </c:pt>
                <c:pt idx="28">
                  <c:v>4.6058655455241331</c:v>
                </c:pt>
                <c:pt idx="29">
                  <c:v>4.6715116410851918</c:v>
                </c:pt>
                <c:pt idx="30">
                  <c:v>4.7353731677385396</c:v>
                </c:pt>
                <c:pt idx="31">
                  <c:v>4.7975529480095371</c:v>
                </c:pt>
                <c:pt idx="32">
                  <c:v>4.8581448979431476</c:v>
                </c:pt>
                <c:pt idx="33">
                  <c:v>4.917235042846448</c:v>
                </c:pt>
                <c:pt idx="34">
                  <c:v>4.9749023908775056</c:v>
                </c:pt>
                <c:pt idx="35">
                  <c:v>5.031219687854418</c:v>
                </c:pt>
                <c:pt idx="36">
                  <c:v>5.0862540722749419</c:v>
                </c:pt>
                <c:pt idx="37">
                  <c:v>5.1400676460699044</c:v>
                </c:pt>
                <c:pt idx="38">
                  <c:v>5.192717973855463</c:v>
                </c:pt>
                <c:pt idx="39">
                  <c:v>5.2442585212382777</c:v>
                </c:pt>
                <c:pt idx="40">
                  <c:v>5.2947390409453776</c:v>
                </c:pt>
                <c:pt idx="41">
                  <c:v>5.3442059141061877</c:v>
                </c:pt>
                <c:pt idx="42">
                  <c:v>5.3927024528344996</c:v>
                </c:pt>
                <c:pt idx="43">
                  <c:v>5.4402691692934804</c:v>
                </c:pt>
                <c:pt idx="44">
                  <c:v>5.4869440156302911</c:v>
                </c:pt>
                <c:pt idx="45">
                  <c:v>5.532762598508711</c:v>
                </c:pt>
                <c:pt idx="46">
                  <c:v>5.5777583714203427</c:v>
                </c:pt>
                <c:pt idx="47">
                  <c:v>5.6219628074978596</c:v>
                </c:pt>
                <c:pt idx="48">
                  <c:v>5.6654055551702838</c:v>
                </c:pt>
                <c:pt idx="49">
                  <c:v>5.7081145786777263</c:v>
                </c:pt>
                <c:pt idx="50">
                  <c:v>5.7501162851900496</c:v>
                </c:pt>
                <c:pt idx="51">
                  <c:v>5.7914356400430886</c:v>
                </c:pt>
                <c:pt idx="52">
                  <c:v>5.8320962714093776</c:v>
                </c:pt>
                <c:pt idx="53">
                  <c:v>5.8721205655517643</c:v>
                </c:pt>
                <c:pt idx="54">
                  <c:v>5.9115297536653602</c:v>
                </c:pt>
                <c:pt idx="55">
                  <c:v>5.95034399118921</c:v>
                </c:pt>
                <c:pt idx="56">
                  <c:v>5.988582430362726</c:v>
                </c:pt>
                <c:pt idx="57">
                  <c:v>6.0262632867102024</c:v>
                </c:pt>
                <c:pt idx="58">
                  <c:v>6.0634039000567874</c:v>
                </c:pt>
                <c:pt idx="59">
                  <c:v>6.1000207906104373</c:v>
                </c:pt>
                <c:pt idx="60">
                  <c:v>6.1361297105839148</c:v>
                </c:pt>
                <c:pt idx="61">
                  <c:v>6.1717456917784661</c:v>
                </c:pt>
                <c:pt idx="62">
                  <c:v>6.20688308950478</c:v>
                </c:pt>
                <c:pt idx="63">
                  <c:v>6.2415556231764997</c:v>
                </c:pt>
                <c:pt idx="64">
                  <c:v>6.2757764138762271</c:v>
                </c:pt>
                <c:pt idx="65">
                  <c:v>6.3095580191625258</c:v>
                </c:pt>
                <c:pt idx="66">
                  <c:v>6.3429124653592366</c:v>
                </c:pt>
                <c:pt idx="67">
                  <c:v>6.3758512775437346</c:v>
                </c:pt>
                <c:pt idx="68">
                  <c:v>6.4083855074294256</c:v>
                </c:pt>
                <c:pt idx="69">
                  <c:v>6.4405257593185308</c:v>
                </c:pt>
                <c:pt idx="70">
                  <c:v>6.47228221428424</c:v>
                </c:pt>
                <c:pt idx="71">
                  <c:v>6.5036646527260986</c:v>
                </c:pt>
                <c:pt idx="72">
                  <c:v>6.5346824754290864</c:v>
                </c:pt>
                <c:pt idx="73">
                  <c:v>6.5653447232445661</c:v>
                </c:pt>
                <c:pt idx="74">
                  <c:v>6.5956600955006897</c:v>
                </c:pt>
                <c:pt idx="75">
                  <c:v>6.6256369672399424</c:v>
                </c:pt>
                <c:pt idx="76">
                  <c:v>6.6552834053731704</c:v>
                </c:pt>
                <c:pt idx="77">
                  <c:v>6.6846071838306296</c:v>
                </c:pt>
                <c:pt idx="78">
                  <c:v>6.7136157977853861</c:v>
                </c:pt>
                <c:pt idx="79">
                  <c:v>6.7423164770157529</c:v>
                </c:pt>
                <c:pt idx="80">
                  <c:v>6.77071619846968</c:v>
                </c:pt>
                <c:pt idx="81">
                  <c:v>6.7988216980874077</c:v>
                </c:pt>
                <c:pt idx="82">
                  <c:v>6.8266394819352554</c:v>
                </c:pt>
                <c:pt idx="83">
                  <c:v>6.8541758366977792</c:v>
                </c:pt>
                <c:pt idx="84">
                  <c:v>6.8814368395730856</c:v>
                </c:pt>
                <c:pt idx="85">
                  <c:v>6.9084283676110214</c:v>
                </c:pt>
                <c:pt idx="86">
                  <c:v>6.935156106532733</c:v>
                </c:pt>
                <c:pt idx="87">
                  <c:v>6.9616255590650349</c:v>
                </c:pt>
                <c:pt idx="88">
                  <c:v>6.9878420528219882</c:v>
                </c:pt>
                <c:pt idx="89">
                  <c:v>7.0138107477629053</c:v>
                </c:pt>
                <c:pt idx="90">
                  <c:v>7.0395366432540767</c:v>
                </c:pt>
                <c:pt idx="91">
                  <c:v>7.0650245847590947</c:v>
                </c:pt>
                <c:pt idx="92">
                  <c:v>7.0902792701815569</c:v>
                </c:pt>
                <c:pt idx="93">
                  <c:v>7.115305255881335</c:v>
                </c:pt>
                <c:pt idx="94">
                  <c:v>7.1401069623846496</c:v>
                </c:pt>
                <c:pt idx="95">
                  <c:v>7.1646886798065728</c:v>
                </c:pt>
                <c:pt idx="96">
                  <c:v>7.1890545730033697</c:v>
                </c:pt>
                <c:pt idx="97">
                  <c:v>7.213208686470308</c:v>
                </c:pt>
                <c:pt idx="98">
                  <c:v>7.2371549490007681</c:v>
                </c:pt>
                <c:pt idx="99">
                  <c:v>7.2608971781198166</c:v>
                </c:pt>
                <c:pt idx="100">
                  <c:v>7.2844390843055677</c:v>
                </c:pt>
                <c:pt idx="101">
                  <c:v>7.5095876699721238</c:v>
                </c:pt>
                <c:pt idx="102">
                  <c:v>7.7181243700081881</c:v>
                </c:pt>
                <c:pt idx="103">
                  <c:v>7.9124815519797744</c:v>
                </c:pt>
                <c:pt idx="104">
                  <c:v>8.0945828572929699</c:v>
                </c:pt>
                <c:pt idx="105">
                  <c:v>8.2659772682554777</c:v>
                </c:pt>
                <c:pt idx="106">
                  <c:v>8.4279314725728582</c:v>
                </c:pt>
                <c:pt idx="107">
                  <c:v>8.5814952423330801</c:v>
                </c:pt>
                <c:pt idx="108">
                  <c:v>8.7275488045783582</c:v>
                </c:pt>
                <c:pt idx="109">
                  <c:v>8.8668378694944092</c:v>
                </c:pt>
                <c:pt idx="110">
                  <c:v>9</c:v>
                </c:pt>
                <c:pt idx="111">
                  <c:v>9.1275847808147006</c:v>
                </c:pt>
                <c:pt idx="112">
                  <c:v>9.2500694653339579</c:v>
                </c:pt>
                <c:pt idx="113">
                  <c:v>9.3678712699452706</c:v>
                </c:pt>
                <c:pt idx="114">
                  <c:v>9.4813571460113977</c:v>
                </c:pt>
                <c:pt idx="115">
                  <c:v>9.5908516286695598</c:v>
                </c:pt>
                <c:pt idx="116">
                  <c:v>9.6966432013759398</c:v>
                </c:pt>
                <c:pt idx="117">
                  <c:v>9.798989502180147</c:v>
                </c:pt>
                <c:pt idx="118">
                  <c:v>9.8981216168806103</c:v>
                </c:pt>
                <c:pt idx="119">
                  <c:v>9.9942476455551486</c:v>
                </c:pt>
                <c:pt idx="120">
                  <c:v>10.0875556858499</c:v>
                </c:pt>
                <c:pt idx="121">
                  <c:v>10.17821634435013</c:v>
                </c:pt>
                <c:pt idx="122">
                  <c:v>10.266384863255</c:v>
                </c:pt>
                <c:pt idx="123">
                  <c:v>10.352202931274279</c:v>
                </c:pt>
                <c:pt idx="124">
                  <c:v>10.435800233634049</c:v>
                </c:pt>
                <c:pt idx="125">
                  <c:v>10.517295785227009</c:v>
                </c:pt>
                <c:pt idx="126">
                  <c:v>10.596799082481549</c:v>
                </c:pt>
                <c:pt idx="127">
                  <c:v>10.67441110287594</c:v>
                </c:pt>
                <c:pt idx="128">
                  <c:v>10.750225175761139</c:v>
                </c:pt>
                <c:pt idx="129">
                  <c:v>10.824327743963311</c:v>
                </c:pt>
                <c:pt idx="130">
                  <c:v>10.896799032273339</c:v>
                </c:pt>
                <c:pt idx="131">
                  <c:v>10.967713636217701</c:v>
                </c:pt>
                <c:pt idx="132">
                  <c:v>11.037141042302339</c:v>
                </c:pt>
                <c:pt idx="133">
                  <c:v>11.1051460891247</c:v>
                </c:pt>
                <c:pt idx="134">
                  <c:v>11.171789377274701</c:v>
                </c:pt>
                <c:pt idx="135">
                  <c:v>11.23712763473144</c:v>
                </c:pt>
                <c:pt idx="136">
                  <c:v>11.301214043455531</c:v>
                </c:pt>
                <c:pt idx="137">
                  <c:v>11.36409853204133</c:v>
                </c:pt>
                <c:pt idx="138">
                  <c:v>11.42582803859352</c:v>
                </c:pt>
                <c:pt idx="139">
                  <c:v>11.48644674740682</c:v>
                </c:pt>
                <c:pt idx="140">
                  <c:v>11.54599630253413</c:v>
                </c:pt>
                <c:pt idx="141">
                  <c:v>11.604516000911</c:v>
                </c:pt>
                <c:pt idx="142">
                  <c:v>11.66204296735102</c:v>
                </c:pt>
                <c:pt idx="143">
                  <c:v>11.71861231342538</c:v>
                </c:pt>
                <c:pt idx="144">
                  <c:v>11.77425728198333</c:v>
                </c:pt>
                <c:pt idx="145">
                  <c:v>11.829009378849729</c:v>
                </c:pt>
                <c:pt idx="146">
                  <c:v>11.88289849304717</c:v>
                </c:pt>
                <c:pt idx="147">
                  <c:v>11.935953006727219</c:v>
                </c:pt>
                <c:pt idx="148">
                  <c:v>11.9881998958547</c:v>
                </c:pt>
                <c:pt idx="149">
                  <c:v>12.03966482256676</c:v>
                </c:pt>
                <c:pt idx="150">
                  <c:v>12.090372220023241</c:v>
                </c:pt>
                <c:pt idx="151">
                  <c:v>12.140345370472041</c:v>
                </c:pt>
                <c:pt idx="152">
                  <c:v>12.189606477173321</c:v>
                </c:pt>
                <c:pt idx="153">
                  <c:v>12.238176730755701</c:v>
                </c:pt>
                <c:pt idx="154">
                  <c:v>12.286076370516041</c:v>
                </c:pt>
                <c:pt idx="155">
                  <c:v>12.333324741120281</c:v>
                </c:pt>
                <c:pt idx="156">
                  <c:v>12.379940345115021</c:v>
                </c:pt>
                <c:pt idx="157">
                  <c:v>12.425940891617429</c:v>
                </c:pt>
                <c:pt idx="158">
                  <c:v>12.47134334151394</c:v>
                </c:pt>
                <c:pt idx="159">
                  <c:v>12.51616394946508</c:v>
                </c:pt>
                <c:pt idx="160">
                  <c:v>12.5604183029848</c:v>
                </c:pt>
                <c:pt idx="161">
                  <c:v>12.60412135883629</c:v>
                </c:pt>
                <c:pt idx="162">
                  <c:v>12.64728747696366</c:v>
                </c:pt>
                <c:pt idx="163">
                  <c:v>12.689930452157521</c:v>
                </c:pt>
                <c:pt idx="164">
                  <c:v>12.732063543634681</c:v>
                </c:pt>
                <c:pt idx="165">
                  <c:v>12.773699502695409</c:v>
                </c:pt>
                <c:pt idx="166">
                  <c:v>12.8148505986068</c:v>
                </c:pt>
                <c:pt idx="167">
                  <c:v>12.855528642847631</c:v>
                </c:pt>
                <c:pt idx="168">
                  <c:v>12.895745011838381</c:v>
                </c:pt>
                <c:pt idx="169">
                  <c:v>12.9355106682687</c:v>
                </c:pt>
                <c:pt idx="170">
                  <c:v>12.9748361811256</c:v>
                </c:pt>
              </c:numCache>
            </c:numRef>
          </c:xVal>
          <c:yVal>
            <c:numRef>
              <c:f>Calculations!$I$13:$I$183</c:f>
              <c:numCache>
                <c:formatCode>#,##0</c:formatCode>
                <c:ptCount val="171"/>
                <c:pt idx="0">
                  <c:v>108134</c:v>
                </c:pt>
                <c:pt idx="1">
                  <c:v>41331</c:v>
                </c:pt>
                <c:pt idx="2">
                  <c:v>14898</c:v>
                </c:pt>
                <c:pt idx="3">
                  <c:v>10093</c:v>
                </c:pt>
                <c:pt idx="4">
                  <c:v>7690</c:v>
                </c:pt>
                <c:pt idx="5">
                  <c:v>4806</c:v>
                </c:pt>
                <c:pt idx="6">
                  <c:v>3364</c:v>
                </c:pt>
                <c:pt idx="7">
                  <c:v>1682</c:v>
                </c:pt>
                <c:pt idx="8">
                  <c:v>481</c:v>
                </c:pt>
                <c:pt idx="9">
                  <c:v>240</c:v>
                </c:pt>
                <c:pt idx="10">
                  <c:v>240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</c:numCache>
            </c:numRef>
          </c:yVal>
          <c:smooth val="0"/>
        </c:ser>
        <c:ser>
          <c:idx val="27"/>
          <c:order val="17"/>
          <c:tx>
            <c:strRef>
              <c:f>Calculations!$N$11</c:f>
              <c:strCache>
                <c:ptCount val="1"/>
                <c:pt idx="0">
                  <c:v>T1300572</c:v>
                </c:pt>
              </c:strCache>
            </c:strRef>
          </c:tx>
          <c:spPr>
            <a:ln w="38100" cap="rnd" cmpd="sng">
              <a:solidFill>
                <a:srgbClr val="008000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Calculations!$B$369:$B$539</c:f>
              <c:numCache>
                <c:formatCode>0.0</c:formatCode>
                <c:ptCount val="171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1.383190649627178</c:v>
                </c:pt>
                <c:pt idx="4">
                  <c:v>1.6926790496174191</c:v>
                </c:pt>
                <c:pt idx="5">
                  <c:v>1.954236267845977</c:v>
                </c:pt>
                <c:pt idx="6">
                  <c:v>2.18188720114459</c:v>
                </c:pt>
                <c:pt idx="7">
                  <c:v>2.3841461255836771</c:v>
                </c:pt>
                <c:pt idx="8">
                  <c:v>2.566596215813751</c:v>
                </c:pt>
                <c:pt idx="9">
                  <c:v>2.733111615703391</c:v>
                </c:pt>
                <c:pt idx="10">
                  <c:v>2.886499075633532</c:v>
                </c:pt>
                <c:pt idx="11">
                  <c:v>3.0288622909836378</c:v>
                </c:pt>
                <c:pt idx="12">
                  <c:v>3.161821869240915</c:v>
                </c:pt>
                <c:pt idx="13">
                  <c:v>3.2866548386940648</c:v>
                </c:pt>
                <c:pt idx="14">
                  <c:v>3.404386777264452</c:v>
                </c:pt>
                <c:pt idx="15">
                  <c:v>3.515854741472078</c:v>
                </c:pt>
                <c:pt idx="16">
                  <c:v>3.621751498588996</c:v>
                </c:pt>
                <c:pt idx="17">
                  <c:v>3.7226573909044949</c:v>
                </c:pt>
                <c:pt idx="18">
                  <c:v>3.8190637856997101</c:v>
                </c:pt>
                <c:pt idx="19">
                  <c:v>3.911390658916718</c:v>
                </c:pt>
                <c:pt idx="20">
                  <c:v>4</c:v>
                </c:pt>
                <c:pt idx="21">
                  <c:v>4.0852061826748303</c:v>
                </c:pt>
                <c:pt idx="22">
                  <c:v>4.1672840950175054</c:v>
                </c:pt>
                <c:pt idx="23">
                  <c:v>4.2464755892380399</c:v>
                </c:pt>
                <c:pt idx="24">
                  <c:v>4.322994653916135</c:v>
                </c:pt>
                <c:pt idx="25">
                  <c:v>4.3970316026534446</c:v>
                </c:pt>
                <c:pt idx="26">
                  <c:v>4.4687564967622668</c:v>
                </c:pt>
                <c:pt idx="27">
                  <c:v>4.538321965190133</c:v>
                </c:pt>
                <c:pt idx="28">
                  <c:v>4.6058655455241331</c:v>
                </c:pt>
                <c:pt idx="29">
                  <c:v>4.6715116410851918</c:v>
                </c:pt>
                <c:pt idx="30">
                  <c:v>4.7353731677385396</c:v>
                </c:pt>
                <c:pt idx="31">
                  <c:v>4.7975529480095371</c:v>
                </c:pt>
                <c:pt idx="32">
                  <c:v>4.8581448979431476</c:v>
                </c:pt>
                <c:pt idx="33">
                  <c:v>4.917235042846448</c:v>
                </c:pt>
                <c:pt idx="34">
                  <c:v>4.9749023908775056</c:v>
                </c:pt>
                <c:pt idx="35">
                  <c:v>5.031219687854418</c:v>
                </c:pt>
                <c:pt idx="36">
                  <c:v>5.0862540722749419</c:v>
                </c:pt>
                <c:pt idx="37">
                  <c:v>5.1400676460699044</c:v>
                </c:pt>
                <c:pt idx="38">
                  <c:v>5.192717973855463</c:v>
                </c:pt>
                <c:pt idx="39">
                  <c:v>5.2442585212382777</c:v>
                </c:pt>
                <c:pt idx="40">
                  <c:v>5.2947390409453776</c:v>
                </c:pt>
                <c:pt idx="41">
                  <c:v>5.3442059141061877</c:v>
                </c:pt>
                <c:pt idx="42">
                  <c:v>5.3927024528344996</c:v>
                </c:pt>
                <c:pt idx="43">
                  <c:v>5.4402691692934804</c:v>
                </c:pt>
                <c:pt idx="44">
                  <c:v>5.4869440156302911</c:v>
                </c:pt>
                <c:pt idx="45">
                  <c:v>5.532762598508711</c:v>
                </c:pt>
                <c:pt idx="46">
                  <c:v>5.5777583714203427</c:v>
                </c:pt>
                <c:pt idx="47">
                  <c:v>5.6219628074978596</c:v>
                </c:pt>
                <c:pt idx="48">
                  <c:v>5.6654055551702838</c:v>
                </c:pt>
                <c:pt idx="49">
                  <c:v>5.7081145786777263</c:v>
                </c:pt>
                <c:pt idx="50">
                  <c:v>5.7501162851900496</c:v>
                </c:pt>
                <c:pt idx="51">
                  <c:v>5.7914356400430886</c:v>
                </c:pt>
                <c:pt idx="52">
                  <c:v>5.8320962714093776</c:v>
                </c:pt>
                <c:pt idx="53">
                  <c:v>5.8721205655517643</c:v>
                </c:pt>
                <c:pt idx="54">
                  <c:v>5.9115297536653602</c:v>
                </c:pt>
                <c:pt idx="55">
                  <c:v>5.95034399118921</c:v>
                </c:pt>
                <c:pt idx="56">
                  <c:v>5.988582430362726</c:v>
                </c:pt>
                <c:pt idx="57">
                  <c:v>6.0262632867102024</c:v>
                </c:pt>
                <c:pt idx="58">
                  <c:v>6.0634039000567874</c:v>
                </c:pt>
                <c:pt idx="59">
                  <c:v>6.1000207906104373</c:v>
                </c:pt>
                <c:pt idx="60">
                  <c:v>6.1361297105839148</c:v>
                </c:pt>
                <c:pt idx="61">
                  <c:v>6.1717456917784661</c:v>
                </c:pt>
                <c:pt idx="62">
                  <c:v>6.20688308950478</c:v>
                </c:pt>
                <c:pt idx="63">
                  <c:v>6.2415556231764997</c:v>
                </c:pt>
                <c:pt idx="64">
                  <c:v>6.2757764138762271</c:v>
                </c:pt>
                <c:pt idx="65">
                  <c:v>6.3095580191625258</c:v>
                </c:pt>
                <c:pt idx="66">
                  <c:v>6.3429124653592366</c:v>
                </c:pt>
                <c:pt idx="67">
                  <c:v>6.3758512775437346</c:v>
                </c:pt>
                <c:pt idx="68">
                  <c:v>6.4083855074294256</c:v>
                </c:pt>
                <c:pt idx="69">
                  <c:v>6.4405257593185308</c:v>
                </c:pt>
                <c:pt idx="70">
                  <c:v>6.47228221428424</c:v>
                </c:pt>
                <c:pt idx="71">
                  <c:v>6.5036646527260986</c:v>
                </c:pt>
                <c:pt idx="72">
                  <c:v>6.5346824754290864</c:v>
                </c:pt>
                <c:pt idx="73">
                  <c:v>6.5653447232445661</c:v>
                </c:pt>
                <c:pt idx="74">
                  <c:v>6.5956600955006897</c:v>
                </c:pt>
                <c:pt idx="75">
                  <c:v>6.6256369672399424</c:v>
                </c:pt>
                <c:pt idx="76">
                  <c:v>6.6552834053731704</c:v>
                </c:pt>
                <c:pt idx="77">
                  <c:v>6.6846071838306296</c:v>
                </c:pt>
                <c:pt idx="78">
                  <c:v>6.7136157977853861</c:v>
                </c:pt>
                <c:pt idx="79">
                  <c:v>6.7423164770157529</c:v>
                </c:pt>
                <c:pt idx="80">
                  <c:v>6.77071619846968</c:v>
                </c:pt>
                <c:pt idx="81">
                  <c:v>6.7988216980874077</c:v>
                </c:pt>
                <c:pt idx="82">
                  <c:v>6.8266394819352554</c:v>
                </c:pt>
                <c:pt idx="83">
                  <c:v>6.8541758366977792</c:v>
                </c:pt>
                <c:pt idx="84">
                  <c:v>6.8814368395730856</c:v>
                </c:pt>
                <c:pt idx="85">
                  <c:v>6.9084283676110214</c:v>
                </c:pt>
                <c:pt idx="86">
                  <c:v>6.935156106532733</c:v>
                </c:pt>
                <c:pt idx="87">
                  <c:v>6.9616255590650349</c:v>
                </c:pt>
                <c:pt idx="88">
                  <c:v>6.9878420528219882</c:v>
                </c:pt>
                <c:pt idx="89">
                  <c:v>7.0138107477629053</c:v>
                </c:pt>
                <c:pt idx="90">
                  <c:v>7.0395366432540767</c:v>
                </c:pt>
                <c:pt idx="91">
                  <c:v>7.0650245847590947</c:v>
                </c:pt>
                <c:pt idx="92">
                  <c:v>7.0902792701815569</c:v>
                </c:pt>
                <c:pt idx="93">
                  <c:v>7.115305255881335</c:v>
                </c:pt>
                <c:pt idx="94">
                  <c:v>7.1401069623846496</c:v>
                </c:pt>
                <c:pt idx="95">
                  <c:v>7.1646886798065728</c:v>
                </c:pt>
                <c:pt idx="96">
                  <c:v>7.1890545730033697</c:v>
                </c:pt>
                <c:pt idx="97">
                  <c:v>7.213208686470308</c:v>
                </c:pt>
                <c:pt idx="98">
                  <c:v>7.2371549490007681</c:v>
                </c:pt>
                <c:pt idx="99">
                  <c:v>7.2608971781198166</c:v>
                </c:pt>
                <c:pt idx="100">
                  <c:v>7.2844390843055677</c:v>
                </c:pt>
                <c:pt idx="101">
                  <c:v>7.5095876699721238</c:v>
                </c:pt>
                <c:pt idx="102">
                  <c:v>7.7181243700081881</c:v>
                </c:pt>
                <c:pt idx="103">
                  <c:v>7.9124815519797744</c:v>
                </c:pt>
                <c:pt idx="104">
                  <c:v>8.0945828572929699</c:v>
                </c:pt>
                <c:pt idx="105">
                  <c:v>8.2659772682554777</c:v>
                </c:pt>
                <c:pt idx="106">
                  <c:v>8.4279314725728582</c:v>
                </c:pt>
                <c:pt idx="107">
                  <c:v>8.5814952423330801</c:v>
                </c:pt>
                <c:pt idx="108">
                  <c:v>8.7275488045783582</c:v>
                </c:pt>
                <c:pt idx="109">
                  <c:v>8.8668378694944092</c:v>
                </c:pt>
                <c:pt idx="110">
                  <c:v>9</c:v>
                </c:pt>
                <c:pt idx="111">
                  <c:v>9.1275847808147006</c:v>
                </c:pt>
                <c:pt idx="112">
                  <c:v>9.2500694653339579</c:v>
                </c:pt>
                <c:pt idx="113">
                  <c:v>9.3678712699452706</c:v>
                </c:pt>
                <c:pt idx="114">
                  <c:v>9.4813571460113977</c:v>
                </c:pt>
                <c:pt idx="115">
                  <c:v>9.5908516286695598</c:v>
                </c:pt>
                <c:pt idx="116">
                  <c:v>9.6966432013759398</c:v>
                </c:pt>
                <c:pt idx="117">
                  <c:v>9.798989502180147</c:v>
                </c:pt>
                <c:pt idx="118">
                  <c:v>9.8981216168806103</c:v>
                </c:pt>
                <c:pt idx="119">
                  <c:v>9.9942476455551486</c:v>
                </c:pt>
                <c:pt idx="120">
                  <c:v>10.0875556858499</c:v>
                </c:pt>
                <c:pt idx="121">
                  <c:v>10.17821634435013</c:v>
                </c:pt>
                <c:pt idx="122">
                  <c:v>10.266384863255</c:v>
                </c:pt>
                <c:pt idx="123">
                  <c:v>10.352202931274279</c:v>
                </c:pt>
                <c:pt idx="124">
                  <c:v>10.435800233634049</c:v>
                </c:pt>
                <c:pt idx="125">
                  <c:v>10.517295785227009</c:v>
                </c:pt>
                <c:pt idx="126">
                  <c:v>10.596799082481549</c:v>
                </c:pt>
                <c:pt idx="127">
                  <c:v>10.67441110287594</c:v>
                </c:pt>
                <c:pt idx="128">
                  <c:v>10.750225175761139</c:v>
                </c:pt>
                <c:pt idx="129">
                  <c:v>10.824327743963311</c:v>
                </c:pt>
                <c:pt idx="130">
                  <c:v>10.896799032273339</c:v>
                </c:pt>
                <c:pt idx="131">
                  <c:v>10.967713636217701</c:v>
                </c:pt>
                <c:pt idx="132">
                  <c:v>11.037141042302339</c:v>
                </c:pt>
                <c:pt idx="133">
                  <c:v>11.1051460891247</c:v>
                </c:pt>
                <c:pt idx="134">
                  <c:v>11.171789377274701</c:v>
                </c:pt>
                <c:pt idx="135">
                  <c:v>11.23712763473144</c:v>
                </c:pt>
                <c:pt idx="136">
                  <c:v>11.301214043455531</c:v>
                </c:pt>
                <c:pt idx="137">
                  <c:v>11.36409853204133</c:v>
                </c:pt>
                <c:pt idx="138">
                  <c:v>11.42582803859352</c:v>
                </c:pt>
                <c:pt idx="139">
                  <c:v>11.48644674740682</c:v>
                </c:pt>
                <c:pt idx="140">
                  <c:v>11.54599630253413</c:v>
                </c:pt>
                <c:pt idx="141">
                  <c:v>11.604516000911</c:v>
                </c:pt>
                <c:pt idx="142">
                  <c:v>11.66204296735102</c:v>
                </c:pt>
                <c:pt idx="143">
                  <c:v>11.71861231342538</c:v>
                </c:pt>
                <c:pt idx="144">
                  <c:v>11.77425728198333</c:v>
                </c:pt>
                <c:pt idx="145">
                  <c:v>11.829009378849729</c:v>
                </c:pt>
                <c:pt idx="146">
                  <c:v>11.88289849304717</c:v>
                </c:pt>
                <c:pt idx="147">
                  <c:v>11.935953006727219</c:v>
                </c:pt>
                <c:pt idx="148">
                  <c:v>11.9881998958547</c:v>
                </c:pt>
                <c:pt idx="149">
                  <c:v>12.03966482256676</c:v>
                </c:pt>
                <c:pt idx="150">
                  <c:v>12.090372220023241</c:v>
                </c:pt>
                <c:pt idx="151">
                  <c:v>12.140345370472041</c:v>
                </c:pt>
                <c:pt idx="152">
                  <c:v>12.189606477173321</c:v>
                </c:pt>
                <c:pt idx="153">
                  <c:v>12.238176730755701</c:v>
                </c:pt>
                <c:pt idx="154">
                  <c:v>12.286076370516041</c:v>
                </c:pt>
                <c:pt idx="155">
                  <c:v>12.333324741120281</c:v>
                </c:pt>
                <c:pt idx="156">
                  <c:v>12.379940345115021</c:v>
                </c:pt>
                <c:pt idx="157">
                  <c:v>12.425940891617429</c:v>
                </c:pt>
                <c:pt idx="158">
                  <c:v>12.47134334151394</c:v>
                </c:pt>
                <c:pt idx="159">
                  <c:v>12.51616394946508</c:v>
                </c:pt>
                <c:pt idx="160">
                  <c:v>12.5604183029848</c:v>
                </c:pt>
                <c:pt idx="161">
                  <c:v>12.60412135883629</c:v>
                </c:pt>
                <c:pt idx="162">
                  <c:v>12.64728747696366</c:v>
                </c:pt>
                <c:pt idx="163">
                  <c:v>12.689930452157521</c:v>
                </c:pt>
                <c:pt idx="164">
                  <c:v>12.732063543634681</c:v>
                </c:pt>
                <c:pt idx="165">
                  <c:v>12.773699502695409</c:v>
                </c:pt>
                <c:pt idx="166">
                  <c:v>12.8148505986068</c:v>
                </c:pt>
                <c:pt idx="167">
                  <c:v>12.855528642847631</c:v>
                </c:pt>
                <c:pt idx="168">
                  <c:v>12.895745011838381</c:v>
                </c:pt>
                <c:pt idx="169">
                  <c:v>12.9355106682687</c:v>
                </c:pt>
                <c:pt idx="170">
                  <c:v>12.9748361811256</c:v>
                </c:pt>
              </c:numCache>
            </c:numRef>
          </c:xVal>
          <c:yVal>
            <c:numRef>
              <c:f>Calculations!$N$13:$N$183</c:f>
              <c:numCache>
                <c:formatCode>#,##0</c:formatCode>
                <c:ptCount val="171"/>
                <c:pt idx="0">
                  <c:v>9131</c:v>
                </c:pt>
                <c:pt idx="1">
                  <c:v>6969</c:v>
                </c:pt>
                <c:pt idx="2">
                  <c:v>4806</c:v>
                </c:pt>
                <c:pt idx="3">
                  <c:v>2884</c:v>
                </c:pt>
                <c:pt idx="4">
                  <c:v>2163</c:v>
                </c:pt>
                <c:pt idx="5">
                  <c:v>1682</c:v>
                </c:pt>
                <c:pt idx="6">
                  <c:v>961</c:v>
                </c:pt>
                <c:pt idx="7">
                  <c:v>721</c:v>
                </c:pt>
                <c:pt idx="8">
                  <c:v>240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</c:numCache>
            </c:numRef>
          </c:yVal>
          <c:smooth val="0"/>
        </c:ser>
        <c:ser>
          <c:idx val="28"/>
          <c:order val="18"/>
          <c:tx>
            <c:strRef>
              <c:f>Calculations!$O$11</c:f>
              <c:strCache>
                <c:ptCount val="1"/>
                <c:pt idx="0">
                  <c:v>T1300573</c:v>
                </c:pt>
              </c:strCache>
            </c:strRef>
          </c:tx>
          <c:spPr>
            <a:ln w="38100" cap="rnd" cmpd="sng">
              <a:solidFill>
                <a:srgbClr val="99CC66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Calculations!$B$369:$B$539</c:f>
              <c:numCache>
                <c:formatCode>0.0</c:formatCode>
                <c:ptCount val="171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1.383190649627178</c:v>
                </c:pt>
                <c:pt idx="4">
                  <c:v>1.6926790496174191</c:v>
                </c:pt>
                <c:pt idx="5">
                  <c:v>1.954236267845977</c:v>
                </c:pt>
                <c:pt idx="6">
                  <c:v>2.18188720114459</c:v>
                </c:pt>
                <c:pt idx="7">
                  <c:v>2.3841461255836771</c:v>
                </c:pt>
                <c:pt idx="8">
                  <c:v>2.566596215813751</c:v>
                </c:pt>
                <c:pt idx="9">
                  <c:v>2.733111615703391</c:v>
                </c:pt>
                <c:pt idx="10">
                  <c:v>2.886499075633532</c:v>
                </c:pt>
                <c:pt idx="11">
                  <c:v>3.0288622909836378</c:v>
                </c:pt>
                <c:pt idx="12">
                  <c:v>3.161821869240915</c:v>
                </c:pt>
                <c:pt idx="13">
                  <c:v>3.2866548386940648</c:v>
                </c:pt>
                <c:pt idx="14">
                  <c:v>3.404386777264452</c:v>
                </c:pt>
                <c:pt idx="15">
                  <c:v>3.515854741472078</c:v>
                </c:pt>
                <c:pt idx="16">
                  <c:v>3.621751498588996</c:v>
                </c:pt>
                <c:pt idx="17">
                  <c:v>3.7226573909044949</c:v>
                </c:pt>
                <c:pt idx="18">
                  <c:v>3.8190637856997101</c:v>
                </c:pt>
                <c:pt idx="19">
                  <c:v>3.911390658916718</c:v>
                </c:pt>
                <c:pt idx="20">
                  <c:v>4</c:v>
                </c:pt>
                <c:pt idx="21">
                  <c:v>4.0852061826748303</c:v>
                </c:pt>
                <c:pt idx="22">
                  <c:v>4.1672840950175054</c:v>
                </c:pt>
                <c:pt idx="23">
                  <c:v>4.2464755892380399</c:v>
                </c:pt>
                <c:pt idx="24">
                  <c:v>4.322994653916135</c:v>
                </c:pt>
                <c:pt idx="25">
                  <c:v>4.3970316026534446</c:v>
                </c:pt>
                <c:pt idx="26">
                  <c:v>4.4687564967622668</c:v>
                </c:pt>
                <c:pt idx="27">
                  <c:v>4.538321965190133</c:v>
                </c:pt>
                <c:pt idx="28">
                  <c:v>4.6058655455241331</c:v>
                </c:pt>
                <c:pt idx="29">
                  <c:v>4.6715116410851918</c:v>
                </c:pt>
                <c:pt idx="30">
                  <c:v>4.7353731677385396</c:v>
                </c:pt>
                <c:pt idx="31">
                  <c:v>4.7975529480095371</c:v>
                </c:pt>
                <c:pt idx="32">
                  <c:v>4.8581448979431476</c:v>
                </c:pt>
                <c:pt idx="33">
                  <c:v>4.917235042846448</c:v>
                </c:pt>
                <c:pt idx="34">
                  <c:v>4.9749023908775056</c:v>
                </c:pt>
                <c:pt idx="35">
                  <c:v>5.031219687854418</c:v>
                </c:pt>
                <c:pt idx="36">
                  <c:v>5.0862540722749419</c:v>
                </c:pt>
                <c:pt idx="37">
                  <c:v>5.1400676460699044</c:v>
                </c:pt>
                <c:pt idx="38">
                  <c:v>5.192717973855463</c:v>
                </c:pt>
                <c:pt idx="39">
                  <c:v>5.2442585212382777</c:v>
                </c:pt>
                <c:pt idx="40">
                  <c:v>5.2947390409453776</c:v>
                </c:pt>
                <c:pt idx="41">
                  <c:v>5.3442059141061877</c:v>
                </c:pt>
                <c:pt idx="42">
                  <c:v>5.3927024528344996</c:v>
                </c:pt>
                <c:pt idx="43">
                  <c:v>5.4402691692934804</c:v>
                </c:pt>
                <c:pt idx="44">
                  <c:v>5.4869440156302911</c:v>
                </c:pt>
                <c:pt idx="45">
                  <c:v>5.532762598508711</c:v>
                </c:pt>
                <c:pt idx="46">
                  <c:v>5.5777583714203427</c:v>
                </c:pt>
                <c:pt idx="47">
                  <c:v>5.6219628074978596</c:v>
                </c:pt>
                <c:pt idx="48">
                  <c:v>5.6654055551702838</c:v>
                </c:pt>
                <c:pt idx="49">
                  <c:v>5.7081145786777263</c:v>
                </c:pt>
                <c:pt idx="50">
                  <c:v>5.7501162851900496</c:v>
                </c:pt>
                <c:pt idx="51">
                  <c:v>5.7914356400430886</c:v>
                </c:pt>
                <c:pt idx="52">
                  <c:v>5.8320962714093776</c:v>
                </c:pt>
                <c:pt idx="53">
                  <c:v>5.8721205655517643</c:v>
                </c:pt>
                <c:pt idx="54">
                  <c:v>5.9115297536653602</c:v>
                </c:pt>
                <c:pt idx="55">
                  <c:v>5.95034399118921</c:v>
                </c:pt>
                <c:pt idx="56">
                  <c:v>5.988582430362726</c:v>
                </c:pt>
                <c:pt idx="57">
                  <c:v>6.0262632867102024</c:v>
                </c:pt>
                <c:pt idx="58">
                  <c:v>6.0634039000567874</c:v>
                </c:pt>
                <c:pt idx="59">
                  <c:v>6.1000207906104373</c:v>
                </c:pt>
                <c:pt idx="60">
                  <c:v>6.1361297105839148</c:v>
                </c:pt>
                <c:pt idx="61">
                  <c:v>6.1717456917784661</c:v>
                </c:pt>
                <c:pt idx="62">
                  <c:v>6.20688308950478</c:v>
                </c:pt>
                <c:pt idx="63">
                  <c:v>6.2415556231764997</c:v>
                </c:pt>
                <c:pt idx="64">
                  <c:v>6.2757764138762271</c:v>
                </c:pt>
                <c:pt idx="65">
                  <c:v>6.3095580191625258</c:v>
                </c:pt>
                <c:pt idx="66">
                  <c:v>6.3429124653592366</c:v>
                </c:pt>
                <c:pt idx="67">
                  <c:v>6.3758512775437346</c:v>
                </c:pt>
                <c:pt idx="68">
                  <c:v>6.4083855074294256</c:v>
                </c:pt>
                <c:pt idx="69">
                  <c:v>6.4405257593185308</c:v>
                </c:pt>
                <c:pt idx="70">
                  <c:v>6.47228221428424</c:v>
                </c:pt>
                <c:pt idx="71">
                  <c:v>6.5036646527260986</c:v>
                </c:pt>
                <c:pt idx="72">
                  <c:v>6.5346824754290864</c:v>
                </c:pt>
                <c:pt idx="73">
                  <c:v>6.5653447232445661</c:v>
                </c:pt>
                <c:pt idx="74">
                  <c:v>6.5956600955006897</c:v>
                </c:pt>
                <c:pt idx="75">
                  <c:v>6.6256369672399424</c:v>
                </c:pt>
                <c:pt idx="76">
                  <c:v>6.6552834053731704</c:v>
                </c:pt>
                <c:pt idx="77">
                  <c:v>6.6846071838306296</c:v>
                </c:pt>
                <c:pt idx="78">
                  <c:v>6.7136157977853861</c:v>
                </c:pt>
                <c:pt idx="79">
                  <c:v>6.7423164770157529</c:v>
                </c:pt>
                <c:pt idx="80">
                  <c:v>6.77071619846968</c:v>
                </c:pt>
                <c:pt idx="81">
                  <c:v>6.7988216980874077</c:v>
                </c:pt>
                <c:pt idx="82">
                  <c:v>6.8266394819352554</c:v>
                </c:pt>
                <c:pt idx="83">
                  <c:v>6.8541758366977792</c:v>
                </c:pt>
                <c:pt idx="84">
                  <c:v>6.8814368395730856</c:v>
                </c:pt>
                <c:pt idx="85">
                  <c:v>6.9084283676110214</c:v>
                </c:pt>
                <c:pt idx="86">
                  <c:v>6.935156106532733</c:v>
                </c:pt>
                <c:pt idx="87">
                  <c:v>6.9616255590650349</c:v>
                </c:pt>
                <c:pt idx="88">
                  <c:v>6.9878420528219882</c:v>
                </c:pt>
                <c:pt idx="89">
                  <c:v>7.0138107477629053</c:v>
                </c:pt>
                <c:pt idx="90">
                  <c:v>7.0395366432540767</c:v>
                </c:pt>
                <c:pt idx="91">
                  <c:v>7.0650245847590947</c:v>
                </c:pt>
                <c:pt idx="92">
                  <c:v>7.0902792701815569</c:v>
                </c:pt>
                <c:pt idx="93">
                  <c:v>7.115305255881335</c:v>
                </c:pt>
                <c:pt idx="94">
                  <c:v>7.1401069623846496</c:v>
                </c:pt>
                <c:pt idx="95">
                  <c:v>7.1646886798065728</c:v>
                </c:pt>
                <c:pt idx="96">
                  <c:v>7.1890545730033697</c:v>
                </c:pt>
                <c:pt idx="97">
                  <c:v>7.213208686470308</c:v>
                </c:pt>
                <c:pt idx="98">
                  <c:v>7.2371549490007681</c:v>
                </c:pt>
                <c:pt idx="99">
                  <c:v>7.2608971781198166</c:v>
                </c:pt>
                <c:pt idx="100">
                  <c:v>7.2844390843055677</c:v>
                </c:pt>
                <c:pt idx="101">
                  <c:v>7.5095876699721238</c:v>
                </c:pt>
                <c:pt idx="102">
                  <c:v>7.7181243700081881</c:v>
                </c:pt>
                <c:pt idx="103">
                  <c:v>7.9124815519797744</c:v>
                </c:pt>
                <c:pt idx="104">
                  <c:v>8.0945828572929699</c:v>
                </c:pt>
                <c:pt idx="105">
                  <c:v>8.2659772682554777</c:v>
                </c:pt>
                <c:pt idx="106">
                  <c:v>8.4279314725728582</c:v>
                </c:pt>
                <c:pt idx="107">
                  <c:v>8.5814952423330801</c:v>
                </c:pt>
                <c:pt idx="108">
                  <c:v>8.7275488045783582</c:v>
                </c:pt>
                <c:pt idx="109">
                  <c:v>8.8668378694944092</c:v>
                </c:pt>
                <c:pt idx="110">
                  <c:v>9</c:v>
                </c:pt>
                <c:pt idx="111">
                  <c:v>9.1275847808147006</c:v>
                </c:pt>
                <c:pt idx="112">
                  <c:v>9.2500694653339579</c:v>
                </c:pt>
                <c:pt idx="113">
                  <c:v>9.3678712699452706</c:v>
                </c:pt>
                <c:pt idx="114">
                  <c:v>9.4813571460113977</c:v>
                </c:pt>
                <c:pt idx="115">
                  <c:v>9.5908516286695598</c:v>
                </c:pt>
                <c:pt idx="116">
                  <c:v>9.6966432013759398</c:v>
                </c:pt>
                <c:pt idx="117">
                  <c:v>9.798989502180147</c:v>
                </c:pt>
                <c:pt idx="118">
                  <c:v>9.8981216168806103</c:v>
                </c:pt>
                <c:pt idx="119">
                  <c:v>9.9942476455551486</c:v>
                </c:pt>
                <c:pt idx="120">
                  <c:v>10.0875556858499</c:v>
                </c:pt>
                <c:pt idx="121">
                  <c:v>10.17821634435013</c:v>
                </c:pt>
                <c:pt idx="122">
                  <c:v>10.266384863255</c:v>
                </c:pt>
                <c:pt idx="123">
                  <c:v>10.352202931274279</c:v>
                </c:pt>
                <c:pt idx="124">
                  <c:v>10.435800233634049</c:v>
                </c:pt>
                <c:pt idx="125">
                  <c:v>10.517295785227009</c:v>
                </c:pt>
                <c:pt idx="126">
                  <c:v>10.596799082481549</c:v>
                </c:pt>
                <c:pt idx="127">
                  <c:v>10.67441110287594</c:v>
                </c:pt>
                <c:pt idx="128">
                  <c:v>10.750225175761139</c:v>
                </c:pt>
                <c:pt idx="129">
                  <c:v>10.824327743963311</c:v>
                </c:pt>
                <c:pt idx="130">
                  <c:v>10.896799032273339</c:v>
                </c:pt>
                <c:pt idx="131">
                  <c:v>10.967713636217701</c:v>
                </c:pt>
                <c:pt idx="132">
                  <c:v>11.037141042302339</c:v>
                </c:pt>
                <c:pt idx="133">
                  <c:v>11.1051460891247</c:v>
                </c:pt>
                <c:pt idx="134">
                  <c:v>11.171789377274701</c:v>
                </c:pt>
                <c:pt idx="135">
                  <c:v>11.23712763473144</c:v>
                </c:pt>
                <c:pt idx="136">
                  <c:v>11.301214043455531</c:v>
                </c:pt>
                <c:pt idx="137">
                  <c:v>11.36409853204133</c:v>
                </c:pt>
                <c:pt idx="138">
                  <c:v>11.42582803859352</c:v>
                </c:pt>
                <c:pt idx="139">
                  <c:v>11.48644674740682</c:v>
                </c:pt>
                <c:pt idx="140">
                  <c:v>11.54599630253413</c:v>
                </c:pt>
                <c:pt idx="141">
                  <c:v>11.604516000911</c:v>
                </c:pt>
                <c:pt idx="142">
                  <c:v>11.66204296735102</c:v>
                </c:pt>
                <c:pt idx="143">
                  <c:v>11.71861231342538</c:v>
                </c:pt>
                <c:pt idx="144">
                  <c:v>11.77425728198333</c:v>
                </c:pt>
                <c:pt idx="145">
                  <c:v>11.829009378849729</c:v>
                </c:pt>
                <c:pt idx="146">
                  <c:v>11.88289849304717</c:v>
                </c:pt>
                <c:pt idx="147">
                  <c:v>11.935953006727219</c:v>
                </c:pt>
                <c:pt idx="148">
                  <c:v>11.9881998958547</c:v>
                </c:pt>
                <c:pt idx="149">
                  <c:v>12.03966482256676</c:v>
                </c:pt>
                <c:pt idx="150">
                  <c:v>12.090372220023241</c:v>
                </c:pt>
                <c:pt idx="151">
                  <c:v>12.140345370472041</c:v>
                </c:pt>
                <c:pt idx="152">
                  <c:v>12.189606477173321</c:v>
                </c:pt>
                <c:pt idx="153">
                  <c:v>12.238176730755701</c:v>
                </c:pt>
                <c:pt idx="154">
                  <c:v>12.286076370516041</c:v>
                </c:pt>
                <c:pt idx="155">
                  <c:v>12.333324741120281</c:v>
                </c:pt>
                <c:pt idx="156">
                  <c:v>12.379940345115021</c:v>
                </c:pt>
                <c:pt idx="157">
                  <c:v>12.425940891617429</c:v>
                </c:pt>
                <c:pt idx="158">
                  <c:v>12.47134334151394</c:v>
                </c:pt>
                <c:pt idx="159">
                  <c:v>12.51616394946508</c:v>
                </c:pt>
                <c:pt idx="160">
                  <c:v>12.5604183029848</c:v>
                </c:pt>
                <c:pt idx="161">
                  <c:v>12.60412135883629</c:v>
                </c:pt>
                <c:pt idx="162">
                  <c:v>12.64728747696366</c:v>
                </c:pt>
                <c:pt idx="163">
                  <c:v>12.689930452157521</c:v>
                </c:pt>
                <c:pt idx="164">
                  <c:v>12.732063543634681</c:v>
                </c:pt>
                <c:pt idx="165">
                  <c:v>12.773699502695409</c:v>
                </c:pt>
                <c:pt idx="166">
                  <c:v>12.8148505986068</c:v>
                </c:pt>
                <c:pt idx="167">
                  <c:v>12.855528642847631</c:v>
                </c:pt>
                <c:pt idx="168">
                  <c:v>12.895745011838381</c:v>
                </c:pt>
                <c:pt idx="169">
                  <c:v>12.9355106682687</c:v>
                </c:pt>
                <c:pt idx="170">
                  <c:v>12.9748361811256</c:v>
                </c:pt>
              </c:numCache>
            </c:numRef>
          </c:xVal>
          <c:yVal>
            <c:numRef>
              <c:f>Calculations!$O$13:$O$183</c:f>
              <c:numCache>
                <c:formatCode>#,##0</c:formatCode>
                <c:ptCount val="171"/>
                <c:pt idx="0">
                  <c:v>46858</c:v>
                </c:pt>
                <c:pt idx="1">
                  <c:v>19945</c:v>
                </c:pt>
                <c:pt idx="2">
                  <c:v>12015</c:v>
                </c:pt>
                <c:pt idx="3">
                  <c:v>7930</c:v>
                </c:pt>
                <c:pt idx="4">
                  <c:v>5046</c:v>
                </c:pt>
                <c:pt idx="5">
                  <c:v>2643</c:v>
                </c:pt>
                <c:pt idx="6">
                  <c:v>2163</c:v>
                </c:pt>
                <c:pt idx="7">
                  <c:v>1442</c:v>
                </c:pt>
                <c:pt idx="8">
                  <c:v>1201</c:v>
                </c:pt>
                <c:pt idx="9">
                  <c:v>481</c:v>
                </c:pt>
                <c:pt idx="10">
                  <c:v>240</c:v>
                </c:pt>
                <c:pt idx="11">
                  <c:v>240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</c:numCache>
            </c:numRef>
          </c:yVal>
          <c:smooth val="0"/>
        </c:ser>
        <c:ser>
          <c:idx val="30"/>
          <c:order val="19"/>
          <c:tx>
            <c:strRef>
              <c:f>Calculations!$Q$11</c:f>
              <c:strCache>
                <c:ptCount val="1"/>
                <c:pt idx="0">
                  <c:v>T1300847</c:v>
                </c:pt>
              </c:strCache>
            </c:strRef>
          </c:tx>
          <c:spPr>
            <a:ln w="41275" cap="rnd" cmpd="sng">
              <a:solidFill>
                <a:schemeClr val="accent6">
                  <a:lumMod val="75000"/>
                </a:schemeClr>
              </a:solidFill>
              <a:prstDash val="sysDot"/>
              <a:round/>
            </a:ln>
            <a:effectLst/>
          </c:spPr>
          <c:marker>
            <c:symbol val="none"/>
          </c:marker>
          <c:xVal>
            <c:numRef>
              <c:f>Calculations!$B$369:$B$539</c:f>
              <c:numCache>
                <c:formatCode>0.0</c:formatCode>
                <c:ptCount val="171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1.383190649627178</c:v>
                </c:pt>
                <c:pt idx="4">
                  <c:v>1.6926790496174191</c:v>
                </c:pt>
                <c:pt idx="5">
                  <c:v>1.954236267845977</c:v>
                </c:pt>
                <c:pt idx="6">
                  <c:v>2.18188720114459</c:v>
                </c:pt>
                <c:pt idx="7">
                  <c:v>2.3841461255836771</c:v>
                </c:pt>
                <c:pt idx="8">
                  <c:v>2.566596215813751</c:v>
                </c:pt>
                <c:pt idx="9">
                  <c:v>2.733111615703391</c:v>
                </c:pt>
                <c:pt idx="10">
                  <c:v>2.886499075633532</c:v>
                </c:pt>
                <c:pt idx="11">
                  <c:v>3.0288622909836378</c:v>
                </c:pt>
                <c:pt idx="12">
                  <c:v>3.161821869240915</c:v>
                </c:pt>
                <c:pt idx="13">
                  <c:v>3.2866548386940648</c:v>
                </c:pt>
                <c:pt idx="14">
                  <c:v>3.404386777264452</c:v>
                </c:pt>
                <c:pt idx="15">
                  <c:v>3.515854741472078</c:v>
                </c:pt>
                <c:pt idx="16">
                  <c:v>3.621751498588996</c:v>
                </c:pt>
                <c:pt idx="17">
                  <c:v>3.7226573909044949</c:v>
                </c:pt>
                <c:pt idx="18">
                  <c:v>3.8190637856997101</c:v>
                </c:pt>
                <c:pt idx="19">
                  <c:v>3.911390658916718</c:v>
                </c:pt>
                <c:pt idx="20">
                  <c:v>4</c:v>
                </c:pt>
                <c:pt idx="21">
                  <c:v>4.0852061826748303</c:v>
                </c:pt>
                <c:pt idx="22">
                  <c:v>4.1672840950175054</c:v>
                </c:pt>
                <c:pt idx="23">
                  <c:v>4.2464755892380399</c:v>
                </c:pt>
                <c:pt idx="24">
                  <c:v>4.322994653916135</c:v>
                </c:pt>
                <c:pt idx="25">
                  <c:v>4.3970316026534446</c:v>
                </c:pt>
                <c:pt idx="26">
                  <c:v>4.4687564967622668</c:v>
                </c:pt>
                <c:pt idx="27">
                  <c:v>4.538321965190133</c:v>
                </c:pt>
                <c:pt idx="28">
                  <c:v>4.6058655455241331</c:v>
                </c:pt>
                <c:pt idx="29">
                  <c:v>4.6715116410851918</c:v>
                </c:pt>
                <c:pt idx="30">
                  <c:v>4.7353731677385396</c:v>
                </c:pt>
                <c:pt idx="31">
                  <c:v>4.7975529480095371</c:v>
                </c:pt>
                <c:pt idx="32">
                  <c:v>4.8581448979431476</c:v>
                </c:pt>
                <c:pt idx="33">
                  <c:v>4.917235042846448</c:v>
                </c:pt>
                <c:pt idx="34">
                  <c:v>4.9749023908775056</c:v>
                </c:pt>
                <c:pt idx="35">
                  <c:v>5.031219687854418</c:v>
                </c:pt>
                <c:pt idx="36">
                  <c:v>5.0862540722749419</c:v>
                </c:pt>
                <c:pt idx="37">
                  <c:v>5.1400676460699044</c:v>
                </c:pt>
                <c:pt idx="38">
                  <c:v>5.192717973855463</c:v>
                </c:pt>
                <c:pt idx="39">
                  <c:v>5.2442585212382777</c:v>
                </c:pt>
                <c:pt idx="40">
                  <c:v>5.2947390409453776</c:v>
                </c:pt>
                <c:pt idx="41">
                  <c:v>5.3442059141061877</c:v>
                </c:pt>
                <c:pt idx="42">
                  <c:v>5.3927024528344996</c:v>
                </c:pt>
                <c:pt idx="43">
                  <c:v>5.4402691692934804</c:v>
                </c:pt>
                <c:pt idx="44">
                  <c:v>5.4869440156302911</c:v>
                </c:pt>
                <c:pt idx="45">
                  <c:v>5.532762598508711</c:v>
                </c:pt>
                <c:pt idx="46">
                  <c:v>5.5777583714203427</c:v>
                </c:pt>
                <c:pt idx="47">
                  <c:v>5.6219628074978596</c:v>
                </c:pt>
                <c:pt idx="48">
                  <c:v>5.6654055551702838</c:v>
                </c:pt>
                <c:pt idx="49">
                  <c:v>5.7081145786777263</c:v>
                </c:pt>
                <c:pt idx="50">
                  <c:v>5.7501162851900496</c:v>
                </c:pt>
                <c:pt idx="51">
                  <c:v>5.7914356400430886</c:v>
                </c:pt>
                <c:pt idx="52">
                  <c:v>5.8320962714093776</c:v>
                </c:pt>
                <c:pt idx="53">
                  <c:v>5.8721205655517643</c:v>
                </c:pt>
                <c:pt idx="54">
                  <c:v>5.9115297536653602</c:v>
                </c:pt>
                <c:pt idx="55">
                  <c:v>5.95034399118921</c:v>
                </c:pt>
                <c:pt idx="56">
                  <c:v>5.988582430362726</c:v>
                </c:pt>
                <c:pt idx="57">
                  <c:v>6.0262632867102024</c:v>
                </c:pt>
                <c:pt idx="58">
                  <c:v>6.0634039000567874</c:v>
                </c:pt>
                <c:pt idx="59">
                  <c:v>6.1000207906104373</c:v>
                </c:pt>
                <c:pt idx="60">
                  <c:v>6.1361297105839148</c:v>
                </c:pt>
                <c:pt idx="61">
                  <c:v>6.1717456917784661</c:v>
                </c:pt>
                <c:pt idx="62">
                  <c:v>6.20688308950478</c:v>
                </c:pt>
                <c:pt idx="63">
                  <c:v>6.2415556231764997</c:v>
                </c:pt>
                <c:pt idx="64">
                  <c:v>6.2757764138762271</c:v>
                </c:pt>
                <c:pt idx="65">
                  <c:v>6.3095580191625258</c:v>
                </c:pt>
                <c:pt idx="66">
                  <c:v>6.3429124653592366</c:v>
                </c:pt>
                <c:pt idx="67">
                  <c:v>6.3758512775437346</c:v>
                </c:pt>
                <c:pt idx="68">
                  <c:v>6.4083855074294256</c:v>
                </c:pt>
                <c:pt idx="69">
                  <c:v>6.4405257593185308</c:v>
                </c:pt>
                <c:pt idx="70">
                  <c:v>6.47228221428424</c:v>
                </c:pt>
                <c:pt idx="71">
                  <c:v>6.5036646527260986</c:v>
                </c:pt>
                <c:pt idx="72">
                  <c:v>6.5346824754290864</c:v>
                </c:pt>
                <c:pt idx="73">
                  <c:v>6.5653447232445661</c:v>
                </c:pt>
                <c:pt idx="74">
                  <c:v>6.5956600955006897</c:v>
                </c:pt>
                <c:pt idx="75">
                  <c:v>6.6256369672399424</c:v>
                </c:pt>
                <c:pt idx="76">
                  <c:v>6.6552834053731704</c:v>
                </c:pt>
                <c:pt idx="77">
                  <c:v>6.6846071838306296</c:v>
                </c:pt>
                <c:pt idx="78">
                  <c:v>6.7136157977853861</c:v>
                </c:pt>
                <c:pt idx="79">
                  <c:v>6.7423164770157529</c:v>
                </c:pt>
                <c:pt idx="80">
                  <c:v>6.77071619846968</c:v>
                </c:pt>
                <c:pt idx="81">
                  <c:v>6.7988216980874077</c:v>
                </c:pt>
                <c:pt idx="82">
                  <c:v>6.8266394819352554</c:v>
                </c:pt>
                <c:pt idx="83">
                  <c:v>6.8541758366977792</c:v>
                </c:pt>
                <c:pt idx="84">
                  <c:v>6.8814368395730856</c:v>
                </c:pt>
                <c:pt idx="85">
                  <c:v>6.9084283676110214</c:v>
                </c:pt>
                <c:pt idx="86">
                  <c:v>6.935156106532733</c:v>
                </c:pt>
                <c:pt idx="87">
                  <c:v>6.9616255590650349</c:v>
                </c:pt>
                <c:pt idx="88">
                  <c:v>6.9878420528219882</c:v>
                </c:pt>
                <c:pt idx="89">
                  <c:v>7.0138107477629053</c:v>
                </c:pt>
                <c:pt idx="90">
                  <c:v>7.0395366432540767</c:v>
                </c:pt>
                <c:pt idx="91">
                  <c:v>7.0650245847590947</c:v>
                </c:pt>
                <c:pt idx="92">
                  <c:v>7.0902792701815569</c:v>
                </c:pt>
                <c:pt idx="93">
                  <c:v>7.115305255881335</c:v>
                </c:pt>
                <c:pt idx="94">
                  <c:v>7.1401069623846496</c:v>
                </c:pt>
                <c:pt idx="95">
                  <c:v>7.1646886798065728</c:v>
                </c:pt>
                <c:pt idx="96">
                  <c:v>7.1890545730033697</c:v>
                </c:pt>
                <c:pt idx="97">
                  <c:v>7.213208686470308</c:v>
                </c:pt>
                <c:pt idx="98">
                  <c:v>7.2371549490007681</c:v>
                </c:pt>
                <c:pt idx="99">
                  <c:v>7.2608971781198166</c:v>
                </c:pt>
                <c:pt idx="100">
                  <c:v>7.2844390843055677</c:v>
                </c:pt>
                <c:pt idx="101">
                  <c:v>7.5095876699721238</c:v>
                </c:pt>
                <c:pt idx="102">
                  <c:v>7.7181243700081881</c:v>
                </c:pt>
                <c:pt idx="103">
                  <c:v>7.9124815519797744</c:v>
                </c:pt>
                <c:pt idx="104">
                  <c:v>8.0945828572929699</c:v>
                </c:pt>
                <c:pt idx="105">
                  <c:v>8.2659772682554777</c:v>
                </c:pt>
                <c:pt idx="106">
                  <c:v>8.4279314725728582</c:v>
                </c:pt>
                <c:pt idx="107">
                  <c:v>8.5814952423330801</c:v>
                </c:pt>
                <c:pt idx="108">
                  <c:v>8.7275488045783582</c:v>
                </c:pt>
                <c:pt idx="109">
                  <c:v>8.8668378694944092</c:v>
                </c:pt>
                <c:pt idx="110">
                  <c:v>9</c:v>
                </c:pt>
                <c:pt idx="111">
                  <c:v>9.1275847808147006</c:v>
                </c:pt>
                <c:pt idx="112">
                  <c:v>9.2500694653339579</c:v>
                </c:pt>
                <c:pt idx="113">
                  <c:v>9.3678712699452706</c:v>
                </c:pt>
                <c:pt idx="114">
                  <c:v>9.4813571460113977</c:v>
                </c:pt>
                <c:pt idx="115">
                  <c:v>9.5908516286695598</c:v>
                </c:pt>
                <c:pt idx="116">
                  <c:v>9.6966432013759398</c:v>
                </c:pt>
                <c:pt idx="117">
                  <c:v>9.798989502180147</c:v>
                </c:pt>
                <c:pt idx="118">
                  <c:v>9.8981216168806103</c:v>
                </c:pt>
                <c:pt idx="119">
                  <c:v>9.9942476455551486</c:v>
                </c:pt>
                <c:pt idx="120">
                  <c:v>10.0875556858499</c:v>
                </c:pt>
                <c:pt idx="121">
                  <c:v>10.17821634435013</c:v>
                </c:pt>
                <c:pt idx="122">
                  <c:v>10.266384863255</c:v>
                </c:pt>
                <c:pt idx="123">
                  <c:v>10.352202931274279</c:v>
                </c:pt>
                <c:pt idx="124">
                  <c:v>10.435800233634049</c:v>
                </c:pt>
                <c:pt idx="125">
                  <c:v>10.517295785227009</c:v>
                </c:pt>
                <c:pt idx="126">
                  <c:v>10.596799082481549</c:v>
                </c:pt>
                <c:pt idx="127">
                  <c:v>10.67441110287594</c:v>
                </c:pt>
                <c:pt idx="128">
                  <c:v>10.750225175761139</c:v>
                </c:pt>
                <c:pt idx="129">
                  <c:v>10.824327743963311</c:v>
                </c:pt>
                <c:pt idx="130">
                  <c:v>10.896799032273339</c:v>
                </c:pt>
                <c:pt idx="131">
                  <c:v>10.967713636217701</c:v>
                </c:pt>
                <c:pt idx="132">
                  <c:v>11.037141042302339</c:v>
                </c:pt>
                <c:pt idx="133">
                  <c:v>11.1051460891247</c:v>
                </c:pt>
                <c:pt idx="134">
                  <c:v>11.171789377274701</c:v>
                </c:pt>
                <c:pt idx="135">
                  <c:v>11.23712763473144</c:v>
                </c:pt>
                <c:pt idx="136">
                  <c:v>11.301214043455531</c:v>
                </c:pt>
                <c:pt idx="137">
                  <c:v>11.36409853204133</c:v>
                </c:pt>
                <c:pt idx="138">
                  <c:v>11.42582803859352</c:v>
                </c:pt>
                <c:pt idx="139">
                  <c:v>11.48644674740682</c:v>
                </c:pt>
                <c:pt idx="140">
                  <c:v>11.54599630253413</c:v>
                </c:pt>
                <c:pt idx="141">
                  <c:v>11.604516000911</c:v>
                </c:pt>
                <c:pt idx="142">
                  <c:v>11.66204296735102</c:v>
                </c:pt>
                <c:pt idx="143">
                  <c:v>11.71861231342538</c:v>
                </c:pt>
                <c:pt idx="144">
                  <c:v>11.77425728198333</c:v>
                </c:pt>
                <c:pt idx="145">
                  <c:v>11.829009378849729</c:v>
                </c:pt>
                <c:pt idx="146">
                  <c:v>11.88289849304717</c:v>
                </c:pt>
                <c:pt idx="147">
                  <c:v>11.935953006727219</c:v>
                </c:pt>
                <c:pt idx="148">
                  <c:v>11.9881998958547</c:v>
                </c:pt>
                <c:pt idx="149">
                  <c:v>12.03966482256676</c:v>
                </c:pt>
                <c:pt idx="150">
                  <c:v>12.090372220023241</c:v>
                </c:pt>
                <c:pt idx="151">
                  <c:v>12.140345370472041</c:v>
                </c:pt>
                <c:pt idx="152">
                  <c:v>12.189606477173321</c:v>
                </c:pt>
                <c:pt idx="153">
                  <c:v>12.238176730755701</c:v>
                </c:pt>
                <c:pt idx="154">
                  <c:v>12.286076370516041</c:v>
                </c:pt>
                <c:pt idx="155">
                  <c:v>12.333324741120281</c:v>
                </c:pt>
                <c:pt idx="156">
                  <c:v>12.379940345115021</c:v>
                </c:pt>
                <c:pt idx="157">
                  <c:v>12.425940891617429</c:v>
                </c:pt>
                <c:pt idx="158">
                  <c:v>12.47134334151394</c:v>
                </c:pt>
                <c:pt idx="159">
                  <c:v>12.51616394946508</c:v>
                </c:pt>
                <c:pt idx="160">
                  <c:v>12.5604183029848</c:v>
                </c:pt>
                <c:pt idx="161">
                  <c:v>12.60412135883629</c:v>
                </c:pt>
                <c:pt idx="162">
                  <c:v>12.64728747696366</c:v>
                </c:pt>
                <c:pt idx="163">
                  <c:v>12.689930452157521</c:v>
                </c:pt>
                <c:pt idx="164">
                  <c:v>12.732063543634681</c:v>
                </c:pt>
                <c:pt idx="165">
                  <c:v>12.773699502695409</c:v>
                </c:pt>
                <c:pt idx="166">
                  <c:v>12.8148505986068</c:v>
                </c:pt>
                <c:pt idx="167">
                  <c:v>12.855528642847631</c:v>
                </c:pt>
                <c:pt idx="168">
                  <c:v>12.895745011838381</c:v>
                </c:pt>
                <c:pt idx="169">
                  <c:v>12.9355106682687</c:v>
                </c:pt>
                <c:pt idx="170">
                  <c:v>12.9748361811256</c:v>
                </c:pt>
              </c:numCache>
            </c:numRef>
          </c:xVal>
          <c:yVal>
            <c:numRef>
              <c:f>Calculations!$Q$13:$Q$183</c:f>
              <c:numCache>
                <c:formatCode>#,##0</c:formatCode>
                <c:ptCount val="171"/>
                <c:pt idx="0">
                  <c:v>1682</c:v>
                </c:pt>
                <c:pt idx="1">
                  <c:v>1201</c:v>
                </c:pt>
                <c:pt idx="2">
                  <c:v>721</c:v>
                </c:pt>
                <c:pt idx="3">
                  <c:v>240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</c:numCache>
            </c:numRef>
          </c:yVal>
          <c:smooth val="0"/>
        </c:ser>
        <c:ser>
          <c:idx val="31"/>
          <c:order val="20"/>
          <c:tx>
            <c:strRef>
              <c:f>Calculations!$R$11</c:f>
              <c:strCache>
                <c:ptCount val="1"/>
                <c:pt idx="0">
                  <c:v>T1300976</c:v>
                </c:pt>
              </c:strCache>
            </c:strRef>
          </c:tx>
          <c:spPr>
            <a:ln w="38100" cap="rnd" cmpd="sng">
              <a:solidFill>
                <a:schemeClr val="accent5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Calculations!$B$369:$B$539</c:f>
              <c:numCache>
                <c:formatCode>0.0</c:formatCode>
                <c:ptCount val="171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1.383190649627178</c:v>
                </c:pt>
                <c:pt idx="4">
                  <c:v>1.6926790496174191</c:v>
                </c:pt>
                <c:pt idx="5">
                  <c:v>1.954236267845977</c:v>
                </c:pt>
                <c:pt idx="6">
                  <c:v>2.18188720114459</c:v>
                </c:pt>
                <c:pt idx="7">
                  <c:v>2.3841461255836771</c:v>
                </c:pt>
                <c:pt idx="8">
                  <c:v>2.566596215813751</c:v>
                </c:pt>
                <c:pt idx="9">
                  <c:v>2.733111615703391</c:v>
                </c:pt>
                <c:pt idx="10">
                  <c:v>2.886499075633532</c:v>
                </c:pt>
                <c:pt idx="11">
                  <c:v>3.0288622909836378</c:v>
                </c:pt>
                <c:pt idx="12">
                  <c:v>3.161821869240915</c:v>
                </c:pt>
                <c:pt idx="13">
                  <c:v>3.2866548386940648</c:v>
                </c:pt>
                <c:pt idx="14">
                  <c:v>3.404386777264452</c:v>
                </c:pt>
                <c:pt idx="15">
                  <c:v>3.515854741472078</c:v>
                </c:pt>
                <c:pt idx="16">
                  <c:v>3.621751498588996</c:v>
                </c:pt>
                <c:pt idx="17">
                  <c:v>3.7226573909044949</c:v>
                </c:pt>
                <c:pt idx="18">
                  <c:v>3.8190637856997101</c:v>
                </c:pt>
                <c:pt idx="19">
                  <c:v>3.911390658916718</c:v>
                </c:pt>
                <c:pt idx="20">
                  <c:v>4</c:v>
                </c:pt>
                <c:pt idx="21">
                  <c:v>4.0852061826748303</c:v>
                </c:pt>
                <c:pt idx="22">
                  <c:v>4.1672840950175054</c:v>
                </c:pt>
                <c:pt idx="23">
                  <c:v>4.2464755892380399</c:v>
                </c:pt>
                <c:pt idx="24">
                  <c:v>4.322994653916135</c:v>
                </c:pt>
                <c:pt idx="25">
                  <c:v>4.3970316026534446</c:v>
                </c:pt>
                <c:pt idx="26">
                  <c:v>4.4687564967622668</c:v>
                </c:pt>
                <c:pt idx="27">
                  <c:v>4.538321965190133</c:v>
                </c:pt>
                <c:pt idx="28">
                  <c:v>4.6058655455241331</c:v>
                </c:pt>
                <c:pt idx="29">
                  <c:v>4.6715116410851918</c:v>
                </c:pt>
                <c:pt idx="30">
                  <c:v>4.7353731677385396</c:v>
                </c:pt>
                <c:pt idx="31">
                  <c:v>4.7975529480095371</c:v>
                </c:pt>
                <c:pt idx="32">
                  <c:v>4.8581448979431476</c:v>
                </c:pt>
                <c:pt idx="33">
                  <c:v>4.917235042846448</c:v>
                </c:pt>
                <c:pt idx="34">
                  <c:v>4.9749023908775056</c:v>
                </c:pt>
                <c:pt idx="35">
                  <c:v>5.031219687854418</c:v>
                </c:pt>
                <c:pt idx="36">
                  <c:v>5.0862540722749419</c:v>
                </c:pt>
                <c:pt idx="37">
                  <c:v>5.1400676460699044</c:v>
                </c:pt>
                <c:pt idx="38">
                  <c:v>5.192717973855463</c:v>
                </c:pt>
                <c:pt idx="39">
                  <c:v>5.2442585212382777</c:v>
                </c:pt>
                <c:pt idx="40">
                  <c:v>5.2947390409453776</c:v>
                </c:pt>
                <c:pt idx="41">
                  <c:v>5.3442059141061877</c:v>
                </c:pt>
                <c:pt idx="42">
                  <c:v>5.3927024528344996</c:v>
                </c:pt>
                <c:pt idx="43">
                  <c:v>5.4402691692934804</c:v>
                </c:pt>
                <c:pt idx="44">
                  <c:v>5.4869440156302911</c:v>
                </c:pt>
                <c:pt idx="45">
                  <c:v>5.532762598508711</c:v>
                </c:pt>
                <c:pt idx="46">
                  <c:v>5.5777583714203427</c:v>
                </c:pt>
                <c:pt idx="47">
                  <c:v>5.6219628074978596</c:v>
                </c:pt>
                <c:pt idx="48">
                  <c:v>5.6654055551702838</c:v>
                </c:pt>
                <c:pt idx="49">
                  <c:v>5.7081145786777263</c:v>
                </c:pt>
                <c:pt idx="50">
                  <c:v>5.7501162851900496</c:v>
                </c:pt>
                <c:pt idx="51">
                  <c:v>5.7914356400430886</c:v>
                </c:pt>
                <c:pt idx="52">
                  <c:v>5.8320962714093776</c:v>
                </c:pt>
                <c:pt idx="53">
                  <c:v>5.8721205655517643</c:v>
                </c:pt>
                <c:pt idx="54">
                  <c:v>5.9115297536653602</c:v>
                </c:pt>
                <c:pt idx="55">
                  <c:v>5.95034399118921</c:v>
                </c:pt>
                <c:pt idx="56">
                  <c:v>5.988582430362726</c:v>
                </c:pt>
                <c:pt idx="57">
                  <c:v>6.0262632867102024</c:v>
                </c:pt>
                <c:pt idx="58">
                  <c:v>6.0634039000567874</c:v>
                </c:pt>
                <c:pt idx="59">
                  <c:v>6.1000207906104373</c:v>
                </c:pt>
                <c:pt idx="60">
                  <c:v>6.1361297105839148</c:v>
                </c:pt>
                <c:pt idx="61">
                  <c:v>6.1717456917784661</c:v>
                </c:pt>
                <c:pt idx="62">
                  <c:v>6.20688308950478</c:v>
                </c:pt>
                <c:pt idx="63">
                  <c:v>6.2415556231764997</c:v>
                </c:pt>
                <c:pt idx="64">
                  <c:v>6.2757764138762271</c:v>
                </c:pt>
                <c:pt idx="65">
                  <c:v>6.3095580191625258</c:v>
                </c:pt>
                <c:pt idx="66">
                  <c:v>6.3429124653592366</c:v>
                </c:pt>
                <c:pt idx="67">
                  <c:v>6.3758512775437346</c:v>
                </c:pt>
                <c:pt idx="68">
                  <c:v>6.4083855074294256</c:v>
                </c:pt>
                <c:pt idx="69">
                  <c:v>6.4405257593185308</c:v>
                </c:pt>
                <c:pt idx="70">
                  <c:v>6.47228221428424</c:v>
                </c:pt>
                <c:pt idx="71">
                  <c:v>6.5036646527260986</c:v>
                </c:pt>
                <c:pt idx="72">
                  <c:v>6.5346824754290864</c:v>
                </c:pt>
                <c:pt idx="73">
                  <c:v>6.5653447232445661</c:v>
                </c:pt>
                <c:pt idx="74">
                  <c:v>6.5956600955006897</c:v>
                </c:pt>
                <c:pt idx="75">
                  <c:v>6.6256369672399424</c:v>
                </c:pt>
                <c:pt idx="76">
                  <c:v>6.6552834053731704</c:v>
                </c:pt>
                <c:pt idx="77">
                  <c:v>6.6846071838306296</c:v>
                </c:pt>
                <c:pt idx="78">
                  <c:v>6.7136157977853861</c:v>
                </c:pt>
                <c:pt idx="79">
                  <c:v>6.7423164770157529</c:v>
                </c:pt>
                <c:pt idx="80">
                  <c:v>6.77071619846968</c:v>
                </c:pt>
                <c:pt idx="81">
                  <c:v>6.7988216980874077</c:v>
                </c:pt>
                <c:pt idx="82">
                  <c:v>6.8266394819352554</c:v>
                </c:pt>
                <c:pt idx="83">
                  <c:v>6.8541758366977792</c:v>
                </c:pt>
                <c:pt idx="84">
                  <c:v>6.8814368395730856</c:v>
                </c:pt>
                <c:pt idx="85">
                  <c:v>6.9084283676110214</c:v>
                </c:pt>
                <c:pt idx="86">
                  <c:v>6.935156106532733</c:v>
                </c:pt>
                <c:pt idx="87">
                  <c:v>6.9616255590650349</c:v>
                </c:pt>
                <c:pt idx="88">
                  <c:v>6.9878420528219882</c:v>
                </c:pt>
                <c:pt idx="89">
                  <c:v>7.0138107477629053</c:v>
                </c:pt>
                <c:pt idx="90">
                  <c:v>7.0395366432540767</c:v>
                </c:pt>
                <c:pt idx="91">
                  <c:v>7.0650245847590947</c:v>
                </c:pt>
                <c:pt idx="92">
                  <c:v>7.0902792701815569</c:v>
                </c:pt>
                <c:pt idx="93">
                  <c:v>7.115305255881335</c:v>
                </c:pt>
                <c:pt idx="94">
                  <c:v>7.1401069623846496</c:v>
                </c:pt>
                <c:pt idx="95">
                  <c:v>7.1646886798065728</c:v>
                </c:pt>
                <c:pt idx="96">
                  <c:v>7.1890545730033697</c:v>
                </c:pt>
                <c:pt idx="97">
                  <c:v>7.213208686470308</c:v>
                </c:pt>
                <c:pt idx="98">
                  <c:v>7.2371549490007681</c:v>
                </c:pt>
                <c:pt idx="99">
                  <c:v>7.2608971781198166</c:v>
                </c:pt>
                <c:pt idx="100">
                  <c:v>7.2844390843055677</c:v>
                </c:pt>
                <c:pt idx="101">
                  <c:v>7.5095876699721238</c:v>
                </c:pt>
                <c:pt idx="102">
                  <c:v>7.7181243700081881</c:v>
                </c:pt>
                <c:pt idx="103">
                  <c:v>7.9124815519797744</c:v>
                </c:pt>
                <c:pt idx="104">
                  <c:v>8.0945828572929699</c:v>
                </c:pt>
                <c:pt idx="105">
                  <c:v>8.2659772682554777</c:v>
                </c:pt>
                <c:pt idx="106">
                  <c:v>8.4279314725728582</c:v>
                </c:pt>
                <c:pt idx="107">
                  <c:v>8.5814952423330801</c:v>
                </c:pt>
                <c:pt idx="108">
                  <c:v>8.7275488045783582</c:v>
                </c:pt>
                <c:pt idx="109">
                  <c:v>8.8668378694944092</c:v>
                </c:pt>
                <c:pt idx="110">
                  <c:v>9</c:v>
                </c:pt>
                <c:pt idx="111">
                  <c:v>9.1275847808147006</c:v>
                </c:pt>
                <c:pt idx="112">
                  <c:v>9.2500694653339579</c:v>
                </c:pt>
                <c:pt idx="113">
                  <c:v>9.3678712699452706</c:v>
                </c:pt>
                <c:pt idx="114">
                  <c:v>9.4813571460113977</c:v>
                </c:pt>
                <c:pt idx="115">
                  <c:v>9.5908516286695598</c:v>
                </c:pt>
                <c:pt idx="116">
                  <c:v>9.6966432013759398</c:v>
                </c:pt>
                <c:pt idx="117">
                  <c:v>9.798989502180147</c:v>
                </c:pt>
                <c:pt idx="118">
                  <c:v>9.8981216168806103</c:v>
                </c:pt>
                <c:pt idx="119">
                  <c:v>9.9942476455551486</c:v>
                </c:pt>
                <c:pt idx="120">
                  <c:v>10.0875556858499</c:v>
                </c:pt>
                <c:pt idx="121">
                  <c:v>10.17821634435013</c:v>
                </c:pt>
                <c:pt idx="122">
                  <c:v>10.266384863255</c:v>
                </c:pt>
                <c:pt idx="123">
                  <c:v>10.352202931274279</c:v>
                </c:pt>
                <c:pt idx="124">
                  <c:v>10.435800233634049</c:v>
                </c:pt>
                <c:pt idx="125">
                  <c:v>10.517295785227009</c:v>
                </c:pt>
                <c:pt idx="126">
                  <c:v>10.596799082481549</c:v>
                </c:pt>
                <c:pt idx="127">
                  <c:v>10.67441110287594</c:v>
                </c:pt>
                <c:pt idx="128">
                  <c:v>10.750225175761139</c:v>
                </c:pt>
                <c:pt idx="129">
                  <c:v>10.824327743963311</c:v>
                </c:pt>
                <c:pt idx="130">
                  <c:v>10.896799032273339</c:v>
                </c:pt>
                <c:pt idx="131">
                  <c:v>10.967713636217701</c:v>
                </c:pt>
                <c:pt idx="132">
                  <c:v>11.037141042302339</c:v>
                </c:pt>
                <c:pt idx="133">
                  <c:v>11.1051460891247</c:v>
                </c:pt>
                <c:pt idx="134">
                  <c:v>11.171789377274701</c:v>
                </c:pt>
                <c:pt idx="135">
                  <c:v>11.23712763473144</c:v>
                </c:pt>
                <c:pt idx="136">
                  <c:v>11.301214043455531</c:v>
                </c:pt>
                <c:pt idx="137">
                  <c:v>11.36409853204133</c:v>
                </c:pt>
                <c:pt idx="138">
                  <c:v>11.42582803859352</c:v>
                </c:pt>
                <c:pt idx="139">
                  <c:v>11.48644674740682</c:v>
                </c:pt>
                <c:pt idx="140">
                  <c:v>11.54599630253413</c:v>
                </c:pt>
                <c:pt idx="141">
                  <c:v>11.604516000911</c:v>
                </c:pt>
                <c:pt idx="142">
                  <c:v>11.66204296735102</c:v>
                </c:pt>
                <c:pt idx="143">
                  <c:v>11.71861231342538</c:v>
                </c:pt>
                <c:pt idx="144">
                  <c:v>11.77425728198333</c:v>
                </c:pt>
                <c:pt idx="145">
                  <c:v>11.829009378849729</c:v>
                </c:pt>
                <c:pt idx="146">
                  <c:v>11.88289849304717</c:v>
                </c:pt>
                <c:pt idx="147">
                  <c:v>11.935953006727219</c:v>
                </c:pt>
                <c:pt idx="148">
                  <c:v>11.9881998958547</c:v>
                </c:pt>
                <c:pt idx="149">
                  <c:v>12.03966482256676</c:v>
                </c:pt>
                <c:pt idx="150">
                  <c:v>12.090372220023241</c:v>
                </c:pt>
                <c:pt idx="151">
                  <c:v>12.140345370472041</c:v>
                </c:pt>
                <c:pt idx="152">
                  <c:v>12.189606477173321</c:v>
                </c:pt>
                <c:pt idx="153">
                  <c:v>12.238176730755701</c:v>
                </c:pt>
                <c:pt idx="154">
                  <c:v>12.286076370516041</c:v>
                </c:pt>
                <c:pt idx="155">
                  <c:v>12.333324741120281</c:v>
                </c:pt>
                <c:pt idx="156">
                  <c:v>12.379940345115021</c:v>
                </c:pt>
                <c:pt idx="157">
                  <c:v>12.425940891617429</c:v>
                </c:pt>
                <c:pt idx="158">
                  <c:v>12.47134334151394</c:v>
                </c:pt>
                <c:pt idx="159">
                  <c:v>12.51616394946508</c:v>
                </c:pt>
                <c:pt idx="160">
                  <c:v>12.5604183029848</c:v>
                </c:pt>
                <c:pt idx="161">
                  <c:v>12.60412135883629</c:v>
                </c:pt>
                <c:pt idx="162">
                  <c:v>12.64728747696366</c:v>
                </c:pt>
                <c:pt idx="163">
                  <c:v>12.689930452157521</c:v>
                </c:pt>
                <c:pt idx="164">
                  <c:v>12.732063543634681</c:v>
                </c:pt>
                <c:pt idx="165">
                  <c:v>12.773699502695409</c:v>
                </c:pt>
                <c:pt idx="166">
                  <c:v>12.8148505986068</c:v>
                </c:pt>
                <c:pt idx="167">
                  <c:v>12.855528642847631</c:v>
                </c:pt>
                <c:pt idx="168">
                  <c:v>12.895745011838381</c:v>
                </c:pt>
                <c:pt idx="169">
                  <c:v>12.9355106682687</c:v>
                </c:pt>
                <c:pt idx="170">
                  <c:v>12.9748361811256</c:v>
                </c:pt>
              </c:numCache>
            </c:numRef>
          </c:xVal>
          <c:yVal>
            <c:numRef>
              <c:f>Calculations!$R$13:$R$183</c:f>
              <c:numCache>
                <c:formatCode>#,##0</c:formatCode>
                <c:ptCount val="171"/>
                <c:pt idx="0">
                  <c:v>114862</c:v>
                </c:pt>
                <c:pt idx="1">
                  <c:v>11775</c:v>
                </c:pt>
                <c:pt idx="2">
                  <c:v>2163</c:v>
                </c:pt>
                <c:pt idx="3">
                  <c:v>240</c:v>
                </c:pt>
                <c:pt idx="4">
                  <c:v>240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</c:numCache>
            </c:numRef>
          </c:yVal>
          <c:smooth val="0"/>
        </c:ser>
        <c:ser>
          <c:idx val="32"/>
          <c:order val="21"/>
          <c:tx>
            <c:strRef>
              <c:f>Calculations!$S$11</c:f>
              <c:strCache>
                <c:ptCount val="1"/>
                <c:pt idx="0">
                  <c:v>T1300977</c:v>
                </c:pt>
              </c:strCache>
            </c:strRef>
          </c:tx>
          <c:spPr>
            <a:ln w="41275" cap="rnd" cmpd="sng">
              <a:solidFill>
                <a:srgbClr val="3366FF"/>
              </a:solidFill>
              <a:prstDash val="sysDot"/>
              <a:round/>
            </a:ln>
            <a:effectLst/>
          </c:spPr>
          <c:marker>
            <c:symbol val="none"/>
          </c:marker>
          <c:xVal>
            <c:numRef>
              <c:f>Calculations!$B$369:$B$539</c:f>
              <c:numCache>
                <c:formatCode>0.0</c:formatCode>
                <c:ptCount val="171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1.383190649627178</c:v>
                </c:pt>
                <c:pt idx="4">
                  <c:v>1.6926790496174191</c:v>
                </c:pt>
                <c:pt idx="5">
                  <c:v>1.954236267845977</c:v>
                </c:pt>
                <c:pt idx="6">
                  <c:v>2.18188720114459</c:v>
                </c:pt>
                <c:pt idx="7">
                  <c:v>2.3841461255836771</c:v>
                </c:pt>
                <c:pt idx="8">
                  <c:v>2.566596215813751</c:v>
                </c:pt>
                <c:pt idx="9">
                  <c:v>2.733111615703391</c:v>
                </c:pt>
                <c:pt idx="10">
                  <c:v>2.886499075633532</c:v>
                </c:pt>
                <c:pt idx="11">
                  <c:v>3.0288622909836378</c:v>
                </c:pt>
                <c:pt idx="12">
                  <c:v>3.161821869240915</c:v>
                </c:pt>
                <c:pt idx="13">
                  <c:v>3.2866548386940648</c:v>
                </c:pt>
                <c:pt idx="14">
                  <c:v>3.404386777264452</c:v>
                </c:pt>
                <c:pt idx="15">
                  <c:v>3.515854741472078</c:v>
                </c:pt>
                <c:pt idx="16">
                  <c:v>3.621751498588996</c:v>
                </c:pt>
                <c:pt idx="17">
                  <c:v>3.7226573909044949</c:v>
                </c:pt>
                <c:pt idx="18">
                  <c:v>3.8190637856997101</c:v>
                </c:pt>
                <c:pt idx="19">
                  <c:v>3.911390658916718</c:v>
                </c:pt>
                <c:pt idx="20">
                  <c:v>4</c:v>
                </c:pt>
                <c:pt idx="21">
                  <c:v>4.0852061826748303</c:v>
                </c:pt>
                <c:pt idx="22">
                  <c:v>4.1672840950175054</c:v>
                </c:pt>
                <c:pt idx="23">
                  <c:v>4.2464755892380399</c:v>
                </c:pt>
                <c:pt idx="24">
                  <c:v>4.322994653916135</c:v>
                </c:pt>
                <c:pt idx="25">
                  <c:v>4.3970316026534446</c:v>
                </c:pt>
                <c:pt idx="26">
                  <c:v>4.4687564967622668</c:v>
                </c:pt>
                <c:pt idx="27">
                  <c:v>4.538321965190133</c:v>
                </c:pt>
                <c:pt idx="28">
                  <c:v>4.6058655455241331</c:v>
                </c:pt>
                <c:pt idx="29">
                  <c:v>4.6715116410851918</c:v>
                </c:pt>
                <c:pt idx="30">
                  <c:v>4.7353731677385396</c:v>
                </c:pt>
                <c:pt idx="31">
                  <c:v>4.7975529480095371</c:v>
                </c:pt>
                <c:pt idx="32">
                  <c:v>4.8581448979431476</c:v>
                </c:pt>
                <c:pt idx="33">
                  <c:v>4.917235042846448</c:v>
                </c:pt>
                <c:pt idx="34">
                  <c:v>4.9749023908775056</c:v>
                </c:pt>
                <c:pt idx="35">
                  <c:v>5.031219687854418</c:v>
                </c:pt>
                <c:pt idx="36">
                  <c:v>5.0862540722749419</c:v>
                </c:pt>
                <c:pt idx="37">
                  <c:v>5.1400676460699044</c:v>
                </c:pt>
                <c:pt idx="38">
                  <c:v>5.192717973855463</c:v>
                </c:pt>
                <c:pt idx="39">
                  <c:v>5.2442585212382777</c:v>
                </c:pt>
                <c:pt idx="40">
                  <c:v>5.2947390409453776</c:v>
                </c:pt>
                <c:pt idx="41">
                  <c:v>5.3442059141061877</c:v>
                </c:pt>
                <c:pt idx="42">
                  <c:v>5.3927024528344996</c:v>
                </c:pt>
                <c:pt idx="43">
                  <c:v>5.4402691692934804</c:v>
                </c:pt>
                <c:pt idx="44">
                  <c:v>5.4869440156302911</c:v>
                </c:pt>
                <c:pt idx="45">
                  <c:v>5.532762598508711</c:v>
                </c:pt>
                <c:pt idx="46">
                  <c:v>5.5777583714203427</c:v>
                </c:pt>
                <c:pt idx="47">
                  <c:v>5.6219628074978596</c:v>
                </c:pt>
                <c:pt idx="48">
                  <c:v>5.6654055551702838</c:v>
                </c:pt>
                <c:pt idx="49">
                  <c:v>5.7081145786777263</c:v>
                </c:pt>
                <c:pt idx="50">
                  <c:v>5.7501162851900496</c:v>
                </c:pt>
                <c:pt idx="51">
                  <c:v>5.7914356400430886</c:v>
                </c:pt>
                <c:pt idx="52">
                  <c:v>5.8320962714093776</c:v>
                </c:pt>
                <c:pt idx="53">
                  <c:v>5.8721205655517643</c:v>
                </c:pt>
                <c:pt idx="54">
                  <c:v>5.9115297536653602</c:v>
                </c:pt>
                <c:pt idx="55">
                  <c:v>5.95034399118921</c:v>
                </c:pt>
                <c:pt idx="56">
                  <c:v>5.988582430362726</c:v>
                </c:pt>
                <c:pt idx="57">
                  <c:v>6.0262632867102024</c:v>
                </c:pt>
                <c:pt idx="58">
                  <c:v>6.0634039000567874</c:v>
                </c:pt>
                <c:pt idx="59">
                  <c:v>6.1000207906104373</c:v>
                </c:pt>
                <c:pt idx="60">
                  <c:v>6.1361297105839148</c:v>
                </c:pt>
                <c:pt idx="61">
                  <c:v>6.1717456917784661</c:v>
                </c:pt>
                <c:pt idx="62">
                  <c:v>6.20688308950478</c:v>
                </c:pt>
                <c:pt idx="63">
                  <c:v>6.2415556231764997</c:v>
                </c:pt>
                <c:pt idx="64">
                  <c:v>6.2757764138762271</c:v>
                </c:pt>
                <c:pt idx="65">
                  <c:v>6.3095580191625258</c:v>
                </c:pt>
                <c:pt idx="66">
                  <c:v>6.3429124653592366</c:v>
                </c:pt>
                <c:pt idx="67">
                  <c:v>6.3758512775437346</c:v>
                </c:pt>
                <c:pt idx="68">
                  <c:v>6.4083855074294256</c:v>
                </c:pt>
                <c:pt idx="69">
                  <c:v>6.4405257593185308</c:v>
                </c:pt>
                <c:pt idx="70">
                  <c:v>6.47228221428424</c:v>
                </c:pt>
                <c:pt idx="71">
                  <c:v>6.5036646527260986</c:v>
                </c:pt>
                <c:pt idx="72">
                  <c:v>6.5346824754290864</c:v>
                </c:pt>
                <c:pt idx="73">
                  <c:v>6.5653447232445661</c:v>
                </c:pt>
                <c:pt idx="74">
                  <c:v>6.5956600955006897</c:v>
                </c:pt>
                <c:pt idx="75">
                  <c:v>6.6256369672399424</c:v>
                </c:pt>
                <c:pt idx="76">
                  <c:v>6.6552834053731704</c:v>
                </c:pt>
                <c:pt idx="77">
                  <c:v>6.6846071838306296</c:v>
                </c:pt>
                <c:pt idx="78">
                  <c:v>6.7136157977853861</c:v>
                </c:pt>
                <c:pt idx="79">
                  <c:v>6.7423164770157529</c:v>
                </c:pt>
                <c:pt idx="80">
                  <c:v>6.77071619846968</c:v>
                </c:pt>
                <c:pt idx="81">
                  <c:v>6.7988216980874077</c:v>
                </c:pt>
                <c:pt idx="82">
                  <c:v>6.8266394819352554</c:v>
                </c:pt>
                <c:pt idx="83">
                  <c:v>6.8541758366977792</c:v>
                </c:pt>
                <c:pt idx="84">
                  <c:v>6.8814368395730856</c:v>
                </c:pt>
                <c:pt idx="85">
                  <c:v>6.9084283676110214</c:v>
                </c:pt>
                <c:pt idx="86">
                  <c:v>6.935156106532733</c:v>
                </c:pt>
                <c:pt idx="87">
                  <c:v>6.9616255590650349</c:v>
                </c:pt>
                <c:pt idx="88">
                  <c:v>6.9878420528219882</c:v>
                </c:pt>
                <c:pt idx="89">
                  <c:v>7.0138107477629053</c:v>
                </c:pt>
                <c:pt idx="90">
                  <c:v>7.0395366432540767</c:v>
                </c:pt>
                <c:pt idx="91">
                  <c:v>7.0650245847590947</c:v>
                </c:pt>
                <c:pt idx="92">
                  <c:v>7.0902792701815569</c:v>
                </c:pt>
                <c:pt idx="93">
                  <c:v>7.115305255881335</c:v>
                </c:pt>
                <c:pt idx="94">
                  <c:v>7.1401069623846496</c:v>
                </c:pt>
                <c:pt idx="95">
                  <c:v>7.1646886798065728</c:v>
                </c:pt>
                <c:pt idx="96">
                  <c:v>7.1890545730033697</c:v>
                </c:pt>
                <c:pt idx="97">
                  <c:v>7.213208686470308</c:v>
                </c:pt>
                <c:pt idx="98">
                  <c:v>7.2371549490007681</c:v>
                </c:pt>
                <c:pt idx="99">
                  <c:v>7.2608971781198166</c:v>
                </c:pt>
                <c:pt idx="100">
                  <c:v>7.2844390843055677</c:v>
                </c:pt>
                <c:pt idx="101">
                  <c:v>7.5095876699721238</c:v>
                </c:pt>
                <c:pt idx="102">
                  <c:v>7.7181243700081881</c:v>
                </c:pt>
                <c:pt idx="103">
                  <c:v>7.9124815519797744</c:v>
                </c:pt>
                <c:pt idx="104">
                  <c:v>8.0945828572929699</c:v>
                </c:pt>
                <c:pt idx="105">
                  <c:v>8.2659772682554777</c:v>
                </c:pt>
                <c:pt idx="106">
                  <c:v>8.4279314725728582</c:v>
                </c:pt>
                <c:pt idx="107">
                  <c:v>8.5814952423330801</c:v>
                </c:pt>
                <c:pt idx="108">
                  <c:v>8.7275488045783582</c:v>
                </c:pt>
                <c:pt idx="109">
                  <c:v>8.8668378694944092</c:v>
                </c:pt>
                <c:pt idx="110">
                  <c:v>9</c:v>
                </c:pt>
                <c:pt idx="111">
                  <c:v>9.1275847808147006</c:v>
                </c:pt>
                <c:pt idx="112">
                  <c:v>9.2500694653339579</c:v>
                </c:pt>
                <c:pt idx="113">
                  <c:v>9.3678712699452706</c:v>
                </c:pt>
                <c:pt idx="114">
                  <c:v>9.4813571460113977</c:v>
                </c:pt>
                <c:pt idx="115">
                  <c:v>9.5908516286695598</c:v>
                </c:pt>
                <c:pt idx="116">
                  <c:v>9.6966432013759398</c:v>
                </c:pt>
                <c:pt idx="117">
                  <c:v>9.798989502180147</c:v>
                </c:pt>
                <c:pt idx="118">
                  <c:v>9.8981216168806103</c:v>
                </c:pt>
                <c:pt idx="119">
                  <c:v>9.9942476455551486</c:v>
                </c:pt>
                <c:pt idx="120">
                  <c:v>10.0875556858499</c:v>
                </c:pt>
                <c:pt idx="121">
                  <c:v>10.17821634435013</c:v>
                </c:pt>
                <c:pt idx="122">
                  <c:v>10.266384863255</c:v>
                </c:pt>
                <c:pt idx="123">
                  <c:v>10.352202931274279</c:v>
                </c:pt>
                <c:pt idx="124">
                  <c:v>10.435800233634049</c:v>
                </c:pt>
                <c:pt idx="125">
                  <c:v>10.517295785227009</c:v>
                </c:pt>
                <c:pt idx="126">
                  <c:v>10.596799082481549</c:v>
                </c:pt>
                <c:pt idx="127">
                  <c:v>10.67441110287594</c:v>
                </c:pt>
                <c:pt idx="128">
                  <c:v>10.750225175761139</c:v>
                </c:pt>
                <c:pt idx="129">
                  <c:v>10.824327743963311</c:v>
                </c:pt>
                <c:pt idx="130">
                  <c:v>10.896799032273339</c:v>
                </c:pt>
                <c:pt idx="131">
                  <c:v>10.967713636217701</c:v>
                </c:pt>
                <c:pt idx="132">
                  <c:v>11.037141042302339</c:v>
                </c:pt>
                <c:pt idx="133">
                  <c:v>11.1051460891247</c:v>
                </c:pt>
                <c:pt idx="134">
                  <c:v>11.171789377274701</c:v>
                </c:pt>
                <c:pt idx="135">
                  <c:v>11.23712763473144</c:v>
                </c:pt>
                <c:pt idx="136">
                  <c:v>11.301214043455531</c:v>
                </c:pt>
                <c:pt idx="137">
                  <c:v>11.36409853204133</c:v>
                </c:pt>
                <c:pt idx="138">
                  <c:v>11.42582803859352</c:v>
                </c:pt>
                <c:pt idx="139">
                  <c:v>11.48644674740682</c:v>
                </c:pt>
                <c:pt idx="140">
                  <c:v>11.54599630253413</c:v>
                </c:pt>
                <c:pt idx="141">
                  <c:v>11.604516000911</c:v>
                </c:pt>
                <c:pt idx="142">
                  <c:v>11.66204296735102</c:v>
                </c:pt>
                <c:pt idx="143">
                  <c:v>11.71861231342538</c:v>
                </c:pt>
                <c:pt idx="144">
                  <c:v>11.77425728198333</c:v>
                </c:pt>
                <c:pt idx="145">
                  <c:v>11.829009378849729</c:v>
                </c:pt>
                <c:pt idx="146">
                  <c:v>11.88289849304717</c:v>
                </c:pt>
                <c:pt idx="147">
                  <c:v>11.935953006727219</c:v>
                </c:pt>
                <c:pt idx="148">
                  <c:v>11.9881998958547</c:v>
                </c:pt>
                <c:pt idx="149">
                  <c:v>12.03966482256676</c:v>
                </c:pt>
                <c:pt idx="150">
                  <c:v>12.090372220023241</c:v>
                </c:pt>
                <c:pt idx="151">
                  <c:v>12.140345370472041</c:v>
                </c:pt>
                <c:pt idx="152">
                  <c:v>12.189606477173321</c:v>
                </c:pt>
                <c:pt idx="153">
                  <c:v>12.238176730755701</c:v>
                </c:pt>
                <c:pt idx="154">
                  <c:v>12.286076370516041</c:v>
                </c:pt>
                <c:pt idx="155">
                  <c:v>12.333324741120281</c:v>
                </c:pt>
                <c:pt idx="156">
                  <c:v>12.379940345115021</c:v>
                </c:pt>
                <c:pt idx="157">
                  <c:v>12.425940891617429</c:v>
                </c:pt>
                <c:pt idx="158">
                  <c:v>12.47134334151394</c:v>
                </c:pt>
                <c:pt idx="159">
                  <c:v>12.51616394946508</c:v>
                </c:pt>
                <c:pt idx="160">
                  <c:v>12.5604183029848</c:v>
                </c:pt>
                <c:pt idx="161">
                  <c:v>12.60412135883629</c:v>
                </c:pt>
                <c:pt idx="162">
                  <c:v>12.64728747696366</c:v>
                </c:pt>
                <c:pt idx="163">
                  <c:v>12.689930452157521</c:v>
                </c:pt>
                <c:pt idx="164">
                  <c:v>12.732063543634681</c:v>
                </c:pt>
                <c:pt idx="165">
                  <c:v>12.773699502695409</c:v>
                </c:pt>
                <c:pt idx="166">
                  <c:v>12.8148505986068</c:v>
                </c:pt>
                <c:pt idx="167">
                  <c:v>12.855528642847631</c:v>
                </c:pt>
                <c:pt idx="168">
                  <c:v>12.895745011838381</c:v>
                </c:pt>
                <c:pt idx="169">
                  <c:v>12.9355106682687</c:v>
                </c:pt>
                <c:pt idx="170">
                  <c:v>12.9748361811256</c:v>
                </c:pt>
              </c:numCache>
            </c:numRef>
          </c:xVal>
          <c:yVal>
            <c:numRef>
              <c:f>Calculations!$S$13:$S$183</c:f>
              <c:numCache>
                <c:formatCode>#,##0</c:formatCode>
                <c:ptCount val="171"/>
                <c:pt idx="0">
                  <c:v>67524</c:v>
                </c:pt>
                <c:pt idx="1">
                  <c:v>7449</c:v>
                </c:pt>
                <c:pt idx="2">
                  <c:v>961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</c:numCache>
            </c:numRef>
          </c:yVal>
          <c:smooth val="0"/>
        </c:ser>
        <c:ser>
          <c:idx val="16"/>
          <c:order val="22"/>
          <c:tx>
            <c:strRef>
              <c:f>Calculations!$F$544</c:f>
              <c:strCache>
                <c:ptCount val="1"/>
                <c:pt idx="0">
                  <c:v>30</c:v>
                </c:pt>
              </c:strCache>
            </c:strRef>
          </c:tx>
          <c:marker>
            <c:symbol val="none"/>
          </c:marker>
          <c:xVal>
            <c:numRef>
              <c:f>Calculations!$F$558</c:f>
              <c:numCache>
                <c:formatCode>0.0</c:formatCode>
                <c:ptCount val="1"/>
                <c:pt idx="0">
                  <c:v>2.18188720114459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18"/>
          <c:order val="23"/>
          <c:tx>
            <c:strRef>
              <c:f>Calculations!$E$544</c:f>
              <c:strCache>
                <c:ptCount val="1"/>
                <c:pt idx="0">
                  <c:v>10</c:v>
                </c:pt>
              </c:strCache>
            </c:strRef>
          </c:tx>
          <c:marker>
            <c:symbol val="none"/>
          </c:marker>
          <c:xVal>
            <c:numRef>
              <c:f>Calculations!$E$558</c:f>
              <c:numCache>
                <c:formatCode>0.0</c:formatCode>
                <c:ptCount val="1"/>
                <c:pt idx="0">
                  <c:v>1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23"/>
          <c:order val="24"/>
          <c:tx>
            <c:strRef>
              <c:f>Calculations!$B$548</c:f>
              <c:strCache>
                <c:ptCount val="1"/>
                <c:pt idx="0">
                  <c:v>30</c:v>
                </c:pt>
              </c:strCache>
            </c:strRef>
          </c:tx>
          <c:spPr>
            <a:ln>
              <a:solidFill>
                <a:schemeClr val="bg1">
                  <a:lumMod val="75000"/>
                </a:schemeClr>
              </a:solidFill>
            </a:ln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Calculations!$C$558:$F$558</c:f>
              <c:numCache>
                <c:formatCode>0.0</c:formatCode>
                <c:ptCount val="4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2.18188720114459</c:v>
                </c:pt>
              </c:numCache>
            </c:numRef>
          </c:xVal>
          <c:yVal>
            <c:numRef>
              <c:f>Calculations!$C$548:$F$548</c:f>
              <c:numCache>
                <c:formatCode>#,##0.0</c:formatCode>
                <c:ptCount val="4"/>
                <c:pt idx="0">
                  <c:v>104.8159918356945</c:v>
                </c:pt>
                <c:pt idx="1">
                  <c:v>36.984678877211842</c:v>
                </c:pt>
                <c:pt idx="2">
                  <c:v>12.428752742691071</c:v>
                </c:pt>
                <c:pt idx="3">
                  <c:v>1</c:v>
                </c:pt>
              </c:numCache>
            </c:numRef>
          </c:yVal>
          <c:smooth val="0"/>
        </c:ser>
        <c:ser>
          <c:idx val="25"/>
          <c:order val="25"/>
          <c:tx>
            <c:strRef>
              <c:f>Calculations!$B$547</c:f>
              <c:strCache>
                <c:ptCount val="1"/>
                <c:pt idx="0">
                  <c:v>10</c:v>
                </c:pt>
              </c:strCache>
            </c:strRef>
          </c:tx>
          <c:spPr>
            <a:ln>
              <a:solidFill>
                <a:srgbClr val="BFBFBF"/>
              </a:solidFill>
            </a:ln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Calculations!$C$558:$E$558</c:f>
              <c:numCache>
                <c:formatCode>0.0</c:formatCode>
                <c:ptCount val="3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</c:numCache>
            </c:numRef>
          </c:xVal>
          <c:yVal>
            <c:numRef>
              <c:f>Calculations!$C$547:$E$547</c:f>
              <c:numCache>
                <c:formatCode>#,##0.0</c:formatCode>
                <c:ptCount val="3"/>
                <c:pt idx="0">
                  <c:v>8.4333475776427562</c:v>
                </c:pt>
                <c:pt idx="1">
                  <c:v>2.9757353487429699</c:v>
                </c:pt>
                <c:pt idx="2">
                  <c:v>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0610512"/>
        <c:axId val="190610904"/>
      </c:scatterChart>
      <c:valAx>
        <c:axId val="190610512"/>
        <c:scaling>
          <c:orientation val="minMax"/>
          <c:max val="7.5"/>
          <c:min val="0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 sz="1800"/>
                </a:pPr>
                <a:r>
                  <a:rPr lang="en-US" sz="1800"/>
                  <a:t>Particle diameter (µm)</a:t>
                </a:r>
              </a:p>
            </c:rich>
          </c:tx>
          <c:layout>
            <c:manualLayout>
              <c:xMode val="edge"/>
              <c:yMode val="edge"/>
              <c:x val="0.36687673457586401"/>
              <c:y val="0.93050847457627095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0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90610904"/>
        <c:crosses val="autoZero"/>
        <c:crossBetween val="midCat"/>
      </c:valAx>
      <c:valAx>
        <c:axId val="190610904"/>
        <c:scaling>
          <c:logBase val="10"/>
          <c:orientation val="minMax"/>
          <c:max val="10000000"/>
          <c:min val="1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 dirty="0"/>
                  <a:t>Particles per 0.1 m² ≥ diameter </a:t>
                </a:r>
              </a:p>
            </c:rich>
          </c:tx>
          <c:layout>
            <c:manualLayout>
              <c:xMode val="edge"/>
              <c:yMode val="edge"/>
              <c:x val="3.6949489850344802E-3"/>
              <c:y val="9.8990391031629502E-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E+0" sourceLinked="0"/>
        <c:majorTickMark val="cross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9061051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8323941387731"/>
          <c:y val="4.8888888888888898E-2"/>
          <c:w val="0.88167605861226905"/>
          <c:h val="0.80111351706036704"/>
        </c:manualLayout>
      </c:layout>
      <c:scatterChart>
        <c:scatterStyle val="lineMarker"/>
        <c:varyColors val="0"/>
        <c:ser>
          <c:idx val="0"/>
          <c:order val="0"/>
          <c:tx>
            <c:strRef>
              <c:f>Calculations!$G$544</c:f>
              <c:strCache>
                <c:ptCount val="1"/>
                <c:pt idx="0">
                  <c:v>65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vert="horz"/>
                <a:lstStyle/>
                <a:p>
                  <a:pPr>
                    <a:defRPr b="1">
                      <a:solidFill>
                        <a:srgbClr val="FF0000"/>
                      </a:solidFill>
                    </a:defRPr>
                  </a:pPr>
                  <a:endParaRPr lang="en-US"/>
                </a:p>
              </c:txPr>
              <c:dLblPos val="b"/>
              <c:showLegendKey val="0"/>
              <c:showVal val="0"/>
              <c:showCatName val="0"/>
              <c:showSerName val="1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>
                    <a:solidFill>
                      <a:srgbClr val="FF0000"/>
                    </a:solidFill>
                  </a:defRPr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Calculations!$G$558</c:f>
              <c:numCache>
                <c:formatCode>0.0</c:formatCode>
                <c:ptCount val="1"/>
                <c:pt idx="0">
                  <c:v>3.2866548386940648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Calculations!$H$544</c:f>
              <c:strCache>
                <c:ptCount val="1"/>
                <c:pt idx="0">
                  <c:v>100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Calculations!$H$558</c:f>
              <c:numCache>
                <c:formatCode>0.0</c:formatCode>
                <c:ptCount val="1"/>
                <c:pt idx="0">
                  <c:v>4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Calculations!$I$544</c:f>
              <c:strCache>
                <c:ptCount val="1"/>
                <c:pt idx="0">
                  <c:v>150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Calculations!$I$558</c:f>
              <c:numCache>
                <c:formatCode>0.0</c:formatCode>
                <c:ptCount val="1"/>
                <c:pt idx="0">
                  <c:v>4.7353731677385396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3"/>
          <c:order val="3"/>
          <c:tx>
            <c:strRef>
              <c:f>Calculations!$J$544</c:f>
              <c:strCache>
                <c:ptCount val="1"/>
                <c:pt idx="0">
                  <c:v>300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Calculations!$J$558</c:f>
              <c:numCache>
                <c:formatCode>0.0</c:formatCode>
                <c:ptCount val="1"/>
                <c:pt idx="0">
                  <c:v>6.1361297105839148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4"/>
          <c:order val="4"/>
          <c:tx>
            <c:strRef>
              <c:f>Calculations!$K$544</c:f>
              <c:strCache>
                <c:ptCount val="1"/>
                <c:pt idx="0">
                  <c:v>500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Calculations!$K$558</c:f>
              <c:numCache>
                <c:formatCode>0.0</c:formatCode>
                <c:ptCount val="1"/>
                <c:pt idx="0">
                  <c:v>7.2844390843055677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5"/>
          <c:order val="5"/>
          <c:tx>
            <c:strRef>
              <c:f>Calculations!$L$544</c:f>
              <c:strCache>
                <c:ptCount val="1"/>
                <c:pt idx="0">
                  <c:v>750</c:v>
                </c:pt>
              </c:strCache>
            </c:strRef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Calculations!$L$558</c:f>
              <c:numCache>
                <c:formatCode>0.0</c:formatCode>
                <c:ptCount val="1"/>
                <c:pt idx="0">
                  <c:v>8.2659772682554777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6"/>
          <c:order val="6"/>
          <c:tx>
            <c:strRef>
              <c:f>Calculations!$M$544</c:f>
              <c:strCache>
                <c:ptCount val="1"/>
                <c:pt idx="0">
                  <c:v>1,000</c:v>
                </c:pt>
              </c:strCache>
            </c:strRef>
          </c:tx>
          <c:spPr>
            <a:ln w="19050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Calculations!$M$558</c:f>
              <c:numCache>
                <c:formatCode>0.0</c:formatCode>
                <c:ptCount val="1"/>
                <c:pt idx="0">
                  <c:v>9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7"/>
          <c:order val="7"/>
          <c:tx>
            <c:strRef>
              <c:f>Calculations!$N$544</c:f>
              <c:strCache>
                <c:ptCount val="1"/>
                <c:pt idx="0">
                  <c:v>1,500</c:v>
                </c:pt>
              </c:strCache>
            </c:strRef>
          </c:tx>
          <c:spPr>
            <a:ln w="19050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Calculations!$N$558</c:f>
              <c:numCache>
                <c:formatCode>0.0</c:formatCode>
                <c:ptCount val="1"/>
                <c:pt idx="0">
                  <c:v>10.0875556858499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8"/>
          <c:order val="8"/>
          <c:tx>
            <c:strRef>
              <c:f>Calculations!$B$549</c:f>
              <c:strCache>
                <c:ptCount val="1"/>
                <c:pt idx="0">
                  <c:v>65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Calculations!$C$558:$G$558</c:f>
              <c:numCache>
                <c:formatCode>0.0</c:formatCode>
                <c:ptCount val="5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1.954236267845977</c:v>
                </c:pt>
                <c:pt idx="4">
                  <c:v>3.2866548386940648</c:v>
                </c:pt>
              </c:numCache>
            </c:numRef>
          </c:xVal>
          <c:yVal>
            <c:numRef>
              <c:f>Calculations!$C$549:$G$549</c:f>
              <c:numCache>
                <c:formatCode>#,##0.0</c:formatCode>
                <c:ptCount val="5"/>
                <c:pt idx="0">
                  <c:v>1105.203828394353</c:v>
                </c:pt>
                <c:pt idx="1">
                  <c:v>389.97492626035017</c:v>
                </c:pt>
                <c:pt idx="2">
                  <c:v>131.05161600647239</c:v>
                </c:pt>
                <c:pt idx="3">
                  <c:v>17.132454874930751</c:v>
                </c:pt>
                <c:pt idx="4">
                  <c:v>1</c:v>
                </c:pt>
              </c:numCache>
            </c:numRef>
          </c:yVal>
          <c:smooth val="0"/>
        </c:ser>
        <c:ser>
          <c:idx val="9"/>
          <c:order val="9"/>
          <c:tx>
            <c:strRef>
              <c:f>Calculations!$B$550</c:f>
              <c:strCache>
                <c:ptCount val="1"/>
                <c:pt idx="0">
                  <c:v>100</c:v>
                </c:pt>
              </c:strCache>
            </c:strRef>
          </c:tx>
          <c:spPr>
            <a:ln w="1905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Calculations!$C$558:$H$558</c:f>
              <c:numCache>
                <c:formatCode>0.0</c:formatCode>
                <c:ptCount val="6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1.954236267845977</c:v>
                </c:pt>
                <c:pt idx="4">
                  <c:v>3.2866548386940648</c:v>
                </c:pt>
                <c:pt idx="5">
                  <c:v>4</c:v>
                </c:pt>
              </c:numCache>
            </c:numRef>
          </c:xVal>
          <c:yVal>
            <c:numRef>
              <c:f>Calculations!$C$550:$H$550</c:f>
              <c:numCache>
                <c:formatCode>#,##0.0</c:formatCode>
                <c:ptCount val="6"/>
                <c:pt idx="0">
                  <c:v>5058.2466200311501</c:v>
                </c:pt>
                <c:pt idx="1">
                  <c:v>1784.8195074741129</c:v>
                </c:pt>
                <c:pt idx="2">
                  <c:v>599.79107625550955</c:v>
                </c:pt>
                <c:pt idx="3">
                  <c:v>78.411040332582658</c:v>
                </c:pt>
                <c:pt idx="4">
                  <c:v>4.576754522629364</c:v>
                </c:pt>
                <c:pt idx="5">
                  <c:v>1</c:v>
                </c:pt>
              </c:numCache>
            </c:numRef>
          </c:yVal>
          <c:smooth val="0"/>
        </c:ser>
        <c:ser>
          <c:idx val="10"/>
          <c:order val="10"/>
          <c:tx>
            <c:strRef>
              <c:f>Calculations!$B$551</c:f>
              <c:strCache>
                <c:ptCount val="1"/>
                <c:pt idx="0">
                  <c:v>150</c:v>
                </c:pt>
              </c:strCache>
            </c:strRef>
          </c:tx>
          <c:spPr>
            <a:ln w="1905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Calculations!$C$558:$I$558</c:f>
              <c:numCache>
                <c:formatCode>0.0</c:formatCode>
                <c:ptCount val="7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1.954236267845977</c:v>
                </c:pt>
                <c:pt idx="4">
                  <c:v>3.2866548386940648</c:v>
                </c:pt>
                <c:pt idx="5">
                  <c:v>4</c:v>
                </c:pt>
                <c:pt idx="6">
                  <c:v>4.7353731677385396</c:v>
                </c:pt>
              </c:numCache>
            </c:numRef>
          </c:xVal>
          <c:yVal>
            <c:numRef>
              <c:f>Calculations!$C$551:$I$551</c:f>
              <c:numCache>
                <c:formatCode>#,##0.0</c:formatCode>
                <c:ptCount val="7"/>
                <c:pt idx="0">
                  <c:v>24263.61763054903</c:v>
                </c:pt>
                <c:pt idx="1">
                  <c:v>8561.4999271486486</c:v>
                </c:pt>
                <c:pt idx="2">
                  <c:v>2877.1039503782708</c:v>
                </c:pt>
                <c:pt idx="3">
                  <c:v>376.12549240069058</c:v>
                </c:pt>
                <c:pt idx="4">
                  <c:v>21.95397537284984</c:v>
                </c:pt>
                <c:pt idx="5">
                  <c:v>4.7968435414878199</c:v>
                </c:pt>
                <c:pt idx="6">
                  <c:v>1</c:v>
                </c:pt>
              </c:numCache>
            </c:numRef>
          </c:yVal>
          <c:smooth val="0"/>
        </c:ser>
        <c:ser>
          <c:idx val="11"/>
          <c:order val="11"/>
          <c:tx>
            <c:strRef>
              <c:f>Calculations!$B$552</c:f>
              <c:strCache>
                <c:ptCount val="1"/>
                <c:pt idx="0">
                  <c:v>300</c:v>
                </c:pt>
              </c:strCache>
            </c:strRef>
          </c:tx>
          <c:spPr>
            <a:ln w="1905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Calculations!$C$558:$J$558</c:f>
              <c:numCache>
                <c:formatCode>0.0</c:formatCode>
                <c:ptCount val="8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1.954236267845977</c:v>
                </c:pt>
                <c:pt idx="4">
                  <c:v>3.2866548386940648</c:v>
                </c:pt>
                <c:pt idx="5">
                  <c:v>4</c:v>
                </c:pt>
                <c:pt idx="6">
                  <c:v>4.7353731677385396</c:v>
                </c:pt>
                <c:pt idx="7">
                  <c:v>6.1361297105839148</c:v>
                </c:pt>
              </c:numCache>
            </c:numRef>
          </c:xVal>
          <c:yVal>
            <c:numRef>
              <c:f>Calculations!$C$552:$J$552</c:f>
              <c:numCache>
                <c:formatCode>#,##0.0</c:formatCode>
                <c:ptCount val="8"/>
                <c:pt idx="0">
                  <c:v>480901.47818440967</c:v>
                </c:pt>
                <c:pt idx="1">
                  <c:v>169687.72064960809</c:v>
                </c:pt>
                <c:pt idx="2">
                  <c:v>57023.794377846498</c:v>
                </c:pt>
                <c:pt idx="3">
                  <c:v>7454.7541933976081</c:v>
                </c:pt>
                <c:pt idx="4">
                  <c:v>435.12469449464959</c:v>
                </c:pt>
                <c:pt idx="5">
                  <c:v>95.072762225549283</c:v>
                </c:pt>
                <c:pt idx="6">
                  <c:v>19.819858914151911</c:v>
                </c:pt>
                <c:pt idx="7">
                  <c:v>1</c:v>
                </c:pt>
              </c:numCache>
            </c:numRef>
          </c:yVal>
          <c:smooth val="0"/>
        </c:ser>
        <c:ser>
          <c:idx val="12"/>
          <c:order val="12"/>
          <c:tx>
            <c:strRef>
              <c:f>Calculations!$B$553</c:f>
              <c:strCache>
                <c:ptCount val="1"/>
                <c:pt idx="0">
                  <c:v>500</c:v>
                </c:pt>
              </c:strCache>
            </c:strRef>
          </c:tx>
          <c:spPr>
            <a:ln w="1905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Calculations!$C$558:$K$558</c:f>
              <c:numCache>
                <c:formatCode>0.0</c:formatCode>
                <c:ptCount val="9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1.954236267845977</c:v>
                </c:pt>
                <c:pt idx="4">
                  <c:v>3.2866548386940648</c:v>
                </c:pt>
                <c:pt idx="5">
                  <c:v>4</c:v>
                </c:pt>
                <c:pt idx="6">
                  <c:v>4.7353731677385396</c:v>
                </c:pt>
                <c:pt idx="7">
                  <c:v>6.1361297105839148</c:v>
                </c:pt>
                <c:pt idx="8">
                  <c:v>7.2844390843055677</c:v>
                </c:pt>
              </c:numCache>
            </c:numRef>
          </c:xVal>
          <c:yVal>
            <c:numRef>
              <c:f>Calculations!$C$553:$K$553</c:f>
              <c:numCache>
                <c:formatCode>#,##0.0</c:formatCode>
                <c:ptCount val="9"/>
                <c:pt idx="0">
                  <c:v>5564044.4659418697</c:v>
                </c:pt>
                <c:pt idx="1">
                  <c:v>1963291.9960721999</c:v>
                </c:pt>
                <c:pt idx="2">
                  <c:v>659767.00411263027</c:v>
                </c:pt>
                <c:pt idx="3">
                  <c:v>86251.728672842917</c:v>
                </c:pt>
                <c:pt idx="4">
                  <c:v>5034.4057114110301</c:v>
                </c:pt>
                <c:pt idx="5">
                  <c:v>1099.994698539947</c:v>
                </c:pt>
                <c:pt idx="6">
                  <c:v>229.31635960733601</c:v>
                </c:pt>
                <c:pt idx="7">
                  <c:v>11.57002986754855</c:v>
                </c:pt>
                <c:pt idx="8">
                  <c:v>1</c:v>
                </c:pt>
              </c:numCache>
            </c:numRef>
          </c:yVal>
          <c:smooth val="0"/>
        </c:ser>
        <c:ser>
          <c:idx val="13"/>
          <c:order val="13"/>
          <c:tx>
            <c:strRef>
              <c:f>Calculations!$B$554</c:f>
              <c:strCache>
                <c:ptCount val="1"/>
                <c:pt idx="0">
                  <c:v>750</c:v>
                </c:pt>
              </c:strCache>
            </c:strRef>
          </c:tx>
          <c:spPr>
            <a:ln w="1905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Calculations!$C$558:$L$558</c:f>
              <c:numCache>
                <c:formatCode>0.0</c:formatCode>
                <c:ptCount val="10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1.954236267845977</c:v>
                </c:pt>
                <c:pt idx="4">
                  <c:v>3.2866548386940648</c:v>
                </c:pt>
                <c:pt idx="5">
                  <c:v>4</c:v>
                </c:pt>
                <c:pt idx="6">
                  <c:v>4.7353731677385396</c:v>
                </c:pt>
                <c:pt idx="7">
                  <c:v>6.1361297105839148</c:v>
                </c:pt>
                <c:pt idx="8">
                  <c:v>7.2844390843055677</c:v>
                </c:pt>
                <c:pt idx="9">
                  <c:v>8.2659772682554777</c:v>
                </c:pt>
              </c:numCache>
            </c:numRef>
          </c:xVal>
          <c:yVal>
            <c:numRef>
              <c:f>Calculations!$C$554:$L$554</c:f>
              <c:numCache>
                <c:formatCode>#,##0.0</c:formatCode>
                <c:ptCount val="10"/>
                <c:pt idx="0">
                  <c:v>45112297.997864798</c:v>
                </c:pt>
                <c:pt idx="1">
                  <c:v>15918027.637228699</c:v>
                </c:pt>
                <c:pt idx="2">
                  <c:v>5349275.3123872103</c:v>
                </c:pt>
                <c:pt idx="3">
                  <c:v>699313.90925029502</c:v>
                </c:pt>
                <c:pt idx="4">
                  <c:v>40818.079741366942</c:v>
                </c:pt>
                <c:pt idx="5">
                  <c:v>8918.5643537457636</c:v>
                </c:pt>
                <c:pt idx="6">
                  <c:v>1859.25687936437</c:v>
                </c:pt>
                <c:pt idx="7">
                  <c:v>93.807775696970651</c:v>
                </c:pt>
                <c:pt idx="8">
                  <c:v>8.1078248518684806</c:v>
                </c:pt>
                <c:pt idx="9">
                  <c:v>1</c:v>
                </c:pt>
              </c:numCache>
            </c:numRef>
          </c:yVal>
          <c:smooth val="0"/>
        </c:ser>
        <c:ser>
          <c:idx val="16"/>
          <c:order val="14"/>
          <c:tx>
            <c:strRef>
              <c:f>Calculations!$C$11</c:f>
              <c:strCache>
                <c:ptCount val="1"/>
                <c:pt idx="0">
                  <c:v>T1300874</c:v>
                </c:pt>
              </c:strCache>
            </c:strRef>
          </c:tx>
          <c:spPr>
            <a:ln w="38100" cap="rnd" cmpd="sng">
              <a:solidFill>
                <a:srgbClr val="9933CC"/>
              </a:solidFill>
              <a:round/>
            </a:ln>
            <a:effectLst/>
          </c:spPr>
          <c:marker>
            <c:symbol val="none"/>
          </c:marker>
          <c:dPt>
            <c:idx val="5"/>
            <c:bubble3D val="0"/>
          </c:dPt>
          <c:xVal>
            <c:numRef>
              <c:f>Calculations!$B$369:$B$539</c:f>
              <c:numCache>
                <c:formatCode>0.0</c:formatCode>
                <c:ptCount val="171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1.383190649627178</c:v>
                </c:pt>
                <c:pt idx="4">
                  <c:v>1.6926790496174191</c:v>
                </c:pt>
                <c:pt idx="5">
                  <c:v>1.954236267845977</c:v>
                </c:pt>
                <c:pt idx="6">
                  <c:v>2.18188720114459</c:v>
                </c:pt>
                <c:pt idx="7">
                  <c:v>2.3841461255836771</c:v>
                </c:pt>
                <c:pt idx="8">
                  <c:v>2.566596215813751</c:v>
                </c:pt>
                <c:pt idx="9">
                  <c:v>2.733111615703391</c:v>
                </c:pt>
                <c:pt idx="10">
                  <c:v>2.886499075633532</c:v>
                </c:pt>
                <c:pt idx="11">
                  <c:v>3.0288622909836378</c:v>
                </c:pt>
                <c:pt idx="12">
                  <c:v>3.161821869240915</c:v>
                </c:pt>
                <c:pt idx="13">
                  <c:v>3.2866548386940648</c:v>
                </c:pt>
                <c:pt idx="14">
                  <c:v>3.404386777264452</c:v>
                </c:pt>
                <c:pt idx="15">
                  <c:v>3.515854741472078</c:v>
                </c:pt>
                <c:pt idx="16">
                  <c:v>3.621751498588996</c:v>
                </c:pt>
                <c:pt idx="17">
                  <c:v>3.7226573909044949</c:v>
                </c:pt>
                <c:pt idx="18">
                  <c:v>3.8190637856997101</c:v>
                </c:pt>
                <c:pt idx="19">
                  <c:v>3.911390658916718</c:v>
                </c:pt>
                <c:pt idx="20">
                  <c:v>4</c:v>
                </c:pt>
                <c:pt idx="21">
                  <c:v>4.0852061826748303</c:v>
                </c:pt>
                <c:pt idx="22">
                  <c:v>4.1672840950175054</c:v>
                </c:pt>
                <c:pt idx="23">
                  <c:v>4.2464755892380399</c:v>
                </c:pt>
                <c:pt idx="24">
                  <c:v>4.3229946539161386</c:v>
                </c:pt>
                <c:pt idx="25">
                  <c:v>4.3970316026534446</c:v>
                </c:pt>
                <c:pt idx="26">
                  <c:v>4.4687564967622668</c:v>
                </c:pt>
                <c:pt idx="27">
                  <c:v>4.538321965190133</c:v>
                </c:pt>
                <c:pt idx="28">
                  <c:v>4.6058655455241331</c:v>
                </c:pt>
                <c:pt idx="29">
                  <c:v>4.6715116410851962</c:v>
                </c:pt>
                <c:pt idx="30">
                  <c:v>4.7353731677385396</c:v>
                </c:pt>
                <c:pt idx="31">
                  <c:v>4.7975529480095407</c:v>
                </c:pt>
                <c:pt idx="32">
                  <c:v>4.8581448979431476</c:v>
                </c:pt>
                <c:pt idx="33">
                  <c:v>4.9172350428464533</c:v>
                </c:pt>
                <c:pt idx="34">
                  <c:v>4.9749023908775056</c:v>
                </c:pt>
                <c:pt idx="35">
                  <c:v>5.031219687854418</c:v>
                </c:pt>
                <c:pt idx="36">
                  <c:v>5.0862540722749419</c:v>
                </c:pt>
                <c:pt idx="37">
                  <c:v>5.1400676460699044</c:v>
                </c:pt>
                <c:pt idx="38">
                  <c:v>5.1927179738554674</c:v>
                </c:pt>
                <c:pt idx="39">
                  <c:v>5.2442585212382777</c:v>
                </c:pt>
                <c:pt idx="40">
                  <c:v>5.2947390409453776</c:v>
                </c:pt>
                <c:pt idx="41">
                  <c:v>5.3442059141061877</c:v>
                </c:pt>
                <c:pt idx="42">
                  <c:v>5.3927024528344996</c:v>
                </c:pt>
                <c:pt idx="43">
                  <c:v>5.4402691692934804</c:v>
                </c:pt>
                <c:pt idx="44">
                  <c:v>5.4869440156302911</c:v>
                </c:pt>
                <c:pt idx="45">
                  <c:v>5.532762598508711</c:v>
                </c:pt>
                <c:pt idx="46">
                  <c:v>5.5777583714203427</c:v>
                </c:pt>
                <c:pt idx="47">
                  <c:v>5.6219628074978596</c:v>
                </c:pt>
                <c:pt idx="48">
                  <c:v>5.6654055551702909</c:v>
                </c:pt>
                <c:pt idx="49">
                  <c:v>5.7081145786777343</c:v>
                </c:pt>
                <c:pt idx="50">
                  <c:v>5.7501162851900496</c:v>
                </c:pt>
                <c:pt idx="51">
                  <c:v>5.7914356400430886</c:v>
                </c:pt>
                <c:pt idx="52">
                  <c:v>5.8320962714093776</c:v>
                </c:pt>
                <c:pt idx="53">
                  <c:v>5.8721205655517643</c:v>
                </c:pt>
                <c:pt idx="54">
                  <c:v>5.9115297536653602</c:v>
                </c:pt>
                <c:pt idx="55">
                  <c:v>5.95034399118921</c:v>
                </c:pt>
                <c:pt idx="56">
                  <c:v>5.988582430362726</c:v>
                </c:pt>
                <c:pt idx="57">
                  <c:v>6.0262632867102024</c:v>
                </c:pt>
                <c:pt idx="58">
                  <c:v>6.0634039000567874</c:v>
                </c:pt>
                <c:pt idx="59">
                  <c:v>6.1000207906104373</c:v>
                </c:pt>
                <c:pt idx="60">
                  <c:v>6.1361297105839148</c:v>
                </c:pt>
                <c:pt idx="61">
                  <c:v>6.1717456917784661</c:v>
                </c:pt>
                <c:pt idx="62">
                  <c:v>6.20688308950478</c:v>
                </c:pt>
                <c:pt idx="63">
                  <c:v>6.2415556231764997</c:v>
                </c:pt>
                <c:pt idx="64">
                  <c:v>6.2757764138762271</c:v>
                </c:pt>
                <c:pt idx="65">
                  <c:v>6.3095580191625258</c:v>
                </c:pt>
                <c:pt idx="66">
                  <c:v>6.3429124653592366</c:v>
                </c:pt>
                <c:pt idx="67">
                  <c:v>6.3758512775437346</c:v>
                </c:pt>
                <c:pt idx="68">
                  <c:v>6.4083855074294256</c:v>
                </c:pt>
                <c:pt idx="69">
                  <c:v>6.4405257593185308</c:v>
                </c:pt>
                <c:pt idx="70">
                  <c:v>6.47228221428424</c:v>
                </c:pt>
                <c:pt idx="71">
                  <c:v>6.5036646527260986</c:v>
                </c:pt>
                <c:pt idx="72">
                  <c:v>6.5346824754290864</c:v>
                </c:pt>
                <c:pt idx="73">
                  <c:v>6.5653447232445661</c:v>
                </c:pt>
                <c:pt idx="74">
                  <c:v>6.5956600955006897</c:v>
                </c:pt>
                <c:pt idx="75">
                  <c:v>6.6256369672399504</c:v>
                </c:pt>
                <c:pt idx="76">
                  <c:v>6.6552834053731704</c:v>
                </c:pt>
                <c:pt idx="77">
                  <c:v>6.6846071838306296</c:v>
                </c:pt>
                <c:pt idx="78">
                  <c:v>6.7136157977853861</c:v>
                </c:pt>
                <c:pt idx="79">
                  <c:v>6.7423164770157591</c:v>
                </c:pt>
                <c:pt idx="80">
                  <c:v>6.77071619846968</c:v>
                </c:pt>
                <c:pt idx="81">
                  <c:v>6.7988216980874077</c:v>
                </c:pt>
                <c:pt idx="82">
                  <c:v>6.8266394819352554</c:v>
                </c:pt>
                <c:pt idx="83">
                  <c:v>6.854175836697789</c:v>
                </c:pt>
                <c:pt idx="84">
                  <c:v>6.8814368395730856</c:v>
                </c:pt>
                <c:pt idx="85">
                  <c:v>6.9084283676110214</c:v>
                </c:pt>
                <c:pt idx="86">
                  <c:v>6.935156106532733</c:v>
                </c:pt>
                <c:pt idx="87">
                  <c:v>6.9616255590650349</c:v>
                </c:pt>
                <c:pt idx="88">
                  <c:v>6.9878420528219882</c:v>
                </c:pt>
                <c:pt idx="89">
                  <c:v>7.0138107477629088</c:v>
                </c:pt>
                <c:pt idx="90">
                  <c:v>7.0395366432540767</c:v>
                </c:pt>
                <c:pt idx="91">
                  <c:v>7.0650245847590947</c:v>
                </c:pt>
                <c:pt idx="92">
                  <c:v>7.0902792701815569</c:v>
                </c:pt>
                <c:pt idx="93">
                  <c:v>7.115305255881335</c:v>
                </c:pt>
                <c:pt idx="94">
                  <c:v>7.1401069623846496</c:v>
                </c:pt>
                <c:pt idx="95">
                  <c:v>7.164688679806579</c:v>
                </c:pt>
                <c:pt idx="96">
                  <c:v>7.1890545730033697</c:v>
                </c:pt>
                <c:pt idx="97">
                  <c:v>7.213208686470308</c:v>
                </c:pt>
                <c:pt idx="98">
                  <c:v>7.2371549490007716</c:v>
                </c:pt>
                <c:pt idx="99">
                  <c:v>7.2608971781198166</c:v>
                </c:pt>
                <c:pt idx="100">
                  <c:v>7.2844390843055677</c:v>
                </c:pt>
                <c:pt idx="101">
                  <c:v>7.5095876699721238</c:v>
                </c:pt>
                <c:pt idx="102">
                  <c:v>7.7181243700081916</c:v>
                </c:pt>
                <c:pt idx="103">
                  <c:v>7.9124815519797744</c:v>
                </c:pt>
                <c:pt idx="104">
                  <c:v>8.0945828572929699</c:v>
                </c:pt>
                <c:pt idx="105">
                  <c:v>8.2659772682554777</c:v>
                </c:pt>
                <c:pt idx="106">
                  <c:v>8.4279314725728653</c:v>
                </c:pt>
                <c:pt idx="107">
                  <c:v>8.5814952423330801</c:v>
                </c:pt>
                <c:pt idx="108">
                  <c:v>8.7275488045783582</c:v>
                </c:pt>
                <c:pt idx="109">
                  <c:v>8.8668378694944092</c:v>
                </c:pt>
                <c:pt idx="110">
                  <c:v>9</c:v>
                </c:pt>
                <c:pt idx="111">
                  <c:v>9.1275847808147006</c:v>
                </c:pt>
                <c:pt idx="112">
                  <c:v>9.2500694653339579</c:v>
                </c:pt>
                <c:pt idx="113">
                  <c:v>9.3678712699452706</c:v>
                </c:pt>
                <c:pt idx="114">
                  <c:v>9.4813571460113977</c:v>
                </c:pt>
                <c:pt idx="115">
                  <c:v>9.5908516286695598</c:v>
                </c:pt>
                <c:pt idx="116">
                  <c:v>9.6966432013759398</c:v>
                </c:pt>
                <c:pt idx="117">
                  <c:v>9.798989502180147</c:v>
                </c:pt>
                <c:pt idx="118">
                  <c:v>9.8981216168806103</c:v>
                </c:pt>
                <c:pt idx="119">
                  <c:v>9.9942476455551486</c:v>
                </c:pt>
                <c:pt idx="120">
                  <c:v>10.0875556858499</c:v>
                </c:pt>
                <c:pt idx="121">
                  <c:v>10.17821634435013</c:v>
                </c:pt>
                <c:pt idx="122">
                  <c:v>10.266384863255</c:v>
                </c:pt>
                <c:pt idx="123">
                  <c:v>10.352202931274279</c:v>
                </c:pt>
                <c:pt idx="124">
                  <c:v>10.435800233634049</c:v>
                </c:pt>
                <c:pt idx="125">
                  <c:v>10.517295785227009</c:v>
                </c:pt>
                <c:pt idx="126">
                  <c:v>10.596799082481549</c:v>
                </c:pt>
                <c:pt idx="127">
                  <c:v>10.67441110287594</c:v>
                </c:pt>
                <c:pt idx="128">
                  <c:v>10.750225175761139</c:v>
                </c:pt>
                <c:pt idx="129">
                  <c:v>10.824327743963311</c:v>
                </c:pt>
                <c:pt idx="130">
                  <c:v>10.896799032273339</c:v>
                </c:pt>
                <c:pt idx="131">
                  <c:v>10.967713636217701</c:v>
                </c:pt>
                <c:pt idx="132">
                  <c:v>11.037141042302339</c:v>
                </c:pt>
                <c:pt idx="133">
                  <c:v>11.1051460891247</c:v>
                </c:pt>
                <c:pt idx="134">
                  <c:v>11.171789377274701</c:v>
                </c:pt>
                <c:pt idx="135">
                  <c:v>11.23712763473144</c:v>
                </c:pt>
                <c:pt idx="136">
                  <c:v>11.301214043455531</c:v>
                </c:pt>
                <c:pt idx="137">
                  <c:v>11.36409853204133</c:v>
                </c:pt>
                <c:pt idx="138">
                  <c:v>11.42582803859352</c:v>
                </c:pt>
                <c:pt idx="139">
                  <c:v>11.48644674740682</c:v>
                </c:pt>
                <c:pt idx="140">
                  <c:v>11.54599630253413</c:v>
                </c:pt>
                <c:pt idx="141">
                  <c:v>11.604516000911</c:v>
                </c:pt>
                <c:pt idx="142">
                  <c:v>11.66204296735102</c:v>
                </c:pt>
                <c:pt idx="143">
                  <c:v>11.71861231342538</c:v>
                </c:pt>
                <c:pt idx="144">
                  <c:v>11.77425728198333</c:v>
                </c:pt>
                <c:pt idx="145">
                  <c:v>11.829009378849729</c:v>
                </c:pt>
                <c:pt idx="146">
                  <c:v>11.88289849304717</c:v>
                </c:pt>
                <c:pt idx="147">
                  <c:v>11.935953006727219</c:v>
                </c:pt>
                <c:pt idx="148">
                  <c:v>11.9881998958547</c:v>
                </c:pt>
                <c:pt idx="149">
                  <c:v>12.03966482256676</c:v>
                </c:pt>
                <c:pt idx="150">
                  <c:v>12.090372220023241</c:v>
                </c:pt>
                <c:pt idx="151">
                  <c:v>12.140345370472041</c:v>
                </c:pt>
                <c:pt idx="152">
                  <c:v>12.189606477173321</c:v>
                </c:pt>
                <c:pt idx="153">
                  <c:v>12.238176730755701</c:v>
                </c:pt>
                <c:pt idx="154">
                  <c:v>12.286076370516041</c:v>
                </c:pt>
                <c:pt idx="155">
                  <c:v>12.333324741120281</c:v>
                </c:pt>
                <c:pt idx="156">
                  <c:v>12.379940345115021</c:v>
                </c:pt>
                <c:pt idx="157">
                  <c:v>12.425940891617429</c:v>
                </c:pt>
                <c:pt idx="158">
                  <c:v>12.47134334151394</c:v>
                </c:pt>
                <c:pt idx="159">
                  <c:v>12.51616394946508</c:v>
                </c:pt>
                <c:pt idx="160">
                  <c:v>12.5604183029848</c:v>
                </c:pt>
                <c:pt idx="161">
                  <c:v>12.60412135883629</c:v>
                </c:pt>
                <c:pt idx="162">
                  <c:v>12.64728747696366</c:v>
                </c:pt>
                <c:pt idx="163">
                  <c:v>12.689930452157521</c:v>
                </c:pt>
                <c:pt idx="164">
                  <c:v>12.732063543634681</c:v>
                </c:pt>
                <c:pt idx="165">
                  <c:v>12.773699502695409</c:v>
                </c:pt>
                <c:pt idx="166">
                  <c:v>12.8148505986068</c:v>
                </c:pt>
                <c:pt idx="167">
                  <c:v>12.855528642847631</c:v>
                </c:pt>
                <c:pt idx="168">
                  <c:v>12.895745011838381</c:v>
                </c:pt>
                <c:pt idx="169">
                  <c:v>12.9355106682687</c:v>
                </c:pt>
                <c:pt idx="170">
                  <c:v>12.9748361811256</c:v>
                </c:pt>
              </c:numCache>
            </c:numRef>
          </c:xVal>
          <c:yVal>
            <c:numRef>
              <c:f>Calculations!$C$13:$C$183</c:f>
              <c:numCache>
                <c:formatCode>#,##0</c:formatCode>
                <c:ptCount val="171"/>
                <c:pt idx="0">
                  <c:v>20185</c:v>
                </c:pt>
                <c:pt idx="1">
                  <c:v>13216</c:v>
                </c:pt>
                <c:pt idx="2">
                  <c:v>11054</c:v>
                </c:pt>
                <c:pt idx="3">
                  <c:v>7690</c:v>
                </c:pt>
                <c:pt idx="4">
                  <c:v>2643</c:v>
                </c:pt>
                <c:pt idx="5">
                  <c:v>1442</c:v>
                </c:pt>
                <c:pt idx="6">
                  <c:v>961</c:v>
                </c:pt>
                <c:pt idx="7">
                  <c:v>721</c:v>
                </c:pt>
                <c:pt idx="8">
                  <c:v>481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</c:numCache>
            </c:numRef>
          </c:yVal>
          <c:smooth val="0"/>
        </c:ser>
        <c:ser>
          <c:idx val="17"/>
          <c:order val="15"/>
          <c:tx>
            <c:strRef>
              <c:f>Calculations!$D$11</c:f>
              <c:strCache>
                <c:ptCount val="1"/>
                <c:pt idx="0">
                  <c:v>T1300875</c:v>
                </c:pt>
              </c:strCache>
            </c:strRef>
          </c:tx>
          <c:spPr>
            <a:ln w="38100" cap="rnd" cmpd="sng">
              <a:solidFill>
                <a:srgbClr val="008000"/>
              </a:solidFill>
              <a:round/>
            </a:ln>
            <a:effectLst/>
          </c:spPr>
          <c:marker>
            <c:symbol val="none"/>
          </c:marker>
          <c:xVal>
            <c:numRef>
              <c:f>Calculations!$B$369:$B$539</c:f>
              <c:numCache>
                <c:formatCode>0.0</c:formatCode>
                <c:ptCount val="171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1.383190649627178</c:v>
                </c:pt>
                <c:pt idx="4">
                  <c:v>1.6926790496174191</c:v>
                </c:pt>
                <c:pt idx="5">
                  <c:v>1.954236267845977</c:v>
                </c:pt>
                <c:pt idx="6">
                  <c:v>2.18188720114459</c:v>
                </c:pt>
                <c:pt idx="7">
                  <c:v>2.3841461255836771</c:v>
                </c:pt>
                <c:pt idx="8">
                  <c:v>2.566596215813751</c:v>
                </c:pt>
                <c:pt idx="9">
                  <c:v>2.733111615703391</c:v>
                </c:pt>
                <c:pt idx="10">
                  <c:v>2.886499075633532</c:v>
                </c:pt>
                <c:pt idx="11">
                  <c:v>3.0288622909836378</c:v>
                </c:pt>
                <c:pt idx="12">
                  <c:v>3.161821869240915</c:v>
                </c:pt>
                <c:pt idx="13">
                  <c:v>3.2866548386940648</c:v>
                </c:pt>
                <c:pt idx="14">
                  <c:v>3.404386777264452</c:v>
                </c:pt>
                <c:pt idx="15">
                  <c:v>3.515854741472078</c:v>
                </c:pt>
                <c:pt idx="16">
                  <c:v>3.621751498588996</c:v>
                </c:pt>
                <c:pt idx="17">
                  <c:v>3.7226573909044949</c:v>
                </c:pt>
                <c:pt idx="18">
                  <c:v>3.8190637856997101</c:v>
                </c:pt>
                <c:pt idx="19">
                  <c:v>3.911390658916718</c:v>
                </c:pt>
                <c:pt idx="20">
                  <c:v>4</c:v>
                </c:pt>
                <c:pt idx="21">
                  <c:v>4.0852061826748303</c:v>
                </c:pt>
                <c:pt idx="22">
                  <c:v>4.1672840950175054</c:v>
                </c:pt>
                <c:pt idx="23">
                  <c:v>4.2464755892380399</c:v>
                </c:pt>
                <c:pt idx="24">
                  <c:v>4.3229946539161386</c:v>
                </c:pt>
                <c:pt idx="25">
                  <c:v>4.3970316026534446</c:v>
                </c:pt>
                <c:pt idx="26">
                  <c:v>4.4687564967622668</c:v>
                </c:pt>
                <c:pt idx="27">
                  <c:v>4.538321965190133</c:v>
                </c:pt>
                <c:pt idx="28">
                  <c:v>4.6058655455241331</c:v>
                </c:pt>
                <c:pt idx="29">
                  <c:v>4.6715116410851962</c:v>
                </c:pt>
                <c:pt idx="30">
                  <c:v>4.7353731677385396</c:v>
                </c:pt>
                <c:pt idx="31">
                  <c:v>4.7975529480095407</c:v>
                </c:pt>
                <c:pt idx="32">
                  <c:v>4.8581448979431476</c:v>
                </c:pt>
                <c:pt idx="33">
                  <c:v>4.9172350428464533</c:v>
                </c:pt>
                <c:pt idx="34">
                  <c:v>4.9749023908775056</c:v>
                </c:pt>
                <c:pt idx="35">
                  <c:v>5.031219687854418</c:v>
                </c:pt>
                <c:pt idx="36">
                  <c:v>5.0862540722749419</c:v>
                </c:pt>
                <c:pt idx="37">
                  <c:v>5.1400676460699044</c:v>
                </c:pt>
                <c:pt idx="38">
                  <c:v>5.1927179738554674</c:v>
                </c:pt>
                <c:pt idx="39">
                  <c:v>5.2442585212382777</c:v>
                </c:pt>
                <c:pt idx="40">
                  <c:v>5.2947390409453776</c:v>
                </c:pt>
                <c:pt idx="41">
                  <c:v>5.3442059141061877</c:v>
                </c:pt>
                <c:pt idx="42">
                  <c:v>5.3927024528344996</c:v>
                </c:pt>
                <c:pt idx="43">
                  <c:v>5.4402691692934804</c:v>
                </c:pt>
                <c:pt idx="44">
                  <c:v>5.4869440156302911</c:v>
                </c:pt>
                <c:pt idx="45">
                  <c:v>5.532762598508711</c:v>
                </c:pt>
                <c:pt idx="46">
                  <c:v>5.5777583714203427</c:v>
                </c:pt>
                <c:pt idx="47">
                  <c:v>5.6219628074978596</c:v>
                </c:pt>
                <c:pt idx="48">
                  <c:v>5.6654055551702909</c:v>
                </c:pt>
                <c:pt idx="49">
                  <c:v>5.7081145786777343</c:v>
                </c:pt>
                <c:pt idx="50">
                  <c:v>5.7501162851900496</c:v>
                </c:pt>
                <c:pt idx="51">
                  <c:v>5.7914356400430886</c:v>
                </c:pt>
                <c:pt idx="52">
                  <c:v>5.8320962714093776</c:v>
                </c:pt>
                <c:pt idx="53">
                  <c:v>5.8721205655517643</c:v>
                </c:pt>
                <c:pt idx="54">
                  <c:v>5.9115297536653602</c:v>
                </c:pt>
                <c:pt idx="55">
                  <c:v>5.95034399118921</c:v>
                </c:pt>
                <c:pt idx="56">
                  <c:v>5.988582430362726</c:v>
                </c:pt>
                <c:pt idx="57">
                  <c:v>6.0262632867102024</c:v>
                </c:pt>
                <c:pt idx="58">
                  <c:v>6.0634039000567874</c:v>
                </c:pt>
                <c:pt idx="59">
                  <c:v>6.1000207906104373</c:v>
                </c:pt>
                <c:pt idx="60">
                  <c:v>6.1361297105839148</c:v>
                </c:pt>
                <c:pt idx="61">
                  <c:v>6.1717456917784661</c:v>
                </c:pt>
                <c:pt idx="62">
                  <c:v>6.20688308950478</c:v>
                </c:pt>
                <c:pt idx="63">
                  <c:v>6.2415556231764997</c:v>
                </c:pt>
                <c:pt idx="64">
                  <c:v>6.2757764138762271</c:v>
                </c:pt>
                <c:pt idx="65">
                  <c:v>6.3095580191625258</c:v>
                </c:pt>
                <c:pt idx="66">
                  <c:v>6.3429124653592366</c:v>
                </c:pt>
                <c:pt idx="67">
                  <c:v>6.3758512775437346</c:v>
                </c:pt>
                <c:pt idx="68">
                  <c:v>6.4083855074294256</c:v>
                </c:pt>
                <c:pt idx="69">
                  <c:v>6.4405257593185308</c:v>
                </c:pt>
                <c:pt idx="70">
                  <c:v>6.47228221428424</c:v>
                </c:pt>
                <c:pt idx="71">
                  <c:v>6.5036646527260986</c:v>
                </c:pt>
                <c:pt idx="72">
                  <c:v>6.5346824754290864</c:v>
                </c:pt>
                <c:pt idx="73">
                  <c:v>6.5653447232445661</c:v>
                </c:pt>
                <c:pt idx="74">
                  <c:v>6.5956600955006897</c:v>
                </c:pt>
                <c:pt idx="75">
                  <c:v>6.6256369672399504</c:v>
                </c:pt>
                <c:pt idx="76">
                  <c:v>6.6552834053731704</c:v>
                </c:pt>
                <c:pt idx="77">
                  <c:v>6.6846071838306296</c:v>
                </c:pt>
                <c:pt idx="78">
                  <c:v>6.7136157977853861</c:v>
                </c:pt>
                <c:pt idx="79">
                  <c:v>6.7423164770157591</c:v>
                </c:pt>
                <c:pt idx="80">
                  <c:v>6.77071619846968</c:v>
                </c:pt>
                <c:pt idx="81">
                  <c:v>6.7988216980874077</c:v>
                </c:pt>
                <c:pt idx="82">
                  <c:v>6.8266394819352554</c:v>
                </c:pt>
                <c:pt idx="83">
                  <c:v>6.854175836697789</c:v>
                </c:pt>
                <c:pt idx="84">
                  <c:v>6.8814368395730856</c:v>
                </c:pt>
                <c:pt idx="85">
                  <c:v>6.9084283676110214</c:v>
                </c:pt>
                <c:pt idx="86">
                  <c:v>6.935156106532733</c:v>
                </c:pt>
                <c:pt idx="87">
                  <c:v>6.9616255590650349</c:v>
                </c:pt>
                <c:pt idx="88">
                  <c:v>6.9878420528219882</c:v>
                </c:pt>
                <c:pt idx="89">
                  <c:v>7.0138107477629088</c:v>
                </c:pt>
                <c:pt idx="90">
                  <c:v>7.0395366432540767</c:v>
                </c:pt>
                <c:pt idx="91">
                  <c:v>7.0650245847590947</c:v>
                </c:pt>
                <c:pt idx="92">
                  <c:v>7.0902792701815569</c:v>
                </c:pt>
                <c:pt idx="93">
                  <c:v>7.115305255881335</c:v>
                </c:pt>
                <c:pt idx="94">
                  <c:v>7.1401069623846496</c:v>
                </c:pt>
                <c:pt idx="95">
                  <c:v>7.164688679806579</c:v>
                </c:pt>
                <c:pt idx="96">
                  <c:v>7.1890545730033697</c:v>
                </c:pt>
                <c:pt idx="97">
                  <c:v>7.213208686470308</c:v>
                </c:pt>
                <c:pt idx="98">
                  <c:v>7.2371549490007716</c:v>
                </c:pt>
                <c:pt idx="99">
                  <c:v>7.2608971781198166</c:v>
                </c:pt>
                <c:pt idx="100">
                  <c:v>7.2844390843055677</c:v>
                </c:pt>
                <c:pt idx="101">
                  <c:v>7.5095876699721238</c:v>
                </c:pt>
                <c:pt idx="102">
                  <c:v>7.7181243700081916</c:v>
                </c:pt>
                <c:pt idx="103">
                  <c:v>7.9124815519797744</c:v>
                </c:pt>
                <c:pt idx="104">
                  <c:v>8.0945828572929699</c:v>
                </c:pt>
                <c:pt idx="105">
                  <c:v>8.2659772682554777</c:v>
                </c:pt>
                <c:pt idx="106">
                  <c:v>8.4279314725728653</c:v>
                </c:pt>
                <c:pt idx="107">
                  <c:v>8.5814952423330801</c:v>
                </c:pt>
                <c:pt idx="108">
                  <c:v>8.7275488045783582</c:v>
                </c:pt>
                <c:pt idx="109">
                  <c:v>8.8668378694944092</c:v>
                </c:pt>
                <c:pt idx="110">
                  <c:v>9</c:v>
                </c:pt>
                <c:pt idx="111">
                  <c:v>9.1275847808147006</c:v>
                </c:pt>
                <c:pt idx="112">
                  <c:v>9.2500694653339579</c:v>
                </c:pt>
                <c:pt idx="113">
                  <c:v>9.3678712699452706</c:v>
                </c:pt>
                <c:pt idx="114">
                  <c:v>9.4813571460113977</c:v>
                </c:pt>
                <c:pt idx="115">
                  <c:v>9.5908516286695598</c:v>
                </c:pt>
                <c:pt idx="116">
                  <c:v>9.6966432013759398</c:v>
                </c:pt>
                <c:pt idx="117">
                  <c:v>9.798989502180147</c:v>
                </c:pt>
                <c:pt idx="118">
                  <c:v>9.8981216168806103</c:v>
                </c:pt>
                <c:pt idx="119">
                  <c:v>9.9942476455551486</c:v>
                </c:pt>
                <c:pt idx="120">
                  <c:v>10.0875556858499</c:v>
                </c:pt>
                <c:pt idx="121">
                  <c:v>10.17821634435013</c:v>
                </c:pt>
                <c:pt idx="122">
                  <c:v>10.266384863255</c:v>
                </c:pt>
                <c:pt idx="123">
                  <c:v>10.352202931274279</c:v>
                </c:pt>
                <c:pt idx="124">
                  <c:v>10.435800233634049</c:v>
                </c:pt>
                <c:pt idx="125">
                  <c:v>10.517295785227009</c:v>
                </c:pt>
                <c:pt idx="126">
                  <c:v>10.596799082481549</c:v>
                </c:pt>
                <c:pt idx="127">
                  <c:v>10.67441110287594</c:v>
                </c:pt>
                <c:pt idx="128">
                  <c:v>10.750225175761139</c:v>
                </c:pt>
                <c:pt idx="129">
                  <c:v>10.824327743963311</c:v>
                </c:pt>
                <c:pt idx="130">
                  <c:v>10.896799032273339</c:v>
                </c:pt>
                <c:pt idx="131">
                  <c:v>10.967713636217701</c:v>
                </c:pt>
                <c:pt idx="132">
                  <c:v>11.037141042302339</c:v>
                </c:pt>
                <c:pt idx="133">
                  <c:v>11.1051460891247</c:v>
                </c:pt>
                <c:pt idx="134">
                  <c:v>11.171789377274701</c:v>
                </c:pt>
                <c:pt idx="135">
                  <c:v>11.23712763473144</c:v>
                </c:pt>
                <c:pt idx="136">
                  <c:v>11.301214043455531</c:v>
                </c:pt>
                <c:pt idx="137">
                  <c:v>11.36409853204133</c:v>
                </c:pt>
                <c:pt idx="138">
                  <c:v>11.42582803859352</c:v>
                </c:pt>
                <c:pt idx="139">
                  <c:v>11.48644674740682</c:v>
                </c:pt>
                <c:pt idx="140">
                  <c:v>11.54599630253413</c:v>
                </c:pt>
                <c:pt idx="141">
                  <c:v>11.604516000911</c:v>
                </c:pt>
                <c:pt idx="142">
                  <c:v>11.66204296735102</c:v>
                </c:pt>
                <c:pt idx="143">
                  <c:v>11.71861231342538</c:v>
                </c:pt>
                <c:pt idx="144">
                  <c:v>11.77425728198333</c:v>
                </c:pt>
                <c:pt idx="145">
                  <c:v>11.829009378849729</c:v>
                </c:pt>
                <c:pt idx="146">
                  <c:v>11.88289849304717</c:v>
                </c:pt>
                <c:pt idx="147">
                  <c:v>11.935953006727219</c:v>
                </c:pt>
                <c:pt idx="148">
                  <c:v>11.9881998958547</c:v>
                </c:pt>
                <c:pt idx="149">
                  <c:v>12.03966482256676</c:v>
                </c:pt>
                <c:pt idx="150">
                  <c:v>12.090372220023241</c:v>
                </c:pt>
                <c:pt idx="151">
                  <c:v>12.140345370472041</c:v>
                </c:pt>
                <c:pt idx="152">
                  <c:v>12.189606477173321</c:v>
                </c:pt>
                <c:pt idx="153">
                  <c:v>12.238176730755701</c:v>
                </c:pt>
                <c:pt idx="154">
                  <c:v>12.286076370516041</c:v>
                </c:pt>
                <c:pt idx="155">
                  <c:v>12.333324741120281</c:v>
                </c:pt>
                <c:pt idx="156">
                  <c:v>12.379940345115021</c:v>
                </c:pt>
                <c:pt idx="157">
                  <c:v>12.425940891617429</c:v>
                </c:pt>
                <c:pt idx="158">
                  <c:v>12.47134334151394</c:v>
                </c:pt>
                <c:pt idx="159">
                  <c:v>12.51616394946508</c:v>
                </c:pt>
                <c:pt idx="160">
                  <c:v>12.5604183029848</c:v>
                </c:pt>
                <c:pt idx="161">
                  <c:v>12.60412135883629</c:v>
                </c:pt>
                <c:pt idx="162">
                  <c:v>12.64728747696366</c:v>
                </c:pt>
                <c:pt idx="163">
                  <c:v>12.689930452157521</c:v>
                </c:pt>
                <c:pt idx="164">
                  <c:v>12.732063543634681</c:v>
                </c:pt>
                <c:pt idx="165">
                  <c:v>12.773699502695409</c:v>
                </c:pt>
                <c:pt idx="166">
                  <c:v>12.8148505986068</c:v>
                </c:pt>
                <c:pt idx="167">
                  <c:v>12.855528642847631</c:v>
                </c:pt>
                <c:pt idx="168">
                  <c:v>12.895745011838381</c:v>
                </c:pt>
                <c:pt idx="169">
                  <c:v>12.9355106682687</c:v>
                </c:pt>
                <c:pt idx="170">
                  <c:v>12.9748361811256</c:v>
                </c:pt>
              </c:numCache>
            </c:numRef>
          </c:xVal>
          <c:yVal>
            <c:numRef>
              <c:f>Calculations!$D$13:$D$183</c:f>
              <c:numCache>
                <c:formatCode>#,##0</c:formatCode>
                <c:ptCount val="171"/>
                <c:pt idx="0">
                  <c:v>4754055</c:v>
                </c:pt>
                <c:pt idx="1">
                  <c:v>1326445</c:v>
                </c:pt>
                <c:pt idx="2">
                  <c:v>384236</c:v>
                </c:pt>
                <c:pt idx="3">
                  <c:v>95158</c:v>
                </c:pt>
                <c:pt idx="4">
                  <c:v>23069</c:v>
                </c:pt>
                <c:pt idx="5">
                  <c:v>9372</c:v>
                </c:pt>
                <c:pt idx="6">
                  <c:v>6007</c:v>
                </c:pt>
                <c:pt idx="7">
                  <c:v>3845</c:v>
                </c:pt>
                <c:pt idx="8">
                  <c:v>2884</c:v>
                </c:pt>
                <c:pt idx="9">
                  <c:v>1922</c:v>
                </c:pt>
                <c:pt idx="10">
                  <c:v>1682</c:v>
                </c:pt>
                <c:pt idx="11">
                  <c:v>1682</c:v>
                </c:pt>
                <c:pt idx="12">
                  <c:v>1442</c:v>
                </c:pt>
                <c:pt idx="13">
                  <c:v>1201</c:v>
                </c:pt>
                <c:pt idx="14">
                  <c:v>1201</c:v>
                </c:pt>
                <c:pt idx="15">
                  <c:v>1201</c:v>
                </c:pt>
                <c:pt idx="16">
                  <c:v>1201</c:v>
                </c:pt>
                <c:pt idx="17">
                  <c:v>1201</c:v>
                </c:pt>
                <c:pt idx="18">
                  <c:v>1201</c:v>
                </c:pt>
                <c:pt idx="19">
                  <c:v>961</c:v>
                </c:pt>
                <c:pt idx="20">
                  <c:v>961</c:v>
                </c:pt>
                <c:pt idx="21">
                  <c:v>961</c:v>
                </c:pt>
                <c:pt idx="22">
                  <c:v>721</c:v>
                </c:pt>
                <c:pt idx="23">
                  <c:v>481</c:v>
                </c:pt>
                <c:pt idx="24">
                  <c:v>481</c:v>
                </c:pt>
                <c:pt idx="25">
                  <c:v>240</c:v>
                </c:pt>
                <c:pt idx="26">
                  <c:v>240</c:v>
                </c:pt>
                <c:pt idx="27">
                  <c:v>240</c:v>
                </c:pt>
                <c:pt idx="28">
                  <c:v>240</c:v>
                </c:pt>
                <c:pt idx="29">
                  <c:v>240</c:v>
                </c:pt>
                <c:pt idx="30">
                  <c:v>240</c:v>
                </c:pt>
                <c:pt idx="31">
                  <c:v>240</c:v>
                </c:pt>
                <c:pt idx="32">
                  <c:v>240</c:v>
                </c:pt>
                <c:pt idx="33">
                  <c:v>240</c:v>
                </c:pt>
                <c:pt idx="34">
                  <c:v>240</c:v>
                </c:pt>
                <c:pt idx="35">
                  <c:v>240</c:v>
                </c:pt>
                <c:pt idx="36">
                  <c:v>240</c:v>
                </c:pt>
                <c:pt idx="37">
                  <c:v>240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</c:numCache>
            </c:numRef>
          </c:yVal>
          <c:smooth val="0"/>
        </c:ser>
        <c:ser>
          <c:idx val="18"/>
          <c:order val="16"/>
          <c:tx>
            <c:strRef>
              <c:f>Calculations!$E$11</c:f>
              <c:strCache>
                <c:ptCount val="1"/>
                <c:pt idx="0">
                  <c:v>T1400052</c:v>
                </c:pt>
              </c:strCache>
            </c:strRef>
          </c:tx>
          <c:spPr>
            <a:ln w="38100" cap="rnd" cmpd="sng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xVal>
            <c:numRef>
              <c:f>Calculations!$B$369:$B$539</c:f>
              <c:numCache>
                <c:formatCode>0.0</c:formatCode>
                <c:ptCount val="171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1.383190649627178</c:v>
                </c:pt>
                <c:pt idx="4">
                  <c:v>1.6926790496174191</c:v>
                </c:pt>
                <c:pt idx="5">
                  <c:v>1.954236267845977</c:v>
                </c:pt>
                <c:pt idx="6">
                  <c:v>2.18188720114459</c:v>
                </c:pt>
                <c:pt idx="7">
                  <c:v>2.3841461255836771</c:v>
                </c:pt>
                <c:pt idx="8">
                  <c:v>2.566596215813751</c:v>
                </c:pt>
                <c:pt idx="9">
                  <c:v>2.733111615703391</c:v>
                </c:pt>
                <c:pt idx="10">
                  <c:v>2.886499075633532</c:v>
                </c:pt>
                <c:pt idx="11">
                  <c:v>3.0288622909836378</c:v>
                </c:pt>
                <c:pt idx="12">
                  <c:v>3.161821869240915</c:v>
                </c:pt>
                <c:pt idx="13">
                  <c:v>3.2866548386940648</c:v>
                </c:pt>
                <c:pt idx="14">
                  <c:v>3.404386777264452</c:v>
                </c:pt>
                <c:pt idx="15">
                  <c:v>3.515854741472078</c:v>
                </c:pt>
                <c:pt idx="16">
                  <c:v>3.621751498588996</c:v>
                </c:pt>
                <c:pt idx="17">
                  <c:v>3.7226573909044949</c:v>
                </c:pt>
                <c:pt idx="18">
                  <c:v>3.8190637856997101</c:v>
                </c:pt>
                <c:pt idx="19">
                  <c:v>3.911390658916718</c:v>
                </c:pt>
                <c:pt idx="20">
                  <c:v>4</c:v>
                </c:pt>
                <c:pt idx="21">
                  <c:v>4.0852061826748303</c:v>
                </c:pt>
                <c:pt idx="22">
                  <c:v>4.1672840950175054</c:v>
                </c:pt>
                <c:pt idx="23">
                  <c:v>4.2464755892380399</c:v>
                </c:pt>
                <c:pt idx="24">
                  <c:v>4.3229946539161386</c:v>
                </c:pt>
                <c:pt idx="25">
                  <c:v>4.3970316026534446</c:v>
                </c:pt>
                <c:pt idx="26">
                  <c:v>4.4687564967622668</c:v>
                </c:pt>
                <c:pt idx="27">
                  <c:v>4.538321965190133</c:v>
                </c:pt>
                <c:pt idx="28">
                  <c:v>4.6058655455241331</c:v>
                </c:pt>
                <c:pt idx="29">
                  <c:v>4.6715116410851962</c:v>
                </c:pt>
                <c:pt idx="30">
                  <c:v>4.7353731677385396</c:v>
                </c:pt>
                <c:pt idx="31">
                  <c:v>4.7975529480095407</c:v>
                </c:pt>
                <c:pt idx="32">
                  <c:v>4.8581448979431476</c:v>
                </c:pt>
                <c:pt idx="33">
                  <c:v>4.9172350428464533</c:v>
                </c:pt>
                <c:pt idx="34">
                  <c:v>4.9749023908775056</c:v>
                </c:pt>
                <c:pt idx="35">
                  <c:v>5.031219687854418</c:v>
                </c:pt>
                <c:pt idx="36">
                  <c:v>5.0862540722749419</c:v>
                </c:pt>
                <c:pt idx="37">
                  <c:v>5.1400676460699044</c:v>
                </c:pt>
                <c:pt idx="38">
                  <c:v>5.1927179738554674</c:v>
                </c:pt>
                <c:pt idx="39">
                  <c:v>5.2442585212382777</c:v>
                </c:pt>
                <c:pt idx="40">
                  <c:v>5.2947390409453776</c:v>
                </c:pt>
                <c:pt idx="41">
                  <c:v>5.3442059141061877</c:v>
                </c:pt>
                <c:pt idx="42">
                  <c:v>5.3927024528344996</c:v>
                </c:pt>
                <c:pt idx="43">
                  <c:v>5.4402691692934804</c:v>
                </c:pt>
                <c:pt idx="44">
                  <c:v>5.4869440156302911</c:v>
                </c:pt>
                <c:pt idx="45">
                  <c:v>5.532762598508711</c:v>
                </c:pt>
                <c:pt idx="46">
                  <c:v>5.5777583714203427</c:v>
                </c:pt>
                <c:pt idx="47">
                  <c:v>5.6219628074978596</c:v>
                </c:pt>
                <c:pt idx="48">
                  <c:v>5.6654055551702909</c:v>
                </c:pt>
                <c:pt idx="49">
                  <c:v>5.7081145786777343</c:v>
                </c:pt>
                <c:pt idx="50">
                  <c:v>5.7501162851900496</c:v>
                </c:pt>
                <c:pt idx="51">
                  <c:v>5.7914356400430886</c:v>
                </c:pt>
                <c:pt idx="52">
                  <c:v>5.8320962714093776</c:v>
                </c:pt>
                <c:pt idx="53">
                  <c:v>5.8721205655517643</c:v>
                </c:pt>
                <c:pt idx="54">
                  <c:v>5.9115297536653602</c:v>
                </c:pt>
                <c:pt idx="55">
                  <c:v>5.95034399118921</c:v>
                </c:pt>
                <c:pt idx="56">
                  <c:v>5.988582430362726</c:v>
                </c:pt>
                <c:pt idx="57">
                  <c:v>6.0262632867102024</c:v>
                </c:pt>
                <c:pt idx="58">
                  <c:v>6.0634039000567874</c:v>
                </c:pt>
                <c:pt idx="59">
                  <c:v>6.1000207906104373</c:v>
                </c:pt>
                <c:pt idx="60">
                  <c:v>6.1361297105839148</c:v>
                </c:pt>
                <c:pt idx="61">
                  <c:v>6.1717456917784661</c:v>
                </c:pt>
                <c:pt idx="62">
                  <c:v>6.20688308950478</c:v>
                </c:pt>
                <c:pt idx="63">
                  <c:v>6.2415556231764997</c:v>
                </c:pt>
                <c:pt idx="64">
                  <c:v>6.2757764138762271</c:v>
                </c:pt>
                <c:pt idx="65">
                  <c:v>6.3095580191625258</c:v>
                </c:pt>
                <c:pt idx="66">
                  <c:v>6.3429124653592366</c:v>
                </c:pt>
                <c:pt idx="67">
                  <c:v>6.3758512775437346</c:v>
                </c:pt>
                <c:pt idx="68">
                  <c:v>6.4083855074294256</c:v>
                </c:pt>
                <c:pt idx="69">
                  <c:v>6.4405257593185308</c:v>
                </c:pt>
                <c:pt idx="70">
                  <c:v>6.47228221428424</c:v>
                </c:pt>
                <c:pt idx="71">
                  <c:v>6.5036646527260986</c:v>
                </c:pt>
                <c:pt idx="72">
                  <c:v>6.5346824754290864</c:v>
                </c:pt>
                <c:pt idx="73">
                  <c:v>6.5653447232445661</c:v>
                </c:pt>
                <c:pt idx="74">
                  <c:v>6.5956600955006897</c:v>
                </c:pt>
                <c:pt idx="75">
                  <c:v>6.6256369672399504</c:v>
                </c:pt>
                <c:pt idx="76">
                  <c:v>6.6552834053731704</c:v>
                </c:pt>
                <c:pt idx="77">
                  <c:v>6.6846071838306296</c:v>
                </c:pt>
                <c:pt idx="78">
                  <c:v>6.7136157977853861</c:v>
                </c:pt>
                <c:pt idx="79">
                  <c:v>6.7423164770157591</c:v>
                </c:pt>
                <c:pt idx="80">
                  <c:v>6.77071619846968</c:v>
                </c:pt>
                <c:pt idx="81">
                  <c:v>6.7988216980874077</c:v>
                </c:pt>
                <c:pt idx="82">
                  <c:v>6.8266394819352554</c:v>
                </c:pt>
                <c:pt idx="83">
                  <c:v>6.854175836697789</c:v>
                </c:pt>
                <c:pt idx="84">
                  <c:v>6.8814368395730856</c:v>
                </c:pt>
                <c:pt idx="85">
                  <c:v>6.9084283676110214</c:v>
                </c:pt>
                <c:pt idx="86">
                  <c:v>6.935156106532733</c:v>
                </c:pt>
                <c:pt idx="87">
                  <c:v>6.9616255590650349</c:v>
                </c:pt>
                <c:pt idx="88">
                  <c:v>6.9878420528219882</c:v>
                </c:pt>
                <c:pt idx="89">
                  <c:v>7.0138107477629088</c:v>
                </c:pt>
                <c:pt idx="90">
                  <c:v>7.0395366432540767</c:v>
                </c:pt>
                <c:pt idx="91">
                  <c:v>7.0650245847590947</c:v>
                </c:pt>
                <c:pt idx="92">
                  <c:v>7.0902792701815569</c:v>
                </c:pt>
                <c:pt idx="93">
                  <c:v>7.115305255881335</c:v>
                </c:pt>
                <c:pt idx="94">
                  <c:v>7.1401069623846496</c:v>
                </c:pt>
                <c:pt idx="95">
                  <c:v>7.164688679806579</c:v>
                </c:pt>
                <c:pt idx="96">
                  <c:v>7.1890545730033697</c:v>
                </c:pt>
                <c:pt idx="97">
                  <c:v>7.213208686470308</c:v>
                </c:pt>
                <c:pt idx="98">
                  <c:v>7.2371549490007716</c:v>
                </c:pt>
                <c:pt idx="99">
                  <c:v>7.2608971781198166</c:v>
                </c:pt>
                <c:pt idx="100">
                  <c:v>7.2844390843055677</c:v>
                </c:pt>
                <c:pt idx="101">
                  <c:v>7.5095876699721238</c:v>
                </c:pt>
                <c:pt idx="102">
                  <c:v>7.7181243700081916</c:v>
                </c:pt>
                <c:pt idx="103">
                  <c:v>7.9124815519797744</c:v>
                </c:pt>
                <c:pt idx="104">
                  <c:v>8.0945828572929699</c:v>
                </c:pt>
                <c:pt idx="105">
                  <c:v>8.2659772682554777</c:v>
                </c:pt>
                <c:pt idx="106">
                  <c:v>8.4279314725728653</c:v>
                </c:pt>
                <c:pt idx="107">
                  <c:v>8.5814952423330801</c:v>
                </c:pt>
                <c:pt idx="108">
                  <c:v>8.7275488045783582</c:v>
                </c:pt>
                <c:pt idx="109">
                  <c:v>8.8668378694944092</c:v>
                </c:pt>
                <c:pt idx="110">
                  <c:v>9</c:v>
                </c:pt>
                <c:pt idx="111">
                  <c:v>9.1275847808147006</c:v>
                </c:pt>
                <c:pt idx="112">
                  <c:v>9.2500694653339579</c:v>
                </c:pt>
                <c:pt idx="113">
                  <c:v>9.3678712699452706</c:v>
                </c:pt>
                <c:pt idx="114">
                  <c:v>9.4813571460113977</c:v>
                </c:pt>
                <c:pt idx="115">
                  <c:v>9.5908516286695598</c:v>
                </c:pt>
                <c:pt idx="116">
                  <c:v>9.6966432013759398</c:v>
                </c:pt>
                <c:pt idx="117">
                  <c:v>9.798989502180147</c:v>
                </c:pt>
                <c:pt idx="118">
                  <c:v>9.8981216168806103</c:v>
                </c:pt>
                <c:pt idx="119">
                  <c:v>9.9942476455551486</c:v>
                </c:pt>
                <c:pt idx="120">
                  <c:v>10.0875556858499</c:v>
                </c:pt>
                <c:pt idx="121">
                  <c:v>10.17821634435013</c:v>
                </c:pt>
                <c:pt idx="122">
                  <c:v>10.266384863255</c:v>
                </c:pt>
                <c:pt idx="123">
                  <c:v>10.352202931274279</c:v>
                </c:pt>
                <c:pt idx="124">
                  <c:v>10.435800233634049</c:v>
                </c:pt>
                <c:pt idx="125">
                  <c:v>10.517295785227009</c:v>
                </c:pt>
                <c:pt idx="126">
                  <c:v>10.596799082481549</c:v>
                </c:pt>
                <c:pt idx="127">
                  <c:v>10.67441110287594</c:v>
                </c:pt>
                <c:pt idx="128">
                  <c:v>10.750225175761139</c:v>
                </c:pt>
                <c:pt idx="129">
                  <c:v>10.824327743963311</c:v>
                </c:pt>
                <c:pt idx="130">
                  <c:v>10.896799032273339</c:v>
                </c:pt>
                <c:pt idx="131">
                  <c:v>10.967713636217701</c:v>
                </c:pt>
                <c:pt idx="132">
                  <c:v>11.037141042302339</c:v>
                </c:pt>
                <c:pt idx="133">
                  <c:v>11.1051460891247</c:v>
                </c:pt>
                <c:pt idx="134">
                  <c:v>11.171789377274701</c:v>
                </c:pt>
                <c:pt idx="135">
                  <c:v>11.23712763473144</c:v>
                </c:pt>
                <c:pt idx="136">
                  <c:v>11.301214043455531</c:v>
                </c:pt>
                <c:pt idx="137">
                  <c:v>11.36409853204133</c:v>
                </c:pt>
                <c:pt idx="138">
                  <c:v>11.42582803859352</c:v>
                </c:pt>
                <c:pt idx="139">
                  <c:v>11.48644674740682</c:v>
                </c:pt>
                <c:pt idx="140">
                  <c:v>11.54599630253413</c:v>
                </c:pt>
                <c:pt idx="141">
                  <c:v>11.604516000911</c:v>
                </c:pt>
                <c:pt idx="142">
                  <c:v>11.66204296735102</c:v>
                </c:pt>
                <c:pt idx="143">
                  <c:v>11.71861231342538</c:v>
                </c:pt>
                <c:pt idx="144">
                  <c:v>11.77425728198333</c:v>
                </c:pt>
                <c:pt idx="145">
                  <c:v>11.829009378849729</c:v>
                </c:pt>
                <c:pt idx="146">
                  <c:v>11.88289849304717</c:v>
                </c:pt>
                <c:pt idx="147">
                  <c:v>11.935953006727219</c:v>
                </c:pt>
                <c:pt idx="148">
                  <c:v>11.9881998958547</c:v>
                </c:pt>
                <c:pt idx="149">
                  <c:v>12.03966482256676</c:v>
                </c:pt>
                <c:pt idx="150">
                  <c:v>12.090372220023241</c:v>
                </c:pt>
                <c:pt idx="151">
                  <c:v>12.140345370472041</c:v>
                </c:pt>
                <c:pt idx="152">
                  <c:v>12.189606477173321</c:v>
                </c:pt>
                <c:pt idx="153">
                  <c:v>12.238176730755701</c:v>
                </c:pt>
                <c:pt idx="154">
                  <c:v>12.286076370516041</c:v>
                </c:pt>
                <c:pt idx="155">
                  <c:v>12.333324741120281</c:v>
                </c:pt>
                <c:pt idx="156">
                  <c:v>12.379940345115021</c:v>
                </c:pt>
                <c:pt idx="157">
                  <c:v>12.425940891617429</c:v>
                </c:pt>
                <c:pt idx="158">
                  <c:v>12.47134334151394</c:v>
                </c:pt>
                <c:pt idx="159">
                  <c:v>12.51616394946508</c:v>
                </c:pt>
                <c:pt idx="160">
                  <c:v>12.5604183029848</c:v>
                </c:pt>
                <c:pt idx="161">
                  <c:v>12.60412135883629</c:v>
                </c:pt>
                <c:pt idx="162">
                  <c:v>12.64728747696366</c:v>
                </c:pt>
                <c:pt idx="163">
                  <c:v>12.689930452157521</c:v>
                </c:pt>
                <c:pt idx="164">
                  <c:v>12.732063543634681</c:v>
                </c:pt>
                <c:pt idx="165">
                  <c:v>12.773699502695409</c:v>
                </c:pt>
                <c:pt idx="166">
                  <c:v>12.8148505986068</c:v>
                </c:pt>
                <c:pt idx="167">
                  <c:v>12.855528642847631</c:v>
                </c:pt>
                <c:pt idx="168">
                  <c:v>12.895745011838381</c:v>
                </c:pt>
                <c:pt idx="169">
                  <c:v>12.9355106682687</c:v>
                </c:pt>
                <c:pt idx="170">
                  <c:v>12.9748361811256</c:v>
                </c:pt>
              </c:numCache>
            </c:numRef>
          </c:xVal>
          <c:yVal>
            <c:numRef>
              <c:f>Calculations!$E$13:$E$183</c:f>
              <c:numCache>
                <c:formatCode>#,##0</c:formatCode>
                <c:ptCount val="171"/>
                <c:pt idx="0">
                  <c:v>31239</c:v>
                </c:pt>
                <c:pt idx="1">
                  <c:v>23069</c:v>
                </c:pt>
                <c:pt idx="2">
                  <c:v>15379</c:v>
                </c:pt>
                <c:pt idx="3">
                  <c:v>9852</c:v>
                </c:pt>
                <c:pt idx="4">
                  <c:v>7930</c:v>
                </c:pt>
                <c:pt idx="5">
                  <c:v>5287</c:v>
                </c:pt>
                <c:pt idx="6">
                  <c:v>4085</c:v>
                </c:pt>
                <c:pt idx="7">
                  <c:v>3364</c:v>
                </c:pt>
                <c:pt idx="8">
                  <c:v>1922</c:v>
                </c:pt>
                <c:pt idx="9">
                  <c:v>1201</c:v>
                </c:pt>
                <c:pt idx="10">
                  <c:v>721</c:v>
                </c:pt>
                <c:pt idx="11">
                  <c:v>721</c:v>
                </c:pt>
                <c:pt idx="12">
                  <c:v>721</c:v>
                </c:pt>
                <c:pt idx="13">
                  <c:v>481</c:v>
                </c:pt>
                <c:pt idx="14">
                  <c:v>240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</c:numCache>
            </c:numRef>
          </c:yVal>
          <c:smooth val="0"/>
        </c:ser>
        <c:ser>
          <c:idx val="20"/>
          <c:order val="17"/>
          <c:tx>
            <c:strRef>
              <c:f>Calculations!$G$11</c:f>
              <c:strCache>
                <c:ptCount val="1"/>
                <c:pt idx="0">
                  <c:v>T1300312</c:v>
                </c:pt>
              </c:strCache>
            </c:strRef>
          </c:tx>
          <c:spPr>
            <a:ln w="2540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xVal>
            <c:numRef>
              <c:f>Calculations!$B$369:$B$539</c:f>
              <c:numCache>
                <c:formatCode>0.0</c:formatCode>
                <c:ptCount val="171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1.383190649627178</c:v>
                </c:pt>
                <c:pt idx="4">
                  <c:v>1.6926790496174191</c:v>
                </c:pt>
                <c:pt idx="5">
                  <c:v>1.954236267845977</c:v>
                </c:pt>
                <c:pt idx="6">
                  <c:v>2.18188720114459</c:v>
                </c:pt>
                <c:pt idx="7">
                  <c:v>2.3841461255836771</c:v>
                </c:pt>
                <c:pt idx="8">
                  <c:v>2.566596215813751</c:v>
                </c:pt>
                <c:pt idx="9">
                  <c:v>2.733111615703391</c:v>
                </c:pt>
                <c:pt idx="10">
                  <c:v>2.886499075633532</c:v>
                </c:pt>
                <c:pt idx="11">
                  <c:v>3.0288622909836378</c:v>
                </c:pt>
                <c:pt idx="12">
                  <c:v>3.161821869240915</c:v>
                </c:pt>
                <c:pt idx="13">
                  <c:v>3.2866548386940648</c:v>
                </c:pt>
                <c:pt idx="14">
                  <c:v>3.404386777264452</c:v>
                </c:pt>
                <c:pt idx="15">
                  <c:v>3.515854741472078</c:v>
                </c:pt>
                <c:pt idx="16">
                  <c:v>3.621751498588996</c:v>
                </c:pt>
                <c:pt idx="17">
                  <c:v>3.7226573909044949</c:v>
                </c:pt>
                <c:pt idx="18">
                  <c:v>3.8190637856997101</c:v>
                </c:pt>
                <c:pt idx="19">
                  <c:v>3.911390658916718</c:v>
                </c:pt>
                <c:pt idx="20">
                  <c:v>4</c:v>
                </c:pt>
                <c:pt idx="21">
                  <c:v>4.0852061826748303</c:v>
                </c:pt>
                <c:pt idx="22">
                  <c:v>4.1672840950175054</c:v>
                </c:pt>
                <c:pt idx="23">
                  <c:v>4.2464755892380399</c:v>
                </c:pt>
                <c:pt idx="24">
                  <c:v>4.3229946539161386</c:v>
                </c:pt>
                <c:pt idx="25">
                  <c:v>4.3970316026534446</c:v>
                </c:pt>
                <c:pt idx="26">
                  <c:v>4.4687564967622668</c:v>
                </c:pt>
                <c:pt idx="27">
                  <c:v>4.538321965190133</c:v>
                </c:pt>
                <c:pt idx="28">
                  <c:v>4.6058655455241331</c:v>
                </c:pt>
                <c:pt idx="29">
                  <c:v>4.6715116410851962</c:v>
                </c:pt>
                <c:pt idx="30">
                  <c:v>4.7353731677385396</c:v>
                </c:pt>
                <c:pt idx="31">
                  <c:v>4.7975529480095407</c:v>
                </c:pt>
                <c:pt idx="32">
                  <c:v>4.8581448979431476</c:v>
                </c:pt>
                <c:pt idx="33">
                  <c:v>4.9172350428464533</c:v>
                </c:pt>
                <c:pt idx="34">
                  <c:v>4.9749023908775056</c:v>
                </c:pt>
                <c:pt idx="35">
                  <c:v>5.031219687854418</c:v>
                </c:pt>
                <c:pt idx="36">
                  <c:v>5.0862540722749419</c:v>
                </c:pt>
                <c:pt idx="37">
                  <c:v>5.1400676460699044</c:v>
                </c:pt>
                <c:pt idx="38">
                  <c:v>5.1927179738554674</c:v>
                </c:pt>
                <c:pt idx="39">
                  <c:v>5.2442585212382777</c:v>
                </c:pt>
                <c:pt idx="40">
                  <c:v>5.2947390409453776</c:v>
                </c:pt>
                <c:pt idx="41">
                  <c:v>5.3442059141061877</c:v>
                </c:pt>
                <c:pt idx="42">
                  <c:v>5.3927024528344996</c:v>
                </c:pt>
                <c:pt idx="43">
                  <c:v>5.4402691692934804</c:v>
                </c:pt>
                <c:pt idx="44">
                  <c:v>5.4869440156302911</c:v>
                </c:pt>
                <c:pt idx="45">
                  <c:v>5.532762598508711</c:v>
                </c:pt>
                <c:pt idx="46">
                  <c:v>5.5777583714203427</c:v>
                </c:pt>
                <c:pt idx="47">
                  <c:v>5.6219628074978596</c:v>
                </c:pt>
                <c:pt idx="48">
                  <c:v>5.6654055551702909</c:v>
                </c:pt>
                <c:pt idx="49">
                  <c:v>5.7081145786777343</c:v>
                </c:pt>
                <c:pt idx="50">
                  <c:v>5.7501162851900496</c:v>
                </c:pt>
                <c:pt idx="51">
                  <c:v>5.7914356400430886</c:v>
                </c:pt>
                <c:pt idx="52">
                  <c:v>5.8320962714093776</c:v>
                </c:pt>
                <c:pt idx="53">
                  <c:v>5.8721205655517643</c:v>
                </c:pt>
                <c:pt idx="54">
                  <c:v>5.9115297536653602</c:v>
                </c:pt>
                <c:pt idx="55">
                  <c:v>5.95034399118921</c:v>
                </c:pt>
                <c:pt idx="56">
                  <c:v>5.988582430362726</c:v>
                </c:pt>
                <c:pt idx="57">
                  <c:v>6.0262632867102024</c:v>
                </c:pt>
                <c:pt idx="58">
                  <c:v>6.0634039000567874</c:v>
                </c:pt>
                <c:pt idx="59">
                  <c:v>6.1000207906104373</c:v>
                </c:pt>
                <c:pt idx="60">
                  <c:v>6.1361297105839148</c:v>
                </c:pt>
                <c:pt idx="61">
                  <c:v>6.1717456917784661</c:v>
                </c:pt>
                <c:pt idx="62">
                  <c:v>6.20688308950478</c:v>
                </c:pt>
                <c:pt idx="63">
                  <c:v>6.2415556231764997</c:v>
                </c:pt>
                <c:pt idx="64">
                  <c:v>6.2757764138762271</c:v>
                </c:pt>
                <c:pt idx="65">
                  <c:v>6.3095580191625258</c:v>
                </c:pt>
                <c:pt idx="66">
                  <c:v>6.3429124653592366</c:v>
                </c:pt>
                <c:pt idx="67">
                  <c:v>6.3758512775437346</c:v>
                </c:pt>
                <c:pt idx="68">
                  <c:v>6.4083855074294256</c:v>
                </c:pt>
                <c:pt idx="69">
                  <c:v>6.4405257593185308</c:v>
                </c:pt>
                <c:pt idx="70">
                  <c:v>6.47228221428424</c:v>
                </c:pt>
                <c:pt idx="71">
                  <c:v>6.5036646527260986</c:v>
                </c:pt>
                <c:pt idx="72">
                  <c:v>6.5346824754290864</c:v>
                </c:pt>
                <c:pt idx="73">
                  <c:v>6.5653447232445661</c:v>
                </c:pt>
                <c:pt idx="74">
                  <c:v>6.5956600955006897</c:v>
                </c:pt>
                <c:pt idx="75">
                  <c:v>6.6256369672399504</c:v>
                </c:pt>
                <c:pt idx="76">
                  <c:v>6.6552834053731704</c:v>
                </c:pt>
                <c:pt idx="77">
                  <c:v>6.6846071838306296</c:v>
                </c:pt>
                <c:pt idx="78">
                  <c:v>6.7136157977853861</c:v>
                </c:pt>
                <c:pt idx="79">
                  <c:v>6.7423164770157591</c:v>
                </c:pt>
                <c:pt idx="80">
                  <c:v>6.77071619846968</c:v>
                </c:pt>
                <c:pt idx="81">
                  <c:v>6.7988216980874077</c:v>
                </c:pt>
                <c:pt idx="82">
                  <c:v>6.8266394819352554</c:v>
                </c:pt>
                <c:pt idx="83">
                  <c:v>6.854175836697789</c:v>
                </c:pt>
                <c:pt idx="84">
                  <c:v>6.8814368395730856</c:v>
                </c:pt>
                <c:pt idx="85">
                  <c:v>6.9084283676110214</c:v>
                </c:pt>
                <c:pt idx="86">
                  <c:v>6.935156106532733</c:v>
                </c:pt>
                <c:pt idx="87">
                  <c:v>6.9616255590650349</c:v>
                </c:pt>
                <c:pt idx="88">
                  <c:v>6.9878420528219882</c:v>
                </c:pt>
                <c:pt idx="89">
                  <c:v>7.0138107477629088</c:v>
                </c:pt>
                <c:pt idx="90">
                  <c:v>7.0395366432540767</c:v>
                </c:pt>
                <c:pt idx="91">
                  <c:v>7.0650245847590947</c:v>
                </c:pt>
                <c:pt idx="92">
                  <c:v>7.0902792701815569</c:v>
                </c:pt>
                <c:pt idx="93">
                  <c:v>7.115305255881335</c:v>
                </c:pt>
                <c:pt idx="94">
                  <c:v>7.1401069623846496</c:v>
                </c:pt>
                <c:pt idx="95">
                  <c:v>7.164688679806579</c:v>
                </c:pt>
                <c:pt idx="96">
                  <c:v>7.1890545730033697</c:v>
                </c:pt>
                <c:pt idx="97">
                  <c:v>7.213208686470308</c:v>
                </c:pt>
                <c:pt idx="98">
                  <c:v>7.2371549490007716</c:v>
                </c:pt>
                <c:pt idx="99">
                  <c:v>7.2608971781198166</c:v>
                </c:pt>
                <c:pt idx="100">
                  <c:v>7.2844390843055677</c:v>
                </c:pt>
                <c:pt idx="101">
                  <c:v>7.5095876699721238</c:v>
                </c:pt>
                <c:pt idx="102">
                  <c:v>7.7181243700081916</c:v>
                </c:pt>
                <c:pt idx="103">
                  <c:v>7.9124815519797744</c:v>
                </c:pt>
                <c:pt idx="104">
                  <c:v>8.0945828572929699</c:v>
                </c:pt>
                <c:pt idx="105">
                  <c:v>8.2659772682554777</c:v>
                </c:pt>
                <c:pt idx="106">
                  <c:v>8.4279314725728653</c:v>
                </c:pt>
                <c:pt idx="107">
                  <c:v>8.5814952423330801</c:v>
                </c:pt>
                <c:pt idx="108">
                  <c:v>8.7275488045783582</c:v>
                </c:pt>
                <c:pt idx="109">
                  <c:v>8.8668378694944092</c:v>
                </c:pt>
                <c:pt idx="110">
                  <c:v>9</c:v>
                </c:pt>
                <c:pt idx="111">
                  <c:v>9.1275847808147006</c:v>
                </c:pt>
                <c:pt idx="112">
                  <c:v>9.2500694653339579</c:v>
                </c:pt>
                <c:pt idx="113">
                  <c:v>9.3678712699452706</c:v>
                </c:pt>
                <c:pt idx="114">
                  <c:v>9.4813571460113977</c:v>
                </c:pt>
                <c:pt idx="115">
                  <c:v>9.5908516286695598</c:v>
                </c:pt>
                <c:pt idx="116">
                  <c:v>9.6966432013759398</c:v>
                </c:pt>
                <c:pt idx="117">
                  <c:v>9.798989502180147</c:v>
                </c:pt>
                <c:pt idx="118">
                  <c:v>9.8981216168806103</c:v>
                </c:pt>
                <c:pt idx="119">
                  <c:v>9.9942476455551486</c:v>
                </c:pt>
                <c:pt idx="120">
                  <c:v>10.0875556858499</c:v>
                </c:pt>
                <c:pt idx="121">
                  <c:v>10.17821634435013</c:v>
                </c:pt>
                <c:pt idx="122">
                  <c:v>10.266384863255</c:v>
                </c:pt>
                <c:pt idx="123">
                  <c:v>10.352202931274279</c:v>
                </c:pt>
                <c:pt idx="124">
                  <c:v>10.435800233634049</c:v>
                </c:pt>
                <c:pt idx="125">
                  <c:v>10.517295785227009</c:v>
                </c:pt>
                <c:pt idx="126">
                  <c:v>10.596799082481549</c:v>
                </c:pt>
                <c:pt idx="127">
                  <c:v>10.67441110287594</c:v>
                </c:pt>
                <c:pt idx="128">
                  <c:v>10.750225175761139</c:v>
                </c:pt>
                <c:pt idx="129">
                  <c:v>10.824327743963311</c:v>
                </c:pt>
                <c:pt idx="130">
                  <c:v>10.896799032273339</c:v>
                </c:pt>
                <c:pt idx="131">
                  <c:v>10.967713636217701</c:v>
                </c:pt>
                <c:pt idx="132">
                  <c:v>11.037141042302339</c:v>
                </c:pt>
                <c:pt idx="133">
                  <c:v>11.1051460891247</c:v>
                </c:pt>
                <c:pt idx="134">
                  <c:v>11.171789377274701</c:v>
                </c:pt>
                <c:pt idx="135">
                  <c:v>11.23712763473144</c:v>
                </c:pt>
                <c:pt idx="136">
                  <c:v>11.301214043455531</c:v>
                </c:pt>
                <c:pt idx="137">
                  <c:v>11.36409853204133</c:v>
                </c:pt>
                <c:pt idx="138">
                  <c:v>11.42582803859352</c:v>
                </c:pt>
                <c:pt idx="139">
                  <c:v>11.48644674740682</c:v>
                </c:pt>
                <c:pt idx="140">
                  <c:v>11.54599630253413</c:v>
                </c:pt>
                <c:pt idx="141">
                  <c:v>11.604516000911</c:v>
                </c:pt>
                <c:pt idx="142">
                  <c:v>11.66204296735102</c:v>
                </c:pt>
                <c:pt idx="143">
                  <c:v>11.71861231342538</c:v>
                </c:pt>
                <c:pt idx="144">
                  <c:v>11.77425728198333</c:v>
                </c:pt>
                <c:pt idx="145">
                  <c:v>11.829009378849729</c:v>
                </c:pt>
                <c:pt idx="146">
                  <c:v>11.88289849304717</c:v>
                </c:pt>
                <c:pt idx="147">
                  <c:v>11.935953006727219</c:v>
                </c:pt>
                <c:pt idx="148">
                  <c:v>11.9881998958547</c:v>
                </c:pt>
                <c:pt idx="149">
                  <c:v>12.03966482256676</c:v>
                </c:pt>
                <c:pt idx="150">
                  <c:v>12.090372220023241</c:v>
                </c:pt>
                <c:pt idx="151">
                  <c:v>12.140345370472041</c:v>
                </c:pt>
                <c:pt idx="152">
                  <c:v>12.189606477173321</c:v>
                </c:pt>
                <c:pt idx="153">
                  <c:v>12.238176730755701</c:v>
                </c:pt>
                <c:pt idx="154">
                  <c:v>12.286076370516041</c:v>
                </c:pt>
                <c:pt idx="155">
                  <c:v>12.333324741120281</c:v>
                </c:pt>
                <c:pt idx="156">
                  <c:v>12.379940345115021</c:v>
                </c:pt>
                <c:pt idx="157">
                  <c:v>12.425940891617429</c:v>
                </c:pt>
                <c:pt idx="158">
                  <c:v>12.47134334151394</c:v>
                </c:pt>
                <c:pt idx="159">
                  <c:v>12.51616394946508</c:v>
                </c:pt>
                <c:pt idx="160">
                  <c:v>12.5604183029848</c:v>
                </c:pt>
                <c:pt idx="161">
                  <c:v>12.60412135883629</c:v>
                </c:pt>
                <c:pt idx="162">
                  <c:v>12.64728747696366</c:v>
                </c:pt>
                <c:pt idx="163">
                  <c:v>12.689930452157521</c:v>
                </c:pt>
                <c:pt idx="164">
                  <c:v>12.732063543634681</c:v>
                </c:pt>
                <c:pt idx="165">
                  <c:v>12.773699502695409</c:v>
                </c:pt>
                <c:pt idx="166">
                  <c:v>12.8148505986068</c:v>
                </c:pt>
                <c:pt idx="167">
                  <c:v>12.855528642847631</c:v>
                </c:pt>
                <c:pt idx="168">
                  <c:v>12.895745011838381</c:v>
                </c:pt>
                <c:pt idx="169">
                  <c:v>12.9355106682687</c:v>
                </c:pt>
                <c:pt idx="170">
                  <c:v>12.9748361811256</c:v>
                </c:pt>
              </c:numCache>
            </c:numRef>
          </c:xVal>
          <c:yVal>
            <c:numRef>
              <c:f>Calculations!$G$13:$G$183</c:f>
              <c:numCache>
                <c:formatCode>#,##0</c:formatCode>
                <c:ptCount val="171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</c:numCache>
            </c:numRef>
          </c:yVal>
          <c:smooth val="0"/>
        </c:ser>
        <c:ser>
          <c:idx val="21"/>
          <c:order val="18"/>
          <c:tx>
            <c:strRef>
              <c:f>Calculations!$H$11</c:f>
              <c:strCache>
                <c:ptCount val="1"/>
                <c:pt idx="0">
                  <c:v>Example #6</c:v>
                </c:pt>
              </c:strCache>
            </c:strRef>
          </c:tx>
          <c:spPr>
            <a:ln w="2540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xVal>
            <c:numRef>
              <c:f>Calculations!$B$369:$B$539</c:f>
              <c:numCache>
                <c:formatCode>0.0</c:formatCode>
                <c:ptCount val="171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1.383190649627178</c:v>
                </c:pt>
                <c:pt idx="4">
                  <c:v>1.6926790496174191</c:v>
                </c:pt>
                <c:pt idx="5">
                  <c:v>1.954236267845977</c:v>
                </c:pt>
                <c:pt idx="6">
                  <c:v>2.18188720114459</c:v>
                </c:pt>
                <c:pt idx="7">
                  <c:v>2.3841461255836771</c:v>
                </c:pt>
                <c:pt idx="8">
                  <c:v>2.566596215813751</c:v>
                </c:pt>
                <c:pt idx="9">
                  <c:v>2.733111615703391</c:v>
                </c:pt>
                <c:pt idx="10">
                  <c:v>2.886499075633532</c:v>
                </c:pt>
                <c:pt idx="11">
                  <c:v>3.0288622909836378</c:v>
                </c:pt>
                <c:pt idx="12">
                  <c:v>3.161821869240915</c:v>
                </c:pt>
                <c:pt idx="13">
                  <c:v>3.2866548386940648</c:v>
                </c:pt>
                <c:pt idx="14">
                  <c:v>3.404386777264452</c:v>
                </c:pt>
                <c:pt idx="15">
                  <c:v>3.515854741472078</c:v>
                </c:pt>
                <c:pt idx="16">
                  <c:v>3.621751498588996</c:v>
                </c:pt>
                <c:pt idx="17">
                  <c:v>3.7226573909044949</c:v>
                </c:pt>
                <c:pt idx="18">
                  <c:v>3.8190637856997101</c:v>
                </c:pt>
                <c:pt idx="19">
                  <c:v>3.911390658916718</c:v>
                </c:pt>
                <c:pt idx="20">
                  <c:v>4</c:v>
                </c:pt>
                <c:pt idx="21">
                  <c:v>4.0852061826748303</c:v>
                </c:pt>
                <c:pt idx="22">
                  <c:v>4.1672840950175054</c:v>
                </c:pt>
                <c:pt idx="23">
                  <c:v>4.2464755892380399</c:v>
                </c:pt>
                <c:pt idx="24">
                  <c:v>4.3229946539161386</c:v>
                </c:pt>
                <c:pt idx="25">
                  <c:v>4.3970316026534446</c:v>
                </c:pt>
                <c:pt idx="26">
                  <c:v>4.4687564967622668</c:v>
                </c:pt>
                <c:pt idx="27">
                  <c:v>4.538321965190133</c:v>
                </c:pt>
                <c:pt idx="28">
                  <c:v>4.6058655455241331</c:v>
                </c:pt>
                <c:pt idx="29">
                  <c:v>4.6715116410851962</c:v>
                </c:pt>
                <c:pt idx="30">
                  <c:v>4.7353731677385396</c:v>
                </c:pt>
                <c:pt idx="31">
                  <c:v>4.7975529480095407</c:v>
                </c:pt>
                <c:pt idx="32">
                  <c:v>4.8581448979431476</c:v>
                </c:pt>
                <c:pt idx="33">
                  <c:v>4.9172350428464533</c:v>
                </c:pt>
                <c:pt idx="34">
                  <c:v>4.9749023908775056</c:v>
                </c:pt>
                <c:pt idx="35">
                  <c:v>5.031219687854418</c:v>
                </c:pt>
                <c:pt idx="36">
                  <c:v>5.0862540722749419</c:v>
                </c:pt>
                <c:pt idx="37">
                  <c:v>5.1400676460699044</c:v>
                </c:pt>
                <c:pt idx="38">
                  <c:v>5.1927179738554674</c:v>
                </c:pt>
                <c:pt idx="39">
                  <c:v>5.2442585212382777</c:v>
                </c:pt>
                <c:pt idx="40">
                  <c:v>5.2947390409453776</c:v>
                </c:pt>
                <c:pt idx="41">
                  <c:v>5.3442059141061877</c:v>
                </c:pt>
                <c:pt idx="42">
                  <c:v>5.3927024528344996</c:v>
                </c:pt>
                <c:pt idx="43">
                  <c:v>5.4402691692934804</c:v>
                </c:pt>
                <c:pt idx="44">
                  <c:v>5.4869440156302911</c:v>
                </c:pt>
                <c:pt idx="45">
                  <c:v>5.532762598508711</c:v>
                </c:pt>
                <c:pt idx="46">
                  <c:v>5.5777583714203427</c:v>
                </c:pt>
                <c:pt idx="47">
                  <c:v>5.6219628074978596</c:v>
                </c:pt>
                <c:pt idx="48">
                  <c:v>5.6654055551702909</c:v>
                </c:pt>
                <c:pt idx="49">
                  <c:v>5.7081145786777343</c:v>
                </c:pt>
                <c:pt idx="50">
                  <c:v>5.7501162851900496</c:v>
                </c:pt>
                <c:pt idx="51">
                  <c:v>5.7914356400430886</c:v>
                </c:pt>
                <c:pt idx="52">
                  <c:v>5.8320962714093776</c:v>
                </c:pt>
                <c:pt idx="53">
                  <c:v>5.8721205655517643</c:v>
                </c:pt>
                <c:pt idx="54">
                  <c:v>5.9115297536653602</c:v>
                </c:pt>
                <c:pt idx="55">
                  <c:v>5.95034399118921</c:v>
                </c:pt>
                <c:pt idx="56">
                  <c:v>5.988582430362726</c:v>
                </c:pt>
                <c:pt idx="57">
                  <c:v>6.0262632867102024</c:v>
                </c:pt>
                <c:pt idx="58">
                  <c:v>6.0634039000567874</c:v>
                </c:pt>
                <c:pt idx="59">
                  <c:v>6.1000207906104373</c:v>
                </c:pt>
                <c:pt idx="60">
                  <c:v>6.1361297105839148</c:v>
                </c:pt>
                <c:pt idx="61">
                  <c:v>6.1717456917784661</c:v>
                </c:pt>
                <c:pt idx="62">
                  <c:v>6.20688308950478</c:v>
                </c:pt>
                <c:pt idx="63">
                  <c:v>6.2415556231764997</c:v>
                </c:pt>
                <c:pt idx="64">
                  <c:v>6.2757764138762271</c:v>
                </c:pt>
                <c:pt idx="65">
                  <c:v>6.3095580191625258</c:v>
                </c:pt>
                <c:pt idx="66">
                  <c:v>6.3429124653592366</c:v>
                </c:pt>
                <c:pt idx="67">
                  <c:v>6.3758512775437346</c:v>
                </c:pt>
                <c:pt idx="68">
                  <c:v>6.4083855074294256</c:v>
                </c:pt>
                <c:pt idx="69">
                  <c:v>6.4405257593185308</c:v>
                </c:pt>
                <c:pt idx="70">
                  <c:v>6.47228221428424</c:v>
                </c:pt>
                <c:pt idx="71">
                  <c:v>6.5036646527260986</c:v>
                </c:pt>
                <c:pt idx="72">
                  <c:v>6.5346824754290864</c:v>
                </c:pt>
                <c:pt idx="73">
                  <c:v>6.5653447232445661</c:v>
                </c:pt>
                <c:pt idx="74">
                  <c:v>6.5956600955006897</c:v>
                </c:pt>
                <c:pt idx="75">
                  <c:v>6.6256369672399504</c:v>
                </c:pt>
                <c:pt idx="76">
                  <c:v>6.6552834053731704</c:v>
                </c:pt>
                <c:pt idx="77">
                  <c:v>6.6846071838306296</c:v>
                </c:pt>
                <c:pt idx="78">
                  <c:v>6.7136157977853861</c:v>
                </c:pt>
                <c:pt idx="79">
                  <c:v>6.7423164770157591</c:v>
                </c:pt>
                <c:pt idx="80">
                  <c:v>6.77071619846968</c:v>
                </c:pt>
                <c:pt idx="81">
                  <c:v>6.7988216980874077</c:v>
                </c:pt>
                <c:pt idx="82">
                  <c:v>6.8266394819352554</c:v>
                </c:pt>
                <c:pt idx="83">
                  <c:v>6.854175836697789</c:v>
                </c:pt>
                <c:pt idx="84">
                  <c:v>6.8814368395730856</c:v>
                </c:pt>
                <c:pt idx="85">
                  <c:v>6.9084283676110214</c:v>
                </c:pt>
                <c:pt idx="86">
                  <c:v>6.935156106532733</c:v>
                </c:pt>
                <c:pt idx="87">
                  <c:v>6.9616255590650349</c:v>
                </c:pt>
                <c:pt idx="88">
                  <c:v>6.9878420528219882</c:v>
                </c:pt>
                <c:pt idx="89">
                  <c:v>7.0138107477629088</c:v>
                </c:pt>
                <c:pt idx="90">
                  <c:v>7.0395366432540767</c:v>
                </c:pt>
                <c:pt idx="91">
                  <c:v>7.0650245847590947</c:v>
                </c:pt>
                <c:pt idx="92">
                  <c:v>7.0902792701815569</c:v>
                </c:pt>
                <c:pt idx="93">
                  <c:v>7.115305255881335</c:v>
                </c:pt>
                <c:pt idx="94">
                  <c:v>7.1401069623846496</c:v>
                </c:pt>
                <c:pt idx="95">
                  <c:v>7.164688679806579</c:v>
                </c:pt>
                <c:pt idx="96">
                  <c:v>7.1890545730033697</c:v>
                </c:pt>
                <c:pt idx="97">
                  <c:v>7.213208686470308</c:v>
                </c:pt>
                <c:pt idx="98">
                  <c:v>7.2371549490007716</c:v>
                </c:pt>
                <c:pt idx="99">
                  <c:v>7.2608971781198166</c:v>
                </c:pt>
                <c:pt idx="100">
                  <c:v>7.2844390843055677</c:v>
                </c:pt>
                <c:pt idx="101">
                  <c:v>7.5095876699721238</c:v>
                </c:pt>
                <c:pt idx="102">
                  <c:v>7.7181243700081916</c:v>
                </c:pt>
                <c:pt idx="103">
                  <c:v>7.9124815519797744</c:v>
                </c:pt>
                <c:pt idx="104">
                  <c:v>8.0945828572929699</c:v>
                </c:pt>
                <c:pt idx="105">
                  <c:v>8.2659772682554777</c:v>
                </c:pt>
                <c:pt idx="106">
                  <c:v>8.4279314725728653</c:v>
                </c:pt>
                <c:pt idx="107">
                  <c:v>8.5814952423330801</c:v>
                </c:pt>
                <c:pt idx="108">
                  <c:v>8.7275488045783582</c:v>
                </c:pt>
                <c:pt idx="109">
                  <c:v>8.8668378694944092</c:v>
                </c:pt>
                <c:pt idx="110">
                  <c:v>9</c:v>
                </c:pt>
                <c:pt idx="111">
                  <c:v>9.1275847808147006</c:v>
                </c:pt>
                <c:pt idx="112">
                  <c:v>9.2500694653339579</c:v>
                </c:pt>
                <c:pt idx="113">
                  <c:v>9.3678712699452706</c:v>
                </c:pt>
                <c:pt idx="114">
                  <c:v>9.4813571460113977</c:v>
                </c:pt>
                <c:pt idx="115">
                  <c:v>9.5908516286695598</c:v>
                </c:pt>
                <c:pt idx="116">
                  <c:v>9.6966432013759398</c:v>
                </c:pt>
                <c:pt idx="117">
                  <c:v>9.798989502180147</c:v>
                </c:pt>
                <c:pt idx="118">
                  <c:v>9.8981216168806103</c:v>
                </c:pt>
                <c:pt idx="119">
                  <c:v>9.9942476455551486</c:v>
                </c:pt>
                <c:pt idx="120">
                  <c:v>10.0875556858499</c:v>
                </c:pt>
                <c:pt idx="121">
                  <c:v>10.17821634435013</c:v>
                </c:pt>
                <c:pt idx="122">
                  <c:v>10.266384863255</c:v>
                </c:pt>
                <c:pt idx="123">
                  <c:v>10.352202931274279</c:v>
                </c:pt>
                <c:pt idx="124">
                  <c:v>10.435800233634049</c:v>
                </c:pt>
                <c:pt idx="125">
                  <c:v>10.517295785227009</c:v>
                </c:pt>
                <c:pt idx="126">
                  <c:v>10.596799082481549</c:v>
                </c:pt>
                <c:pt idx="127">
                  <c:v>10.67441110287594</c:v>
                </c:pt>
                <c:pt idx="128">
                  <c:v>10.750225175761139</c:v>
                </c:pt>
                <c:pt idx="129">
                  <c:v>10.824327743963311</c:v>
                </c:pt>
                <c:pt idx="130">
                  <c:v>10.896799032273339</c:v>
                </c:pt>
                <c:pt idx="131">
                  <c:v>10.967713636217701</c:v>
                </c:pt>
                <c:pt idx="132">
                  <c:v>11.037141042302339</c:v>
                </c:pt>
                <c:pt idx="133">
                  <c:v>11.1051460891247</c:v>
                </c:pt>
                <c:pt idx="134">
                  <c:v>11.171789377274701</c:v>
                </c:pt>
                <c:pt idx="135">
                  <c:v>11.23712763473144</c:v>
                </c:pt>
                <c:pt idx="136">
                  <c:v>11.301214043455531</c:v>
                </c:pt>
                <c:pt idx="137">
                  <c:v>11.36409853204133</c:v>
                </c:pt>
                <c:pt idx="138">
                  <c:v>11.42582803859352</c:v>
                </c:pt>
                <c:pt idx="139">
                  <c:v>11.48644674740682</c:v>
                </c:pt>
                <c:pt idx="140">
                  <c:v>11.54599630253413</c:v>
                </c:pt>
                <c:pt idx="141">
                  <c:v>11.604516000911</c:v>
                </c:pt>
                <c:pt idx="142">
                  <c:v>11.66204296735102</c:v>
                </c:pt>
                <c:pt idx="143">
                  <c:v>11.71861231342538</c:v>
                </c:pt>
                <c:pt idx="144">
                  <c:v>11.77425728198333</c:v>
                </c:pt>
                <c:pt idx="145">
                  <c:v>11.829009378849729</c:v>
                </c:pt>
                <c:pt idx="146">
                  <c:v>11.88289849304717</c:v>
                </c:pt>
                <c:pt idx="147">
                  <c:v>11.935953006727219</c:v>
                </c:pt>
                <c:pt idx="148">
                  <c:v>11.9881998958547</c:v>
                </c:pt>
                <c:pt idx="149">
                  <c:v>12.03966482256676</c:v>
                </c:pt>
                <c:pt idx="150">
                  <c:v>12.090372220023241</c:v>
                </c:pt>
                <c:pt idx="151">
                  <c:v>12.140345370472041</c:v>
                </c:pt>
                <c:pt idx="152">
                  <c:v>12.189606477173321</c:v>
                </c:pt>
                <c:pt idx="153">
                  <c:v>12.238176730755701</c:v>
                </c:pt>
                <c:pt idx="154">
                  <c:v>12.286076370516041</c:v>
                </c:pt>
                <c:pt idx="155">
                  <c:v>12.333324741120281</c:v>
                </c:pt>
                <c:pt idx="156">
                  <c:v>12.379940345115021</c:v>
                </c:pt>
                <c:pt idx="157">
                  <c:v>12.425940891617429</c:v>
                </c:pt>
                <c:pt idx="158">
                  <c:v>12.47134334151394</c:v>
                </c:pt>
                <c:pt idx="159">
                  <c:v>12.51616394946508</c:v>
                </c:pt>
                <c:pt idx="160">
                  <c:v>12.5604183029848</c:v>
                </c:pt>
                <c:pt idx="161">
                  <c:v>12.60412135883629</c:v>
                </c:pt>
                <c:pt idx="162">
                  <c:v>12.64728747696366</c:v>
                </c:pt>
                <c:pt idx="163">
                  <c:v>12.689930452157521</c:v>
                </c:pt>
                <c:pt idx="164">
                  <c:v>12.732063543634681</c:v>
                </c:pt>
                <c:pt idx="165">
                  <c:v>12.773699502695409</c:v>
                </c:pt>
                <c:pt idx="166">
                  <c:v>12.8148505986068</c:v>
                </c:pt>
                <c:pt idx="167">
                  <c:v>12.855528642847631</c:v>
                </c:pt>
                <c:pt idx="168">
                  <c:v>12.895745011838381</c:v>
                </c:pt>
                <c:pt idx="169">
                  <c:v>12.9355106682687</c:v>
                </c:pt>
                <c:pt idx="170">
                  <c:v>12.9748361811256</c:v>
                </c:pt>
              </c:numCache>
            </c:numRef>
          </c:xVal>
          <c:yVal>
            <c:numRef>
              <c:f>Calculations!$H$13:$H$183</c:f>
              <c:numCache>
                <c:formatCode>#,##0</c:formatCode>
                <c:ptCount val="171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</c:numCache>
            </c:numRef>
          </c:yVal>
          <c:smooth val="0"/>
        </c:ser>
        <c:ser>
          <c:idx val="22"/>
          <c:order val="19"/>
          <c:tx>
            <c:strRef>
              <c:f>Calculations!$I$11</c:f>
              <c:strCache>
                <c:ptCount val="1"/>
                <c:pt idx="0">
                  <c:v>Example #7</c:v>
                </c:pt>
              </c:strCache>
            </c:strRef>
          </c:tx>
          <c:spPr>
            <a:ln w="25400" cap="rnd">
              <a:solidFill>
                <a:schemeClr val="tx2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Calculations!$B$369:$B$539</c:f>
              <c:numCache>
                <c:formatCode>0.0</c:formatCode>
                <c:ptCount val="171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1.383190649627178</c:v>
                </c:pt>
                <c:pt idx="4">
                  <c:v>1.6926790496174191</c:v>
                </c:pt>
                <c:pt idx="5">
                  <c:v>1.954236267845977</c:v>
                </c:pt>
                <c:pt idx="6">
                  <c:v>2.18188720114459</c:v>
                </c:pt>
                <c:pt idx="7">
                  <c:v>2.3841461255836771</c:v>
                </c:pt>
                <c:pt idx="8">
                  <c:v>2.566596215813751</c:v>
                </c:pt>
                <c:pt idx="9">
                  <c:v>2.733111615703391</c:v>
                </c:pt>
                <c:pt idx="10">
                  <c:v>2.886499075633532</c:v>
                </c:pt>
                <c:pt idx="11">
                  <c:v>3.0288622909836378</c:v>
                </c:pt>
                <c:pt idx="12">
                  <c:v>3.161821869240915</c:v>
                </c:pt>
                <c:pt idx="13">
                  <c:v>3.2866548386940648</c:v>
                </c:pt>
                <c:pt idx="14">
                  <c:v>3.404386777264452</c:v>
                </c:pt>
                <c:pt idx="15">
                  <c:v>3.515854741472078</c:v>
                </c:pt>
                <c:pt idx="16">
                  <c:v>3.621751498588996</c:v>
                </c:pt>
                <c:pt idx="17">
                  <c:v>3.7226573909044949</c:v>
                </c:pt>
                <c:pt idx="18">
                  <c:v>3.8190637856997101</c:v>
                </c:pt>
                <c:pt idx="19">
                  <c:v>3.911390658916718</c:v>
                </c:pt>
                <c:pt idx="20">
                  <c:v>4</c:v>
                </c:pt>
                <c:pt idx="21">
                  <c:v>4.0852061826748303</c:v>
                </c:pt>
                <c:pt idx="22">
                  <c:v>4.1672840950175054</c:v>
                </c:pt>
                <c:pt idx="23">
                  <c:v>4.2464755892380399</c:v>
                </c:pt>
                <c:pt idx="24">
                  <c:v>4.3229946539161386</c:v>
                </c:pt>
                <c:pt idx="25">
                  <c:v>4.3970316026534446</c:v>
                </c:pt>
                <c:pt idx="26">
                  <c:v>4.4687564967622668</c:v>
                </c:pt>
                <c:pt idx="27">
                  <c:v>4.538321965190133</c:v>
                </c:pt>
                <c:pt idx="28">
                  <c:v>4.6058655455241331</c:v>
                </c:pt>
                <c:pt idx="29">
                  <c:v>4.6715116410851962</c:v>
                </c:pt>
                <c:pt idx="30">
                  <c:v>4.7353731677385396</c:v>
                </c:pt>
                <c:pt idx="31">
                  <c:v>4.7975529480095407</c:v>
                </c:pt>
                <c:pt idx="32">
                  <c:v>4.8581448979431476</c:v>
                </c:pt>
                <c:pt idx="33">
                  <c:v>4.9172350428464533</c:v>
                </c:pt>
                <c:pt idx="34">
                  <c:v>4.9749023908775056</c:v>
                </c:pt>
                <c:pt idx="35">
                  <c:v>5.031219687854418</c:v>
                </c:pt>
                <c:pt idx="36">
                  <c:v>5.0862540722749419</c:v>
                </c:pt>
                <c:pt idx="37">
                  <c:v>5.1400676460699044</c:v>
                </c:pt>
                <c:pt idx="38">
                  <c:v>5.1927179738554674</c:v>
                </c:pt>
                <c:pt idx="39">
                  <c:v>5.2442585212382777</c:v>
                </c:pt>
                <c:pt idx="40">
                  <c:v>5.2947390409453776</c:v>
                </c:pt>
                <c:pt idx="41">
                  <c:v>5.3442059141061877</c:v>
                </c:pt>
                <c:pt idx="42">
                  <c:v>5.3927024528344996</c:v>
                </c:pt>
                <c:pt idx="43">
                  <c:v>5.4402691692934804</c:v>
                </c:pt>
                <c:pt idx="44">
                  <c:v>5.4869440156302911</c:v>
                </c:pt>
                <c:pt idx="45">
                  <c:v>5.532762598508711</c:v>
                </c:pt>
                <c:pt idx="46">
                  <c:v>5.5777583714203427</c:v>
                </c:pt>
                <c:pt idx="47">
                  <c:v>5.6219628074978596</c:v>
                </c:pt>
                <c:pt idx="48">
                  <c:v>5.6654055551702909</c:v>
                </c:pt>
                <c:pt idx="49">
                  <c:v>5.7081145786777343</c:v>
                </c:pt>
                <c:pt idx="50">
                  <c:v>5.7501162851900496</c:v>
                </c:pt>
                <c:pt idx="51">
                  <c:v>5.7914356400430886</c:v>
                </c:pt>
                <c:pt idx="52">
                  <c:v>5.8320962714093776</c:v>
                </c:pt>
                <c:pt idx="53">
                  <c:v>5.8721205655517643</c:v>
                </c:pt>
                <c:pt idx="54">
                  <c:v>5.9115297536653602</c:v>
                </c:pt>
                <c:pt idx="55">
                  <c:v>5.95034399118921</c:v>
                </c:pt>
                <c:pt idx="56">
                  <c:v>5.988582430362726</c:v>
                </c:pt>
                <c:pt idx="57">
                  <c:v>6.0262632867102024</c:v>
                </c:pt>
                <c:pt idx="58">
                  <c:v>6.0634039000567874</c:v>
                </c:pt>
                <c:pt idx="59">
                  <c:v>6.1000207906104373</c:v>
                </c:pt>
                <c:pt idx="60">
                  <c:v>6.1361297105839148</c:v>
                </c:pt>
                <c:pt idx="61">
                  <c:v>6.1717456917784661</c:v>
                </c:pt>
                <c:pt idx="62">
                  <c:v>6.20688308950478</c:v>
                </c:pt>
                <c:pt idx="63">
                  <c:v>6.2415556231764997</c:v>
                </c:pt>
                <c:pt idx="64">
                  <c:v>6.2757764138762271</c:v>
                </c:pt>
                <c:pt idx="65">
                  <c:v>6.3095580191625258</c:v>
                </c:pt>
                <c:pt idx="66">
                  <c:v>6.3429124653592366</c:v>
                </c:pt>
                <c:pt idx="67">
                  <c:v>6.3758512775437346</c:v>
                </c:pt>
                <c:pt idx="68">
                  <c:v>6.4083855074294256</c:v>
                </c:pt>
                <c:pt idx="69">
                  <c:v>6.4405257593185308</c:v>
                </c:pt>
                <c:pt idx="70">
                  <c:v>6.47228221428424</c:v>
                </c:pt>
                <c:pt idx="71">
                  <c:v>6.5036646527260986</c:v>
                </c:pt>
                <c:pt idx="72">
                  <c:v>6.5346824754290864</c:v>
                </c:pt>
                <c:pt idx="73">
                  <c:v>6.5653447232445661</c:v>
                </c:pt>
                <c:pt idx="74">
                  <c:v>6.5956600955006897</c:v>
                </c:pt>
                <c:pt idx="75">
                  <c:v>6.6256369672399504</c:v>
                </c:pt>
                <c:pt idx="76">
                  <c:v>6.6552834053731704</c:v>
                </c:pt>
                <c:pt idx="77">
                  <c:v>6.6846071838306296</c:v>
                </c:pt>
                <c:pt idx="78">
                  <c:v>6.7136157977853861</c:v>
                </c:pt>
                <c:pt idx="79">
                  <c:v>6.7423164770157591</c:v>
                </c:pt>
                <c:pt idx="80">
                  <c:v>6.77071619846968</c:v>
                </c:pt>
                <c:pt idx="81">
                  <c:v>6.7988216980874077</c:v>
                </c:pt>
                <c:pt idx="82">
                  <c:v>6.8266394819352554</c:v>
                </c:pt>
                <c:pt idx="83">
                  <c:v>6.854175836697789</c:v>
                </c:pt>
                <c:pt idx="84">
                  <c:v>6.8814368395730856</c:v>
                </c:pt>
                <c:pt idx="85">
                  <c:v>6.9084283676110214</c:v>
                </c:pt>
                <c:pt idx="86">
                  <c:v>6.935156106532733</c:v>
                </c:pt>
                <c:pt idx="87">
                  <c:v>6.9616255590650349</c:v>
                </c:pt>
                <c:pt idx="88">
                  <c:v>6.9878420528219882</c:v>
                </c:pt>
                <c:pt idx="89">
                  <c:v>7.0138107477629088</c:v>
                </c:pt>
                <c:pt idx="90">
                  <c:v>7.0395366432540767</c:v>
                </c:pt>
                <c:pt idx="91">
                  <c:v>7.0650245847590947</c:v>
                </c:pt>
                <c:pt idx="92">
                  <c:v>7.0902792701815569</c:v>
                </c:pt>
                <c:pt idx="93">
                  <c:v>7.115305255881335</c:v>
                </c:pt>
                <c:pt idx="94">
                  <c:v>7.1401069623846496</c:v>
                </c:pt>
                <c:pt idx="95">
                  <c:v>7.164688679806579</c:v>
                </c:pt>
                <c:pt idx="96">
                  <c:v>7.1890545730033697</c:v>
                </c:pt>
                <c:pt idx="97">
                  <c:v>7.213208686470308</c:v>
                </c:pt>
                <c:pt idx="98">
                  <c:v>7.2371549490007716</c:v>
                </c:pt>
                <c:pt idx="99">
                  <c:v>7.2608971781198166</c:v>
                </c:pt>
                <c:pt idx="100">
                  <c:v>7.2844390843055677</c:v>
                </c:pt>
                <c:pt idx="101">
                  <c:v>7.5095876699721238</c:v>
                </c:pt>
                <c:pt idx="102">
                  <c:v>7.7181243700081916</c:v>
                </c:pt>
                <c:pt idx="103">
                  <c:v>7.9124815519797744</c:v>
                </c:pt>
                <c:pt idx="104">
                  <c:v>8.0945828572929699</c:v>
                </c:pt>
                <c:pt idx="105">
                  <c:v>8.2659772682554777</c:v>
                </c:pt>
                <c:pt idx="106">
                  <c:v>8.4279314725728653</c:v>
                </c:pt>
                <c:pt idx="107">
                  <c:v>8.5814952423330801</c:v>
                </c:pt>
                <c:pt idx="108">
                  <c:v>8.7275488045783582</c:v>
                </c:pt>
                <c:pt idx="109">
                  <c:v>8.8668378694944092</c:v>
                </c:pt>
                <c:pt idx="110">
                  <c:v>9</c:v>
                </c:pt>
                <c:pt idx="111">
                  <c:v>9.1275847808147006</c:v>
                </c:pt>
                <c:pt idx="112">
                  <c:v>9.2500694653339579</c:v>
                </c:pt>
                <c:pt idx="113">
                  <c:v>9.3678712699452706</c:v>
                </c:pt>
                <c:pt idx="114">
                  <c:v>9.4813571460113977</c:v>
                </c:pt>
                <c:pt idx="115">
                  <c:v>9.5908516286695598</c:v>
                </c:pt>
                <c:pt idx="116">
                  <c:v>9.6966432013759398</c:v>
                </c:pt>
                <c:pt idx="117">
                  <c:v>9.798989502180147</c:v>
                </c:pt>
                <c:pt idx="118">
                  <c:v>9.8981216168806103</c:v>
                </c:pt>
                <c:pt idx="119">
                  <c:v>9.9942476455551486</c:v>
                </c:pt>
                <c:pt idx="120">
                  <c:v>10.0875556858499</c:v>
                </c:pt>
                <c:pt idx="121">
                  <c:v>10.17821634435013</c:v>
                </c:pt>
                <c:pt idx="122">
                  <c:v>10.266384863255</c:v>
                </c:pt>
                <c:pt idx="123">
                  <c:v>10.352202931274279</c:v>
                </c:pt>
                <c:pt idx="124">
                  <c:v>10.435800233634049</c:v>
                </c:pt>
                <c:pt idx="125">
                  <c:v>10.517295785227009</c:v>
                </c:pt>
                <c:pt idx="126">
                  <c:v>10.596799082481549</c:v>
                </c:pt>
                <c:pt idx="127">
                  <c:v>10.67441110287594</c:v>
                </c:pt>
                <c:pt idx="128">
                  <c:v>10.750225175761139</c:v>
                </c:pt>
                <c:pt idx="129">
                  <c:v>10.824327743963311</c:v>
                </c:pt>
                <c:pt idx="130">
                  <c:v>10.896799032273339</c:v>
                </c:pt>
                <c:pt idx="131">
                  <c:v>10.967713636217701</c:v>
                </c:pt>
                <c:pt idx="132">
                  <c:v>11.037141042302339</c:v>
                </c:pt>
                <c:pt idx="133">
                  <c:v>11.1051460891247</c:v>
                </c:pt>
                <c:pt idx="134">
                  <c:v>11.171789377274701</c:v>
                </c:pt>
                <c:pt idx="135">
                  <c:v>11.23712763473144</c:v>
                </c:pt>
                <c:pt idx="136">
                  <c:v>11.301214043455531</c:v>
                </c:pt>
                <c:pt idx="137">
                  <c:v>11.36409853204133</c:v>
                </c:pt>
                <c:pt idx="138">
                  <c:v>11.42582803859352</c:v>
                </c:pt>
                <c:pt idx="139">
                  <c:v>11.48644674740682</c:v>
                </c:pt>
                <c:pt idx="140">
                  <c:v>11.54599630253413</c:v>
                </c:pt>
                <c:pt idx="141">
                  <c:v>11.604516000911</c:v>
                </c:pt>
                <c:pt idx="142">
                  <c:v>11.66204296735102</c:v>
                </c:pt>
                <c:pt idx="143">
                  <c:v>11.71861231342538</c:v>
                </c:pt>
                <c:pt idx="144">
                  <c:v>11.77425728198333</c:v>
                </c:pt>
                <c:pt idx="145">
                  <c:v>11.829009378849729</c:v>
                </c:pt>
                <c:pt idx="146">
                  <c:v>11.88289849304717</c:v>
                </c:pt>
                <c:pt idx="147">
                  <c:v>11.935953006727219</c:v>
                </c:pt>
                <c:pt idx="148">
                  <c:v>11.9881998958547</c:v>
                </c:pt>
                <c:pt idx="149">
                  <c:v>12.03966482256676</c:v>
                </c:pt>
                <c:pt idx="150">
                  <c:v>12.090372220023241</c:v>
                </c:pt>
                <c:pt idx="151">
                  <c:v>12.140345370472041</c:v>
                </c:pt>
                <c:pt idx="152">
                  <c:v>12.189606477173321</c:v>
                </c:pt>
                <c:pt idx="153">
                  <c:v>12.238176730755701</c:v>
                </c:pt>
                <c:pt idx="154">
                  <c:v>12.286076370516041</c:v>
                </c:pt>
                <c:pt idx="155">
                  <c:v>12.333324741120281</c:v>
                </c:pt>
                <c:pt idx="156">
                  <c:v>12.379940345115021</c:v>
                </c:pt>
                <c:pt idx="157">
                  <c:v>12.425940891617429</c:v>
                </c:pt>
                <c:pt idx="158">
                  <c:v>12.47134334151394</c:v>
                </c:pt>
                <c:pt idx="159">
                  <c:v>12.51616394946508</c:v>
                </c:pt>
                <c:pt idx="160">
                  <c:v>12.5604183029848</c:v>
                </c:pt>
                <c:pt idx="161">
                  <c:v>12.60412135883629</c:v>
                </c:pt>
                <c:pt idx="162">
                  <c:v>12.64728747696366</c:v>
                </c:pt>
                <c:pt idx="163">
                  <c:v>12.689930452157521</c:v>
                </c:pt>
                <c:pt idx="164">
                  <c:v>12.732063543634681</c:v>
                </c:pt>
                <c:pt idx="165">
                  <c:v>12.773699502695409</c:v>
                </c:pt>
                <c:pt idx="166">
                  <c:v>12.8148505986068</c:v>
                </c:pt>
                <c:pt idx="167">
                  <c:v>12.855528642847631</c:v>
                </c:pt>
                <c:pt idx="168">
                  <c:v>12.895745011838381</c:v>
                </c:pt>
                <c:pt idx="169">
                  <c:v>12.9355106682687</c:v>
                </c:pt>
                <c:pt idx="170">
                  <c:v>12.9748361811256</c:v>
                </c:pt>
              </c:numCache>
            </c:numRef>
          </c:xVal>
          <c:yVal>
            <c:numRef>
              <c:f>Calculations!$I$13:$I$183</c:f>
              <c:numCache>
                <c:formatCode>#,##0</c:formatCode>
                <c:ptCount val="171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</c:numCache>
            </c:numRef>
          </c:yVal>
          <c:smooth val="0"/>
        </c:ser>
        <c:ser>
          <c:idx val="23"/>
          <c:order val="20"/>
          <c:tx>
            <c:strRef>
              <c:f>Calculations!$J$11</c:f>
              <c:strCache>
                <c:ptCount val="1"/>
                <c:pt idx="0">
                  <c:v>0</c:v>
                </c:pt>
              </c:strCache>
            </c:strRef>
          </c:tx>
          <c:spPr>
            <a:ln w="25400" cap="rnd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Calculations!$B$369:$B$539</c:f>
              <c:numCache>
                <c:formatCode>0.0</c:formatCode>
                <c:ptCount val="171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1.383190649627178</c:v>
                </c:pt>
                <c:pt idx="4">
                  <c:v>1.6926790496174191</c:v>
                </c:pt>
                <c:pt idx="5">
                  <c:v>1.954236267845977</c:v>
                </c:pt>
                <c:pt idx="6">
                  <c:v>2.18188720114459</c:v>
                </c:pt>
                <c:pt idx="7">
                  <c:v>2.3841461255836771</c:v>
                </c:pt>
                <c:pt idx="8">
                  <c:v>2.566596215813751</c:v>
                </c:pt>
                <c:pt idx="9">
                  <c:v>2.733111615703391</c:v>
                </c:pt>
                <c:pt idx="10">
                  <c:v>2.886499075633532</c:v>
                </c:pt>
                <c:pt idx="11">
                  <c:v>3.0288622909836378</c:v>
                </c:pt>
                <c:pt idx="12">
                  <c:v>3.161821869240915</c:v>
                </c:pt>
                <c:pt idx="13">
                  <c:v>3.2866548386940648</c:v>
                </c:pt>
                <c:pt idx="14">
                  <c:v>3.404386777264452</c:v>
                </c:pt>
                <c:pt idx="15">
                  <c:v>3.515854741472078</c:v>
                </c:pt>
                <c:pt idx="16">
                  <c:v>3.621751498588996</c:v>
                </c:pt>
                <c:pt idx="17">
                  <c:v>3.7226573909044949</c:v>
                </c:pt>
                <c:pt idx="18">
                  <c:v>3.8190637856997101</c:v>
                </c:pt>
                <c:pt idx="19">
                  <c:v>3.911390658916718</c:v>
                </c:pt>
                <c:pt idx="20">
                  <c:v>4</c:v>
                </c:pt>
                <c:pt idx="21">
                  <c:v>4.0852061826748303</c:v>
                </c:pt>
                <c:pt idx="22">
                  <c:v>4.1672840950175054</c:v>
                </c:pt>
                <c:pt idx="23">
                  <c:v>4.2464755892380399</c:v>
                </c:pt>
                <c:pt idx="24">
                  <c:v>4.3229946539161386</c:v>
                </c:pt>
                <c:pt idx="25">
                  <c:v>4.3970316026534446</c:v>
                </c:pt>
                <c:pt idx="26">
                  <c:v>4.4687564967622668</c:v>
                </c:pt>
                <c:pt idx="27">
                  <c:v>4.538321965190133</c:v>
                </c:pt>
                <c:pt idx="28">
                  <c:v>4.6058655455241331</c:v>
                </c:pt>
                <c:pt idx="29">
                  <c:v>4.6715116410851962</c:v>
                </c:pt>
                <c:pt idx="30">
                  <c:v>4.7353731677385396</c:v>
                </c:pt>
                <c:pt idx="31">
                  <c:v>4.7975529480095407</c:v>
                </c:pt>
                <c:pt idx="32">
                  <c:v>4.8581448979431476</c:v>
                </c:pt>
                <c:pt idx="33">
                  <c:v>4.9172350428464533</c:v>
                </c:pt>
                <c:pt idx="34">
                  <c:v>4.9749023908775056</c:v>
                </c:pt>
                <c:pt idx="35">
                  <c:v>5.031219687854418</c:v>
                </c:pt>
                <c:pt idx="36">
                  <c:v>5.0862540722749419</c:v>
                </c:pt>
                <c:pt idx="37">
                  <c:v>5.1400676460699044</c:v>
                </c:pt>
                <c:pt idx="38">
                  <c:v>5.1927179738554674</c:v>
                </c:pt>
                <c:pt idx="39">
                  <c:v>5.2442585212382777</c:v>
                </c:pt>
                <c:pt idx="40">
                  <c:v>5.2947390409453776</c:v>
                </c:pt>
                <c:pt idx="41">
                  <c:v>5.3442059141061877</c:v>
                </c:pt>
                <c:pt idx="42">
                  <c:v>5.3927024528344996</c:v>
                </c:pt>
                <c:pt idx="43">
                  <c:v>5.4402691692934804</c:v>
                </c:pt>
                <c:pt idx="44">
                  <c:v>5.4869440156302911</c:v>
                </c:pt>
                <c:pt idx="45">
                  <c:v>5.532762598508711</c:v>
                </c:pt>
                <c:pt idx="46">
                  <c:v>5.5777583714203427</c:v>
                </c:pt>
                <c:pt idx="47">
                  <c:v>5.6219628074978596</c:v>
                </c:pt>
                <c:pt idx="48">
                  <c:v>5.6654055551702909</c:v>
                </c:pt>
                <c:pt idx="49">
                  <c:v>5.7081145786777343</c:v>
                </c:pt>
                <c:pt idx="50">
                  <c:v>5.7501162851900496</c:v>
                </c:pt>
                <c:pt idx="51">
                  <c:v>5.7914356400430886</c:v>
                </c:pt>
                <c:pt idx="52">
                  <c:v>5.8320962714093776</c:v>
                </c:pt>
                <c:pt idx="53">
                  <c:v>5.8721205655517643</c:v>
                </c:pt>
                <c:pt idx="54">
                  <c:v>5.9115297536653602</c:v>
                </c:pt>
                <c:pt idx="55">
                  <c:v>5.95034399118921</c:v>
                </c:pt>
                <c:pt idx="56">
                  <c:v>5.988582430362726</c:v>
                </c:pt>
                <c:pt idx="57">
                  <c:v>6.0262632867102024</c:v>
                </c:pt>
                <c:pt idx="58">
                  <c:v>6.0634039000567874</c:v>
                </c:pt>
                <c:pt idx="59">
                  <c:v>6.1000207906104373</c:v>
                </c:pt>
                <c:pt idx="60">
                  <c:v>6.1361297105839148</c:v>
                </c:pt>
                <c:pt idx="61">
                  <c:v>6.1717456917784661</c:v>
                </c:pt>
                <c:pt idx="62">
                  <c:v>6.20688308950478</c:v>
                </c:pt>
                <c:pt idx="63">
                  <c:v>6.2415556231764997</c:v>
                </c:pt>
                <c:pt idx="64">
                  <c:v>6.2757764138762271</c:v>
                </c:pt>
                <c:pt idx="65">
                  <c:v>6.3095580191625258</c:v>
                </c:pt>
                <c:pt idx="66">
                  <c:v>6.3429124653592366</c:v>
                </c:pt>
                <c:pt idx="67">
                  <c:v>6.3758512775437346</c:v>
                </c:pt>
                <c:pt idx="68">
                  <c:v>6.4083855074294256</c:v>
                </c:pt>
                <c:pt idx="69">
                  <c:v>6.4405257593185308</c:v>
                </c:pt>
                <c:pt idx="70">
                  <c:v>6.47228221428424</c:v>
                </c:pt>
                <c:pt idx="71">
                  <c:v>6.5036646527260986</c:v>
                </c:pt>
                <c:pt idx="72">
                  <c:v>6.5346824754290864</c:v>
                </c:pt>
                <c:pt idx="73">
                  <c:v>6.5653447232445661</c:v>
                </c:pt>
                <c:pt idx="74">
                  <c:v>6.5956600955006897</c:v>
                </c:pt>
                <c:pt idx="75">
                  <c:v>6.6256369672399504</c:v>
                </c:pt>
                <c:pt idx="76">
                  <c:v>6.6552834053731704</c:v>
                </c:pt>
                <c:pt idx="77">
                  <c:v>6.6846071838306296</c:v>
                </c:pt>
                <c:pt idx="78">
                  <c:v>6.7136157977853861</c:v>
                </c:pt>
                <c:pt idx="79">
                  <c:v>6.7423164770157591</c:v>
                </c:pt>
                <c:pt idx="80">
                  <c:v>6.77071619846968</c:v>
                </c:pt>
                <c:pt idx="81">
                  <c:v>6.7988216980874077</c:v>
                </c:pt>
                <c:pt idx="82">
                  <c:v>6.8266394819352554</c:v>
                </c:pt>
                <c:pt idx="83">
                  <c:v>6.854175836697789</c:v>
                </c:pt>
                <c:pt idx="84">
                  <c:v>6.8814368395730856</c:v>
                </c:pt>
                <c:pt idx="85">
                  <c:v>6.9084283676110214</c:v>
                </c:pt>
                <c:pt idx="86">
                  <c:v>6.935156106532733</c:v>
                </c:pt>
                <c:pt idx="87">
                  <c:v>6.9616255590650349</c:v>
                </c:pt>
                <c:pt idx="88">
                  <c:v>6.9878420528219882</c:v>
                </c:pt>
                <c:pt idx="89">
                  <c:v>7.0138107477629088</c:v>
                </c:pt>
                <c:pt idx="90">
                  <c:v>7.0395366432540767</c:v>
                </c:pt>
                <c:pt idx="91">
                  <c:v>7.0650245847590947</c:v>
                </c:pt>
                <c:pt idx="92">
                  <c:v>7.0902792701815569</c:v>
                </c:pt>
                <c:pt idx="93">
                  <c:v>7.115305255881335</c:v>
                </c:pt>
                <c:pt idx="94">
                  <c:v>7.1401069623846496</c:v>
                </c:pt>
                <c:pt idx="95">
                  <c:v>7.164688679806579</c:v>
                </c:pt>
                <c:pt idx="96">
                  <c:v>7.1890545730033697</c:v>
                </c:pt>
                <c:pt idx="97">
                  <c:v>7.213208686470308</c:v>
                </c:pt>
                <c:pt idx="98">
                  <c:v>7.2371549490007716</c:v>
                </c:pt>
                <c:pt idx="99">
                  <c:v>7.2608971781198166</c:v>
                </c:pt>
                <c:pt idx="100">
                  <c:v>7.2844390843055677</c:v>
                </c:pt>
                <c:pt idx="101">
                  <c:v>7.5095876699721238</c:v>
                </c:pt>
                <c:pt idx="102">
                  <c:v>7.7181243700081916</c:v>
                </c:pt>
                <c:pt idx="103">
                  <c:v>7.9124815519797744</c:v>
                </c:pt>
                <c:pt idx="104">
                  <c:v>8.0945828572929699</c:v>
                </c:pt>
                <c:pt idx="105">
                  <c:v>8.2659772682554777</c:v>
                </c:pt>
                <c:pt idx="106">
                  <c:v>8.4279314725728653</c:v>
                </c:pt>
                <c:pt idx="107">
                  <c:v>8.5814952423330801</c:v>
                </c:pt>
                <c:pt idx="108">
                  <c:v>8.7275488045783582</c:v>
                </c:pt>
                <c:pt idx="109">
                  <c:v>8.8668378694944092</c:v>
                </c:pt>
                <c:pt idx="110">
                  <c:v>9</c:v>
                </c:pt>
                <c:pt idx="111">
                  <c:v>9.1275847808147006</c:v>
                </c:pt>
                <c:pt idx="112">
                  <c:v>9.2500694653339579</c:v>
                </c:pt>
                <c:pt idx="113">
                  <c:v>9.3678712699452706</c:v>
                </c:pt>
                <c:pt idx="114">
                  <c:v>9.4813571460113977</c:v>
                </c:pt>
                <c:pt idx="115">
                  <c:v>9.5908516286695598</c:v>
                </c:pt>
                <c:pt idx="116">
                  <c:v>9.6966432013759398</c:v>
                </c:pt>
                <c:pt idx="117">
                  <c:v>9.798989502180147</c:v>
                </c:pt>
                <c:pt idx="118">
                  <c:v>9.8981216168806103</c:v>
                </c:pt>
                <c:pt idx="119">
                  <c:v>9.9942476455551486</c:v>
                </c:pt>
                <c:pt idx="120">
                  <c:v>10.0875556858499</c:v>
                </c:pt>
                <c:pt idx="121">
                  <c:v>10.17821634435013</c:v>
                </c:pt>
                <c:pt idx="122">
                  <c:v>10.266384863255</c:v>
                </c:pt>
                <c:pt idx="123">
                  <c:v>10.352202931274279</c:v>
                </c:pt>
                <c:pt idx="124">
                  <c:v>10.435800233634049</c:v>
                </c:pt>
                <c:pt idx="125">
                  <c:v>10.517295785227009</c:v>
                </c:pt>
                <c:pt idx="126">
                  <c:v>10.596799082481549</c:v>
                </c:pt>
                <c:pt idx="127">
                  <c:v>10.67441110287594</c:v>
                </c:pt>
                <c:pt idx="128">
                  <c:v>10.750225175761139</c:v>
                </c:pt>
                <c:pt idx="129">
                  <c:v>10.824327743963311</c:v>
                </c:pt>
                <c:pt idx="130">
                  <c:v>10.896799032273339</c:v>
                </c:pt>
                <c:pt idx="131">
                  <c:v>10.967713636217701</c:v>
                </c:pt>
                <c:pt idx="132">
                  <c:v>11.037141042302339</c:v>
                </c:pt>
                <c:pt idx="133">
                  <c:v>11.1051460891247</c:v>
                </c:pt>
                <c:pt idx="134">
                  <c:v>11.171789377274701</c:v>
                </c:pt>
                <c:pt idx="135">
                  <c:v>11.23712763473144</c:v>
                </c:pt>
                <c:pt idx="136">
                  <c:v>11.301214043455531</c:v>
                </c:pt>
                <c:pt idx="137">
                  <c:v>11.36409853204133</c:v>
                </c:pt>
                <c:pt idx="138">
                  <c:v>11.42582803859352</c:v>
                </c:pt>
                <c:pt idx="139">
                  <c:v>11.48644674740682</c:v>
                </c:pt>
                <c:pt idx="140">
                  <c:v>11.54599630253413</c:v>
                </c:pt>
                <c:pt idx="141">
                  <c:v>11.604516000911</c:v>
                </c:pt>
                <c:pt idx="142">
                  <c:v>11.66204296735102</c:v>
                </c:pt>
                <c:pt idx="143">
                  <c:v>11.71861231342538</c:v>
                </c:pt>
                <c:pt idx="144">
                  <c:v>11.77425728198333</c:v>
                </c:pt>
                <c:pt idx="145">
                  <c:v>11.829009378849729</c:v>
                </c:pt>
                <c:pt idx="146">
                  <c:v>11.88289849304717</c:v>
                </c:pt>
                <c:pt idx="147">
                  <c:v>11.935953006727219</c:v>
                </c:pt>
                <c:pt idx="148">
                  <c:v>11.9881998958547</c:v>
                </c:pt>
                <c:pt idx="149">
                  <c:v>12.03966482256676</c:v>
                </c:pt>
                <c:pt idx="150">
                  <c:v>12.090372220023241</c:v>
                </c:pt>
                <c:pt idx="151">
                  <c:v>12.140345370472041</c:v>
                </c:pt>
                <c:pt idx="152">
                  <c:v>12.189606477173321</c:v>
                </c:pt>
                <c:pt idx="153">
                  <c:v>12.238176730755701</c:v>
                </c:pt>
                <c:pt idx="154">
                  <c:v>12.286076370516041</c:v>
                </c:pt>
                <c:pt idx="155">
                  <c:v>12.333324741120281</c:v>
                </c:pt>
                <c:pt idx="156">
                  <c:v>12.379940345115021</c:v>
                </c:pt>
                <c:pt idx="157">
                  <c:v>12.425940891617429</c:v>
                </c:pt>
                <c:pt idx="158">
                  <c:v>12.47134334151394</c:v>
                </c:pt>
                <c:pt idx="159">
                  <c:v>12.51616394946508</c:v>
                </c:pt>
                <c:pt idx="160">
                  <c:v>12.5604183029848</c:v>
                </c:pt>
                <c:pt idx="161">
                  <c:v>12.60412135883629</c:v>
                </c:pt>
                <c:pt idx="162">
                  <c:v>12.64728747696366</c:v>
                </c:pt>
                <c:pt idx="163">
                  <c:v>12.689930452157521</c:v>
                </c:pt>
                <c:pt idx="164">
                  <c:v>12.732063543634681</c:v>
                </c:pt>
                <c:pt idx="165">
                  <c:v>12.773699502695409</c:v>
                </c:pt>
                <c:pt idx="166">
                  <c:v>12.8148505986068</c:v>
                </c:pt>
                <c:pt idx="167">
                  <c:v>12.855528642847631</c:v>
                </c:pt>
                <c:pt idx="168">
                  <c:v>12.895745011838381</c:v>
                </c:pt>
                <c:pt idx="169">
                  <c:v>12.9355106682687</c:v>
                </c:pt>
                <c:pt idx="170">
                  <c:v>12.9748361811256</c:v>
                </c:pt>
              </c:numCache>
            </c:numRef>
          </c:xVal>
          <c:yVal>
            <c:numRef>
              <c:f>Calculations!$J$13:$J$183</c:f>
              <c:numCache>
                <c:formatCode>#,##0</c:formatCode>
                <c:ptCount val="171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</c:numCache>
            </c:numRef>
          </c:yVal>
          <c:smooth val="0"/>
        </c:ser>
        <c:ser>
          <c:idx val="24"/>
          <c:order val="21"/>
          <c:tx>
            <c:strRef>
              <c:f>Calculations!$K$11</c:f>
              <c:strCache>
                <c:ptCount val="1"/>
                <c:pt idx="0">
                  <c:v>Example #9</c:v>
                </c:pt>
              </c:strCache>
            </c:strRef>
          </c:tx>
          <c:spPr>
            <a:ln w="25400" cap="rnd">
              <a:solidFill>
                <a:srgbClr val="FFC000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Calculations!$B$369:$B$539</c:f>
              <c:numCache>
                <c:formatCode>0.0</c:formatCode>
                <c:ptCount val="171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1.383190649627178</c:v>
                </c:pt>
                <c:pt idx="4">
                  <c:v>1.6926790496174191</c:v>
                </c:pt>
                <c:pt idx="5">
                  <c:v>1.954236267845977</c:v>
                </c:pt>
                <c:pt idx="6">
                  <c:v>2.18188720114459</c:v>
                </c:pt>
                <c:pt idx="7">
                  <c:v>2.3841461255836771</c:v>
                </c:pt>
                <c:pt idx="8">
                  <c:v>2.566596215813751</c:v>
                </c:pt>
                <c:pt idx="9">
                  <c:v>2.733111615703391</c:v>
                </c:pt>
                <c:pt idx="10">
                  <c:v>2.886499075633532</c:v>
                </c:pt>
                <c:pt idx="11">
                  <c:v>3.0288622909836378</c:v>
                </c:pt>
                <c:pt idx="12">
                  <c:v>3.161821869240915</c:v>
                </c:pt>
                <c:pt idx="13">
                  <c:v>3.2866548386940648</c:v>
                </c:pt>
                <c:pt idx="14">
                  <c:v>3.404386777264452</c:v>
                </c:pt>
                <c:pt idx="15">
                  <c:v>3.515854741472078</c:v>
                </c:pt>
                <c:pt idx="16">
                  <c:v>3.621751498588996</c:v>
                </c:pt>
                <c:pt idx="17">
                  <c:v>3.7226573909044949</c:v>
                </c:pt>
                <c:pt idx="18">
                  <c:v>3.8190637856997101</c:v>
                </c:pt>
                <c:pt idx="19">
                  <c:v>3.911390658916718</c:v>
                </c:pt>
                <c:pt idx="20">
                  <c:v>4</c:v>
                </c:pt>
                <c:pt idx="21">
                  <c:v>4.0852061826748303</c:v>
                </c:pt>
                <c:pt idx="22">
                  <c:v>4.1672840950175054</c:v>
                </c:pt>
                <c:pt idx="23">
                  <c:v>4.2464755892380399</c:v>
                </c:pt>
                <c:pt idx="24">
                  <c:v>4.3229946539161386</c:v>
                </c:pt>
                <c:pt idx="25">
                  <c:v>4.3970316026534446</c:v>
                </c:pt>
                <c:pt idx="26">
                  <c:v>4.4687564967622668</c:v>
                </c:pt>
                <c:pt idx="27">
                  <c:v>4.538321965190133</c:v>
                </c:pt>
                <c:pt idx="28">
                  <c:v>4.6058655455241331</c:v>
                </c:pt>
                <c:pt idx="29">
                  <c:v>4.6715116410851962</c:v>
                </c:pt>
                <c:pt idx="30">
                  <c:v>4.7353731677385396</c:v>
                </c:pt>
                <c:pt idx="31">
                  <c:v>4.7975529480095407</c:v>
                </c:pt>
                <c:pt idx="32">
                  <c:v>4.8581448979431476</c:v>
                </c:pt>
                <c:pt idx="33">
                  <c:v>4.9172350428464533</c:v>
                </c:pt>
                <c:pt idx="34">
                  <c:v>4.9749023908775056</c:v>
                </c:pt>
                <c:pt idx="35">
                  <c:v>5.031219687854418</c:v>
                </c:pt>
                <c:pt idx="36">
                  <c:v>5.0862540722749419</c:v>
                </c:pt>
                <c:pt idx="37">
                  <c:v>5.1400676460699044</c:v>
                </c:pt>
                <c:pt idx="38">
                  <c:v>5.1927179738554674</c:v>
                </c:pt>
                <c:pt idx="39">
                  <c:v>5.2442585212382777</c:v>
                </c:pt>
                <c:pt idx="40">
                  <c:v>5.2947390409453776</c:v>
                </c:pt>
                <c:pt idx="41">
                  <c:v>5.3442059141061877</c:v>
                </c:pt>
                <c:pt idx="42">
                  <c:v>5.3927024528344996</c:v>
                </c:pt>
                <c:pt idx="43">
                  <c:v>5.4402691692934804</c:v>
                </c:pt>
                <c:pt idx="44">
                  <c:v>5.4869440156302911</c:v>
                </c:pt>
                <c:pt idx="45">
                  <c:v>5.532762598508711</c:v>
                </c:pt>
                <c:pt idx="46">
                  <c:v>5.5777583714203427</c:v>
                </c:pt>
                <c:pt idx="47">
                  <c:v>5.6219628074978596</c:v>
                </c:pt>
                <c:pt idx="48">
                  <c:v>5.6654055551702909</c:v>
                </c:pt>
                <c:pt idx="49">
                  <c:v>5.7081145786777343</c:v>
                </c:pt>
                <c:pt idx="50">
                  <c:v>5.7501162851900496</c:v>
                </c:pt>
                <c:pt idx="51">
                  <c:v>5.7914356400430886</c:v>
                </c:pt>
                <c:pt idx="52">
                  <c:v>5.8320962714093776</c:v>
                </c:pt>
                <c:pt idx="53">
                  <c:v>5.8721205655517643</c:v>
                </c:pt>
                <c:pt idx="54">
                  <c:v>5.9115297536653602</c:v>
                </c:pt>
                <c:pt idx="55">
                  <c:v>5.95034399118921</c:v>
                </c:pt>
                <c:pt idx="56">
                  <c:v>5.988582430362726</c:v>
                </c:pt>
                <c:pt idx="57">
                  <c:v>6.0262632867102024</c:v>
                </c:pt>
                <c:pt idx="58">
                  <c:v>6.0634039000567874</c:v>
                </c:pt>
                <c:pt idx="59">
                  <c:v>6.1000207906104373</c:v>
                </c:pt>
                <c:pt idx="60">
                  <c:v>6.1361297105839148</c:v>
                </c:pt>
                <c:pt idx="61">
                  <c:v>6.1717456917784661</c:v>
                </c:pt>
                <c:pt idx="62">
                  <c:v>6.20688308950478</c:v>
                </c:pt>
                <c:pt idx="63">
                  <c:v>6.2415556231764997</c:v>
                </c:pt>
                <c:pt idx="64">
                  <c:v>6.2757764138762271</c:v>
                </c:pt>
                <c:pt idx="65">
                  <c:v>6.3095580191625258</c:v>
                </c:pt>
                <c:pt idx="66">
                  <c:v>6.3429124653592366</c:v>
                </c:pt>
                <c:pt idx="67">
                  <c:v>6.3758512775437346</c:v>
                </c:pt>
                <c:pt idx="68">
                  <c:v>6.4083855074294256</c:v>
                </c:pt>
                <c:pt idx="69">
                  <c:v>6.4405257593185308</c:v>
                </c:pt>
                <c:pt idx="70">
                  <c:v>6.47228221428424</c:v>
                </c:pt>
                <c:pt idx="71">
                  <c:v>6.5036646527260986</c:v>
                </c:pt>
                <c:pt idx="72">
                  <c:v>6.5346824754290864</c:v>
                </c:pt>
                <c:pt idx="73">
                  <c:v>6.5653447232445661</c:v>
                </c:pt>
                <c:pt idx="74">
                  <c:v>6.5956600955006897</c:v>
                </c:pt>
                <c:pt idx="75">
                  <c:v>6.6256369672399504</c:v>
                </c:pt>
                <c:pt idx="76">
                  <c:v>6.6552834053731704</c:v>
                </c:pt>
                <c:pt idx="77">
                  <c:v>6.6846071838306296</c:v>
                </c:pt>
                <c:pt idx="78">
                  <c:v>6.7136157977853861</c:v>
                </c:pt>
                <c:pt idx="79">
                  <c:v>6.7423164770157591</c:v>
                </c:pt>
                <c:pt idx="80">
                  <c:v>6.77071619846968</c:v>
                </c:pt>
                <c:pt idx="81">
                  <c:v>6.7988216980874077</c:v>
                </c:pt>
                <c:pt idx="82">
                  <c:v>6.8266394819352554</c:v>
                </c:pt>
                <c:pt idx="83">
                  <c:v>6.854175836697789</c:v>
                </c:pt>
                <c:pt idx="84">
                  <c:v>6.8814368395730856</c:v>
                </c:pt>
                <c:pt idx="85">
                  <c:v>6.9084283676110214</c:v>
                </c:pt>
                <c:pt idx="86">
                  <c:v>6.935156106532733</c:v>
                </c:pt>
                <c:pt idx="87">
                  <c:v>6.9616255590650349</c:v>
                </c:pt>
                <c:pt idx="88">
                  <c:v>6.9878420528219882</c:v>
                </c:pt>
                <c:pt idx="89">
                  <c:v>7.0138107477629088</c:v>
                </c:pt>
                <c:pt idx="90">
                  <c:v>7.0395366432540767</c:v>
                </c:pt>
                <c:pt idx="91">
                  <c:v>7.0650245847590947</c:v>
                </c:pt>
                <c:pt idx="92">
                  <c:v>7.0902792701815569</c:v>
                </c:pt>
                <c:pt idx="93">
                  <c:v>7.115305255881335</c:v>
                </c:pt>
                <c:pt idx="94">
                  <c:v>7.1401069623846496</c:v>
                </c:pt>
                <c:pt idx="95">
                  <c:v>7.164688679806579</c:v>
                </c:pt>
                <c:pt idx="96">
                  <c:v>7.1890545730033697</c:v>
                </c:pt>
                <c:pt idx="97">
                  <c:v>7.213208686470308</c:v>
                </c:pt>
                <c:pt idx="98">
                  <c:v>7.2371549490007716</c:v>
                </c:pt>
                <c:pt idx="99">
                  <c:v>7.2608971781198166</c:v>
                </c:pt>
                <c:pt idx="100">
                  <c:v>7.2844390843055677</c:v>
                </c:pt>
                <c:pt idx="101">
                  <c:v>7.5095876699721238</c:v>
                </c:pt>
                <c:pt idx="102">
                  <c:v>7.7181243700081916</c:v>
                </c:pt>
                <c:pt idx="103">
                  <c:v>7.9124815519797744</c:v>
                </c:pt>
                <c:pt idx="104">
                  <c:v>8.0945828572929699</c:v>
                </c:pt>
                <c:pt idx="105">
                  <c:v>8.2659772682554777</c:v>
                </c:pt>
                <c:pt idx="106">
                  <c:v>8.4279314725728653</c:v>
                </c:pt>
                <c:pt idx="107">
                  <c:v>8.5814952423330801</c:v>
                </c:pt>
                <c:pt idx="108">
                  <c:v>8.7275488045783582</c:v>
                </c:pt>
                <c:pt idx="109">
                  <c:v>8.8668378694944092</c:v>
                </c:pt>
                <c:pt idx="110">
                  <c:v>9</c:v>
                </c:pt>
                <c:pt idx="111">
                  <c:v>9.1275847808147006</c:v>
                </c:pt>
                <c:pt idx="112">
                  <c:v>9.2500694653339579</c:v>
                </c:pt>
                <c:pt idx="113">
                  <c:v>9.3678712699452706</c:v>
                </c:pt>
                <c:pt idx="114">
                  <c:v>9.4813571460113977</c:v>
                </c:pt>
                <c:pt idx="115">
                  <c:v>9.5908516286695598</c:v>
                </c:pt>
                <c:pt idx="116">
                  <c:v>9.6966432013759398</c:v>
                </c:pt>
                <c:pt idx="117">
                  <c:v>9.798989502180147</c:v>
                </c:pt>
                <c:pt idx="118">
                  <c:v>9.8981216168806103</c:v>
                </c:pt>
                <c:pt idx="119">
                  <c:v>9.9942476455551486</c:v>
                </c:pt>
                <c:pt idx="120">
                  <c:v>10.0875556858499</c:v>
                </c:pt>
                <c:pt idx="121">
                  <c:v>10.17821634435013</c:v>
                </c:pt>
                <c:pt idx="122">
                  <c:v>10.266384863255</c:v>
                </c:pt>
                <c:pt idx="123">
                  <c:v>10.352202931274279</c:v>
                </c:pt>
                <c:pt idx="124">
                  <c:v>10.435800233634049</c:v>
                </c:pt>
                <c:pt idx="125">
                  <c:v>10.517295785227009</c:v>
                </c:pt>
                <c:pt idx="126">
                  <c:v>10.596799082481549</c:v>
                </c:pt>
                <c:pt idx="127">
                  <c:v>10.67441110287594</c:v>
                </c:pt>
                <c:pt idx="128">
                  <c:v>10.750225175761139</c:v>
                </c:pt>
                <c:pt idx="129">
                  <c:v>10.824327743963311</c:v>
                </c:pt>
                <c:pt idx="130">
                  <c:v>10.896799032273339</c:v>
                </c:pt>
                <c:pt idx="131">
                  <c:v>10.967713636217701</c:v>
                </c:pt>
                <c:pt idx="132">
                  <c:v>11.037141042302339</c:v>
                </c:pt>
                <c:pt idx="133">
                  <c:v>11.1051460891247</c:v>
                </c:pt>
                <c:pt idx="134">
                  <c:v>11.171789377274701</c:v>
                </c:pt>
                <c:pt idx="135">
                  <c:v>11.23712763473144</c:v>
                </c:pt>
                <c:pt idx="136">
                  <c:v>11.301214043455531</c:v>
                </c:pt>
                <c:pt idx="137">
                  <c:v>11.36409853204133</c:v>
                </c:pt>
                <c:pt idx="138">
                  <c:v>11.42582803859352</c:v>
                </c:pt>
                <c:pt idx="139">
                  <c:v>11.48644674740682</c:v>
                </c:pt>
                <c:pt idx="140">
                  <c:v>11.54599630253413</c:v>
                </c:pt>
                <c:pt idx="141">
                  <c:v>11.604516000911</c:v>
                </c:pt>
                <c:pt idx="142">
                  <c:v>11.66204296735102</c:v>
                </c:pt>
                <c:pt idx="143">
                  <c:v>11.71861231342538</c:v>
                </c:pt>
                <c:pt idx="144">
                  <c:v>11.77425728198333</c:v>
                </c:pt>
                <c:pt idx="145">
                  <c:v>11.829009378849729</c:v>
                </c:pt>
                <c:pt idx="146">
                  <c:v>11.88289849304717</c:v>
                </c:pt>
                <c:pt idx="147">
                  <c:v>11.935953006727219</c:v>
                </c:pt>
                <c:pt idx="148">
                  <c:v>11.9881998958547</c:v>
                </c:pt>
                <c:pt idx="149">
                  <c:v>12.03966482256676</c:v>
                </c:pt>
                <c:pt idx="150">
                  <c:v>12.090372220023241</c:v>
                </c:pt>
                <c:pt idx="151">
                  <c:v>12.140345370472041</c:v>
                </c:pt>
                <c:pt idx="152">
                  <c:v>12.189606477173321</c:v>
                </c:pt>
                <c:pt idx="153">
                  <c:v>12.238176730755701</c:v>
                </c:pt>
                <c:pt idx="154">
                  <c:v>12.286076370516041</c:v>
                </c:pt>
                <c:pt idx="155">
                  <c:v>12.333324741120281</c:v>
                </c:pt>
                <c:pt idx="156">
                  <c:v>12.379940345115021</c:v>
                </c:pt>
                <c:pt idx="157">
                  <c:v>12.425940891617429</c:v>
                </c:pt>
                <c:pt idx="158">
                  <c:v>12.47134334151394</c:v>
                </c:pt>
                <c:pt idx="159">
                  <c:v>12.51616394946508</c:v>
                </c:pt>
                <c:pt idx="160">
                  <c:v>12.5604183029848</c:v>
                </c:pt>
                <c:pt idx="161">
                  <c:v>12.60412135883629</c:v>
                </c:pt>
                <c:pt idx="162">
                  <c:v>12.64728747696366</c:v>
                </c:pt>
                <c:pt idx="163">
                  <c:v>12.689930452157521</c:v>
                </c:pt>
                <c:pt idx="164">
                  <c:v>12.732063543634681</c:v>
                </c:pt>
                <c:pt idx="165">
                  <c:v>12.773699502695409</c:v>
                </c:pt>
                <c:pt idx="166">
                  <c:v>12.8148505986068</c:v>
                </c:pt>
                <c:pt idx="167">
                  <c:v>12.855528642847631</c:v>
                </c:pt>
                <c:pt idx="168">
                  <c:v>12.895745011838381</c:v>
                </c:pt>
                <c:pt idx="169">
                  <c:v>12.9355106682687</c:v>
                </c:pt>
                <c:pt idx="170">
                  <c:v>12.9748361811256</c:v>
                </c:pt>
              </c:numCache>
            </c:numRef>
          </c:xVal>
          <c:yVal>
            <c:numRef>
              <c:f>Calculations!$K$13:$K$183</c:f>
              <c:numCache>
                <c:formatCode>#,##0</c:formatCode>
                <c:ptCount val="171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</c:numCache>
            </c:numRef>
          </c:yVal>
          <c:smooth val="0"/>
        </c:ser>
        <c:ser>
          <c:idx val="25"/>
          <c:order val="22"/>
          <c:tx>
            <c:strRef>
              <c:f>Calculations!$L$11</c:f>
              <c:strCache>
                <c:ptCount val="1"/>
                <c:pt idx="0">
                  <c:v>Example #10</c:v>
                </c:pt>
              </c:strCache>
            </c:strRef>
          </c:tx>
          <c:spPr>
            <a:ln w="25400" cap="rnd">
              <a:solidFill>
                <a:schemeClr val="bg2">
                  <a:lumMod val="50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Calculations!$B$369:$B$539</c:f>
              <c:numCache>
                <c:formatCode>0.0</c:formatCode>
                <c:ptCount val="171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1.383190649627178</c:v>
                </c:pt>
                <c:pt idx="4">
                  <c:v>1.6926790496174191</c:v>
                </c:pt>
                <c:pt idx="5">
                  <c:v>1.954236267845977</c:v>
                </c:pt>
                <c:pt idx="6">
                  <c:v>2.18188720114459</c:v>
                </c:pt>
                <c:pt idx="7">
                  <c:v>2.3841461255836771</c:v>
                </c:pt>
                <c:pt idx="8">
                  <c:v>2.566596215813751</c:v>
                </c:pt>
                <c:pt idx="9">
                  <c:v>2.733111615703391</c:v>
                </c:pt>
                <c:pt idx="10">
                  <c:v>2.886499075633532</c:v>
                </c:pt>
                <c:pt idx="11">
                  <c:v>3.0288622909836378</c:v>
                </c:pt>
                <c:pt idx="12">
                  <c:v>3.161821869240915</c:v>
                </c:pt>
                <c:pt idx="13">
                  <c:v>3.2866548386940648</c:v>
                </c:pt>
                <c:pt idx="14">
                  <c:v>3.404386777264452</c:v>
                </c:pt>
                <c:pt idx="15">
                  <c:v>3.515854741472078</c:v>
                </c:pt>
                <c:pt idx="16">
                  <c:v>3.621751498588996</c:v>
                </c:pt>
                <c:pt idx="17">
                  <c:v>3.7226573909044949</c:v>
                </c:pt>
                <c:pt idx="18">
                  <c:v>3.8190637856997101</c:v>
                </c:pt>
                <c:pt idx="19">
                  <c:v>3.911390658916718</c:v>
                </c:pt>
                <c:pt idx="20">
                  <c:v>4</c:v>
                </c:pt>
                <c:pt idx="21">
                  <c:v>4.0852061826748303</c:v>
                </c:pt>
                <c:pt idx="22">
                  <c:v>4.1672840950175054</c:v>
                </c:pt>
                <c:pt idx="23">
                  <c:v>4.2464755892380399</c:v>
                </c:pt>
                <c:pt idx="24">
                  <c:v>4.3229946539161386</c:v>
                </c:pt>
                <c:pt idx="25">
                  <c:v>4.3970316026534446</c:v>
                </c:pt>
                <c:pt idx="26">
                  <c:v>4.4687564967622668</c:v>
                </c:pt>
                <c:pt idx="27">
                  <c:v>4.538321965190133</c:v>
                </c:pt>
                <c:pt idx="28">
                  <c:v>4.6058655455241331</c:v>
                </c:pt>
                <c:pt idx="29">
                  <c:v>4.6715116410851962</c:v>
                </c:pt>
                <c:pt idx="30">
                  <c:v>4.7353731677385396</c:v>
                </c:pt>
                <c:pt idx="31">
                  <c:v>4.7975529480095407</c:v>
                </c:pt>
                <c:pt idx="32">
                  <c:v>4.8581448979431476</c:v>
                </c:pt>
                <c:pt idx="33">
                  <c:v>4.9172350428464533</c:v>
                </c:pt>
                <c:pt idx="34">
                  <c:v>4.9749023908775056</c:v>
                </c:pt>
                <c:pt idx="35">
                  <c:v>5.031219687854418</c:v>
                </c:pt>
                <c:pt idx="36">
                  <c:v>5.0862540722749419</c:v>
                </c:pt>
                <c:pt idx="37">
                  <c:v>5.1400676460699044</c:v>
                </c:pt>
                <c:pt idx="38">
                  <c:v>5.1927179738554674</c:v>
                </c:pt>
                <c:pt idx="39">
                  <c:v>5.2442585212382777</c:v>
                </c:pt>
                <c:pt idx="40">
                  <c:v>5.2947390409453776</c:v>
                </c:pt>
                <c:pt idx="41">
                  <c:v>5.3442059141061877</c:v>
                </c:pt>
                <c:pt idx="42">
                  <c:v>5.3927024528344996</c:v>
                </c:pt>
                <c:pt idx="43">
                  <c:v>5.4402691692934804</c:v>
                </c:pt>
                <c:pt idx="44">
                  <c:v>5.4869440156302911</c:v>
                </c:pt>
                <c:pt idx="45">
                  <c:v>5.532762598508711</c:v>
                </c:pt>
                <c:pt idx="46">
                  <c:v>5.5777583714203427</c:v>
                </c:pt>
                <c:pt idx="47">
                  <c:v>5.6219628074978596</c:v>
                </c:pt>
                <c:pt idx="48">
                  <c:v>5.6654055551702909</c:v>
                </c:pt>
                <c:pt idx="49">
                  <c:v>5.7081145786777343</c:v>
                </c:pt>
                <c:pt idx="50">
                  <c:v>5.7501162851900496</c:v>
                </c:pt>
                <c:pt idx="51">
                  <c:v>5.7914356400430886</c:v>
                </c:pt>
                <c:pt idx="52">
                  <c:v>5.8320962714093776</c:v>
                </c:pt>
                <c:pt idx="53">
                  <c:v>5.8721205655517643</c:v>
                </c:pt>
                <c:pt idx="54">
                  <c:v>5.9115297536653602</c:v>
                </c:pt>
                <c:pt idx="55">
                  <c:v>5.95034399118921</c:v>
                </c:pt>
                <c:pt idx="56">
                  <c:v>5.988582430362726</c:v>
                </c:pt>
                <c:pt idx="57">
                  <c:v>6.0262632867102024</c:v>
                </c:pt>
                <c:pt idx="58">
                  <c:v>6.0634039000567874</c:v>
                </c:pt>
                <c:pt idx="59">
                  <c:v>6.1000207906104373</c:v>
                </c:pt>
                <c:pt idx="60">
                  <c:v>6.1361297105839148</c:v>
                </c:pt>
                <c:pt idx="61">
                  <c:v>6.1717456917784661</c:v>
                </c:pt>
                <c:pt idx="62">
                  <c:v>6.20688308950478</c:v>
                </c:pt>
                <c:pt idx="63">
                  <c:v>6.2415556231764997</c:v>
                </c:pt>
                <c:pt idx="64">
                  <c:v>6.2757764138762271</c:v>
                </c:pt>
                <c:pt idx="65">
                  <c:v>6.3095580191625258</c:v>
                </c:pt>
                <c:pt idx="66">
                  <c:v>6.3429124653592366</c:v>
                </c:pt>
                <c:pt idx="67">
                  <c:v>6.3758512775437346</c:v>
                </c:pt>
                <c:pt idx="68">
                  <c:v>6.4083855074294256</c:v>
                </c:pt>
                <c:pt idx="69">
                  <c:v>6.4405257593185308</c:v>
                </c:pt>
                <c:pt idx="70">
                  <c:v>6.47228221428424</c:v>
                </c:pt>
                <c:pt idx="71">
                  <c:v>6.5036646527260986</c:v>
                </c:pt>
                <c:pt idx="72">
                  <c:v>6.5346824754290864</c:v>
                </c:pt>
                <c:pt idx="73">
                  <c:v>6.5653447232445661</c:v>
                </c:pt>
                <c:pt idx="74">
                  <c:v>6.5956600955006897</c:v>
                </c:pt>
                <c:pt idx="75">
                  <c:v>6.6256369672399504</c:v>
                </c:pt>
                <c:pt idx="76">
                  <c:v>6.6552834053731704</c:v>
                </c:pt>
                <c:pt idx="77">
                  <c:v>6.6846071838306296</c:v>
                </c:pt>
                <c:pt idx="78">
                  <c:v>6.7136157977853861</c:v>
                </c:pt>
                <c:pt idx="79">
                  <c:v>6.7423164770157591</c:v>
                </c:pt>
                <c:pt idx="80">
                  <c:v>6.77071619846968</c:v>
                </c:pt>
                <c:pt idx="81">
                  <c:v>6.7988216980874077</c:v>
                </c:pt>
                <c:pt idx="82">
                  <c:v>6.8266394819352554</c:v>
                </c:pt>
                <c:pt idx="83">
                  <c:v>6.854175836697789</c:v>
                </c:pt>
                <c:pt idx="84">
                  <c:v>6.8814368395730856</c:v>
                </c:pt>
                <c:pt idx="85">
                  <c:v>6.9084283676110214</c:v>
                </c:pt>
                <c:pt idx="86">
                  <c:v>6.935156106532733</c:v>
                </c:pt>
                <c:pt idx="87">
                  <c:v>6.9616255590650349</c:v>
                </c:pt>
                <c:pt idx="88">
                  <c:v>6.9878420528219882</c:v>
                </c:pt>
                <c:pt idx="89">
                  <c:v>7.0138107477629088</c:v>
                </c:pt>
                <c:pt idx="90">
                  <c:v>7.0395366432540767</c:v>
                </c:pt>
                <c:pt idx="91">
                  <c:v>7.0650245847590947</c:v>
                </c:pt>
                <c:pt idx="92">
                  <c:v>7.0902792701815569</c:v>
                </c:pt>
                <c:pt idx="93">
                  <c:v>7.115305255881335</c:v>
                </c:pt>
                <c:pt idx="94">
                  <c:v>7.1401069623846496</c:v>
                </c:pt>
                <c:pt idx="95">
                  <c:v>7.164688679806579</c:v>
                </c:pt>
                <c:pt idx="96">
                  <c:v>7.1890545730033697</c:v>
                </c:pt>
                <c:pt idx="97">
                  <c:v>7.213208686470308</c:v>
                </c:pt>
                <c:pt idx="98">
                  <c:v>7.2371549490007716</c:v>
                </c:pt>
                <c:pt idx="99">
                  <c:v>7.2608971781198166</c:v>
                </c:pt>
                <c:pt idx="100">
                  <c:v>7.2844390843055677</c:v>
                </c:pt>
                <c:pt idx="101">
                  <c:v>7.5095876699721238</c:v>
                </c:pt>
                <c:pt idx="102">
                  <c:v>7.7181243700081916</c:v>
                </c:pt>
                <c:pt idx="103">
                  <c:v>7.9124815519797744</c:v>
                </c:pt>
                <c:pt idx="104">
                  <c:v>8.0945828572929699</c:v>
                </c:pt>
                <c:pt idx="105">
                  <c:v>8.2659772682554777</c:v>
                </c:pt>
                <c:pt idx="106">
                  <c:v>8.4279314725728653</c:v>
                </c:pt>
                <c:pt idx="107">
                  <c:v>8.5814952423330801</c:v>
                </c:pt>
                <c:pt idx="108">
                  <c:v>8.7275488045783582</c:v>
                </c:pt>
                <c:pt idx="109">
                  <c:v>8.8668378694944092</c:v>
                </c:pt>
                <c:pt idx="110">
                  <c:v>9</c:v>
                </c:pt>
                <c:pt idx="111">
                  <c:v>9.1275847808147006</c:v>
                </c:pt>
                <c:pt idx="112">
                  <c:v>9.2500694653339579</c:v>
                </c:pt>
                <c:pt idx="113">
                  <c:v>9.3678712699452706</c:v>
                </c:pt>
                <c:pt idx="114">
                  <c:v>9.4813571460113977</c:v>
                </c:pt>
                <c:pt idx="115">
                  <c:v>9.5908516286695598</c:v>
                </c:pt>
                <c:pt idx="116">
                  <c:v>9.6966432013759398</c:v>
                </c:pt>
                <c:pt idx="117">
                  <c:v>9.798989502180147</c:v>
                </c:pt>
                <c:pt idx="118">
                  <c:v>9.8981216168806103</c:v>
                </c:pt>
                <c:pt idx="119">
                  <c:v>9.9942476455551486</c:v>
                </c:pt>
                <c:pt idx="120">
                  <c:v>10.0875556858499</c:v>
                </c:pt>
                <c:pt idx="121">
                  <c:v>10.17821634435013</c:v>
                </c:pt>
                <c:pt idx="122">
                  <c:v>10.266384863255</c:v>
                </c:pt>
                <c:pt idx="123">
                  <c:v>10.352202931274279</c:v>
                </c:pt>
                <c:pt idx="124">
                  <c:v>10.435800233634049</c:v>
                </c:pt>
                <c:pt idx="125">
                  <c:v>10.517295785227009</c:v>
                </c:pt>
                <c:pt idx="126">
                  <c:v>10.596799082481549</c:v>
                </c:pt>
                <c:pt idx="127">
                  <c:v>10.67441110287594</c:v>
                </c:pt>
                <c:pt idx="128">
                  <c:v>10.750225175761139</c:v>
                </c:pt>
                <c:pt idx="129">
                  <c:v>10.824327743963311</c:v>
                </c:pt>
                <c:pt idx="130">
                  <c:v>10.896799032273339</c:v>
                </c:pt>
                <c:pt idx="131">
                  <c:v>10.967713636217701</c:v>
                </c:pt>
                <c:pt idx="132">
                  <c:v>11.037141042302339</c:v>
                </c:pt>
                <c:pt idx="133">
                  <c:v>11.1051460891247</c:v>
                </c:pt>
                <c:pt idx="134">
                  <c:v>11.171789377274701</c:v>
                </c:pt>
                <c:pt idx="135">
                  <c:v>11.23712763473144</c:v>
                </c:pt>
                <c:pt idx="136">
                  <c:v>11.301214043455531</c:v>
                </c:pt>
                <c:pt idx="137">
                  <c:v>11.36409853204133</c:v>
                </c:pt>
                <c:pt idx="138">
                  <c:v>11.42582803859352</c:v>
                </c:pt>
                <c:pt idx="139">
                  <c:v>11.48644674740682</c:v>
                </c:pt>
                <c:pt idx="140">
                  <c:v>11.54599630253413</c:v>
                </c:pt>
                <c:pt idx="141">
                  <c:v>11.604516000911</c:v>
                </c:pt>
                <c:pt idx="142">
                  <c:v>11.66204296735102</c:v>
                </c:pt>
                <c:pt idx="143">
                  <c:v>11.71861231342538</c:v>
                </c:pt>
                <c:pt idx="144">
                  <c:v>11.77425728198333</c:v>
                </c:pt>
                <c:pt idx="145">
                  <c:v>11.829009378849729</c:v>
                </c:pt>
                <c:pt idx="146">
                  <c:v>11.88289849304717</c:v>
                </c:pt>
                <c:pt idx="147">
                  <c:v>11.935953006727219</c:v>
                </c:pt>
                <c:pt idx="148">
                  <c:v>11.9881998958547</c:v>
                </c:pt>
                <c:pt idx="149">
                  <c:v>12.03966482256676</c:v>
                </c:pt>
                <c:pt idx="150">
                  <c:v>12.090372220023241</c:v>
                </c:pt>
                <c:pt idx="151">
                  <c:v>12.140345370472041</c:v>
                </c:pt>
                <c:pt idx="152">
                  <c:v>12.189606477173321</c:v>
                </c:pt>
                <c:pt idx="153">
                  <c:v>12.238176730755701</c:v>
                </c:pt>
                <c:pt idx="154">
                  <c:v>12.286076370516041</c:v>
                </c:pt>
                <c:pt idx="155">
                  <c:v>12.333324741120281</c:v>
                </c:pt>
                <c:pt idx="156">
                  <c:v>12.379940345115021</c:v>
                </c:pt>
                <c:pt idx="157">
                  <c:v>12.425940891617429</c:v>
                </c:pt>
                <c:pt idx="158">
                  <c:v>12.47134334151394</c:v>
                </c:pt>
                <c:pt idx="159">
                  <c:v>12.51616394946508</c:v>
                </c:pt>
                <c:pt idx="160">
                  <c:v>12.5604183029848</c:v>
                </c:pt>
                <c:pt idx="161">
                  <c:v>12.60412135883629</c:v>
                </c:pt>
                <c:pt idx="162">
                  <c:v>12.64728747696366</c:v>
                </c:pt>
                <c:pt idx="163">
                  <c:v>12.689930452157521</c:v>
                </c:pt>
                <c:pt idx="164">
                  <c:v>12.732063543634681</c:v>
                </c:pt>
                <c:pt idx="165">
                  <c:v>12.773699502695409</c:v>
                </c:pt>
                <c:pt idx="166">
                  <c:v>12.8148505986068</c:v>
                </c:pt>
                <c:pt idx="167">
                  <c:v>12.855528642847631</c:v>
                </c:pt>
                <c:pt idx="168">
                  <c:v>12.895745011838381</c:v>
                </c:pt>
                <c:pt idx="169">
                  <c:v>12.9355106682687</c:v>
                </c:pt>
                <c:pt idx="170">
                  <c:v>12.9748361811256</c:v>
                </c:pt>
              </c:numCache>
            </c:numRef>
          </c:xVal>
          <c:yVal>
            <c:numRef>
              <c:f>Calculations!$L$13:$L$183</c:f>
              <c:numCache>
                <c:formatCode>#,##0</c:formatCode>
                <c:ptCount val="171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</c:numCache>
            </c:numRef>
          </c:yVal>
          <c:smooth val="0"/>
        </c:ser>
        <c:ser>
          <c:idx val="26"/>
          <c:order val="23"/>
          <c:tx>
            <c:strRef>
              <c:f>Calculations!$M$11</c:f>
              <c:strCache>
                <c:ptCount val="1"/>
                <c:pt idx="0">
                  <c:v>Example #11</c:v>
                </c:pt>
              </c:strCache>
            </c:strRef>
          </c:tx>
          <c:spPr>
            <a:ln w="25400" cap="rnd">
              <a:solidFill>
                <a:schemeClr val="accent1">
                  <a:lumMod val="60000"/>
                  <a:lumOff val="40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Calculations!$B$369:$B$539</c:f>
              <c:numCache>
                <c:formatCode>0.0</c:formatCode>
                <c:ptCount val="171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1.383190649627178</c:v>
                </c:pt>
                <c:pt idx="4">
                  <c:v>1.6926790496174191</c:v>
                </c:pt>
                <c:pt idx="5">
                  <c:v>1.954236267845977</c:v>
                </c:pt>
                <c:pt idx="6">
                  <c:v>2.18188720114459</c:v>
                </c:pt>
                <c:pt idx="7">
                  <c:v>2.3841461255836771</c:v>
                </c:pt>
                <c:pt idx="8">
                  <c:v>2.566596215813751</c:v>
                </c:pt>
                <c:pt idx="9">
                  <c:v>2.733111615703391</c:v>
                </c:pt>
                <c:pt idx="10">
                  <c:v>2.886499075633532</c:v>
                </c:pt>
                <c:pt idx="11">
                  <c:v>3.0288622909836378</c:v>
                </c:pt>
                <c:pt idx="12">
                  <c:v>3.161821869240915</c:v>
                </c:pt>
                <c:pt idx="13">
                  <c:v>3.2866548386940648</c:v>
                </c:pt>
                <c:pt idx="14">
                  <c:v>3.404386777264452</c:v>
                </c:pt>
                <c:pt idx="15">
                  <c:v>3.515854741472078</c:v>
                </c:pt>
                <c:pt idx="16">
                  <c:v>3.621751498588996</c:v>
                </c:pt>
                <c:pt idx="17">
                  <c:v>3.7226573909044949</c:v>
                </c:pt>
                <c:pt idx="18">
                  <c:v>3.8190637856997101</c:v>
                </c:pt>
                <c:pt idx="19">
                  <c:v>3.911390658916718</c:v>
                </c:pt>
                <c:pt idx="20">
                  <c:v>4</c:v>
                </c:pt>
                <c:pt idx="21">
                  <c:v>4.0852061826748303</c:v>
                </c:pt>
                <c:pt idx="22">
                  <c:v>4.1672840950175054</c:v>
                </c:pt>
                <c:pt idx="23">
                  <c:v>4.2464755892380399</c:v>
                </c:pt>
                <c:pt idx="24">
                  <c:v>4.3229946539161386</c:v>
                </c:pt>
                <c:pt idx="25">
                  <c:v>4.3970316026534446</c:v>
                </c:pt>
                <c:pt idx="26">
                  <c:v>4.4687564967622668</c:v>
                </c:pt>
                <c:pt idx="27">
                  <c:v>4.538321965190133</c:v>
                </c:pt>
                <c:pt idx="28">
                  <c:v>4.6058655455241331</c:v>
                </c:pt>
                <c:pt idx="29">
                  <c:v>4.6715116410851962</c:v>
                </c:pt>
                <c:pt idx="30">
                  <c:v>4.7353731677385396</c:v>
                </c:pt>
                <c:pt idx="31">
                  <c:v>4.7975529480095407</c:v>
                </c:pt>
                <c:pt idx="32">
                  <c:v>4.8581448979431476</c:v>
                </c:pt>
                <c:pt idx="33">
                  <c:v>4.9172350428464533</c:v>
                </c:pt>
                <c:pt idx="34">
                  <c:v>4.9749023908775056</c:v>
                </c:pt>
                <c:pt idx="35">
                  <c:v>5.031219687854418</c:v>
                </c:pt>
                <c:pt idx="36">
                  <c:v>5.0862540722749419</c:v>
                </c:pt>
                <c:pt idx="37">
                  <c:v>5.1400676460699044</c:v>
                </c:pt>
                <c:pt idx="38">
                  <c:v>5.1927179738554674</c:v>
                </c:pt>
                <c:pt idx="39">
                  <c:v>5.2442585212382777</c:v>
                </c:pt>
                <c:pt idx="40">
                  <c:v>5.2947390409453776</c:v>
                </c:pt>
                <c:pt idx="41">
                  <c:v>5.3442059141061877</c:v>
                </c:pt>
                <c:pt idx="42">
                  <c:v>5.3927024528344996</c:v>
                </c:pt>
                <c:pt idx="43">
                  <c:v>5.4402691692934804</c:v>
                </c:pt>
                <c:pt idx="44">
                  <c:v>5.4869440156302911</c:v>
                </c:pt>
                <c:pt idx="45">
                  <c:v>5.532762598508711</c:v>
                </c:pt>
                <c:pt idx="46">
                  <c:v>5.5777583714203427</c:v>
                </c:pt>
                <c:pt idx="47">
                  <c:v>5.6219628074978596</c:v>
                </c:pt>
                <c:pt idx="48">
                  <c:v>5.6654055551702909</c:v>
                </c:pt>
                <c:pt idx="49">
                  <c:v>5.7081145786777343</c:v>
                </c:pt>
                <c:pt idx="50">
                  <c:v>5.7501162851900496</c:v>
                </c:pt>
                <c:pt idx="51">
                  <c:v>5.7914356400430886</c:v>
                </c:pt>
                <c:pt idx="52">
                  <c:v>5.8320962714093776</c:v>
                </c:pt>
                <c:pt idx="53">
                  <c:v>5.8721205655517643</c:v>
                </c:pt>
                <c:pt idx="54">
                  <c:v>5.9115297536653602</c:v>
                </c:pt>
                <c:pt idx="55">
                  <c:v>5.95034399118921</c:v>
                </c:pt>
                <c:pt idx="56">
                  <c:v>5.988582430362726</c:v>
                </c:pt>
                <c:pt idx="57">
                  <c:v>6.0262632867102024</c:v>
                </c:pt>
                <c:pt idx="58">
                  <c:v>6.0634039000567874</c:v>
                </c:pt>
                <c:pt idx="59">
                  <c:v>6.1000207906104373</c:v>
                </c:pt>
                <c:pt idx="60">
                  <c:v>6.1361297105839148</c:v>
                </c:pt>
                <c:pt idx="61">
                  <c:v>6.1717456917784661</c:v>
                </c:pt>
                <c:pt idx="62">
                  <c:v>6.20688308950478</c:v>
                </c:pt>
                <c:pt idx="63">
                  <c:v>6.2415556231764997</c:v>
                </c:pt>
                <c:pt idx="64">
                  <c:v>6.2757764138762271</c:v>
                </c:pt>
                <c:pt idx="65">
                  <c:v>6.3095580191625258</c:v>
                </c:pt>
                <c:pt idx="66">
                  <c:v>6.3429124653592366</c:v>
                </c:pt>
                <c:pt idx="67">
                  <c:v>6.3758512775437346</c:v>
                </c:pt>
                <c:pt idx="68">
                  <c:v>6.4083855074294256</c:v>
                </c:pt>
                <c:pt idx="69">
                  <c:v>6.4405257593185308</c:v>
                </c:pt>
                <c:pt idx="70">
                  <c:v>6.47228221428424</c:v>
                </c:pt>
                <c:pt idx="71">
                  <c:v>6.5036646527260986</c:v>
                </c:pt>
                <c:pt idx="72">
                  <c:v>6.5346824754290864</c:v>
                </c:pt>
                <c:pt idx="73">
                  <c:v>6.5653447232445661</c:v>
                </c:pt>
                <c:pt idx="74">
                  <c:v>6.5956600955006897</c:v>
                </c:pt>
                <c:pt idx="75">
                  <c:v>6.6256369672399504</c:v>
                </c:pt>
                <c:pt idx="76">
                  <c:v>6.6552834053731704</c:v>
                </c:pt>
                <c:pt idx="77">
                  <c:v>6.6846071838306296</c:v>
                </c:pt>
                <c:pt idx="78">
                  <c:v>6.7136157977853861</c:v>
                </c:pt>
                <c:pt idx="79">
                  <c:v>6.7423164770157591</c:v>
                </c:pt>
                <c:pt idx="80">
                  <c:v>6.77071619846968</c:v>
                </c:pt>
                <c:pt idx="81">
                  <c:v>6.7988216980874077</c:v>
                </c:pt>
                <c:pt idx="82">
                  <c:v>6.8266394819352554</c:v>
                </c:pt>
                <c:pt idx="83">
                  <c:v>6.854175836697789</c:v>
                </c:pt>
                <c:pt idx="84">
                  <c:v>6.8814368395730856</c:v>
                </c:pt>
                <c:pt idx="85">
                  <c:v>6.9084283676110214</c:v>
                </c:pt>
                <c:pt idx="86">
                  <c:v>6.935156106532733</c:v>
                </c:pt>
                <c:pt idx="87">
                  <c:v>6.9616255590650349</c:v>
                </c:pt>
                <c:pt idx="88">
                  <c:v>6.9878420528219882</c:v>
                </c:pt>
                <c:pt idx="89">
                  <c:v>7.0138107477629088</c:v>
                </c:pt>
                <c:pt idx="90">
                  <c:v>7.0395366432540767</c:v>
                </c:pt>
                <c:pt idx="91">
                  <c:v>7.0650245847590947</c:v>
                </c:pt>
                <c:pt idx="92">
                  <c:v>7.0902792701815569</c:v>
                </c:pt>
                <c:pt idx="93">
                  <c:v>7.115305255881335</c:v>
                </c:pt>
                <c:pt idx="94">
                  <c:v>7.1401069623846496</c:v>
                </c:pt>
                <c:pt idx="95">
                  <c:v>7.164688679806579</c:v>
                </c:pt>
                <c:pt idx="96">
                  <c:v>7.1890545730033697</c:v>
                </c:pt>
                <c:pt idx="97">
                  <c:v>7.213208686470308</c:v>
                </c:pt>
                <c:pt idx="98">
                  <c:v>7.2371549490007716</c:v>
                </c:pt>
                <c:pt idx="99">
                  <c:v>7.2608971781198166</c:v>
                </c:pt>
                <c:pt idx="100">
                  <c:v>7.2844390843055677</c:v>
                </c:pt>
                <c:pt idx="101">
                  <c:v>7.5095876699721238</c:v>
                </c:pt>
                <c:pt idx="102">
                  <c:v>7.7181243700081916</c:v>
                </c:pt>
                <c:pt idx="103">
                  <c:v>7.9124815519797744</c:v>
                </c:pt>
                <c:pt idx="104">
                  <c:v>8.0945828572929699</c:v>
                </c:pt>
                <c:pt idx="105">
                  <c:v>8.2659772682554777</c:v>
                </c:pt>
                <c:pt idx="106">
                  <c:v>8.4279314725728653</c:v>
                </c:pt>
                <c:pt idx="107">
                  <c:v>8.5814952423330801</c:v>
                </c:pt>
                <c:pt idx="108">
                  <c:v>8.7275488045783582</c:v>
                </c:pt>
                <c:pt idx="109">
                  <c:v>8.8668378694944092</c:v>
                </c:pt>
                <c:pt idx="110">
                  <c:v>9</c:v>
                </c:pt>
                <c:pt idx="111">
                  <c:v>9.1275847808147006</c:v>
                </c:pt>
                <c:pt idx="112">
                  <c:v>9.2500694653339579</c:v>
                </c:pt>
                <c:pt idx="113">
                  <c:v>9.3678712699452706</c:v>
                </c:pt>
                <c:pt idx="114">
                  <c:v>9.4813571460113977</c:v>
                </c:pt>
                <c:pt idx="115">
                  <c:v>9.5908516286695598</c:v>
                </c:pt>
                <c:pt idx="116">
                  <c:v>9.6966432013759398</c:v>
                </c:pt>
                <c:pt idx="117">
                  <c:v>9.798989502180147</c:v>
                </c:pt>
                <c:pt idx="118">
                  <c:v>9.8981216168806103</c:v>
                </c:pt>
                <c:pt idx="119">
                  <c:v>9.9942476455551486</c:v>
                </c:pt>
                <c:pt idx="120">
                  <c:v>10.0875556858499</c:v>
                </c:pt>
                <c:pt idx="121">
                  <c:v>10.17821634435013</c:v>
                </c:pt>
                <c:pt idx="122">
                  <c:v>10.266384863255</c:v>
                </c:pt>
                <c:pt idx="123">
                  <c:v>10.352202931274279</c:v>
                </c:pt>
                <c:pt idx="124">
                  <c:v>10.435800233634049</c:v>
                </c:pt>
                <c:pt idx="125">
                  <c:v>10.517295785227009</c:v>
                </c:pt>
                <c:pt idx="126">
                  <c:v>10.596799082481549</c:v>
                </c:pt>
                <c:pt idx="127">
                  <c:v>10.67441110287594</c:v>
                </c:pt>
                <c:pt idx="128">
                  <c:v>10.750225175761139</c:v>
                </c:pt>
                <c:pt idx="129">
                  <c:v>10.824327743963311</c:v>
                </c:pt>
                <c:pt idx="130">
                  <c:v>10.896799032273339</c:v>
                </c:pt>
                <c:pt idx="131">
                  <c:v>10.967713636217701</c:v>
                </c:pt>
                <c:pt idx="132">
                  <c:v>11.037141042302339</c:v>
                </c:pt>
                <c:pt idx="133">
                  <c:v>11.1051460891247</c:v>
                </c:pt>
                <c:pt idx="134">
                  <c:v>11.171789377274701</c:v>
                </c:pt>
                <c:pt idx="135">
                  <c:v>11.23712763473144</c:v>
                </c:pt>
                <c:pt idx="136">
                  <c:v>11.301214043455531</c:v>
                </c:pt>
                <c:pt idx="137">
                  <c:v>11.36409853204133</c:v>
                </c:pt>
                <c:pt idx="138">
                  <c:v>11.42582803859352</c:v>
                </c:pt>
                <c:pt idx="139">
                  <c:v>11.48644674740682</c:v>
                </c:pt>
                <c:pt idx="140">
                  <c:v>11.54599630253413</c:v>
                </c:pt>
                <c:pt idx="141">
                  <c:v>11.604516000911</c:v>
                </c:pt>
                <c:pt idx="142">
                  <c:v>11.66204296735102</c:v>
                </c:pt>
                <c:pt idx="143">
                  <c:v>11.71861231342538</c:v>
                </c:pt>
                <c:pt idx="144">
                  <c:v>11.77425728198333</c:v>
                </c:pt>
                <c:pt idx="145">
                  <c:v>11.829009378849729</c:v>
                </c:pt>
                <c:pt idx="146">
                  <c:v>11.88289849304717</c:v>
                </c:pt>
                <c:pt idx="147">
                  <c:v>11.935953006727219</c:v>
                </c:pt>
                <c:pt idx="148">
                  <c:v>11.9881998958547</c:v>
                </c:pt>
                <c:pt idx="149">
                  <c:v>12.03966482256676</c:v>
                </c:pt>
                <c:pt idx="150">
                  <c:v>12.090372220023241</c:v>
                </c:pt>
                <c:pt idx="151">
                  <c:v>12.140345370472041</c:v>
                </c:pt>
                <c:pt idx="152">
                  <c:v>12.189606477173321</c:v>
                </c:pt>
                <c:pt idx="153">
                  <c:v>12.238176730755701</c:v>
                </c:pt>
                <c:pt idx="154">
                  <c:v>12.286076370516041</c:v>
                </c:pt>
                <c:pt idx="155">
                  <c:v>12.333324741120281</c:v>
                </c:pt>
                <c:pt idx="156">
                  <c:v>12.379940345115021</c:v>
                </c:pt>
                <c:pt idx="157">
                  <c:v>12.425940891617429</c:v>
                </c:pt>
                <c:pt idx="158">
                  <c:v>12.47134334151394</c:v>
                </c:pt>
                <c:pt idx="159">
                  <c:v>12.51616394946508</c:v>
                </c:pt>
                <c:pt idx="160">
                  <c:v>12.5604183029848</c:v>
                </c:pt>
                <c:pt idx="161">
                  <c:v>12.60412135883629</c:v>
                </c:pt>
                <c:pt idx="162">
                  <c:v>12.64728747696366</c:v>
                </c:pt>
                <c:pt idx="163">
                  <c:v>12.689930452157521</c:v>
                </c:pt>
                <c:pt idx="164">
                  <c:v>12.732063543634681</c:v>
                </c:pt>
                <c:pt idx="165">
                  <c:v>12.773699502695409</c:v>
                </c:pt>
                <c:pt idx="166">
                  <c:v>12.8148505986068</c:v>
                </c:pt>
                <c:pt idx="167">
                  <c:v>12.855528642847631</c:v>
                </c:pt>
                <c:pt idx="168">
                  <c:v>12.895745011838381</c:v>
                </c:pt>
                <c:pt idx="169">
                  <c:v>12.9355106682687</c:v>
                </c:pt>
                <c:pt idx="170">
                  <c:v>12.9748361811256</c:v>
                </c:pt>
              </c:numCache>
            </c:numRef>
          </c:xVal>
          <c:yVal>
            <c:numRef>
              <c:f>Calculations!$M$13:$M$183</c:f>
              <c:numCache>
                <c:formatCode>#,##0</c:formatCode>
                <c:ptCount val="171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</c:numCache>
            </c:numRef>
          </c:yVal>
          <c:smooth val="0"/>
        </c:ser>
        <c:ser>
          <c:idx val="27"/>
          <c:order val="24"/>
          <c:tx>
            <c:strRef>
              <c:f>Calculations!$N$11</c:f>
              <c:strCache>
                <c:ptCount val="1"/>
                <c:pt idx="0">
                  <c:v>Example #12</c:v>
                </c:pt>
              </c:strCache>
            </c:strRef>
          </c:tx>
          <c:spPr>
            <a:ln w="25400" cap="rnd">
              <a:solidFill>
                <a:schemeClr val="accent2">
                  <a:lumMod val="60000"/>
                  <a:lumOff val="40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Calculations!$B$369:$B$539</c:f>
              <c:numCache>
                <c:formatCode>0.0</c:formatCode>
                <c:ptCount val="171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1.383190649627178</c:v>
                </c:pt>
                <c:pt idx="4">
                  <c:v>1.6926790496174191</c:v>
                </c:pt>
                <c:pt idx="5">
                  <c:v>1.954236267845977</c:v>
                </c:pt>
                <c:pt idx="6">
                  <c:v>2.18188720114459</c:v>
                </c:pt>
                <c:pt idx="7">
                  <c:v>2.3841461255836771</c:v>
                </c:pt>
                <c:pt idx="8">
                  <c:v>2.566596215813751</c:v>
                </c:pt>
                <c:pt idx="9">
                  <c:v>2.733111615703391</c:v>
                </c:pt>
                <c:pt idx="10">
                  <c:v>2.886499075633532</c:v>
                </c:pt>
                <c:pt idx="11">
                  <c:v>3.0288622909836378</c:v>
                </c:pt>
                <c:pt idx="12">
                  <c:v>3.161821869240915</c:v>
                </c:pt>
                <c:pt idx="13">
                  <c:v>3.2866548386940648</c:v>
                </c:pt>
                <c:pt idx="14">
                  <c:v>3.404386777264452</c:v>
                </c:pt>
                <c:pt idx="15">
                  <c:v>3.515854741472078</c:v>
                </c:pt>
                <c:pt idx="16">
                  <c:v>3.621751498588996</c:v>
                </c:pt>
                <c:pt idx="17">
                  <c:v>3.7226573909044949</c:v>
                </c:pt>
                <c:pt idx="18">
                  <c:v>3.8190637856997101</c:v>
                </c:pt>
                <c:pt idx="19">
                  <c:v>3.911390658916718</c:v>
                </c:pt>
                <c:pt idx="20">
                  <c:v>4</c:v>
                </c:pt>
                <c:pt idx="21">
                  <c:v>4.0852061826748303</c:v>
                </c:pt>
                <c:pt idx="22">
                  <c:v>4.1672840950175054</c:v>
                </c:pt>
                <c:pt idx="23">
                  <c:v>4.2464755892380399</c:v>
                </c:pt>
                <c:pt idx="24">
                  <c:v>4.3229946539161386</c:v>
                </c:pt>
                <c:pt idx="25">
                  <c:v>4.3970316026534446</c:v>
                </c:pt>
                <c:pt idx="26">
                  <c:v>4.4687564967622668</c:v>
                </c:pt>
                <c:pt idx="27">
                  <c:v>4.538321965190133</c:v>
                </c:pt>
                <c:pt idx="28">
                  <c:v>4.6058655455241331</c:v>
                </c:pt>
                <c:pt idx="29">
                  <c:v>4.6715116410851962</c:v>
                </c:pt>
                <c:pt idx="30">
                  <c:v>4.7353731677385396</c:v>
                </c:pt>
                <c:pt idx="31">
                  <c:v>4.7975529480095407</c:v>
                </c:pt>
                <c:pt idx="32">
                  <c:v>4.8581448979431476</c:v>
                </c:pt>
                <c:pt idx="33">
                  <c:v>4.9172350428464533</c:v>
                </c:pt>
                <c:pt idx="34">
                  <c:v>4.9749023908775056</c:v>
                </c:pt>
                <c:pt idx="35">
                  <c:v>5.031219687854418</c:v>
                </c:pt>
                <c:pt idx="36">
                  <c:v>5.0862540722749419</c:v>
                </c:pt>
                <c:pt idx="37">
                  <c:v>5.1400676460699044</c:v>
                </c:pt>
                <c:pt idx="38">
                  <c:v>5.1927179738554674</c:v>
                </c:pt>
                <c:pt idx="39">
                  <c:v>5.2442585212382777</c:v>
                </c:pt>
                <c:pt idx="40">
                  <c:v>5.2947390409453776</c:v>
                </c:pt>
                <c:pt idx="41">
                  <c:v>5.3442059141061877</c:v>
                </c:pt>
                <c:pt idx="42">
                  <c:v>5.3927024528344996</c:v>
                </c:pt>
                <c:pt idx="43">
                  <c:v>5.4402691692934804</c:v>
                </c:pt>
                <c:pt idx="44">
                  <c:v>5.4869440156302911</c:v>
                </c:pt>
                <c:pt idx="45">
                  <c:v>5.532762598508711</c:v>
                </c:pt>
                <c:pt idx="46">
                  <c:v>5.5777583714203427</c:v>
                </c:pt>
                <c:pt idx="47">
                  <c:v>5.6219628074978596</c:v>
                </c:pt>
                <c:pt idx="48">
                  <c:v>5.6654055551702909</c:v>
                </c:pt>
                <c:pt idx="49">
                  <c:v>5.7081145786777343</c:v>
                </c:pt>
                <c:pt idx="50">
                  <c:v>5.7501162851900496</c:v>
                </c:pt>
                <c:pt idx="51">
                  <c:v>5.7914356400430886</c:v>
                </c:pt>
                <c:pt idx="52">
                  <c:v>5.8320962714093776</c:v>
                </c:pt>
                <c:pt idx="53">
                  <c:v>5.8721205655517643</c:v>
                </c:pt>
                <c:pt idx="54">
                  <c:v>5.9115297536653602</c:v>
                </c:pt>
                <c:pt idx="55">
                  <c:v>5.95034399118921</c:v>
                </c:pt>
                <c:pt idx="56">
                  <c:v>5.988582430362726</c:v>
                </c:pt>
                <c:pt idx="57">
                  <c:v>6.0262632867102024</c:v>
                </c:pt>
                <c:pt idx="58">
                  <c:v>6.0634039000567874</c:v>
                </c:pt>
                <c:pt idx="59">
                  <c:v>6.1000207906104373</c:v>
                </c:pt>
                <c:pt idx="60">
                  <c:v>6.1361297105839148</c:v>
                </c:pt>
                <c:pt idx="61">
                  <c:v>6.1717456917784661</c:v>
                </c:pt>
                <c:pt idx="62">
                  <c:v>6.20688308950478</c:v>
                </c:pt>
                <c:pt idx="63">
                  <c:v>6.2415556231764997</c:v>
                </c:pt>
                <c:pt idx="64">
                  <c:v>6.2757764138762271</c:v>
                </c:pt>
                <c:pt idx="65">
                  <c:v>6.3095580191625258</c:v>
                </c:pt>
                <c:pt idx="66">
                  <c:v>6.3429124653592366</c:v>
                </c:pt>
                <c:pt idx="67">
                  <c:v>6.3758512775437346</c:v>
                </c:pt>
                <c:pt idx="68">
                  <c:v>6.4083855074294256</c:v>
                </c:pt>
                <c:pt idx="69">
                  <c:v>6.4405257593185308</c:v>
                </c:pt>
                <c:pt idx="70">
                  <c:v>6.47228221428424</c:v>
                </c:pt>
                <c:pt idx="71">
                  <c:v>6.5036646527260986</c:v>
                </c:pt>
                <c:pt idx="72">
                  <c:v>6.5346824754290864</c:v>
                </c:pt>
                <c:pt idx="73">
                  <c:v>6.5653447232445661</c:v>
                </c:pt>
                <c:pt idx="74">
                  <c:v>6.5956600955006897</c:v>
                </c:pt>
                <c:pt idx="75">
                  <c:v>6.6256369672399504</c:v>
                </c:pt>
                <c:pt idx="76">
                  <c:v>6.6552834053731704</c:v>
                </c:pt>
                <c:pt idx="77">
                  <c:v>6.6846071838306296</c:v>
                </c:pt>
                <c:pt idx="78">
                  <c:v>6.7136157977853861</c:v>
                </c:pt>
                <c:pt idx="79">
                  <c:v>6.7423164770157591</c:v>
                </c:pt>
                <c:pt idx="80">
                  <c:v>6.77071619846968</c:v>
                </c:pt>
                <c:pt idx="81">
                  <c:v>6.7988216980874077</c:v>
                </c:pt>
                <c:pt idx="82">
                  <c:v>6.8266394819352554</c:v>
                </c:pt>
                <c:pt idx="83">
                  <c:v>6.854175836697789</c:v>
                </c:pt>
                <c:pt idx="84">
                  <c:v>6.8814368395730856</c:v>
                </c:pt>
                <c:pt idx="85">
                  <c:v>6.9084283676110214</c:v>
                </c:pt>
                <c:pt idx="86">
                  <c:v>6.935156106532733</c:v>
                </c:pt>
                <c:pt idx="87">
                  <c:v>6.9616255590650349</c:v>
                </c:pt>
                <c:pt idx="88">
                  <c:v>6.9878420528219882</c:v>
                </c:pt>
                <c:pt idx="89">
                  <c:v>7.0138107477629088</c:v>
                </c:pt>
                <c:pt idx="90">
                  <c:v>7.0395366432540767</c:v>
                </c:pt>
                <c:pt idx="91">
                  <c:v>7.0650245847590947</c:v>
                </c:pt>
                <c:pt idx="92">
                  <c:v>7.0902792701815569</c:v>
                </c:pt>
                <c:pt idx="93">
                  <c:v>7.115305255881335</c:v>
                </c:pt>
                <c:pt idx="94">
                  <c:v>7.1401069623846496</c:v>
                </c:pt>
                <c:pt idx="95">
                  <c:v>7.164688679806579</c:v>
                </c:pt>
                <c:pt idx="96">
                  <c:v>7.1890545730033697</c:v>
                </c:pt>
                <c:pt idx="97">
                  <c:v>7.213208686470308</c:v>
                </c:pt>
                <c:pt idx="98">
                  <c:v>7.2371549490007716</c:v>
                </c:pt>
                <c:pt idx="99">
                  <c:v>7.2608971781198166</c:v>
                </c:pt>
                <c:pt idx="100">
                  <c:v>7.2844390843055677</c:v>
                </c:pt>
                <c:pt idx="101">
                  <c:v>7.5095876699721238</c:v>
                </c:pt>
                <c:pt idx="102">
                  <c:v>7.7181243700081916</c:v>
                </c:pt>
                <c:pt idx="103">
                  <c:v>7.9124815519797744</c:v>
                </c:pt>
                <c:pt idx="104">
                  <c:v>8.0945828572929699</c:v>
                </c:pt>
                <c:pt idx="105">
                  <c:v>8.2659772682554777</c:v>
                </c:pt>
                <c:pt idx="106">
                  <c:v>8.4279314725728653</c:v>
                </c:pt>
                <c:pt idx="107">
                  <c:v>8.5814952423330801</c:v>
                </c:pt>
                <c:pt idx="108">
                  <c:v>8.7275488045783582</c:v>
                </c:pt>
                <c:pt idx="109">
                  <c:v>8.8668378694944092</c:v>
                </c:pt>
                <c:pt idx="110">
                  <c:v>9</c:v>
                </c:pt>
                <c:pt idx="111">
                  <c:v>9.1275847808147006</c:v>
                </c:pt>
                <c:pt idx="112">
                  <c:v>9.2500694653339579</c:v>
                </c:pt>
                <c:pt idx="113">
                  <c:v>9.3678712699452706</c:v>
                </c:pt>
                <c:pt idx="114">
                  <c:v>9.4813571460113977</c:v>
                </c:pt>
                <c:pt idx="115">
                  <c:v>9.5908516286695598</c:v>
                </c:pt>
                <c:pt idx="116">
                  <c:v>9.6966432013759398</c:v>
                </c:pt>
                <c:pt idx="117">
                  <c:v>9.798989502180147</c:v>
                </c:pt>
                <c:pt idx="118">
                  <c:v>9.8981216168806103</c:v>
                </c:pt>
                <c:pt idx="119">
                  <c:v>9.9942476455551486</c:v>
                </c:pt>
                <c:pt idx="120">
                  <c:v>10.0875556858499</c:v>
                </c:pt>
                <c:pt idx="121">
                  <c:v>10.17821634435013</c:v>
                </c:pt>
                <c:pt idx="122">
                  <c:v>10.266384863255</c:v>
                </c:pt>
                <c:pt idx="123">
                  <c:v>10.352202931274279</c:v>
                </c:pt>
                <c:pt idx="124">
                  <c:v>10.435800233634049</c:v>
                </c:pt>
                <c:pt idx="125">
                  <c:v>10.517295785227009</c:v>
                </c:pt>
                <c:pt idx="126">
                  <c:v>10.596799082481549</c:v>
                </c:pt>
                <c:pt idx="127">
                  <c:v>10.67441110287594</c:v>
                </c:pt>
                <c:pt idx="128">
                  <c:v>10.750225175761139</c:v>
                </c:pt>
                <c:pt idx="129">
                  <c:v>10.824327743963311</c:v>
                </c:pt>
                <c:pt idx="130">
                  <c:v>10.896799032273339</c:v>
                </c:pt>
                <c:pt idx="131">
                  <c:v>10.967713636217701</c:v>
                </c:pt>
                <c:pt idx="132">
                  <c:v>11.037141042302339</c:v>
                </c:pt>
                <c:pt idx="133">
                  <c:v>11.1051460891247</c:v>
                </c:pt>
                <c:pt idx="134">
                  <c:v>11.171789377274701</c:v>
                </c:pt>
                <c:pt idx="135">
                  <c:v>11.23712763473144</c:v>
                </c:pt>
                <c:pt idx="136">
                  <c:v>11.301214043455531</c:v>
                </c:pt>
                <c:pt idx="137">
                  <c:v>11.36409853204133</c:v>
                </c:pt>
                <c:pt idx="138">
                  <c:v>11.42582803859352</c:v>
                </c:pt>
                <c:pt idx="139">
                  <c:v>11.48644674740682</c:v>
                </c:pt>
                <c:pt idx="140">
                  <c:v>11.54599630253413</c:v>
                </c:pt>
                <c:pt idx="141">
                  <c:v>11.604516000911</c:v>
                </c:pt>
                <c:pt idx="142">
                  <c:v>11.66204296735102</c:v>
                </c:pt>
                <c:pt idx="143">
                  <c:v>11.71861231342538</c:v>
                </c:pt>
                <c:pt idx="144">
                  <c:v>11.77425728198333</c:v>
                </c:pt>
                <c:pt idx="145">
                  <c:v>11.829009378849729</c:v>
                </c:pt>
                <c:pt idx="146">
                  <c:v>11.88289849304717</c:v>
                </c:pt>
                <c:pt idx="147">
                  <c:v>11.935953006727219</c:v>
                </c:pt>
                <c:pt idx="148">
                  <c:v>11.9881998958547</c:v>
                </c:pt>
                <c:pt idx="149">
                  <c:v>12.03966482256676</c:v>
                </c:pt>
                <c:pt idx="150">
                  <c:v>12.090372220023241</c:v>
                </c:pt>
                <c:pt idx="151">
                  <c:v>12.140345370472041</c:v>
                </c:pt>
                <c:pt idx="152">
                  <c:v>12.189606477173321</c:v>
                </c:pt>
                <c:pt idx="153">
                  <c:v>12.238176730755701</c:v>
                </c:pt>
                <c:pt idx="154">
                  <c:v>12.286076370516041</c:v>
                </c:pt>
                <c:pt idx="155">
                  <c:v>12.333324741120281</c:v>
                </c:pt>
                <c:pt idx="156">
                  <c:v>12.379940345115021</c:v>
                </c:pt>
                <c:pt idx="157">
                  <c:v>12.425940891617429</c:v>
                </c:pt>
                <c:pt idx="158">
                  <c:v>12.47134334151394</c:v>
                </c:pt>
                <c:pt idx="159">
                  <c:v>12.51616394946508</c:v>
                </c:pt>
                <c:pt idx="160">
                  <c:v>12.5604183029848</c:v>
                </c:pt>
                <c:pt idx="161">
                  <c:v>12.60412135883629</c:v>
                </c:pt>
                <c:pt idx="162">
                  <c:v>12.64728747696366</c:v>
                </c:pt>
                <c:pt idx="163">
                  <c:v>12.689930452157521</c:v>
                </c:pt>
                <c:pt idx="164">
                  <c:v>12.732063543634681</c:v>
                </c:pt>
                <c:pt idx="165">
                  <c:v>12.773699502695409</c:v>
                </c:pt>
                <c:pt idx="166">
                  <c:v>12.8148505986068</c:v>
                </c:pt>
                <c:pt idx="167">
                  <c:v>12.855528642847631</c:v>
                </c:pt>
                <c:pt idx="168">
                  <c:v>12.895745011838381</c:v>
                </c:pt>
                <c:pt idx="169">
                  <c:v>12.9355106682687</c:v>
                </c:pt>
                <c:pt idx="170">
                  <c:v>12.9748361811256</c:v>
                </c:pt>
              </c:numCache>
            </c:numRef>
          </c:xVal>
          <c:yVal>
            <c:numRef>
              <c:f>Calculations!$N$13:$N$183</c:f>
              <c:numCache>
                <c:formatCode>#,##0</c:formatCode>
                <c:ptCount val="171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</c:numCache>
            </c:numRef>
          </c:yVal>
          <c:smooth val="0"/>
        </c:ser>
        <c:ser>
          <c:idx val="28"/>
          <c:order val="25"/>
          <c:tx>
            <c:strRef>
              <c:f>Calculations!$O$11</c:f>
              <c:strCache>
                <c:ptCount val="1"/>
                <c:pt idx="0">
                  <c:v>Example #13</c:v>
                </c:pt>
              </c:strCache>
            </c:strRef>
          </c:tx>
          <c:spPr>
            <a:ln w="25400" cap="rnd">
              <a:solidFill>
                <a:schemeClr val="accent3">
                  <a:lumMod val="60000"/>
                  <a:lumOff val="40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Calculations!$B$369:$B$539</c:f>
              <c:numCache>
                <c:formatCode>0.0</c:formatCode>
                <c:ptCount val="171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1.383190649627178</c:v>
                </c:pt>
                <c:pt idx="4">
                  <c:v>1.6926790496174191</c:v>
                </c:pt>
                <c:pt idx="5">
                  <c:v>1.954236267845977</c:v>
                </c:pt>
                <c:pt idx="6">
                  <c:v>2.18188720114459</c:v>
                </c:pt>
                <c:pt idx="7">
                  <c:v>2.3841461255836771</c:v>
                </c:pt>
                <c:pt idx="8">
                  <c:v>2.566596215813751</c:v>
                </c:pt>
                <c:pt idx="9">
                  <c:v>2.733111615703391</c:v>
                </c:pt>
                <c:pt idx="10">
                  <c:v>2.886499075633532</c:v>
                </c:pt>
                <c:pt idx="11">
                  <c:v>3.0288622909836378</c:v>
                </c:pt>
                <c:pt idx="12">
                  <c:v>3.161821869240915</c:v>
                </c:pt>
                <c:pt idx="13">
                  <c:v>3.2866548386940648</c:v>
                </c:pt>
                <c:pt idx="14">
                  <c:v>3.404386777264452</c:v>
                </c:pt>
                <c:pt idx="15">
                  <c:v>3.515854741472078</c:v>
                </c:pt>
                <c:pt idx="16">
                  <c:v>3.621751498588996</c:v>
                </c:pt>
                <c:pt idx="17">
                  <c:v>3.7226573909044949</c:v>
                </c:pt>
                <c:pt idx="18">
                  <c:v>3.8190637856997101</c:v>
                </c:pt>
                <c:pt idx="19">
                  <c:v>3.911390658916718</c:v>
                </c:pt>
                <c:pt idx="20">
                  <c:v>4</c:v>
                </c:pt>
                <c:pt idx="21">
                  <c:v>4.0852061826748303</c:v>
                </c:pt>
                <c:pt idx="22">
                  <c:v>4.1672840950175054</c:v>
                </c:pt>
                <c:pt idx="23">
                  <c:v>4.2464755892380399</c:v>
                </c:pt>
                <c:pt idx="24">
                  <c:v>4.3229946539161386</c:v>
                </c:pt>
                <c:pt idx="25">
                  <c:v>4.3970316026534446</c:v>
                </c:pt>
                <c:pt idx="26">
                  <c:v>4.4687564967622668</c:v>
                </c:pt>
                <c:pt idx="27">
                  <c:v>4.538321965190133</c:v>
                </c:pt>
                <c:pt idx="28">
                  <c:v>4.6058655455241331</c:v>
                </c:pt>
                <c:pt idx="29">
                  <c:v>4.6715116410851962</c:v>
                </c:pt>
                <c:pt idx="30">
                  <c:v>4.7353731677385396</c:v>
                </c:pt>
                <c:pt idx="31">
                  <c:v>4.7975529480095407</c:v>
                </c:pt>
                <c:pt idx="32">
                  <c:v>4.8581448979431476</c:v>
                </c:pt>
                <c:pt idx="33">
                  <c:v>4.9172350428464533</c:v>
                </c:pt>
                <c:pt idx="34">
                  <c:v>4.9749023908775056</c:v>
                </c:pt>
                <c:pt idx="35">
                  <c:v>5.031219687854418</c:v>
                </c:pt>
                <c:pt idx="36">
                  <c:v>5.0862540722749419</c:v>
                </c:pt>
                <c:pt idx="37">
                  <c:v>5.1400676460699044</c:v>
                </c:pt>
                <c:pt idx="38">
                  <c:v>5.1927179738554674</c:v>
                </c:pt>
                <c:pt idx="39">
                  <c:v>5.2442585212382777</c:v>
                </c:pt>
                <c:pt idx="40">
                  <c:v>5.2947390409453776</c:v>
                </c:pt>
                <c:pt idx="41">
                  <c:v>5.3442059141061877</c:v>
                </c:pt>
                <c:pt idx="42">
                  <c:v>5.3927024528344996</c:v>
                </c:pt>
                <c:pt idx="43">
                  <c:v>5.4402691692934804</c:v>
                </c:pt>
                <c:pt idx="44">
                  <c:v>5.4869440156302911</c:v>
                </c:pt>
                <c:pt idx="45">
                  <c:v>5.532762598508711</c:v>
                </c:pt>
                <c:pt idx="46">
                  <c:v>5.5777583714203427</c:v>
                </c:pt>
                <c:pt idx="47">
                  <c:v>5.6219628074978596</c:v>
                </c:pt>
                <c:pt idx="48">
                  <c:v>5.6654055551702909</c:v>
                </c:pt>
                <c:pt idx="49">
                  <c:v>5.7081145786777343</c:v>
                </c:pt>
                <c:pt idx="50">
                  <c:v>5.7501162851900496</c:v>
                </c:pt>
                <c:pt idx="51">
                  <c:v>5.7914356400430886</c:v>
                </c:pt>
                <c:pt idx="52">
                  <c:v>5.8320962714093776</c:v>
                </c:pt>
                <c:pt idx="53">
                  <c:v>5.8721205655517643</c:v>
                </c:pt>
                <c:pt idx="54">
                  <c:v>5.9115297536653602</c:v>
                </c:pt>
                <c:pt idx="55">
                  <c:v>5.95034399118921</c:v>
                </c:pt>
                <c:pt idx="56">
                  <c:v>5.988582430362726</c:v>
                </c:pt>
                <c:pt idx="57">
                  <c:v>6.0262632867102024</c:v>
                </c:pt>
                <c:pt idx="58">
                  <c:v>6.0634039000567874</c:v>
                </c:pt>
                <c:pt idx="59">
                  <c:v>6.1000207906104373</c:v>
                </c:pt>
                <c:pt idx="60">
                  <c:v>6.1361297105839148</c:v>
                </c:pt>
                <c:pt idx="61">
                  <c:v>6.1717456917784661</c:v>
                </c:pt>
                <c:pt idx="62">
                  <c:v>6.20688308950478</c:v>
                </c:pt>
                <c:pt idx="63">
                  <c:v>6.2415556231764997</c:v>
                </c:pt>
                <c:pt idx="64">
                  <c:v>6.2757764138762271</c:v>
                </c:pt>
                <c:pt idx="65">
                  <c:v>6.3095580191625258</c:v>
                </c:pt>
                <c:pt idx="66">
                  <c:v>6.3429124653592366</c:v>
                </c:pt>
                <c:pt idx="67">
                  <c:v>6.3758512775437346</c:v>
                </c:pt>
                <c:pt idx="68">
                  <c:v>6.4083855074294256</c:v>
                </c:pt>
                <c:pt idx="69">
                  <c:v>6.4405257593185308</c:v>
                </c:pt>
                <c:pt idx="70">
                  <c:v>6.47228221428424</c:v>
                </c:pt>
                <c:pt idx="71">
                  <c:v>6.5036646527260986</c:v>
                </c:pt>
                <c:pt idx="72">
                  <c:v>6.5346824754290864</c:v>
                </c:pt>
                <c:pt idx="73">
                  <c:v>6.5653447232445661</c:v>
                </c:pt>
                <c:pt idx="74">
                  <c:v>6.5956600955006897</c:v>
                </c:pt>
                <c:pt idx="75">
                  <c:v>6.6256369672399504</c:v>
                </c:pt>
                <c:pt idx="76">
                  <c:v>6.6552834053731704</c:v>
                </c:pt>
                <c:pt idx="77">
                  <c:v>6.6846071838306296</c:v>
                </c:pt>
                <c:pt idx="78">
                  <c:v>6.7136157977853861</c:v>
                </c:pt>
                <c:pt idx="79">
                  <c:v>6.7423164770157591</c:v>
                </c:pt>
                <c:pt idx="80">
                  <c:v>6.77071619846968</c:v>
                </c:pt>
                <c:pt idx="81">
                  <c:v>6.7988216980874077</c:v>
                </c:pt>
                <c:pt idx="82">
                  <c:v>6.8266394819352554</c:v>
                </c:pt>
                <c:pt idx="83">
                  <c:v>6.854175836697789</c:v>
                </c:pt>
                <c:pt idx="84">
                  <c:v>6.8814368395730856</c:v>
                </c:pt>
                <c:pt idx="85">
                  <c:v>6.9084283676110214</c:v>
                </c:pt>
                <c:pt idx="86">
                  <c:v>6.935156106532733</c:v>
                </c:pt>
                <c:pt idx="87">
                  <c:v>6.9616255590650349</c:v>
                </c:pt>
                <c:pt idx="88">
                  <c:v>6.9878420528219882</c:v>
                </c:pt>
                <c:pt idx="89">
                  <c:v>7.0138107477629088</c:v>
                </c:pt>
                <c:pt idx="90">
                  <c:v>7.0395366432540767</c:v>
                </c:pt>
                <c:pt idx="91">
                  <c:v>7.0650245847590947</c:v>
                </c:pt>
                <c:pt idx="92">
                  <c:v>7.0902792701815569</c:v>
                </c:pt>
                <c:pt idx="93">
                  <c:v>7.115305255881335</c:v>
                </c:pt>
                <c:pt idx="94">
                  <c:v>7.1401069623846496</c:v>
                </c:pt>
                <c:pt idx="95">
                  <c:v>7.164688679806579</c:v>
                </c:pt>
                <c:pt idx="96">
                  <c:v>7.1890545730033697</c:v>
                </c:pt>
                <c:pt idx="97">
                  <c:v>7.213208686470308</c:v>
                </c:pt>
                <c:pt idx="98">
                  <c:v>7.2371549490007716</c:v>
                </c:pt>
                <c:pt idx="99">
                  <c:v>7.2608971781198166</c:v>
                </c:pt>
                <c:pt idx="100">
                  <c:v>7.2844390843055677</c:v>
                </c:pt>
                <c:pt idx="101">
                  <c:v>7.5095876699721238</c:v>
                </c:pt>
                <c:pt idx="102">
                  <c:v>7.7181243700081916</c:v>
                </c:pt>
                <c:pt idx="103">
                  <c:v>7.9124815519797744</c:v>
                </c:pt>
                <c:pt idx="104">
                  <c:v>8.0945828572929699</c:v>
                </c:pt>
                <c:pt idx="105">
                  <c:v>8.2659772682554777</c:v>
                </c:pt>
                <c:pt idx="106">
                  <c:v>8.4279314725728653</c:v>
                </c:pt>
                <c:pt idx="107">
                  <c:v>8.5814952423330801</c:v>
                </c:pt>
                <c:pt idx="108">
                  <c:v>8.7275488045783582</c:v>
                </c:pt>
                <c:pt idx="109">
                  <c:v>8.8668378694944092</c:v>
                </c:pt>
                <c:pt idx="110">
                  <c:v>9</c:v>
                </c:pt>
                <c:pt idx="111">
                  <c:v>9.1275847808147006</c:v>
                </c:pt>
                <c:pt idx="112">
                  <c:v>9.2500694653339579</c:v>
                </c:pt>
                <c:pt idx="113">
                  <c:v>9.3678712699452706</c:v>
                </c:pt>
                <c:pt idx="114">
                  <c:v>9.4813571460113977</c:v>
                </c:pt>
                <c:pt idx="115">
                  <c:v>9.5908516286695598</c:v>
                </c:pt>
                <c:pt idx="116">
                  <c:v>9.6966432013759398</c:v>
                </c:pt>
                <c:pt idx="117">
                  <c:v>9.798989502180147</c:v>
                </c:pt>
                <c:pt idx="118">
                  <c:v>9.8981216168806103</c:v>
                </c:pt>
                <c:pt idx="119">
                  <c:v>9.9942476455551486</c:v>
                </c:pt>
                <c:pt idx="120">
                  <c:v>10.0875556858499</c:v>
                </c:pt>
                <c:pt idx="121">
                  <c:v>10.17821634435013</c:v>
                </c:pt>
                <c:pt idx="122">
                  <c:v>10.266384863255</c:v>
                </c:pt>
                <c:pt idx="123">
                  <c:v>10.352202931274279</c:v>
                </c:pt>
                <c:pt idx="124">
                  <c:v>10.435800233634049</c:v>
                </c:pt>
                <c:pt idx="125">
                  <c:v>10.517295785227009</c:v>
                </c:pt>
                <c:pt idx="126">
                  <c:v>10.596799082481549</c:v>
                </c:pt>
                <c:pt idx="127">
                  <c:v>10.67441110287594</c:v>
                </c:pt>
                <c:pt idx="128">
                  <c:v>10.750225175761139</c:v>
                </c:pt>
                <c:pt idx="129">
                  <c:v>10.824327743963311</c:v>
                </c:pt>
                <c:pt idx="130">
                  <c:v>10.896799032273339</c:v>
                </c:pt>
                <c:pt idx="131">
                  <c:v>10.967713636217701</c:v>
                </c:pt>
                <c:pt idx="132">
                  <c:v>11.037141042302339</c:v>
                </c:pt>
                <c:pt idx="133">
                  <c:v>11.1051460891247</c:v>
                </c:pt>
                <c:pt idx="134">
                  <c:v>11.171789377274701</c:v>
                </c:pt>
                <c:pt idx="135">
                  <c:v>11.23712763473144</c:v>
                </c:pt>
                <c:pt idx="136">
                  <c:v>11.301214043455531</c:v>
                </c:pt>
                <c:pt idx="137">
                  <c:v>11.36409853204133</c:v>
                </c:pt>
                <c:pt idx="138">
                  <c:v>11.42582803859352</c:v>
                </c:pt>
                <c:pt idx="139">
                  <c:v>11.48644674740682</c:v>
                </c:pt>
                <c:pt idx="140">
                  <c:v>11.54599630253413</c:v>
                </c:pt>
                <c:pt idx="141">
                  <c:v>11.604516000911</c:v>
                </c:pt>
                <c:pt idx="142">
                  <c:v>11.66204296735102</c:v>
                </c:pt>
                <c:pt idx="143">
                  <c:v>11.71861231342538</c:v>
                </c:pt>
                <c:pt idx="144">
                  <c:v>11.77425728198333</c:v>
                </c:pt>
                <c:pt idx="145">
                  <c:v>11.829009378849729</c:v>
                </c:pt>
                <c:pt idx="146">
                  <c:v>11.88289849304717</c:v>
                </c:pt>
                <c:pt idx="147">
                  <c:v>11.935953006727219</c:v>
                </c:pt>
                <c:pt idx="148">
                  <c:v>11.9881998958547</c:v>
                </c:pt>
                <c:pt idx="149">
                  <c:v>12.03966482256676</c:v>
                </c:pt>
                <c:pt idx="150">
                  <c:v>12.090372220023241</c:v>
                </c:pt>
                <c:pt idx="151">
                  <c:v>12.140345370472041</c:v>
                </c:pt>
                <c:pt idx="152">
                  <c:v>12.189606477173321</c:v>
                </c:pt>
                <c:pt idx="153">
                  <c:v>12.238176730755701</c:v>
                </c:pt>
                <c:pt idx="154">
                  <c:v>12.286076370516041</c:v>
                </c:pt>
                <c:pt idx="155">
                  <c:v>12.333324741120281</c:v>
                </c:pt>
                <c:pt idx="156">
                  <c:v>12.379940345115021</c:v>
                </c:pt>
                <c:pt idx="157">
                  <c:v>12.425940891617429</c:v>
                </c:pt>
                <c:pt idx="158">
                  <c:v>12.47134334151394</c:v>
                </c:pt>
                <c:pt idx="159">
                  <c:v>12.51616394946508</c:v>
                </c:pt>
                <c:pt idx="160">
                  <c:v>12.5604183029848</c:v>
                </c:pt>
                <c:pt idx="161">
                  <c:v>12.60412135883629</c:v>
                </c:pt>
                <c:pt idx="162">
                  <c:v>12.64728747696366</c:v>
                </c:pt>
                <c:pt idx="163">
                  <c:v>12.689930452157521</c:v>
                </c:pt>
                <c:pt idx="164">
                  <c:v>12.732063543634681</c:v>
                </c:pt>
                <c:pt idx="165">
                  <c:v>12.773699502695409</c:v>
                </c:pt>
                <c:pt idx="166">
                  <c:v>12.8148505986068</c:v>
                </c:pt>
                <c:pt idx="167">
                  <c:v>12.855528642847631</c:v>
                </c:pt>
                <c:pt idx="168">
                  <c:v>12.895745011838381</c:v>
                </c:pt>
                <c:pt idx="169">
                  <c:v>12.9355106682687</c:v>
                </c:pt>
                <c:pt idx="170">
                  <c:v>12.9748361811256</c:v>
                </c:pt>
              </c:numCache>
            </c:numRef>
          </c:xVal>
          <c:yVal>
            <c:numRef>
              <c:f>Calculations!$O$13:$O$183</c:f>
              <c:numCache>
                <c:formatCode>#,##0</c:formatCode>
                <c:ptCount val="171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</c:numCache>
            </c:numRef>
          </c:yVal>
          <c:smooth val="0"/>
        </c:ser>
        <c:ser>
          <c:idx val="29"/>
          <c:order val="26"/>
          <c:tx>
            <c:strRef>
              <c:f>Calculations!$P$11</c:f>
              <c:strCache>
                <c:ptCount val="1"/>
                <c:pt idx="0">
                  <c:v>Example #14</c:v>
                </c:pt>
              </c:strCache>
            </c:strRef>
          </c:tx>
          <c:spPr>
            <a:ln w="25400" cap="rnd">
              <a:solidFill>
                <a:schemeClr val="accent4">
                  <a:lumMod val="60000"/>
                  <a:lumOff val="40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Calculations!$B$369:$B$539</c:f>
              <c:numCache>
                <c:formatCode>0.0</c:formatCode>
                <c:ptCount val="171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1.383190649627178</c:v>
                </c:pt>
                <c:pt idx="4">
                  <c:v>1.6926790496174191</c:v>
                </c:pt>
                <c:pt idx="5">
                  <c:v>1.954236267845977</c:v>
                </c:pt>
                <c:pt idx="6">
                  <c:v>2.18188720114459</c:v>
                </c:pt>
                <c:pt idx="7">
                  <c:v>2.3841461255836771</c:v>
                </c:pt>
                <c:pt idx="8">
                  <c:v>2.566596215813751</c:v>
                </c:pt>
                <c:pt idx="9">
                  <c:v>2.733111615703391</c:v>
                </c:pt>
                <c:pt idx="10">
                  <c:v>2.886499075633532</c:v>
                </c:pt>
                <c:pt idx="11">
                  <c:v>3.0288622909836378</c:v>
                </c:pt>
                <c:pt idx="12">
                  <c:v>3.161821869240915</c:v>
                </c:pt>
                <c:pt idx="13">
                  <c:v>3.2866548386940648</c:v>
                </c:pt>
                <c:pt idx="14">
                  <c:v>3.404386777264452</c:v>
                </c:pt>
                <c:pt idx="15">
                  <c:v>3.515854741472078</c:v>
                </c:pt>
                <c:pt idx="16">
                  <c:v>3.621751498588996</c:v>
                </c:pt>
                <c:pt idx="17">
                  <c:v>3.7226573909044949</c:v>
                </c:pt>
                <c:pt idx="18">
                  <c:v>3.8190637856997101</c:v>
                </c:pt>
                <c:pt idx="19">
                  <c:v>3.911390658916718</c:v>
                </c:pt>
                <c:pt idx="20">
                  <c:v>4</c:v>
                </c:pt>
                <c:pt idx="21">
                  <c:v>4.0852061826748303</c:v>
                </c:pt>
                <c:pt idx="22">
                  <c:v>4.1672840950175054</c:v>
                </c:pt>
                <c:pt idx="23">
                  <c:v>4.2464755892380399</c:v>
                </c:pt>
                <c:pt idx="24">
                  <c:v>4.3229946539161386</c:v>
                </c:pt>
                <c:pt idx="25">
                  <c:v>4.3970316026534446</c:v>
                </c:pt>
                <c:pt idx="26">
                  <c:v>4.4687564967622668</c:v>
                </c:pt>
                <c:pt idx="27">
                  <c:v>4.538321965190133</c:v>
                </c:pt>
                <c:pt idx="28">
                  <c:v>4.6058655455241331</c:v>
                </c:pt>
                <c:pt idx="29">
                  <c:v>4.6715116410851962</c:v>
                </c:pt>
                <c:pt idx="30">
                  <c:v>4.7353731677385396</c:v>
                </c:pt>
                <c:pt idx="31">
                  <c:v>4.7975529480095407</c:v>
                </c:pt>
                <c:pt idx="32">
                  <c:v>4.8581448979431476</c:v>
                </c:pt>
                <c:pt idx="33">
                  <c:v>4.9172350428464533</c:v>
                </c:pt>
                <c:pt idx="34">
                  <c:v>4.9749023908775056</c:v>
                </c:pt>
                <c:pt idx="35">
                  <c:v>5.031219687854418</c:v>
                </c:pt>
                <c:pt idx="36">
                  <c:v>5.0862540722749419</c:v>
                </c:pt>
                <c:pt idx="37">
                  <c:v>5.1400676460699044</c:v>
                </c:pt>
                <c:pt idx="38">
                  <c:v>5.1927179738554674</c:v>
                </c:pt>
                <c:pt idx="39">
                  <c:v>5.2442585212382777</c:v>
                </c:pt>
                <c:pt idx="40">
                  <c:v>5.2947390409453776</c:v>
                </c:pt>
                <c:pt idx="41">
                  <c:v>5.3442059141061877</c:v>
                </c:pt>
                <c:pt idx="42">
                  <c:v>5.3927024528344996</c:v>
                </c:pt>
                <c:pt idx="43">
                  <c:v>5.4402691692934804</c:v>
                </c:pt>
                <c:pt idx="44">
                  <c:v>5.4869440156302911</c:v>
                </c:pt>
                <c:pt idx="45">
                  <c:v>5.532762598508711</c:v>
                </c:pt>
                <c:pt idx="46">
                  <c:v>5.5777583714203427</c:v>
                </c:pt>
                <c:pt idx="47">
                  <c:v>5.6219628074978596</c:v>
                </c:pt>
                <c:pt idx="48">
                  <c:v>5.6654055551702909</c:v>
                </c:pt>
                <c:pt idx="49">
                  <c:v>5.7081145786777343</c:v>
                </c:pt>
                <c:pt idx="50">
                  <c:v>5.7501162851900496</c:v>
                </c:pt>
                <c:pt idx="51">
                  <c:v>5.7914356400430886</c:v>
                </c:pt>
                <c:pt idx="52">
                  <c:v>5.8320962714093776</c:v>
                </c:pt>
                <c:pt idx="53">
                  <c:v>5.8721205655517643</c:v>
                </c:pt>
                <c:pt idx="54">
                  <c:v>5.9115297536653602</c:v>
                </c:pt>
                <c:pt idx="55">
                  <c:v>5.95034399118921</c:v>
                </c:pt>
                <c:pt idx="56">
                  <c:v>5.988582430362726</c:v>
                </c:pt>
                <c:pt idx="57">
                  <c:v>6.0262632867102024</c:v>
                </c:pt>
                <c:pt idx="58">
                  <c:v>6.0634039000567874</c:v>
                </c:pt>
                <c:pt idx="59">
                  <c:v>6.1000207906104373</c:v>
                </c:pt>
                <c:pt idx="60">
                  <c:v>6.1361297105839148</c:v>
                </c:pt>
                <c:pt idx="61">
                  <c:v>6.1717456917784661</c:v>
                </c:pt>
                <c:pt idx="62">
                  <c:v>6.20688308950478</c:v>
                </c:pt>
                <c:pt idx="63">
                  <c:v>6.2415556231764997</c:v>
                </c:pt>
                <c:pt idx="64">
                  <c:v>6.2757764138762271</c:v>
                </c:pt>
                <c:pt idx="65">
                  <c:v>6.3095580191625258</c:v>
                </c:pt>
                <c:pt idx="66">
                  <c:v>6.3429124653592366</c:v>
                </c:pt>
                <c:pt idx="67">
                  <c:v>6.3758512775437346</c:v>
                </c:pt>
                <c:pt idx="68">
                  <c:v>6.4083855074294256</c:v>
                </c:pt>
                <c:pt idx="69">
                  <c:v>6.4405257593185308</c:v>
                </c:pt>
                <c:pt idx="70">
                  <c:v>6.47228221428424</c:v>
                </c:pt>
                <c:pt idx="71">
                  <c:v>6.5036646527260986</c:v>
                </c:pt>
                <c:pt idx="72">
                  <c:v>6.5346824754290864</c:v>
                </c:pt>
                <c:pt idx="73">
                  <c:v>6.5653447232445661</c:v>
                </c:pt>
                <c:pt idx="74">
                  <c:v>6.5956600955006897</c:v>
                </c:pt>
                <c:pt idx="75">
                  <c:v>6.6256369672399504</c:v>
                </c:pt>
                <c:pt idx="76">
                  <c:v>6.6552834053731704</c:v>
                </c:pt>
                <c:pt idx="77">
                  <c:v>6.6846071838306296</c:v>
                </c:pt>
                <c:pt idx="78">
                  <c:v>6.7136157977853861</c:v>
                </c:pt>
                <c:pt idx="79">
                  <c:v>6.7423164770157591</c:v>
                </c:pt>
                <c:pt idx="80">
                  <c:v>6.77071619846968</c:v>
                </c:pt>
                <c:pt idx="81">
                  <c:v>6.7988216980874077</c:v>
                </c:pt>
                <c:pt idx="82">
                  <c:v>6.8266394819352554</c:v>
                </c:pt>
                <c:pt idx="83">
                  <c:v>6.854175836697789</c:v>
                </c:pt>
                <c:pt idx="84">
                  <c:v>6.8814368395730856</c:v>
                </c:pt>
                <c:pt idx="85">
                  <c:v>6.9084283676110214</c:v>
                </c:pt>
                <c:pt idx="86">
                  <c:v>6.935156106532733</c:v>
                </c:pt>
                <c:pt idx="87">
                  <c:v>6.9616255590650349</c:v>
                </c:pt>
                <c:pt idx="88">
                  <c:v>6.9878420528219882</c:v>
                </c:pt>
                <c:pt idx="89">
                  <c:v>7.0138107477629088</c:v>
                </c:pt>
                <c:pt idx="90">
                  <c:v>7.0395366432540767</c:v>
                </c:pt>
                <c:pt idx="91">
                  <c:v>7.0650245847590947</c:v>
                </c:pt>
                <c:pt idx="92">
                  <c:v>7.0902792701815569</c:v>
                </c:pt>
                <c:pt idx="93">
                  <c:v>7.115305255881335</c:v>
                </c:pt>
                <c:pt idx="94">
                  <c:v>7.1401069623846496</c:v>
                </c:pt>
                <c:pt idx="95">
                  <c:v>7.164688679806579</c:v>
                </c:pt>
                <c:pt idx="96">
                  <c:v>7.1890545730033697</c:v>
                </c:pt>
                <c:pt idx="97">
                  <c:v>7.213208686470308</c:v>
                </c:pt>
                <c:pt idx="98">
                  <c:v>7.2371549490007716</c:v>
                </c:pt>
                <c:pt idx="99">
                  <c:v>7.2608971781198166</c:v>
                </c:pt>
                <c:pt idx="100">
                  <c:v>7.2844390843055677</c:v>
                </c:pt>
                <c:pt idx="101">
                  <c:v>7.5095876699721238</c:v>
                </c:pt>
                <c:pt idx="102">
                  <c:v>7.7181243700081916</c:v>
                </c:pt>
                <c:pt idx="103">
                  <c:v>7.9124815519797744</c:v>
                </c:pt>
                <c:pt idx="104">
                  <c:v>8.0945828572929699</c:v>
                </c:pt>
                <c:pt idx="105">
                  <c:v>8.2659772682554777</c:v>
                </c:pt>
                <c:pt idx="106">
                  <c:v>8.4279314725728653</c:v>
                </c:pt>
                <c:pt idx="107">
                  <c:v>8.5814952423330801</c:v>
                </c:pt>
                <c:pt idx="108">
                  <c:v>8.7275488045783582</c:v>
                </c:pt>
                <c:pt idx="109">
                  <c:v>8.8668378694944092</c:v>
                </c:pt>
                <c:pt idx="110">
                  <c:v>9</c:v>
                </c:pt>
                <c:pt idx="111">
                  <c:v>9.1275847808147006</c:v>
                </c:pt>
                <c:pt idx="112">
                  <c:v>9.2500694653339579</c:v>
                </c:pt>
                <c:pt idx="113">
                  <c:v>9.3678712699452706</c:v>
                </c:pt>
                <c:pt idx="114">
                  <c:v>9.4813571460113977</c:v>
                </c:pt>
                <c:pt idx="115">
                  <c:v>9.5908516286695598</c:v>
                </c:pt>
                <c:pt idx="116">
                  <c:v>9.6966432013759398</c:v>
                </c:pt>
                <c:pt idx="117">
                  <c:v>9.798989502180147</c:v>
                </c:pt>
                <c:pt idx="118">
                  <c:v>9.8981216168806103</c:v>
                </c:pt>
                <c:pt idx="119">
                  <c:v>9.9942476455551486</c:v>
                </c:pt>
                <c:pt idx="120">
                  <c:v>10.0875556858499</c:v>
                </c:pt>
                <c:pt idx="121">
                  <c:v>10.17821634435013</c:v>
                </c:pt>
                <c:pt idx="122">
                  <c:v>10.266384863255</c:v>
                </c:pt>
                <c:pt idx="123">
                  <c:v>10.352202931274279</c:v>
                </c:pt>
                <c:pt idx="124">
                  <c:v>10.435800233634049</c:v>
                </c:pt>
                <c:pt idx="125">
                  <c:v>10.517295785227009</c:v>
                </c:pt>
                <c:pt idx="126">
                  <c:v>10.596799082481549</c:v>
                </c:pt>
                <c:pt idx="127">
                  <c:v>10.67441110287594</c:v>
                </c:pt>
                <c:pt idx="128">
                  <c:v>10.750225175761139</c:v>
                </c:pt>
                <c:pt idx="129">
                  <c:v>10.824327743963311</c:v>
                </c:pt>
                <c:pt idx="130">
                  <c:v>10.896799032273339</c:v>
                </c:pt>
                <c:pt idx="131">
                  <c:v>10.967713636217701</c:v>
                </c:pt>
                <c:pt idx="132">
                  <c:v>11.037141042302339</c:v>
                </c:pt>
                <c:pt idx="133">
                  <c:v>11.1051460891247</c:v>
                </c:pt>
                <c:pt idx="134">
                  <c:v>11.171789377274701</c:v>
                </c:pt>
                <c:pt idx="135">
                  <c:v>11.23712763473144</c:v>
                </c:pt>
                <c:pt idx="136">
                  <c:v>11.301214043455531</c:v>
                </c:pt>
                <c:pt idx="137">
                  <c:v>11.36409853204133</c:v>
                </c:pt>
                <c:pt idx="138">
                  <c:v>11.42582803859352</c:v>
                </c:pt>
                <c:pt idx="139">
                  <c:v>11.48644674740682</c:v>
                </c:pt>
                <c:pt idx="140">
                  <c:v>11.54599630253413</c:v>
                </c:pt>
                <c:pt idx="141">
                  <c:v>11.604516000911</c:v>
                </c:pt>
                <c:pt idx="142">
                  <c:v>11.66204296735102</c:v>
                </c:pt>
                <c:pt idx="143">
                  <c:v>11.71861231342538</c:v>
                </c:pt>
                <c:pt idx="144">
                  <c:v>11.77425728198333</c:v>
                </c:pt>
                <c:pt idx="145">
                  <c:v>11.829009378849729</c:v>
                </c:pt>
                <c:pt idx="146">
                  <c:v>11.88289849304717</c:v>
                </c:pt>
                <c:pt idx="147">
                  <c:v>11.935953006727219</c:v>
                </c:pt>
                <c:pt idx="148">
                  <c:v>11.9881998958547</c:v>
                </c:pt>
                <c:pt idx="149">
                  <c:v>12.03966482256676</c:v>
                </c:pt>
                <c:pt idx="150">
                  <c:v>12.090372220023241</c:v>
                </c:pt>
                <c:pt idx="151">
                  <c:v>12.140345370472041</c:v>
                </c:pt>
                <c:pt idx="152">
                  <c:v>12.189606477173321</c:v>
                </c:pt>
                <c:pt idx="153">
                  <c:v>12.238176730755701</c:v>
                </c:pt>
                <c:pt idx="154">
                  <c:v>12.286076370516041</c:v>
                </c:pt>
                <c:pt idx="155">
                  <c:v>12.333324741120281</c:v>
                </c:pt>
                <c:pt idx="156">
                  <c:v>12.379940345115021</c:v>
                </c:pt>
                <c:pt idx="157">
                  <c:v>12.425940891617429</c:v>
                </c:pt>
                <c:pt idx="158">
                  <c:v>12.47134334151394</c:v>
                </c:pt>
                <c:pt idx="159">
                  <c:v>12.51616394946508</c:v>
                </c:pt>
                <c:pt idx="160">
                  <c:v>12.5604183029848</c:v>
                </c:pt>
                <c:pt idx="161">
                  <c:v>12.60412135883629</c:v>
                </c:pt>
                <c:pt idx="162">
                  <c:v>12.64728747696366</c:v>
                </c:pt>
                <c:pt idx="163">
                  <c:v>12.689930452157521</c:v>
                </c:pt>
                <c:pt idx="164">
                  <c:v>12.732063543634681</c:v>
                </c:pt>
                <c:pt idx="165">
                  <c:v>12.773699502695409</c:v>
                </c:pt>
                <c:pt idx="166">
                  <c:v>12.8148505986068</c:v>
                </c:pt>
                <c:pt idx="167">
                  <c:v>12.855528642847631</c:v>
                </c:pt>
                <c:pt idx="168">
                  <c:v>12.895745011838381</c:v>
                </c:pt>
                <c:pt idx="169">
                  <c:v>12.9355106682687</c:v>
                </c:pt>
                <c:pt idx="170">
                  <c:v>12.9748361811256</c:v>
                </c:pt>
              </c:numCache>
            </c:numRef>
          </c:xVal>
          <c:yVal>
            <c:numRef>
              <c:f>Calculations!$P$13:$P$183</c:f>
              <c:numCache>
                <c:formatCode>#,##0</c:formatCode>
                <c:ptCount val="171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</c:numCache>
            </c:numRef>
          </c:yVal>
          <c:smooth val="0"/>
        </c:ser>
        <c:ser>
          <c:idx val="30"/>
          <c:order val="27"/>
          <c:tx>
            <c:strRef>
              <c:f>Calculations!$Q$11</c:f>
              <c:strCache>
                <c:ptCount val="1"/>
                <c:pt idx="0">
                  <c:v>Example #15</c:v>
                </c:pt>
              </c:strCache>
            </c:strRef>
          </c:tx>
          <c:spPr>
            <a:ln w="25400" cap="rnd">
              <a:solidFill>
                <a:schemeClr val="accent5">
                  <a:lumMod val="60000"/>
                  <a:lumOff val="40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Calculations!$B$369:$B$539</c:f>
              <c:numCache>
                <c:formatCode>0.0</c:formatCode>
                <c:ptCount val="171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1.383190649627178</c:v>
                </c:pt>
                <c:pt idx="4">
                  <c:v>1.6926790496174191</c:v>
                </c:pt>
                <c:pt idx="5">
                  <c:v>1.954236267845977</c:v>
                </c:pt>
                <c:pt idx="6">
                  <c:v>2.18188720114459</c:v>
                </c:pt>
                <c:pt idx="7">
                  <c:v>2.3841461255836771</c:v>
                </c:pt>
                <c:pt idx="8">
                  <c:v>2.566596215813751</c:v>
                </c:pt>
                <c:pt idx="9">
                  <c:v>2.733111615703391</c:v>
                </c:pt>
                <c:pt idx="10">
                  <c:v>2.886499075633532</c:v>
                </c:pt>
                <c:pt idx="11">
                  <c:v>3.0288622909836378</c:v>
                </c:pt>
                <c:pt idx="12">
                  <c:v>3.161821869240915</c:v>
                </c:pt>
                <c:pt idx="13">
                  <c:v>3.2866548386940648</c:v>
                </c:pt>
                <c:pt idx="14">
                  <c:v>3.404386777264452</c:v>
                </c:pt>
                <c:pt idx="15">
                  <c:v>3.515854741472078</c:v>
                </c:pt>
                <c:pt idx="16">
                  <c:v>3.621751498588996</c:v>
                </c:pt>
                <c:pt idx="17">
                  <c:v>3.7226573909044949</c:v>
                </c:pt>
                <c:pt idx="18">
                  <c:v>3.8190637856997101</c:v>
                </c:pt>
                <c:pt idx="19">
                  <c:v>3.911390658916718</c:v>
                </c:pt>
                <c:pt idx="20">
                  <c:v>4</c:v>
                </c:pt>
                <c:pt idx="21">
                  <c:v>4.0852061826748303</c:v>
                </c:pt>
                <c:pt idx="22">
                  <c:v>4.1672840950175054</c:v>
                </c:pt>
                <c:pt idx="23">
                  <c:v>4.2464755892380399</c:v>
                </c:pt>
                <c:pt idx="24">
                  <c:v>4.3229946539161386</c:v>
                </c:pt>
                <c:pt idx="25">
                  <c:v>4.3970316026534446</c:v>
                </c:pt>
                <c:pt idx="26">
                  <c:v>4.4687564967622668</c:v>
                </c:pt>
                <c:pt idx="27">
                  <c:v>4.538321965190133</c:v>
                </c:pt>
                <c:pt idx="28">
                  <c:v>4.6058655455241331</c:v>
                </c:pt>
                <c:pt idx="29">
                  <c:v>4.6715116410851962</c:v>
                </c:pt>
                <c:pt idx="30">
                  <c:v>4.7353731677385396</c:v>
                </c:pt>
                <c:pt idx="31">
                  <c:v>4.7975529480095407</c:v>
                </c:pt>
                <c:pt idx="32">
                  <c:v>4.8581448979431476</c:v>
                </c:pt>
                <c:pt idx="33">
                  <c:v>4.9172350428464533</c:v>
                </c:pt>
                <c:pt idx="34">
                  <c:v>4.9749023908775056</c:v>
                </c:pt>
                <c:pt idx="35">
                  <c:v>5.031219687854418</c:v>
                </c:pt>
                <c:pt idx="36">
                  <c:v>5.0862540722749419</c:v>
                </c:pt>
                <c:pt idx="37">
                  <c:v>5.1400676460699044</c:v>
                </c:pt>
                <c:pt idx="38">
                  <c:v>5.1927179738554674</c:v>
                </c:pt>
                <c:pt idx="39">
                  <c:v>5.2442585212382777</c:v>
                </c:pt>
                <c:pt idx="40">
                  <c:v>5.2947390409453776</c:v>
                </c:pt>
                <c:pt idx="41">
                  <c:v>5.3442059141061877</c:v>
                </c:pt>
                <c:pt idx="42">
                  <c:v>5.3927024528344996</c:v>
                </c:pt>
                <c:pt idx="43">
                  <c:v>5.4402691692934804</c:v>
                </c:pt>
                <c:pt idx="44">
                  <c:v>5.4869440156302911</c:v>
                </c:pt>
                <c:pt idx="45">
                  <c:v>5.532762598508711</c:v>
                </c:pt>
                <c:pt idx="46">
                  <c:v>5.5777583714203427</c:v>
                </c:pt>
                <c:pt idx="47">
                  <c:v>5.6219628074978596</c:v>
                </c:pt>
                <c:pt idx="48">
                  <c:v>5.6654055551702909</c:v>
                </c:pt>
                <c:pt idx="49">
                  <c:v>5.7081145786777343</c:v>
                </c:pt>
                <c:pt idx="50">
                  <c:v>5.7501162851900496</c:v>
                </c:pt>
                <c:pt idx="51">
                  <c:v>5.7914356400430886</c:v>
                </c:pt>
                <c:pt idx="52">
                  <c:v>5.8320962714093776</c:v>
                </c:pt>
                <c:pt idx="53">
                  <c:v>5.8721205655517643</c:v>
                </c:pt>
                <c:pt idx="54">
                  <c:v>5.9115297536653602</c:v>
                </c:pt>
                <c:pt idx="55">
                  <c:v>5.95034399118921</c:v>
                </c:pt>
                <c:pt idx="56">
                  <c:v>5.988582430362726</c:v>
                </c:pt>
                <c:pt idx="57">
                  <c:v>6.0262632867102024</c:v>
                </c:pt>
                <c:pt idx="58">
                  <c:v>6.0634039000567874</c:v>
                </c:pt>
                <c:pt idx="59">
                  <c:v>6.1000207906104373</c:v>
                </c:pt>
                <c:pt idx="60">
                  <c:v>6.1361297105839148</c:v>
                </c:pt>
                <c:pt idx="61">
                  <c:v>6.1717456917784661</c:v>
                </c:pt>
                <c:pt idx="62">
                  <c:v>6.20688308950478</c:v>
                </c:pt>
                <c:pt idx="63">
                  <c:v>6.2415556231764997</c:v>
                </c:pt>
                <c:pt idx="64">
                  <c:v>6.2757764138762271</c:v>
                </c:pt>
                <c:pt idx="65">
                  <c:v>6.3095580191625258</c:v>
                </c:pt>
                <c:pt idx="66">
                  <c:v>6.3429124653592366</c:v>
                </c:pt>
                <c:pt idx="67">
                  <c:v>6.3758512775437346</c:v>
                </c:pt>
                <c:pt idx="68">
                  <c:v>6.4083855074294256</c:v>
                </c:pt>
                <c:pt idx="69">
                  <c:v>6.4405257593185308</c:v>
                </c:pt>
                <c:pt idx="70">
                  <c:v>6.47228221428424</c:v>
                </c:pt>
                <c:pt idx="71">
                  <c:v>6.5036646527260986</c:v>
                </c:pt>
                <c:pt idx="72">
                  <c:v>6.5346824754290864</c:v>
                </c:pt>
                <c:pt idx="73">
                  <c:v>6.5653447232445661</c:v>
                </c:pt>
                <c:pt idx="74">
                  <c:v>6.5956600955006897</c:v>
                </c:pt>
                <c:pt idx="75">
                  <c:v>6.6256369672399504</c:v>
                </c:pt>
                <c:pt idx="76">
                  <c:v>6.6552834053731704</c:v>
                </c:pt>
                <c:pt idx="77">
                  <c:v>6.6846071838306296</c:v>
                </c:pt>
                <c:pt idx="78">
                  <c:v>6.7136157977853861</c:v>
                </c:pt>
                <c:pt idx="79">
                  <c:v>6.7423164770157591</c:v>
                </c:pt>
                <c:pt idx="80">
                  <c:v>6.77071619846968</c:v>
                </c:pt>
                <c:pt idx="81">
                  <c:v>6.7988216980874077</c:v>
                </c:pt>
                <c:pt idx="82">
                  <c:v>6.8266394819352554</c:v>
                </c:pt>
                <c:pt idx="83">
                  <c:v>6.854175836697789</c:v>
                </c:pt>
                <c:pt idx="84">
                  <c:v>6.8814368395730856</c:v>
                </c:pt>
                <c:pt idx="85">
                  <c:v>6.9084283676110214</c:v>
                </c:pt>
                <c:pt idx="86">
                  <c:v>6.935156106532733</c:v>
                </c:pt>
                <c:pt idx="87">
                  <c:v>6.9616255590650349</c:v>
                </c:pt>
                <c:pt idx="88">
                  <c:v>6.9878420528219882</c:v>
                </c:pt>
                <c:pt idx="89">
                  <c:v>7.0138107477629088</c:v>
                </c:pt>
                <c:pt idx="90">
                  <c:v>7.0395366432540767</c:v>
                </c:pt>
                <c:pt idx="91">
                  <c:v>7.0650245847590947</c:v>
                </c:pt>
                <c:pt idx="92">
                  <c:v>7.0902792701815569</c:v>
                </c:pt>
                <c:pt idx="93">
                  <c:v>7.115305255881335</c:v>
                </c:pt>
                <c:pt idx="94">
                  <c:v>7.1401069623846496</c:v>
                </c:pt>
                <c:pt idx="95">
                  <c:v>7.164688679806579</c:v>
                </c:pt>
                <c:pt idx="96">
                  <c:v>7.1890545730033697</c:v>
                </c:pt>
                <c:pt idx="97">
                  <c:v>7.213208686470308</c:v>
                </c:pt>
                <c:pt idx="98">
                  <c:v>7.2371549490007716</c:v>
                </c:pt>
                <c:pt idx="99">
                  <c:v>7.2608971781198166</c:v>
                </c:pt>
                <c:pt idx="100">
                  <c:v>7.2844390843055677</c:v>
                </c:pt>
                <c:pt idx="101">
                  <c:v>7.5095876699721238</c:v>
                </c:pt>
                <c:pt idx="102">
                  <c:v>7.7181243700081916</c:v>
                </c:pt>
                <c:pt idx="103">
                  <c:v>7.9124815519797744</c:v>
                </c:pt>
                <c:pt idx="104">
                  <c:v>8.0945828572929699</c:v>
                </c:pt>
                <c:pt idx="105">
                  <c:v>8.2659772682554777</c:v>
                </c:pt>
                <c:pt idx="106">
                  <c:v>8.4279314725728653</c:v>
                </c:pt>
                <c:pt idx="107">
                  <c:v>8.5814952423330801</c:v>
                </c:pt>
                <c:pt idx="108">
                  <c:v>8.7275488045783582</c:v>
                </c:pt>
                <c:pt idx="109">
                  <c:v>8.8668378694944092</c:v>
                </c:pt>
                <c:pt idx="110">
                  <c:v>9</c:v>
                </c:pt>
                <c:pt idx="111">
                  <c:v>9.1275847808147006</c:v>
                </c:pt>
                <c:pt idx="112">
                  <c:v>9.2500694653339579</c:v>
                </c:pt>
                <c:pt idx="113">
                  <c:v>9.3678712699452706</c:v>
                </c:pt>
                <c:pt idx="114">
                  <c:v>9.4813571460113977</c:v>
                </c:pt>
                <c:pt idx="115">
                  <c:v>9.5908516286695598</c:v>
                </c:pt>
                <c:pt idx="116">
                  <c:v>9.6966432013759398</c:v>
                </c:pt>
                <c:pt idx="117">
                  <c:v>9.798989502180147</c:v>
                </c:pt>
                <c:pt idx="118">
                  <c:v>9.8981216168806103</c:v>
                </c:pt>
                <c:pt idx="119">
                  <c:v>9.9942476455551486</c:v>
                </c:pt>
                <c:pt idx="120">
                  <c:v>10.0875556858499</c:v>
                </c:pt>
                <c:pt idx="121">
                  <c:v>10.17821634435013</c:v>
                </c:pt>
                <c:pt idx="122">
                  <c:v>10.266384863255</c:v>
                </c:pt>
                <c:pt idx="123">
                  <c:v>10.352202931274279</c:v>
                </c:pt>
                <c:pt idx="124">
                  <c:v>10.435800233634049</c:v>
                </c:pt>
                <c:pt idx="125">
                  <c:v>10.517295785227009</c:v>
                </c:pt>
                <c:pt idx="126">
                  <c:v>10.596799082481549</c:v>
                </c:pt>
                <c:pt idx="127">
                  <c:v>10.67441110287594</c:v>
                </c:pt>
                <c:pt idx="128">
                  <c:v>10.750225175761139</c:v>
                </c:pt>
                <c:pt idx="129">
                  <c:v>10.824327743963311</c:v>
                </c:pt>
                <c:pt idx="130">
                  <c:v>10.896799032273339</c:v>
                </c:pt>
                <c:pt idx="131">
                  <c:v>10.967713636217701</c:v>
                </c:pt>
                <c:pt idx="132">
                  <c:v>11.037141042302339</c:v>
                </c:pt>
                <c:pt idx="133">
                  <c:v>11.1051460891247</c:v>
                </c:pt>
                <c:pt idx="134">
                  <c:v>11.171789377274701</c:v>
                </c:pt>
                <c:pt idx="135">
                  <c:v>11.23712763473144</c:v>
                </c:pt>
                <c:pt idx="136">
                  <c:v>11.301214043455531</c:v>
                </c:pt>
                <c:pt idx="137">
                  <c:v>11.36409853204133</c:v>
                </c:pt>
                <c:pt idx="138">
                  <c:v>11.42582803859352</c:v>
                </c:pt>
                <c:pt idx="139">
                  <c:v>11.48644674740682</c:v>
                </c:pt>
                <c:pt idx="140">
                  <c:v>11.54599630253413</c:v>
                </c:pt>
                <c:pt idx="141">
                  <c:v>11.604516000911</c:v>
                </c:pt>
                <c:pt idx="142">
                  <c:v>11.66204296735102</c:v>
                </c:pt>
                <c:pt idx="143">
                  <c:v>11.71861231342538</c:v>
                </c:pt>
                <c:pt idx="144">
                  <c:v>11.77425728198333</c:v>
                </c:pt>
                <c:pt idx="145">
                  <c:v>11.829009378849729</c:v>
                </c:pt>
                <c:pt idx="146">
                  <c:v>11.88289849304717</c:v>
                </c:pt>
                <c:pt idx="147">
                  <c:v>11.935953006727219</c:v>
                </c:pt>
                <c:pt idx="148">
                  <c:v>11.9881998958547</c:v>
                </c:pt>
                <c:pt idx="149">
                  <c:v>12.03966482256676</c:v>
                </c:pt>
                <c:pt idx="150">
                  <c:v>12.090372220023241</c:v>
                </c:pt>
                <c:pt idx="151">
                  <c:v>12.140345370472041</c:v>
                </c:pt>
                <c:pt idx="152">
                  <c:v>12.189606477173321</c:v>
                </c:pt>
                <c:pt idx="153">
                  <c:v>12.238176730755701</c:v>
                </c:pt>
                <c:pt idx="154">
                  <c:v>12.286076370516041</c:v>
                </c:pt>
                <c:pt idx="155">
                  <c:v>12.333324741120281</c:v>
                </c:pt>
                <c:pt idx="156">
                  <c:v>12.379940345115021</c:v>
                </c:pt>
                <c:pt idx="157">
                  <c:v>12.425940891617429</c:v>
                </c:pt>
                <c:pt idx="158">
                  <c:v>12.47134334151394</c:v>
                </c:pt>
                <c:pt idx="159">
                  <c:v>12.51616394946508</c:v>
                </c:pt>
                <c:pt idx="160">
                  <c:v>12.5604183029848</c:v>
                </c:pt>
                <c:pt idx="161">
                  <c:v>12.60412135883629</c:v>
                </c:pt>
                <c:pt idx="162">
                  <c:v>12.64728747696366</c:v>
                </c:pt>
                <c:pt idx="163">
                  <c:v>12.689930452157521</c:v>
                </c:pt>
                <c:pt idx="164">
                  <c:v>12.732063543634681</c:v>
                </c:pt>
                <c:pt idx="165">
                  <c:v>12.773699502695409</c:v>
                </c:pt>
                <c:pt idx="166">
                  <c:v>12.8148505986068</c:v>
                </c:pt>
                <c:pt idx="167">
                  <c:v>12.855528642847631</c:v>
                </c:pt>
                <c:pt idx="168">
                  <c:v>12.895745011838381</c:v>
                </c:pt>
                <c:pt idx="169">
                  <c:v>12.9355106682687</c:v>
                </c:pt>
                <c:pt idx="170">
                  <c:v>12.9748361811256</c:v>
                </c:pt>
              </c:numCache>
            </c:numRef>
          </c:xVal>
          <c:yVal>
            <c:numRef>
              <c:f>Calculations!$Q$13:$Q$183</c:f>
              <c:numCache>
                <c:formatCode>#,##0</c:formatCode>
                <c:ptCount val="171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</c:numCache>
            </c:numRef>
          </c:yVal>
          <c:smooth val="0"/>
        </c:ser>
        <c:ser>
          <c:idx val="31"/>
          <c:order val="28"/>
          <c:tx>
            <c:strRef>
              <c:f>Calculations!$R$11</c:f>
              <c:strCache>
                <c:ptCount val="1"/>
                <c:pt idx="0">
                  <c:v>Example #16</c:v>
                </c:pt>
              </c:strCache>
            </c:strRef>
          </c:tx>
          <c:spPr>
            <a:ln w="25400" cap="rnd">
              <a:solidFill>
                <a:schemeClr val="accent6">
                  <a:lumMod val="60000"/>
                  <a:lumOff val="40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Calculations!$B$369:$B$539</c:f>
              <c:numCache>
                <c:formatCode>0.0</c:formatCode>
                <c:ptCount val="171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1.383190649627178</c:v>
                </c:pt>
                <c:pt idx="4">
                  <c:v>1.6926790496174191</c:v>
                </c:pt>
                <c:pt idx="5">
                  <c:v>1.954236267845977</c:v>
                </c:pt>
                <c:pt idx="6">
                  <c:v>2.18188720114459</c:v>
                </c:pt>
                <c:pt idx="7">
                  <c:v>2.3841461255836771</c:v>
                </c:pt>
                <c:pt idx="8">
                  <c:v>2.566596215813751</c:v>
                </c:pt>
                <c:pt idx="9">
                  <c:v>2.733111615703391</c:v>
                </c:pt>
                <c:pt idx="10">
                  <c:v>2.886499075633532</c:v>
                </c:pt>
                <c:pt idx="11">
                  <c:v>3.0288622909836378</c:v>
                </c:pt>
                <c:pt idx="12">
                  <c:v>3.161821869240915</c:v>
                </c:pt>
                <c:pt idx="13">
                  <c:v>3.2866548386940648</c:v>
                </c:pt>
                <c:pt idx="14">
                  <c:v>3.404386777264452</c:v>
                </c:pt>
                <c:pt idx="15">
                  <c:v>3.515854741472078</c:v>
                </c:pt>
                <c:pt idx="16">
                  <c:v>3.621751498588996</c:v>
                </c:pt>
                <c:pt idx="17">
                  <c:v>3.7226573909044949</c:v>
                </c:pt>
                <c:pt idx="18">
                  <c:v>3.8190637856997101</c:v>
                </c:pt>
                <c:pt idx="19">
                  <c:v>3.911390658916718</c:v>
                </c:pt>
                <c:pt idx="20">
                  <c:v>4</c:v>
                </c:pt>
                <c:pt idx="21">
                  <c:v>4.0852061826748303</c:v>
                </c:pt>
                <c:pt idx="22">
                  <c:v>4.1672840950175054</c:v>
                </c:pt>
                <c:pt idx="23">
                  <c:v>4.2464755892380399</c:v>
                </c:pt>
                <c:pt idx="24">
                  <c:v>4.3229946539161386</c:v>
                </c:pt>
                <c:pt idx="25">
                  <c:v>4.3970316026534446</c:v>
                </c:pt>
                <c:pt idx="26">
                  <c:v>4.4687564967622668</c:v>
                </c:pt>
                <c:pt idx="27">
                  <c:v>4.538321965190133</c:v>
                </c:pt>
                <c:pt idx="28">
                  <c:v>4.6058655455241331</c:v>
                </c:pt>
                <c:pt idx="29">
                  <c:v>4.6715116410851962</c:v>
                </c:pt>
                <c:pt idx="30">
                  <c:v>4.7353731677385396</c:v>
                </c:pt>
                <c:pt idx="31">
                  <c:v>4.7975529480095407</c:v>
                </c:pt>
                <c:pt idx="32">
                  <c:v>4.8581448979431476</c:v>
                </c:pt>
                <c:pt idx="33">
                  <c:v>4.9172350428464533</c:v>
                </c:pt>
                <c:pt idx="34">
                  <c:v>4.9749023908775056</c:v>
                </c:pt>
                <c:pt idx="35">
                  <c:v>5.031219687854418</c:v>
                </c:pt>
                <c:pt idx="36">
                  <c:v>5.0862540722749419</c:v>
                </c:pt>
                <c:pt idx="37">
                  <c:v>5.1400676460699044</c:v>
                </c:pt>
                <c:pt idx="38">
                  <c:v>5.1927179738554674</c:v>
                </c:pt>
                <c:pt idx="39">
                  <c:v>5.2442585212382777</c:v>
                </c:pt>
                <c:pt idx="40">
                  <c:v>5.2947390409453776</c:v>
                </c:pt>
                <c:pt idx="41">
                  <c:v>5.3442059141061877</c:v>
                </c:pt>
                <c:pt idx="42">
                  <c:v>5.3927024528344996</c:v>
                </c:pt>
                <c:pt idx="43">
                  <c:v>5.4402691692934804</c:v>
                </c:pt>
                <c:pt idx="44">
                  <c:v>5.4869440156302911</c:v>
                </c:pt>
                <c:pt idx="45">
                  <c:v>5.532762598508711</c:v>
                </c:pt>
                <c:pt idx="46">
                  <c:v>5.5777583714203427</c:v>
                </c:pt>
                <c:pt idx="47">
                  <c:v>5.6219628074978596</c:v>
                </c:pt>
                <c:pt idx="48">
                  <c:v>5.6654055551702909</c:v>
                </c:pt>
                <c:pt idx="49">
                  <c:v>5.7081145786777343</c:v>
                </c:pt>
                <c:pt idx="50">
                  <c:v>5.7501162851900496</c:v>
                </c:pt>
                <c:pt idx="51">
                  <c:v>5.7914356400430886</c:v>
                </c:pt>
                <c:pt idx="52">
                  <c:v>5.8320962714093776</c:v>
                </c:pt>
                <c:pt idx="53">
                  <c:v>5.8721205655517643</c:v>
                </c:pt>
                <c:pt idx="54">
                  <c:v>5.9115297536653602</c:v>
                </c:pt>
                <c:pt idx="55">
                  <c:v>5.95034399118921</c:v>
                </c:pt>
                <c:pt idx="56">
                  <c:v>5.988582430362726</c:v>
                </c:pt>
                <c:pt idx="57">
                  <c:v>6.0262632867102024</c:v>
                </c:pt>
                <c:pt idx="58">
                  <c:v>6.0634039000567874</c:v>
                </c:pt>
                <c:pt idx="59">
                  <c:v>6.1000207906104373</c:v>
                </c:pt>
                <c:pt idx="60">
                  <c:v>6.1361297105839148</c:v>
                </c:pt>
                <c:pt idx="61">
                  <c:v>6.1717456917784661</c:v>
                </c:pt>
                <c:pt idx="62">
                  <c:v>6.20688308950478</c:v>
                </c:pt>
                <c:pt idx="63">
                  <c:v>6.2415556231764997</c:v>
                </c:pt>
                <c:pt idx="64">
                  <c:v>6.2757764138762271</c:v>
                </c:pt>
                <c:pt idx="65">
                  <c:v>6.3095580191625258</c:v>
                </c:pt>
                <c:pt idx="66">
                  <c:v>6.3429124653592366</c:v>
                </c:pt>
                <c:pt idx="67">
                  <c:v>6.3758512775437346</c:v>
                </c:pt>
                <c:pt idx="68">
                  <c:v>6.4083855074294256</c:v>
                </c:pt>
                <c:pt idx="69">
                  <c:v>6.4405257593185308</c:v>
                </c:pt>
                <c:pt idx="70">
                  <c:v>6.47228221428424</c:v>
                </c:pt>
                <c:pt idx="71">
                  <c:v>6.5036646527260986</c:v>
                </c:pt>
                <c:pt idx="72">
                  <c:v>6.5346824754290864</c:v>
                </c:pt>
                <c:pt idx="73">
                  <c:v>6.5653447232445661</c:v>
                </c:pt>
                <c:pt idx="74">
                  <c:v>6.5956600955006897</c:v>
                </c:pt>
                <c:pt idx="75">
                  <c:v>6.6256369672399504</c:v>
                </c:pt>
                <c:pt idx="76">
                  <c:v>6.6552834053731704</c:v>
                </c:pt>
                <c:pt idx="77">
                  <c:v>6.6846071838306296</c:v>
                </c:pt>
                <c:pt idx="78">
                  <c:v>6.7136157977853861</c:v>
                </c:pt>
                <c:pt idx="79">
                  <c:v>6.7423164770157591</c:v>
                </c:pt>
                <c:pt idx="80">
                  <c:v>6.77071619846968</c:v>
                </c:pt>
                <c:pt idx="81">
                  <c:v>6.7988216980874077</c:v>
                </c:pt>
                <c:pt idx="82">
                  <c:v>6.8266394819352554</c:v>
                </c:pt>
                <c:pt idx="83">
                  <c:v>6.854175836697789</c:v>
                </c:pt>
                <c:pt idx="84">
                  <c:v>6.8814368395730856</c:v>
                </c:pt>
                <c:pt idx="85">
                  <c:v>6.9084283676110214</c:v>
                </c:pt>
                <c:pt idx="86">
                  <c:v>6.935156106532733</c:v>
                </c:pt>
                <c:pt idx="87">
                  <c:v>6.9616255590650349</c:v>
                </c:pt>
                <c:pt idx="88">
                  <c:v>6.9878420528219882</c:v>
                </c:pt>
                <c:pt idx="89">
                  <c:v>7.0138107477629088</c:v>
                </c:pt>
                <c:pt idx="90">
                  <c:v>7.0395366432540767</c:v>
                </c:pt>
                <c:pt idx="91">
                  <c:v>7.0650245847590947</c:v>
                </c:pt>
                <c:pt idx="92">
                  <c:v>7.0902792701815569</c:v>
                </c:pt>
                <c:pt idx="93">
                  <c:v>7.115305255881335</c:v>
                </c:pt>
                <c:pt idx="94">
                  <c:v>7.1401069623846496</c:v>
                </c:pt>
                <c:pt idx="95">
                  <c:v>7.164688679806579</c:v>
                </c:pt>
                <c:pt idx="96">
                  <c:v>7.1890545730033697</c:v>
                </c:pt>
                <c:pt idx="97">
                  <c:v>7.213208686470308</c:v>
                </c:pt>
                <c:pt idx="98">
                  <c:v>7.2371549490007716</c:v>
                </c:pt>
                <c:pt idx="99">
                  <c:v>7.2608971781198166</c:v>
                </c:pt>
                <c:pt idx="100">
                  <c:v>7.2844390843055677</c:v>
                </c:pt>
                <c:pt idx="101">
                  <c:v>7.5095876699721238</c:v>
                </c:pt>
                <c:pt idx="102">
                  <c:v>7.7181243700081916</c:v>
                </c:pt>
                <c:pt idx="103">
                  <c:v>7.9124815519797744</c:v>
                </c:pt>
                <c:pt idx="104">
                  <c:v>8.0945828572929699</c:v>
                </c:pt>
                <c:pt idx="105">
                  <c:v>8.2659772682554777</c:v>
                </c:pt>
                <c:pt idx="106">
                  <c:v>8.4279314725728653</c:v>
                </c:pt>
                <c:pt idx="107">
                  <c:v>8.5814952423330801</c:v>
                </c:pt>
                <c:pt idx="108">
                  <c:v>8.7275488045783582</c:v>
                </c:pt>
                <c:pt idx="109">
                  <c:v>8.8668378694944092</c:v>
                </c:pt>
                <c:pt idx="110">
                  <c:v>9</c:v>
                </c:pt>
                <c:pt idx="111">
                  <c:v>9.1275847808147006</c:v>
                </c:pt>
                <c:pt idx="112">
                  <c:v>9.2500694653339579</c:v>
                </c:pt>
                <c:pt idx="113">
                  <c:v>9.3678712699452706</c:v>
                </c:pt>
                <c:pt idx="114">
                  <c:v>9.4813571460113977</c:v>
                </c:pt>
                <c:pt idx="115">
                  <c:v>9.5908516286695598</c:v>
                </c:pt>
                <c:pt idx="116">
                  <c:v>9.6966432013759398</c:v>
                </c:pt>
                <c:pt idx="117">
                  <c:v>9.798989502180147</c:v>
                </c:pt>
                <c:pt idx="118">
                  <c:v>9.8981216168806103</c:v>
                </c:pt>
                <c:pt idx="119">
                  <c:v>9.9942476455551486</c:v>
                </c:pt>
                <c:pt idx="120">
                  <c:v>10.0875556858499</c:v>
                </c:pt>
                <c:pt idx="121">
                  <c:v>10.17821634435013</c:v>
                </c:pt>
                <c:pt idx="122">
                  <c:v>10.266384863255</c:v>
                </c:pt>
                <c:pt idx="123">
                  <c:v>10.352202931274279</c:v>
                </c:pt>
                <c:pt idx="124">
                  <c:v>10.435800233634049</c:v>
                </c:pt>
                <c:pt idx="125">
                  <c:v>10.517295785227009</c:v>
                </c:pt>
                <c:pt idx="126">
                  <c:v>10.596799082481549</c:v>
                </c:pt>
                <c:pt idx="127">
                  <c:v>10.67441110287594</c:v>
                </c:pt>
                <c:pt idx="128">
                  <c:v>10.750225175761139</c:v>
                </c:pt>
                <c:pt idx="129">
                  <c:v>10.824327743963311</c:v>
                </c:pt>
                <c:pt idx="130">
                  <c:v>10.896799032273339</c:v>
                </c:pt>
                <c:pt idx="131">
                  <c:v>10.967713636217701</c:v>
                </c:pt>
                <c:pt idx="132">
                  <c:v>11.037141042302339</c:v>
                </c:pt>
                <c:pt idx="133">
                  <c:v>11.1051460891247</c:v>
                </c:pt>
                <c:pt idx="134">
                  <c:v>11.171789377274701</c:v>
                </c:pt>
                <c:pt idx="135">
                  <c:v>11.23712763473144</c:v>
                </c:pt>
                <c:pt idx="136">
                  <c:v>11.301214043455531</c:v>
                </c:pt>
                <c:pt idx="137">
                  <c:v>11.36409853204133</c:v>
                </c:pt>
                <c:pt idx="138">
                  <c:v>11.42582803859352</c:v>
                </c:pt>
                <c:pt idx="139">
                  <c:v>11.48644674740682</c:v>
                </c:pt>
                <c:pt idx="140">
                  <c:v>11.54599630253413</c:v>
                </c:pt>
                <c:pt idx="141">
                  <c:v>11.604516000911</c:v>
                </c:pt>
                <c:pt idx="142">
                  <c:v>11.66204296735102</c:v>
                </c:pt>
                <c:pt idx="143">
                  <c:v>11.71861231342538</c:v>
                </c:pt>
                <c:pt idx="144">
                  <c:v>11.77425728198333</c:v>
                </c:pt>
                <c:pt idx="145">
                  <c:v>11.829009378849729</c:v>
                </c:pt>
                <c:pt idx="146">
                  <c:v>11.88289849304717</c:v>
                </c:pt>
                <c:pt idx="147">
                  <c:v>11.935953006727219</c:v>
                </c:pt>
                <c:pt idx="148">
                  <c:v>11.9881998958547</c:v>
                </c:pt>
                <c:pt idx="149">
                  <c:v>12.03966482256676</c:v>
                </c:pt>
                <c:pt idx="150">
                  <c:v>12.090372220023241</c:v>
                </c:pt>
                <c:pt idx="151">
                  <c:v>12.140345370472041</c:v>
                </c:pt>
                <c:pt idx="152">
                  <c:v>12.189606477173321</c:v>
                </c:pt>
                <c:pt idx="153">
                  <c:v>12.238176730755701</c:v>
                </c:pt>
                <c:pt idx="154">
                  <c:v>12.286076370516041</c:v>
                </c:pt>
                <c:pt idx="155">
                  <c:v>12.333324741120281</c:v>
                </c:pt>
                <c:pt idx="156">
                  <c:v>12.379940345115021</c:v>
                </c:pt>
                <c:pt idx="157">
                  <c:v>12.425940891617429</c:v>
                </c:pt>
                <c:pt idx="158">
                  <c:v>12.47134334151394</c:v>
                </c:pt>
                <c:pt idx="159">
                  <c:v>12.51616394946508</c:v>
                </c:pt>
                <c:pt idx="160">
                  <c:v>12.5604183029848</c:v>
                </c:pt>
                <c:pt idx="161">
                  <c:v>12.60412135883629</c:v>
                </c:pt>
                <c:pt idx="162">
                  <c:v>12.64728747696366</c:v>
                </c:pt>
                <c:pt idx="163">
                  <c:v>12.689930452157521</c:v>
                </c:pt>
                <c:pt idx="164">
                  <c:v>12.732063543634681</c:v>
                </c:pt>
                <c:pt idx="165">
                  <c:v>12.773699502695409</c:v>
                </c:pt>
                <c:pt idx="166">
                  <c:v>12.8148505986068</c:v>
                </c:pt>
                <c:pt idx="167">
                  <c:v>12.855528642847631</c:v>
                </c:pt>
                <c:pt idx="168">
                  <c:v>12.895745011838381</c:v>
                </c:pt>
                <c:pt idx="169">
                  <c:v>12.9355106682687</c:v>
                </c:pt>
                <c:pt idx="170">
                  <c:v>12.9748361811256</c:v>
                </c:pt>
              </c:numCache>
            </c:numRef>
          </c:xVal>
          <c:yVal>
            <c:numRef>
              <c:f>Calculations!$R$13:$R$183</c:f>
              <c:numCache>
                <c:formatCode>#,##0</c:formatCode>
                <c:ptCount val="171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</c:numCache>
            </c:numRef>
          </c:yVal>
          <c:smooth val="0"/>
        </c:ser>
        <c:ser>
          <c:idx val="32"/>
          <c:order val="29"/>
          <c:tx>
            <c:strRef>
              <c:f>Calculations!$S$11</c:f>
              <c:strCache>
                <c:ptCount val="1"/>
                <c:pt idx="0">
                  <c:v>Example #17</c:v>
                </c:pt>
              </c:strCache>
            </c:strRef>
          </c:tx>
          <c:spPr>
            <a:ln w="25400" cap="rnd">
              <a:solidFill>
                <a:schemeClr val="tx2">
                  <a:lumMod val="60000"/>
                  <a:lumOff val="40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Calculations!$B$369:$B$539</c:f>
              <c:numCache>
                <c:formatCode>0.0</c:formatCode>
                <c:ptCount val="171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1.383190649627178</c:v>
                </c:pt>
                <c:pt idx="4">
                  <c:v>1.6926790496174191</c:v>
                </c:pt>
                <c:pt idx="5">
                  <c:v>1.954236267845977</c:v>
                </c:pt>
                <c:pt idx="6">
                  <c:v>2.18188720114459</c:v>
                </c:pt>
                <c:pt idx="7">
                  <c:v>2.3841461255836771</c:v>
                </c:pt>
                <c:pt idx="8">
                  <c:v>2.566596215813751</c:v>
                </c:pt>
                <c:pt idx="9">
                  <c:v>2.733111615703391</c:v>
                </c:pt>
                <c:pt idx="10">
                  <c:v>2.886499075633532</c:v>
                </c:pt>
                <c:pt idx="11">
                  <c:v>3.0288622909836378</c:v>
                </c:pt>
                <c:pt idx="12">
                  <c:v>3.161821869240915</c:v>
                </c:pt>
                <c:pt idx="13">
                  <c:v>3.2866548386940648</c:v>
                </c:pt>
                <c:pt idx="14">
                  <c:v>3.404386777264452</c:v>
                </c:pt>
                <c:pt idx="15">
                  <c:v>3.515854741472078</c:v>
                </c:pt>
                <c:pt idx="16">
                  <c:v>3.621751498588996</c:v>
                </c:pt>
                <c:pt idx="17">
                  <c:v>3.7226573909044949</c:v>
                </c:pt>
                <c:pt idx="18">
                  <c:v>3.8190637856997101</c:v>
                </c:pt>
                <c:pt idx="19">
                  <c:v>3.911390658916718</c:v>
                </c:pt>
                <c:pt idx="20">
                  <c:v>4</c:v>
                </c:pt>
                <c:pt idx="21">
                  <c:v>4.0852061826748303</c:v>
                </c:pt>
                <c:pt idx="22">
                  <c:v>4.1672840950175054</c:v>
                </c:pt>
                <c:pt idx="23">
                  <c:v>4.2464755892380399</c:v>
                </c:pt>
                <c:pt idx="24">
                  <c:v>4.3229946539161386</c:v>
                </c:pt>
                <c:pt idx="25">
                  <c:v>4.3970316026534446</c:v>
                </c:pt>
                <c:pt idx="26">
                  <c:v>4.4687564967622668</c:v>
                </c:pt>
                <c:pt idx="27">
                  <c:v>4.538321965190133</c:v>
                </c:pt>
                <c:pt idx="28">
                  <c:v>4.6058655455241331</c:v>
                </c:pt>
                <c:pt idx="29">
                  <c:v>4.6715116410851962</c:v>
                </c:pt>
                <c:pt idx="30">
                  <c:v>4.7353731677385396</c:v>
                </c:pt>
                <c:pt idx="31">
                  <c:v>4.7975529480095407</c:v>
                </c:pt>
                <c:pt idx="32">
                  <c:v>4.8581448979431476</c:v>
                </c:pt>
                <c:pt idx="33">
                  <c:v>4.9172350428464533</c:v>
                </c:pt>
                <c:pt idx="34">
                  <c:v>4.9749023908775056</c:v>
                </c:pt>
                <c:pt idx="35">
                  <c:v>5.031219687854418</c:v>
                </c:pt>
                <c:pt idx="36">
                  <c:v>5.0862540722749419</c:v>
                </c:pt>
                <c:pt idx="37">
                  <c:v>5.1400676460699044</c:v>
                </c:pt>
                <c:pt idx="38">
                  <c:v>5.1927179738554674</c:v>
                </c:pt>
                <c:pt idx="39">
                  <c:v>5.2442585212382777</c:v>
                </c:pt>
                <c:pt idx="40">
                  <c:v>5.2947390409453776</c:v>
                </c:pt>
                <c:pt idx="41">
                  <c:v>5.3442059141061877</c:v>
                </c:pt>
                <c:pt idx="42">
                  <c:v>5.3927024528344996</c:v>
                </c:pt>
                <c:pt idx="43">
                  <c:v>5.4402691692934804</c:v>
                </c:pt>
                <c:pt idx="44">
                  <c:v>5.4869440156302911</c:v>
                </c:pt>
                <c:pt idx="45">
                  <c:v>5.532762598508711</c:v>
                </c:pt>
                <c:pt idx="46">
                  <c:v>5.5777583714203427</c:v>
                </c:pt>
                <c:pt idx="47">
                  <c:v>5.6219628074978596</c:v>
                </c:pt>
                <c:pt idx="48">
                  <c:v>5.6654055551702909</c:v>
                </c:pt>
                <c:pt idx="49">
                  <c:v>5.7081145786777343</c:v>
                </c:pt>
                <c:pt idx="50">
                  <c:v>5.7501162851900496</c:v>
                </c:pt>
                <c:pt idx="51">
                  <c:v>5.7914356400430886</c:v>
                </c:pt>
                <c:pt idx="52">
                  <c:v>5.8320962714093776</c:v>
                </c:pt>
                <c:pt idx="53">
                  <c:v>5.8721205655517643</c:v>
                </c:pt>
                <c:pt idx="54">
                  <c:v>5.9115297536653602</c:v>
                </c:pt>
                <c:pt idx="55">
                  <c:v>5.95034399118921</c:v>
                </c:pt>
                <c:pt idx="56">
                  <c:v>5.988582430362726</c:v>
                </c:pt>
                <c:pt idx="57">
                  <c:v>6.0262632867102024</c:v>
                </c:pt>
                <c:pt idx="58">
                  <c:v>6.0634039000567874</c:v>
                </c:pt>
                <c:pt idx="59">
                  <c:v>6.1000207906104373</c:v>
                </c:pt>
                <c:pt idx="60">
                  <c:v>6.1361297105839148</c:v>
                </c:pt>
                <c:pt idx="61">
                  <c:v>6.1717456917784661</c:v>
                </c:pt>
                <c:pt idx="62">
                  <c:v>6.20688308950478</c:v>
                </c:pt>
                <c:pt idx="63">
                  <c:v>6.2415556231764997</c:v>
                </c:pt>
                <c:pt idx="64">
                  <c:v>6.2757764138762271</c:v>
                </c:pt>
                <c:pt idx="65">
                  <c:v>6.3095580191625258</c:v>
                </c:pt>
                <c:pt idx="66">
                  <c:v>6.3429124653592366</c:v>
                </c:pt>
                <c:pt idx="67">
                  <c:v>6.3758512775437346</c:v>
                </c:pt>
                <c:pt idx="68">
                  <c:v>6.4083855074294256</c:v>
                </c:pt>
                <c:pt idx="69">
                  <c:v>6.4405257593185308</c:v>
                </c:pt>
                <c:pt idx="70">
                  <c:v>6.47228221428424</c:v>
                </c:pt>
                <c:pt idx="71">
                  <c:v>6.5036646527260986</c:v>
                </c:pt>
                <c:pt idx="72">
                  <c:v>6.5346824754290864</c:v>
                </c:pt>
                <c:pt idx="73">
                  <c:v>6.5653447232445661</c:v>
                </c:pt>
                <c:pt idx="74">
                  <c:v>6.5956600955006897</c:v>
                </c:pt>
                <c:pt idx="75">
                  <c:v>6.6256369672399504</c:v>
                </c:pt>
                <c:pt idx="76">
                  <c:v>6.6552834053731704</c:v>
                </c:pt>
                <c:pt idx="77">
                  <c:v>6.6846071838306296</c:v>
                </c:pt>
                <c:pt idx="78">
                  <c:v>6.7136157977853861</c:v>
                </c:pt>
                <c:pt idx="79">
                  <c:v>6.7423164770157591</c:v>
                </c:pt>
                <c:pt idx="80">
                  <c:v>6.77071619846968</c:v>
                </c:pt>
                <c:pt idx="81">
                  <c:v>6.7988216980874077</c:v>
                </c:pt>
                <c:pt idx="82">
                  <c:v>6.8266394819352554</c:v>
                </c:pt>
                <c:pt idx="83">
                  <c:v>6.854175836697789</c:v>
                </c:pt>
                <c:pt idx="84">
                  <c:v>6.8814368395730856</c:v>
                </c:pt>
                <c:pt idx="85">
                  <c:v>6.9084283676110214</c:v>
                </c:pt>
                <c:pt idx="86">
                  <c:v>6.935156106532733</c:v>
                </c:pt>
                <c:pt idx="87">
                  <c:v>6.9616255590650349</c:v>
                </c:pt>
                <c:pt idx="88">
                  <c:v>6.9878420528219882</c:v>
                </c:pt>
                <c:pt idx="89">
                  <c:v>7.0138107477629088</c:v>
                </c:pt>
                <c:pt idx="90">
                  <c:v>7.0395366432540767</c:v>
                </c:pt>
                <c:pt idx="91">
                  <c:v>7.0650245847590947</c:v>
                </c:pt>
                <c:pt idx="92">
                  <c:v>7.0902792701815569</c:v>
                </c:pt>
                <c:pt idx="93">
                  <c:v>7.115305255881335</c:v>
                </c:pt>
                <c:pt idx="94">
                  <c:v>7.1401069623846496</c:v>
                </c:pt>
                <c:pt idx="95">
                  <c:v>7.164688679806579</c:v>
                </c:pt>
                <c:pt idx="96">
                  <c:v>7.1890545730033697</c:v>
                </c:pt>
                <c:pt idx="97">
                  <c:v>7.213208686470308</c:v>
                </c:pt>
                <c:pt idx="98">
                  <c:v>7.2371549490007716</c:v>
                </c:pt>
                <c:pt idx="99">
                  <c:v>7.2608971781198166</c:v>
                </c:pt>
                <c:pt idx="100">
                  <c:v>7.2844390843055677</c:v>
                </c:pt>
                <c:pt idx="101">
                  <c:v>7.5095876699721238</c:v>
                </c:pt>
                <c:pt idx="102">
                  <c:v>7.7181243700081916</c:v>
                </c:pt>
                <c:pt idx="103">
                  <c:v>7.9124815519797744</c:v>
                </c:pt>
                <c:pt idx="104">
                  <c:v>8.0945828572929699</c:v>
                </c:pt>
                <c:pt idx="105">
                  <c:v>8.2659772682554777</c:v>
                </c:pt>
                <c:pt idx="106">
                  <c:v>8.4279314725728653</c:v>
                </c:pt>
                <c:pt idx="107">
                  <c:v>8.5814952423330801</c:v>
                </c:pt>
                <c:pt idx="108">
                  <c:v>8.7275488045783582</c:v>
                </c:pt>
                <c:pt idx="109">
                  <c:v>8.8668378694944092</c:v>
                </c:pt>
                <c:pt idx="110">
                  <c:v>9</c:v>
                </c:pt>
                <c:pt idx="111">
                  <c:v>9.1275847808147006</c:v>
                </c:pt>
                <c:pt idx="112">
                  <c:v>9.2500694653339579</c:v>
                </c:pt>
                <c:pt idx="113">
                  <c:v>9.3678712699452706</c:v>
                </c:pt>
                <c:pt idx="114">
                  <c:v>9.4813571460113977</c:v>
                </c:pt>
                <c:pt idx="115">
                  <c:v>9.5908516286695598</c:v>
                </c:pt>
                <c:pt idx="116">
                  <c:v>9.6966432013759398</c:v>
                </c:pt>
                <c:pt idx="117">
                  <c:v>9.798989502180147</c:v>
                </c:pt>
                <c:pt idx="118">
                  <c:v>9.8981216168806103</c:v>
                </c:pt>
                <c:pt idx="119">
                  <c:v>9.9942476455551486</c:v>
                </c:pt>
                <c:pt idx="120">
                  <c:v>10.0875556858499</c:v>
                </c:pt>
                <c:pt idx="121">
                  <c:v>10.17821634435013</c:v>
                </c:pt>
                <c:pt idx="122">
                  <c:v>10.266384863255</c:v>
                </c:pt>
                <c:pt idx="123">
                  <c:v>10.352202931274279</c:v>
                </c:pt>
                <c:pt idx="124">
                  <c:v>10.435800233634049</c:v>
                </c:pt>
                <c:pt idx="125">
                  <c:v>10.517295785227009</c:v>
                </c:pt>
                <c:pt idx="126">
                  <c:v>10.596799082481549</c:v>
                </c:pt>
                <c:pt idx="127">
                  <c:v>10.67441110287594</c:v>
                </c:pt>
                <c:pt idx="128">
                  <c:v>10.750225175761139</c:v>
                </c:pt>
                <c:pt idx="129">
                  <c:v>10.824327743963311</c:v>
                </c:pt>
                <c:pt idx="130">
                  <c:v>10.896799032273339</c:v>
                </c:pt>
                <c:pt idx="131">
                  <c:v>10.967713636217701</c:v>
                </c:pt>
                <c:pt idx="132">
                  <c:v>11.037141042302339</c:v>
                </c:pt>
                <c:pt idx="133">
                  <c:v>11.1051460891247</c:v>
                </c:pt>
                <c:pt idx="134">
                  <c:v>11.171789377274701</c:v>
                </c:pt>
                <c:pt idx="135">
                  <c:v>11.23712763473144</c:v>
                </c:pt>
                <c:pt idx="136">
                  <c:v>11.301214043455531</c:v>
                </c:pt>
                <c:pt idx="137">
                  <c:v>11.36409853204133</c:v>
                </c:pt>
                <c:pt idx="138">
                  <c:v>11.42582803859352</c:v>
                </c:pt>
                <c:pt idx="139">
                  <c:v>11.48644674740682</c:v>
                </c:pt>
                <c:pt idx="140">
                  <c:v>11.54599630253413</c:v>
                </c:pt>
                <c:pt idx="141">
                  <c:v>11.604516000911</c:v>
                </c:pt>
                <c:pt idx="142">
                  <c:v>11.66204296735102</c:v>
                </c:pt>
                <c:pt idx="143">
                  <c:v>11.71861231342538</c:v>
                </c:pt>
                <c:pt idx="144">
                  <c:v>11.77425728198333</c:v>
                </c:pt>
                <c:pt idx="145">
                  <c:v>11.829009378849729</c:v>
                </c:pt>
                <c:pt idx="146">
                  <c:v>11.88289849304717</c:v>
                </c:pt>
                <c:pt idx="147">
                  <c:v>11.935953006727219</c:v>
                </c:pt>
                <c:pt idx="148">
                  <c:v>11.9881998958547</c:v>
                </c:pt>
                <c:pt idx="149">
                  <c:v>12.03966482256676</c:v>
                </c:pt>
                <c:pt idx="150">
                  <c:v>12.090372220023241</c:v>
                </c:pt>
                <c:pt idx="151">
                  <c:v>12.140345370472041</c:v>
                </c:pt>
                <c:pt idx="152">
                  <c:v>12.189606477173321</c:v>
                </c:pt>
                <c:pt idx="153">
                  <c:v>12.238176730755701</c:v>
                </c:pt>
                <c:pt idx="154">
                  <c:v>12.286076370516041</c:v>
                </c:pt>
                <c:pt idx="155">
                  <c:v>12.333324741120281</c:v>
                </c:pt>
                <c:pt idx="156">
                  <c:v>12.379940345115021</c:v>
                </c:pt>
                <c:pt idx="157">
                  <c:v>12.425940891617429</c:v>
                </c:pt>
                <c:pt idx="158">
                  <c:v>12.47134334151394</c:v>
                </c:pt>
                <c:pt idx="159">
                  <c:v>12.51616394946508</c:v>
                </c:pt>
                <c:pt idx="160">
                  <c:v>12.5604183029848</c:v>
                </c:pt>
                <c:pt idx="161">
                  <c:v>12.60412135883629</c:v>
                </c:pt>
                <c:pt idx="162">
                  <c:v>12.64728747696366</c:v>
                </c:pt>
                <c:pt idx="163">
                  <c:v>12.689930452157521</c:v>
                </c:pt>
                <c:pt idx="164">
                  <c:v>12.732063543634681</c:v>
                </c:pt>
                <c:pt idx="165">
                  <c:v>12.773699502695409</c:v>
                </c:pt>
                <c:pt idx="166">
                  <c:v>12.8148505986068</c:v>
                </c:pt>
                <c:pt idx="167">
                  <c:v>12.855528642847631</c:v>
                </c:pt>
                <c:pt idx="168">
                  <c:v>12.895745011838381</c:v>
                </c:pt>
                <c:pt idx="169">
                  <c:v>12.9355106682687</c:v>
                </c:pt>
                <c:pt idx="170">
                  <c:v>12.9748361811256</c:v>
                </c:pt>
              </c:numCache>
            </c:numRef>
          </c:xVal>
          <c:yVal>
            <c:numRef>
              <c:f>Calculations!$S$13:$S$183</c:f>
              <c:numCache>
                <c:formatCode>#,##0</c:formatCode>
                <c:ptCount val="171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</c:numCache>
            </c:numRef>
          </c:yVal>
          <c:smooth val="0"/>
        </c:ser>
        <c:ser>
          <c:idx val="33"/>
          <c:order val="30"/>
          <c:tx>
            <c:strRef>
              <c:f>Calculations!$T$11</c:f>
              <c:strCache>
                <c:ptCount val="1"/>
                <c:pt idx="0">
                  <c:v>Example #18</c:v>
                </c:pt>
              </c:strCache>
            </c:strRef>
          </c:tx>
          <c:spPr>
            <a:ln w="25400" cap="rnd">
              <a:solidFill>
                <a:schemeClr val="bg1">
                  <a:lumMod val="65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Calculations!$B$369:$B$539</c:f>
              <c:numCache>
                <c:formatCode>0.0</c:formatCode>
                <c:ptCount val="171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1.383190649627178</c:v>
                </c:pt>
                <c:pt idx="4">
                  <c:v>1.6926790496174191</c:v>
                </c:pt>
                <c:pt idx="5">
                  <c:v>1.954236267845977</c:v>
                </c:pt>
                <c:pt idx="6">
                  <c:v>2.18188720114459</c:v>
                </c:pt>
                <c:pt idx="7">
                  <c:v>2.3841461255836771</c:v>
                </c:pt>
                <c:pt idx="8">
                  <c:v>2.566596215813751</c:v>
                </c:pt>
                <c:pt idx="9">
                  <c:v>2.733111615703391</c:v>
                </c:pt>
                <c:pt idx="10">
                  <c:v>2.886499075633532</c:v>
                </c:pt>
                <c:pt idx="11">
                  <c:v>3.0288622909836378</c:v>
                </c:pt>
                <c:pt idx="12">
                  <c:v>3.161821869240915</c:v>
                </c:pt>
                <c:pt idx="13">
                  <c:v>3.2866548386940648</c:v>
                </c:pt>
                <c:pt idx="14">
                  <c:v>3.404386777264452</c:v>
                </c:pt>
                <c:pt idx="15">
                  <c:v>3.515854741472078</c:v>
                </c:pt>
                <c:pt idx="16">
                  <c:v>3.621751498588996</c:v>
                </c:pt>
                <c:pt idx="17">
                  <c:v>3.7226573909044949</c:v>
                </c:pt>
                <c:pt idx="18">
                  <c:v>3.8190637856997101</c:v>
                </c:pt>
                <c:pt idx="19">
                  <c:v>3.911390658916718</c:v>
                </c:pt>
                <c:pt idx="20">
                  <c:v>4</c:v>
                </c:pt>
                <c:pt idx="21">
                  <c:v>4.0852061826748303</c:v>
                </c:pt>
                <c:pt idx="22">
                  <c:v>4.1672840950175054</c:v>
                </c:pt>
                <c:pt idx="23">
                  <c:v>4.2464755892380399</c:v>
                </c:pt>
                <c:pt idx="24">
                  <c:v>4.3229946539161386</c:v>
                </c:pt>
                <c:pt idx="25">
                  <c:v>4.3970316026534446</c:v>
                </c:pt>
                <c:pt idx="26">
                  <c:v>4.4687564967622668</c:v>
                </c:pt>
                <c:pt idx="27">
                  <c:v>4.538321965190133</c:v>
                </c:pt>
                <c:pt idx="28">
                  <c:v>4.6058655455241331</c:v>
                </c:pt>
                <c:pt idx="29">
                  <c:v>4.6715116410851962</c:v>
                </c:pt>
                <c:pt idx="30">
                  <c:v>4.7353731677385396</c:v>
                </c:pt>
                <c:pt idx="31">
                  <c:v>4.7975529480095407</c:v>
                </c:pt>
                <c:pt idx="32">
                  <c:v>4.8581448979431476</c:v>
                </c:pt>
                <c:pt idx="33">
                  <c:v>4.9172350428464533</c:v>
                </c:pt>
                <c:pt idx="34">
                  <c:v>4.9749023908775056</c:v>
                </c:pt>
                <c:pt idx="35">
                  <c:v>5.031219687854418</c:v>
                </c:pt>
                <c:pt idx="36">
                  <c:v>5.0862540722749419</c:v>
                </c:pt>
                <c:pt idx="37">
                  <c:v>5.1400676460699044</c:v>
                </c:pt>
                <c:pt idx="38">
                  <c:v>5.1927179738554674</c:v>
                </c:pt>
                <c:pt idx="39">
                  <c:v>5.2442585212382777</c:v>
                </c:pt>
                <c:pt idx="40">
                  <c:v>5.2947390409453776</c:v>
                </c:pt>
                <c:pt idx="41">
                  <c:v>5.3442059141061877</c:v>
                </c:pt>
                <c:pt idx="42">
                  <c:v>5.3927024528344996</c:v>
                </c:pt>
                <c:pt idx="43">
                  <c:v>5.4402691692934804</c:v>
                </c:pt>
                <c:pt idx="44">
                  <c:v>5.4869440156302911</c:v>
                </c:pt>
                <c:pt idx="45">
                  <c:v>5.532762598508711</c:v>
                </c:pt>
                <c:pt idx="46">
                  <c:v>5.5777583714203427</c:v>
                </c:pt>
                <c:pt idx="47">
                  <c:v>5.6219628074978596</c:v>
                </c:pt>
                <c:pt idx="48">
                  <c:v>5.6654055551702909</c:v>
                </c:pt>
                <c:pt idx="49">
                  <c:v>5.7081145786777343</c:v>
                </c:pt>
                <c:pt idx="50">
                  <c:v>5.7501162851900496</c:v>
                </c:pt>
                <c:pt idx="51">
                  <c:v>5.7914356400430886</c:v>
                </c:pt>
                <c:pt idx="52">
                  <c:v>5.8320962714093776</c:v>
                </c:pt>
                <c:pt idx="53">
                  <c:v>5.8721205655517643</c:v>
                </c:pt>
                <c:pt idx="54">
                  <c:v>5.9115297536653602</c:v>
                </c:pt>
                <c:pt idx="55">
                  <c:v>5.95034399118921</c:v>
                </c:pt>
                <c:pt idx="56">
                  <c:v>5.988582430362726</c:v>
                </c:pt>
                <c:pt idx="57">
                  <c:v>6.0262632867102024</c:v>
                </c:pt>
                <c:pt idx="58">
                  <c:v>6.0634039000567874</c:v>
                </c:pt>
                <c:pt idx="59">
                  <c:v>6.1000207906104373</c:v>
                </c:pt>
                <c:pt idx="60">
                  <c:v>6.1361297105839148</c:v>
                </c:pt>
                <c:pt idx="61">
                  <c:v>6.1717456917784661</c:v>
                </c:pt>
                <c:pt idx="62">
                  <c:v>6.20688308950478</c:v>
                </c:pt>
                <c:pt idx="63">
                  <c:v>6.2415556231764997</c:v>
                </c:pt>
                <c:pt idx="64">
                  <c:v>6.2757764138762271</c:v>
                </c:pt>
                <c:pt idx="65">
                  <c:v>6.3095580191625258</c:v>
                </c:pt>
                <c:pt idx="66">
                  <c:v>6.3429124653592366</c:v>
                </c:pt>
                <c:pt idx="67">
                  <c:v>6.3758512775437346</c:v>
                </c:pt>
                <c:pt idx="68">
                  <c:v>6.4083855074294256</c:v>
                </c:pt>
                <c:pt idx="69">
                  <c:v>6.4405257593185308</c:v>
                </c:pt>
                <c:pt idx="70">
                  <c:v>6.47228221428424</c:v>
                </c:pt>
                <c:pt idx="71">
                  <c:v>6.5036646527260986</c:v>
                </c:pt>
                <c:pt idx="72">
                  <c:v>6.5346824754290864</c:v>
                </c:pt>
                <c:pt idx="73">
                  <c:v>6.5653447232445661</c:v>
                </c:pt>
                <c:pt idx="74">
                  <c:v>6.5956600955006897</c:v>
                </c:pt>
                <c:pt idx="75">
                  <c:v>6.6256369672399504</c:v>
                </c:pt>
                <c:pt idx="76">
                  <c:v>6.6552834053731704</c:v>
                </c:pt>
                <c:pt idx="77">
                  <c:v>6.6846071838306296</c:v>
                </c:pt>
                <c:pt idx="78">
                  <c:v>6.7136157977853861</c:v>
                </c:pt>
                <c:pt idx="79">
                  <c:v>6.7423164770157591</c:v>
                </c:pt>
                <c:pt idx="80">
                  <c:v>6.77071619846968</c:v>
                </c:pt>
                <c:pt idx="81">
                  <c:v>6.7988216980874077</c:v>
                </c:pt>
                <c:pt idx="82">
                  <c:v>6.8266394819352554</c:v>
                </c:pt>
                <c:pt idx="83">
                  <c:v>6.854175836697789</c:v>
                </c:pt>
                <c:pt idx="84">
                  <c:v>6.8814368395730856</c:v>
                </c:pt>
                <c:pt idx="85">
                  <c:v>6.9084283676110214</c:v>
                </c:pt>
                <c:pt idx="86">
                  <c:v>6.935156106532733</c:v>
                </c:pt>
                <c:pt idx="87">
                  <c:v>6.9616255590650349</c:v>
                </c:pt>
                <c:pt idx="88">
                  <c:v>6.9878420528219882</c:v>
                </c:pt>
                <c:pt idx="89">
                  <c:v>7.0138107477629088</c:v>
                </c:pt>
                <c:pt idx="90">
                  <c:v>7.0395366432540767</c:v>
                </c:pt>
                <c:pt idx="91">
                  <c:v>7.0650245847590947</c:v>
                </c:pt>
                <c:pt idx="92">
                  <c:v>7.0902792701815569</c:v>
                </c:pt>
                <c:pt idx="93">
                  <c:v>7.115305255881335</c:v>
                </c:pt>
                <c:pt idx="94">
                  <c:v>7.1401069623846496</c:v>
                </c:pt>
                <c:pt idx="95">
                  <c:v>7.164688679806579</c:v>
                </c:pt>
                <c:pt idx="96">
                  <c:v>7.1890545730033697</c:v>
                </c:pt>
                <c:pt idx="97">
                  <c:v>7.213208686470308</c:v>
                </c:pt>
                <c:pt idx="98">
                  <c:v>7.2371549490007716</c:v>
                </c:pt>
                <c:pt idx="99">
                  <c:v>7.2608971781198166</c:v>
                </c:pt>
                <c:pt idx="100">
                  <c:v>7.2844390843055677</c:v>
                </c:pt>
                <c:pt idx="101">
                  <c:v>7.5095876699721238</c:v>
                </c:pt>
                <c:pt idx="102">
                  <c:v>7.7181243700081916</c:v>
                </c:pt>
                <c:pt idx="103">
                  <c:v>7.9124815519797744</c:v>
                </c:pt>
                <c:pt idx="104">
                  <c:v>8.0945828572929699</c:v>
                </c:pt>
                <c:pt idx="105">
                  <c:v>8.2659772682554777</c:v>
                </c:pt>
                <c:pt idx="106">
                  <c:v>8.4279314725728653</c:v>
                </c:pt>
                <c:pt idx="107">
                  <c:v>8.5814952423330801</c:v>
                </c:pt>
                <c:pt idx="108">
                  <c:v>8.7275488045783582</c:v>
                </c:pt>
                <c:pt idx="109">
                  <c:v>8.8668378694944092</c:v>
                </c:pt>
                <c:pt idx="110">
                  <c:v>9</c:v>
                </c:pt>
                <c:pt idx="111">
                  <c:v>9.1275847808147006</c:v>
                </c:pt>
                <c:pt idx="112">
                  <c:v>9.2500694653339579</c:v>
                </c:pt>
                <c:pt idx="113">
                  <c:v>9.3678712699452706</c:v>
                </c:pt>
                <c:pt idx="114">
                  <c:v>9.4813571460113977</c:v>
                </c:pt>
                <c:pt idx="115">
                  <c:v>9.5908516286695598</c:v>
                </c:pt>
                <c:pt idx="116">
                  <c:v>9.6966432013759398</c:v>
                </c:pt>
                <c:pt idx="117">
                  <c:v>9.798989502180147</c:v>
                </c:pt>
                <c:pt idx="118">
                  <c:v>9.8981216168806103</c:v>
                </c:pt>
                <c:pt idx="119">
                  <c:v>9.9942476455551486</c:v>
                </c:pt>
                <c:pt idx="120">
                  <c:v>10.0875556858499</c:v>
                </c:pt>
                <c:pt idx="121">
                  <c:v>10.17821634435013</c:v>
                </c:pt>
                <c:pt idx="122">
                  <c:v>10.266384863255</c:v>
                </c:pt>
                <c:pt idx="123">
                  <c:v>10.352202931274279</c:v>
                </c:pt>
                <c:pt idx="124">
                  <c:v>10.435800233634049</c:v>
                </c:pt>
                <c:pt idx="125">
                  <c:v>10.517295785227009</c:v>
                </c:pt>
                <c:pt idx="126">
                  <c:v>10.596799082481549</c:v>
                </c:pt>
                <c:pt idx="127">
                  <c:v>10.67441110287594</c:v>
                </c:pt>
                <c:pt idx="128">
                  <c:v>10.750225175761139</c:v>
                </c:pt>
                <c:pt idx="129">
                  <c:v>10.824327743963311</c:v>
                </c:pt>
                <c:pt idx="130">
                  <c:v>10.896799032273339</c:v>
                </c:pt>
                <c:pt idx="131">
                  <c:v>10.967713636217701</c:v>
                </c:pt>
                <c:pt idx="132">
                  <c:v>11.037141042302339</c:v>
                </c:pt>
                <c:pt idx="133">
                  <c:v>11.1051460891247</c:v>
                </c:pt>
                <c:pt idx="134">
                  <c:v>11.171789377274701</c:v>
                </c:pt>
                <c:pt idx="135">
                  <c:v>11.23712763473144</c:v>
                </c:pt>
                <c:pt idx="136">
                  <c:v>11.301214043455531</c:v>
                </c:pt>
                <c:pt idx="137">
                  <c:v>11.36409853204133</c:v>
                </c:pt>
                <c:pt idx="138">
                  <c:v>11.42582803859352</c:v>
                </c:pt>
                <c:pt idx="139">
                  <c:v>11.48644674740682</c:v>
                </c:pt>
                <c:pt idx="140">
                  <c:v>11.54599630253413</c:v>
                </c:pt>
                <c:pt idx="141">
                  <c:v>11.604516000911</c:v>
                </c:pt>
                <c:pt idx="142">
                  <c:v>11.66204296735102</c:v>
                </c:pt>
                <c:pt idx="143">
                  <c:v>11.71861231342538</c:v>
                </c:pt>
                <c:pt idx="144">
                  <c:v>11.77425728198333</c:v>
                </c:pt>
                <c:pt idx="145">
                  <c:v>11.829009378849729</c:v>
                </c:pt>
                <c:pt idx="146">
                  <c:v>11.88289849304717</c:v>
                </c:pt>
                <c:pt idx="147">
                  <c:v>11.935953006727219</c:v>
                </c:pt>
                <c:pt idx="148">
                  <c:v>11.9881998958547</c:v>
                </c:pt>
                <c:pt idx="149">
                  <c:v>12.03966482256676</c:v>
                </c:pt>
                <c:pt idx="150">
                  <c:v>12.090372220023241</c:v>
                </c:pt>
                <c:pt idx="151">
                  <c:v>12.140345370472041</c:v>
                </c:pt>
                <c:pt idx="152">
                  <c:v>12.189606477173321</c:v>
                </c:pt>
                <c:pt idx="153">
                  <c:v>12.238176730755701</c:v>
                </c:pt>
                <c:pt idx="154">
                  <c:v>12.286076370516041</c:v>
                </c:pt>
                <c:pt idx="155">
                  <c:v>12.333324741120281</c:v>
                </c:pt>
                <c:pt idx="156">
                  <c:v>12.379940345115021</c:v>
                </c:pt>
                <c:pt idx="157">
                  <c:v>12.425940891617429</c:v>
                </c:pt>
                <c:pt idx="158">
                  <c:v>12.47134334151394</c:v>
                </c:pt>
                <c:pt idx="159">
                  <c:v>12.51616394946508</c:v>
                </c:pt>
                <c:pt idx="160">
                  <c:v>12.5604183029848</c:v>
                </c:pt>
                <c:pt idx="161">
                  <c:v>12.60412135883629</c:v>
                </c:pt>
                <c:pt idx="162">
                  <c:v>12.64728747696366</c:v>
                </c:pt>
                <c:pt idx="163">
                  <c:v>12.689930452157521</c:v>
                </c:pt>
                <c:pt idx="164">
                  <c:v>12.732063543634681</c:v>
                </c:pt>
                <c:pt idx="165">
                  <c:v>12.773699502695409</c:v>
                </c:pt>
                <c:pt idx="166">
                  <c:v>12.8148505986068</c:v>
                </c:pt>
                <c:pt idx="167">
                  <c:v>12.855528642847631</c:v>
                </c:pt>
                <c:pt idx="168">
                  <c:v>12.895745011838381</c:v>
                </c:pt>
                <c:pt idx="169">
                  <c:v>12.9355106682687</c:v>
                </c:pt>
                <c:pt idx="170">
                  <c:v>12.9748361811256</c:v>
                </c:pt>
              </c:numCache>
            </c:numRef>
          </c:xVal>
          <c:yVal>
            <c:numRef>
              <c:f>Calculations!$T$13:$T$183</c:f>
              <c:numCache>
                <c:formatCode>#,##0</c:formatCode>
                <c:ptCount val="171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</c:numCache>
            </c:numRef>
          </c:yVal>
          <c:smooth val="0"/>
        </c:ser>
        <c:ser>
          <c:idx val="34"/>
          <c:order val="31"/>
          <c:tx>
            <c:strRef>
              <c:f>Calculations!$U$11</c:f>
              <c:strCache>
                <c:ptCount val="1"/>
                <c:pt idx="0">
                  <c:v>Example #19</c:v>
                </c:pt>
              </c:strCache>
            </c:strRef>
          </c:tx>
          <c:spPr>
            <a:ln w="25400" cap="rnd">
              <a:solidFill>
                <a:srgbClr val="FFD966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Calculations!$B$369:$B$539</c:f>
              <c:numCache>
                <c:formatCode>0.0</c:formatCode>
                <c:ptCount val="171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1.383190649627178</c:v>
                </c:pt>
                <c:pt idx="4">
                  <c:v>1.6926790496174191</c:v>
                </c:pt>
                <c:pt idx="5">
                  <c:v>1.954236267845977</c:v>
                </c:pt>
                <c:pt idx="6">
                  <c:v>2.18188720114459</c:v>
                </c:pt>
                <c:pt idx="7">
                  <c:v>2.3841461255836771</c:v>
                </c:pt>
                <c:pt idx="8">
                  <c:v>2.566596215813751</c:v>
                </c:pt>
                <c:pt idx="9">
                  <c:v>2.733111615703391</c:v>
                </c:pt>
                <c:pt idx="10">
                  <c:v>2.886499075633532</c:v>
                </c:pt>
                <c:pt idx="11">
                  <c:v>3.0288622909836378</c:v>
                </c:pt>
                <c:pt idx="12">
                  <c:v>3.161821869240915</c:v>
                </c:pt>
                <c:pt idx="13">
                  <c:v>3.2866548386940648</c:v>
                </c:pt>
                <c:pt idx="14">
                  <c:v>3.404386777264452</c:v>
                </c:pt>
                <c:pt idx="15">
                  <c:v>3.515854741472078</c:v>
                </c:pt>
                <c:pt idx="16">
                  <c:v>3.621751498588996</c:v>
                </c:pt>
                <c:pt idx="17">
                  <c:v>3.7226573909044949</c:v>
                </c:pt>
                <c:pt idx="18">
                  <c:v>3.8190637856997101</c:v>
                </c:pt>
                <c:pt idx="19">
                  <c:v>3.911390658916718</c:v>
                </c:pt>
                <c:pt idx="20">
                  <c:v>4</c:v>
                </c:pt>
                <c:pt idx="21">
                  <c:v>4.0852061826748303</c:v>
                </c:pt>
                <c:pt idx="22">
                  <c:v>4.1672840950175054</c:v>
                </c:pt>
                <c:pt idx="23">
                  <c:v>4.2464755892380399</c:v>
                </c:pt>
                <c:pt idx="24">
                  <c:v>4.3229946539161386</c:v>
                </c:pt>
                <c:pt idx="25">
                  <c:v>4.3970316026534446</c:v>
                </c:pt>
                <c:pt idx="26">
                  <c:v>4.4687564967622668</c:v>
                </c:pt>
                <c:pt idx="27">
                  <c:v>4.538321965190133</c:v>
                </c:pt>
                <c:pt idx="28">
                  <c:v>4.6058655455241331</c:v>
                </c:pt>
                <c:pt idx="29">
                  <c:v>4.6715116410851962</c:v>
                </c:pt>
                <c:pt idx="30">
                  <c:v>4.7353731677385396</c:v>
                </c:pt>
                <c:pt idx="31">
                  <c:v>4.7975529480095407</c:v>
                </c:pt>
                <c:pt idx="32">
                  <c:v>4.8581448979431476</c:v>
                </c:pt>
                <c:pt idx="33">
                  <c:v>4.9172350428464533</c:v>
                </c:pt>
                <c:pt idx="34">
                  <c:v>4.9749023908775056</c:v>
                </c:pt>
                <c:pt idx="35">
                  <c:v>5.031219687854418</c:v>
                </c:pt>
                <c:pt idx="36">
                  <c:v>5.0862540722749419</c:v>
                </c:pt>
                <c:pt idx="37">
                  <c:v>5.1400676460699044</c:v>
                </c:pt>
                <c:pt idx="38">
                  <c:v>5.1927179738554674</c:v>
                </c:pt>
                <c:pt idx="39">
                  <c:v>5.2442585212382777</c:v>
                </c:pt>
                <c:pt idx="40">
                  <c:v>5.2947390409453776</c:v>
                </c:pt>
                <c:pt idx="41">
                  <c:v>5.3442059141061877</c:v>
                </c:pt>
                <c:pt idx="42">
                  <c:v>5.3927024528344996</c:v>
                </c:pt>
                <c:pt idx="43">
                  <c:v>5.4402691692934804</c:v>
                </c:pt>
                <c:pt idx="44">
                  <c:v>5.4869440156302911</c:v>
                </c:pt>
                <c:pt idx="45">
                  <c:v>5.532762598508711</c:v>
                </c:pt>
                <c:pt idx="46">
                  <c:v>5.5777583714203427</c:v>
                </c:pt>
                <c:pt idx="47">
                  <c:v>5.6219628074978596</c:v>
                </c:pt>
                <c:pt idx="48">
                  <c:v>5.6654055551702909</c:v>
                </c:pt>
                <c:pt idx="49">
                  <c:v>5.7081145786777343</c:v>
                </c:pt>
                <c:pt idx="50">
                  <c:v>5.7501162851900496</c:v>
                </c:pt>
                <c:pt idx="51">
                  <c:v>5.7914356400430886</c:v>
                </c:pt>
                <c:pt idx="52">
                  <c:v>5.8320962714093776</c:v>
                </c:pt>
                <c:pt idx="53">
                  <c:v>5.8721205655517643</c:v>
                </c:pt>
                <c:pt idx="54">
                  <c:v>5.9115297536653602</c:v>
                </c:pt>
                <c:pt idx="55">
                  <c:v>5.95034399118921</c:v>
                </c:pt>
                <c:pt idx="56">
                  <c:v>5.988582430362726</c:v>
                </c:pt>
                <c:pt idx="57">
                  <c:v>6.0262632867102024</c:v>
                </c:pt>
                <c:pt idx="58">
                  <c:v>6.0634039000567874</c:v>
                </c:pt>
                <c:pt idx="59">
                  <c:v>6.1000207906104373</c:v>
                </c:pt>
                <c:pt idx="60">
                  <c:v>6.1361297105839148</c:v>
                </c:pt>
                <c:pt idx="61">
                  <c:v>6.1717456917784661</c:v>
                </c:pt>
                <c:pt idx="62">
                  <c:v>6.20688308950478</c:v>
                </c:pt>
                <c:pt idx="63">
                  <c:v>6.2415556231764997</c:v>
                </c:pt>
                <c:pt idx="64">
                  <c:v>6.2757764138762271</c:v>
                </c:pt>
                <c:pt idx="65">
                  <c:v>6.3095580191625258</c:v>
                </c:pt>
                <c:pt idx="66">
                  <c:v>6.3429124653592366</c:v>
                </c:pt>
                <c:pt idx="67">
                  <c:v>6.3758512775437346</c:v>
                </c:pt>
                <c:pt idx="68">
                  <c:v>6.4083855074294256</c:v>
                </c:pt>
                <c:pt idx="69">
                  <c:v>6.4405257593185308</c:v>
                </c:pt>
                <c:pt idx="70">
                  <c:v>6.47228221428424</c:v>
                </c:pt>
                <c:pt idx="71">
                  <c:v>6.5036646527260986</c:v>
                </c:pt>
                <c:pt idx="72">
                  <c:v>6.5346824754290864</c:v>
                </c:pt>
                <c:pt idx="73">
                  <c:v>6.5653447232445661</c:v>
                </c:pt>
                <c:pt idx="74">
                  <c:v>6.5956600955006897</c:v>
                </c:pt>
                <c:pt idx="75">
                  <c:v>6.6256369672399504</c:v>
                </c:pt>
                <c:pt idx="76">
                  <c:v>6.6552834053731704</c:v>
                </c:pt>
                <c:pt idx="77">
                  <c:v>6.6846071838306296</c:v>
                </c:pt>
                <c:pt idx="78">
                  <c:v>6.7136157977853861</c:v>
                </c:pt>
                <c:pt idx="79">
                  <c:v>6.7423164770157591</c:v>
                </c:pt>
                <c:pt idx="80">
                  <c:v>6.77071619846968</c:v>
                </c:pt>
                <c:pt idx="81">
                  <c:v>6.7988216980874077</c:v>
                </c:pt>
                <c:pt idx="82">
                  <c:v>6.8266394819352554</c:v>
                </c:pt>
                <c:pt idx="83">
                  <c:v>6.854175836697789</c:v>
                </c:pt>
                <c:pt idx="84">
                  <c:v>6.8814368395730856</c:v>
                </c:pt>
                <c:pt idx="85">
                  <c:v>6.9084283676110214</c:v>
                </c:pt>
                <c:pt idx="86">
                  <c:v>6.935156106532733</c:v>
                </c:pt>
                <c:pt idx="87">
                  <c:v>6.9616255590650349</c:v>
                </c:pt>
                <c:pt idx="88">
                  <c:v>6.9878420528219882</c:v>
                </c:pt>
                <c:pt idx="89">
                  <c:v>7.0138107477629088</c:v>
                </c:pt>
                <c:pt idx="90">
                  <c:v>7.0395366432540767</c:v>
                </c:pt>
                <c:pt idx="91">
                  <c:v>7.0650245847590947</c:v>
                </c:pt>
                <c:pt idx="92">
                  <c:v>7.0902792701815569</c:v>
                </c:pt>
                <c:pt idx="93">
                  <c:v>7.115305255881335</c:v>
                </c:pt>
                <c:pt idx="94">
                  <c:v>7.1401069623846496</c:v>
                </c:pt>
                <c:pt idx="95">
                  <c:v>7.164688679806579</c:v>
                </c:pt>
                <c:pt idx="96">
                  <c:v>7.1890545730033697</c:v>
                </c:pt>
                <c:pt idx="97">
                  <c:v>7.213208686470308</c:v>
                </c:pt>
                <c:pt idx="98">
                  <c:v>7.2371549490007716</c:v>
                </c:pt>
                <c:pt idx="99">
                  <c:v>7.2608971781198166</c:v>
                </c:pt>
                <c:pt idx="100">
                  <c:v>7.2844390843055677</c:v>
                </c:pt>
                <c:pt idx="101">
                  <c:v>7.5095876699721238</c:v>
                </c:pt>
                <c:pt idx="102">
                  <c:v>7.7181243700081916</c:v>
                </c:pt>
                <c:pt idx="103">
                  <c:v>7.9124815519797744</c:v>
                </c:pt>
                <c:pt idx="104">
                  <c:v>8.0945828572929699</c:v>
                </c:pt>
                <c:pt idx="105">
                  <c:v>8.2659772682554777</c:v>
                </c:pt>
                <c:pt idx="106">
                  <c:v>8.4279314725728653</c:v>
                </c:pt>
                <c:pt idx="107">
                  <c:v>8.5814952423330801</c:v>
                </c:pt>
                <c:pt idx="108">
                  <c:v>8.7275488045783582</c:v>
                </c:pt>
                <c:pt idx="109">
                  <c:v>8.8668378694944092</c:v>
                </c:pt>
                <c:pt idx="110">
                  <c:v>9</c:v>
                </c:pt>
                <c:pt idx="111">
                  <c:v>9.1275847808147006</c:v>
                </c:pt>
                <c:pt idx="112">
                  <c:v>9.2500694653339579</c:v>
                </c:pt>
                <c:pt idx="113">
                  <c:v>9.3678712699452706</c:v>
                </c:pt>
                <c:pt idx="114">
                  <c:v>9.4813571460113977</c:v>
                </c:pt>
                <c:pt idx="115">
                  <c:v>9.5908516286695598</c:v>
                </c:pt>
                <c:pt idx="116">
                  <c:v>9.6966432013759398</c:v>
                </c:pt>
                <c:pt idx="117">
                  <c:v>9.798989502180147</c:v>
                </c:pt>
                <c:pt idx="118">
                  <c:v>9.8981216168806103</c:v>
                </c:pt>
                <c:pt idx="119">
                  <c:v>9.9942476455551486</c:v>
                </c:pt>
                <c:pt idx="120">
                  <c:v>10.0875556858499</c:v>
                </c:pt>
                <c:pt idx="121">
                  <c:v>10.17821634435013</c:v>
                </c:pt>
                <c:pt idx="122">
                  <c:v>10.266384863255</c:v>
                </c:pt>
                <c:pt idx="123">
                  <c:v>10.352202931274279</c:v>
                </c:pt>
                <c:pt idx="124">
                  <c:v>10.435800233634049</c:v>
                </c:pt>
                <c:pt idx="125">
                  <c:v>10.517295785227009</c:v>
                </c:pt>
                <c:pt idx="126">
                  <c:v>10.596799082481549</c:v>
                </c:pt>
                <c:pt idx="127">
                  <c:v>10.67441110287594</c:v>
                </c:pt>
                <c:pt idx="128">
                  <c:v>10.750225175761139</c:v>
                </c:pt>
                <c:pt idx="129">
                  <c:v>10.824327743963311</c:v>
                </c:pt>
                <c:pt idx="130">
                  <c:v>10.896799032273339</c:v>
                </c:pt>
                <c:pt idx="131">
                  <c:v>10.967713636217701</c:v>
                </c:pt>
                <c:pt idx="132">
                  <c:v>11.037141042302339</c:v>
                </c:pt>
                <c:pt idx="133">
                  <c:v>11.1051460891247</c:v>
                </c:pt>
                <c:pt idx="134">
                  <c:v>11.171789377274701</c:v>
                </c:pt>
                <c:pt idx="135">
                  <c:v>11.23712763473144</c:v>
                </c:pt>
                <c:pt idx="136">
                  <c:v>11.301214043455531</c:v>
                </c:pt>
                <c:pt idx="137">
                  <c:v>11.36409853204133</c:v>
                </c:pt>
                <c:pt idx="138">
                  <c:v>11.42582803859352</c:v>
                </c:pt>
                <c:pt idx="139">
                  <c:v>11.48644674740682</c:v>
                </c:pt>
                <c:pt idx="140">
                  <c:v>11.54599630253413</c:v>
                </c:pt>
                <c:pt idx="141">
                  <c:v>11.604516000911</c:v>
                </c:pt>
                <c:pt idx="142">
                  <c:v>11.66204296735102</c:v>
                </c:pt>
                <c:pt idx="143">
                  <c:v>11.71861231342538</c:v>
                </c:pt>
                <c:pt idx="144">
                  <c:v>11.77425728198333</c:v>
                </c:pt>
                <c:pt idx="145">
                  <c:v>11.829009378849729</c:v>
                </c:pt>
                <c:pt idx="146">
                  <c:v>11.88289849304717</c:v>
                </c:pt>
                <c:pt idx="147">
                  <c:v>11.935953006727219</c:v>
                </c:pt>
                <c:pt idx="148">
                  <c:v>11.9881998958547</c:v>
                </c:pt>
                <c:pt idx="149">
                  <c:v>12.03966482256676</c:v>
                </c:pt>
                <c:pt idx="150">
                  <c:v>12.090372220023241</c:v>
                </c:pt>
                <c:pt idx="151">
                  <c:v>12.140345370472041</c:v>
                </c:pt>
                <c:pt idx="152">
                  <c:v>12.189606477173321</c:v>
                </c:pt>
                <c:pt idx="153">
                  <c:v>12.238176730755701</c:v>
                </c:pt>
                <c:pt idx="154">
                  <c:v>12.286076370516041</c:v>
                </c:pt>
                <c:pt idx="155">
                  <c:v>12.333324741120281</c:v>
                </c:pt>
                <c:pt idx="156">
                  <c:v>12.379940345115021</c:v>
                </c:pt>
                <c:pt idx="157">
                  <c:v>12.425940891617429</c:v>
                </c:pt>
                <c:pt idx="158">
                  <c:v>12.47134334151394</c:v>
                </c:pt>
                <c:pt idx="159">
                  <c:v>12.51616394946508</c:v>
                </c:pt>
                <c:pt idx="160">
                  <c:v>12.5604183029848</c:v>
                </c:pt>
                <c:pt idx="161">
                  <c:v>12.60412135883629</c:v>
                </c:pt>
                <c:pt idx="162">
                  <c:v>12.64728747696366</c:v>
                </c:pt>
                <c:pt idx="163">
                  <c:v>12.689930452157521</c:v>
                </c:pt>
                <c:pt idx="164">
                  <c:v>12.732063543634681</c:v>
                </c:pt>
                <c:pt idx="165">
                  <c:v>12.773699502695409</c:v>
                </c:pt>
                <c:pt idx="166">
                  <c:v>12.8148505986068</c:v>
                </c:pt>
                <c:pt idx="167">
                  <c:v>12.855528642847631</c:v>
                </c:pt>
                <c:pt idx="168">
                  <c:v>12.895745011838381</c:v>
                </c:pt>
                <c:pt idx="169">
                  <c:v>12.9355106682687</c:v>
                </c:pt>
                <c:pt idx="170">
                  <c:v>12.9748361811256</c:v>
                </c:pt>
              </c:numCache>
            </c:numRef>
          </c:xVal>
          <c:yVal>
            <c:numRef>
              <c:f>Calculations!$U$13:$U$183</c:f>
              <c:numCache>
                <c:formatCode>#,##0</c:formatCode>
                <c:ptCount val="171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</c:numCache>
            </c:numRef>
          </c:yVal>
          <c:smooth val="0"/>
        </c:ser>
        <c:ser>
          <c:idx val="35"/>
          <c:order val="32"/>
          <c:tx>
            <c:strRef>
              <c:f>Calculations!$V$11</c:f>
              <c:strCache>
                <c:ptCount val="1"/>
                <c:pt idx="0">
                  <c:v>Example #20</c:v>
                </c:pt>
              </c:strCache>
            </c:strRef>
          </c:tx>
          <c:spPr>
            <a:ln w="25400" cap="rnd">
              <a:solidFill>
                <a:schemeClr val="bg2">
                  <a:lumMod val="75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Calculations!$B$369:$B$539</c:f>
              <c:numCache>
                <c:formatCode>0.0</c:formatCode>
                <c:ptCount val="171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1.383190649627178</c:v>
                </c:pt>
                <c:pt idx="4">
                  <c:v>1.6926790496174191</c:v>
                </c:pt>
                <c:pt idx="5">
                  <c:v>1.954236267845977</c:v>
                </c:pt>
                <c:pt idx="6">
                  <c:v>2.18188720114459</c:v>
                </c:pt>
                <c:pt idx="7">
                  <c:v>2.3841461255836771</c:v>
                </c:pt>
                <c:pt idx="8">
                  <c:v>2.566596215813751</c:v>
                </c:pt>
                <c:pt idx="9">
                  <c:v>2.733111615703391</c:v>
                </c:pt>
                <c:pt idx="10">
                  <c:v>2.886499075633532</c:v>
                </c:pt>
                <c:pt idx="11">
                  <c:v>3.0288622909836378</c:v>
                </c:pt>
                <c:pt idx="12">
                  <c:v>3.161821869240915</c:v>
                </c:pt>
                <c:pt idx="13">
                  <c:v>3.2866548386940648</c:v>
                </c:pt>
                <c:pt idx="14">
                  <c:v>3.404386777264452</c:v>
                </c:pt>
                <c:pt idx="15">
                  <c:v>3.515854741472078</c:v>
                </c:pt>
                <c:pt idx="16">
                  <c:v>3.621751498588996</c:v>
                </c:pt>
                <c:pt idx="17">
                  <c:v>3.7226573909044949</c:v>
                </c:pt>
                <c:pt idx="18">
                  <c:v>3.8190637856997101</c:v>
                </c:pt>
                <c:pt idx="19">
                  <c:v>3.911390658916718</c:v>
                </c:pt>
                <c:pt idx="20">
                  <c:v>4</c:v>
                </c:pt>
                <c:pt idx="21">
                  <c:v>4.0852061826748303</c:v>
                </c:pt>
                <c:pt idx="22">
                  <c:v>4.1672840950175054</c:v>
                </c:pt>
                <c:pt idx="23">
                  <c:v>4.2464755892380399</c:v>
                </c:pt>
                <c:pt idx="24">
                  <c:v>4.3229946539161386</c:v>
                </c:pt>
                <c:pt idx="25">
                  <c:v>4.3970316026534446</c:v>
                </c:pt>
                <c:pt idx="26">
                  <c:v>4.4687564967622668</c:v>
                </c:pt>
                <c:pt idx="27">
                  <c:v>4.538321965190133</c:v>
                </c:pt>
                <c:pt idx="28">
                  <c:v>4.6058655455241331</c:v>
                </c:pt>
                <c:pt idx="29">
                  <c:v>4.6715116410851962</c:v>
                </c:pt>
                <c:pt idx="30">
                  <c:v>4.7353731677385396</c:v>
                </c:pt>
                <c:pt idx="31">
                  <c:v>4.7975529480095407</c:v>
                </c:pt>
                <c:pt idx="32">
                  <c:v>4.8581448979431476</c:v>
                </c:pt>
                <c:pt idx="33">
                  <c:v>4.9172350428464533</c:v>
                </c:pt>
                <c:pt idx="34">
                  <c:v>4.9749023908775056</c:v>
                </c:pt>
                <c:pt idx="35">
                  <c:v>5.031219687854418</c:v>
                </c:pt>
                <c:pt idx="36">
                  <c:v>5.0862540722749419</c:v>
                </c:pt>
                <c:pt idx="37">
                  <c:v>5.1400676460699044</c:v>
                </c:pt>
                <c:pt idx="38">
                  <c:v>5.1927179738554674</c:v>
                </c:pt>
                <c:pt idx="39">
                  <c:v>5.2442585212382777</c:v>
                </c:pt>
                <c:pt idx="40">
                  <c:v>5.2947390409453776</c:v>
                </c:pt>
                <c:pt idx="41">
                  <c:v>5.3442059141061877</c:v>
                </c:pt>
                <c:pt idx="42">
                  <c:v>5.3927024528344996</c:v>
                </c:pt>
                <c:pt idx="43">
                  <c:v>5.4402691692934804</c:v>
                </c:pt>
                <c:pt idx="44">
                  <c:v>5.4869440156302911</c:v>
                </c:pt>
                <c:pt idx="45">
                  <c:v>5.532762598508711</c:v>
                </c:pt>
                <c:pt idx="46">
                  <c:v>5.5777583714203427</c:v>
                </c:pt>
                <c:pt idx="47">
                  <c:v>5.6219628074978596</c:v>
                </c:pt>
                <c:pt idx="48">
                  <c:v>5.6654055551702909</c:v>
                </c:pt>
                <c:pt idx="49">
                  <c:v>5.7081145786777343</c:v>
                </c:pt>
                <c:pt idx="50">
                  <c:v>5.7501162851900496</c:v>
                </c:pt>
                <c:pt idx="51">
                  <c:v>5.7914356400430886</c:v>
                </c:pt>
                <c:pt idx="52">
                  <c:v>5.8320962714093776</c:v>
                </c:pt>
                <c:pt idx="53">
                  <c:v>5.8721205655517643</c:v>
                </c:pt>
                <c:pt idx="54">
                  <c:v>5.9115297536653602</c:v>
                </c:pt>
                <c:pt idx="55">
                  <c:v>5.95034399118921</c:v>
                </c:pt>
                <c:pt idx="56">
                  <c:v>5.988582430362726</c:v>
                </c:pt>
                <c:pt idx="57">
                  <c:v>6.0262632867102024</c:v>
                </c:pt>
                <c:pt idx="58">
                  <c:v>6.0634039000567874</c:v>
                </c:pt>
                <c:pt idx="59">
                  <c:v>6.1000207906104373</c:v>
                </c:pt>
                <c:pt idx="60">
                  <c:v>6.1361297105839148</c:v>
                </c:pt>
                <c:pt idx="61">
                  <c:v>6.1717456917784661</c:v>
                </c:pt>
                <c:pt idx="62">
                  <c:v>6.20688308950478</c:v>
                </c:pt>
                <c:pt idx="63">
                  <c:v>6.2415556231764997</c:v>
                </c:pt>
                <c:pt idx="64">
                  <c:v>6.2757764138762271</c:v>
                </c:pt>
                <c:pt idx="65">
                  <c:v>6.3095580191625258</c:v>
                </c:pt>
                <c:pt idx="66">
                  <c:v>6.3429124653592366</c:v>
                </c:pt>
                <c:pt idx="67">
                  <c:v>6.3758512775437346</c:v>
                </c:pt>
                <c:pt idx="68">
                  <c:v>6.4083855074294256</c:v>
                </c:pt>
                <c:pt idx="69">
                  <c:v>6.4405257593185308</c:v>
                </c:pt>
                <c:pt idx="70">
                  <c:v>6.47228221428424</c:v>
                </c:pt>
                <c:pt idx="71">
                  <c:v>6.5036646527260986</c:v>
                </c:pt>
                <c:pt idx="72">
                  <c:v>6.5346824754290864</c:v>
                </c:pt>
                <c:pt idx="73">
                  <c:v>6.5653447232445661</c:v>
                </c:pt>
                <c:pt idx="74">
                  <c:v>6.5956600955006897</c:v>
                </c:pt>
                <c:pt idx="75">
                  <c:v>6.6256369672399504</c:v>
                </c:pt>
                <c:pt idx="76">
                  <c:v>6.6552834053731704</c:v>
                </c:pt>
                <c:pt idx="77">
                  <c:v>6.6846071838306296</c:v>
                </c:pt>
                <c:pt idx="78">
                  <c:v>6.7136157977853861</c:v>
                </c:pt>
                <c:pt idx="79">
                  <c:v>6.7423164770157591</c:v>
                </c:pt>
                <c:pt idx="80">
                  <c:v>6.77071619846968</c:v>
                </c:pt>
                <c:pt idx="81">
                  <c:v>6.7988216980874077</c:v>
                </c:pt>
                <c:pt idx="82">
                  <c:v>6.8266394819352554</c:v>
                </c:pt>
                <c:pt idx="83">
                  <c:v>6.854175836697789</c:v>
                </c:pt>
                <c:pt idx="84">
                  <c:v>6.8814368395730856</c:v>
                </c:pt>
                <c:pt idx="85">
                  <c:v>6.9084283676110214</c:v>
                </c:pt>
                <c:pt idx="86">
                  <c:v>6.935156106532733</c:v>
                </c:pt>
                <c:pt idx="87">
                  <c:v>6.9616255590650349</c:v>
                </c:pt>
                <c:pt idx="88">
                  <c:v>6.9878420528219882</c:v>
                </c:pt>
                <c:pt idx="89">
                  <c:v>7.0138107477629088</c:v>
                </c:pt>
                <c:pt idx="90">
                  <c:v>7.0395366432540767</c:v>
                </c:pt>
                <c:pt idx="91">
                  <c:v>7.0650245847590947</c:v>
                </c:pt>
                <c:pt idx="92">
                  <c:v>7.0902792701815569</c:v>
                </c:pt>
                <c:pt idx="93">
                  <c:v>7.115305255881335</c:v>
                </c:pt>
                <c:pt idx="94">
                  <c:v>7.1401069623846496</c:v>
                </c:pt>
                <c:pt idx="95">
                  <c:v>7.164688679806579</c:v>
                </c:pt>
                <c:pt idx="96">
                  <c:v>7.1890545730033697</c:v>
                </c:pt>
                <c:pt idx="97">
                  <c:v>7.213208686470308</c:v>
                </c:pt>
                <c:pt idx="98">
                  <c:v>7.2371549490007716</c:v>
                </c:pt>
                <c:pt idx="99">
                  <c:v>7.2608971781198166</c:v>
                </c:pt>
                <c:pt idx="100">
                  <c:v>7.2844390843055677</c:v>
                </c:pt>
                <c:pt idx="101">
                  <c:v>7.5095876699721238</c:v>
                </c:pt>
                <c:pt idx="102">
                  <c:v>7.7181243700081916</c:v>
                </c:pt>
                <c:pt idx="103">
                  <c:v>7.9124815519797744</c:v>
                </c:pt>
                <c:pt idx="104">
                  <c:v>8.0945828572929699</c:v>
                </c:pt>
                <c:pt idx="105">
                  <c:v>8.2659772682554777</c:v>
                </c:pt>
                <c:pt idx="106">
                  <c:v>8.4279314725728653</c:v>
                </c:pt>
                <c:pt idx="107">
                  <c:v>8.5814952423330801</c:v>
                </c:pt>
                <c:pt idx="108">
                  <c:v>8.7275488045783582</c:v>
                </c:pt>
                <c:pt idx="109">
                  <c:v>8.8668378694944092</c:v>
                </c:pt>
                <c:pt idx="110">
                  <c:v>9</c:v>
                </c:pt>
                <c:pt idx="111">
                  <c:v>9.1275847808147006</c:v>
                </c:pt>
                <c:pt idx="112">
                  <c:v>9.2500694653339579</c:v>
                </c:pt>
                <c:pt idx="113">
                  <c:v>9.3678712699452706</c:v>
                </c:pt>
                <c:pt idx="114">
                  <c:v>9.4813571460113977</c:v>
                </c:pt>
                <c:pt idx="115">
                  <c:v>9.5908516286695598</c:v>
                </c:pt>
                <c:pt idx="116">
                  <c:v>9.6966432013759398</c:v>
                </c:pt>
                <c:pt idx="117">
                  <c:v>9.798989502180147</c:v>
                </c:pt>
                <c:pt idx="118">
                  <c:v>9.8981216168806103</c:v>
                </c:pt>
                <c:pt idx="119">
                  <c:v>9.9942476455551486</c:v>
                </c:pt>
                <c:pt idx="120">
                  <c:v>10.0875556858499</c:v>
                </c:pt>
                <c:pt idx="121">
                  <c:v>10.17821634435013</c:v>
                </c:pt>
                <c:pt idx="122">
                  <c:v>10.266384863255</c:v>
                </c:pt>
                <c:pt idx="123">
                  <c:v>10.352202931274279</c:v>
                </c:pt>
                <c:pt idx="124">
                  <c:v>10.435800233634049</c:v>
                </c:pt>
                <c:pt idx="125">
                  <c:v>10.517295785227009</c:v>
                </c:pt>
                <c:pt idx="126">
                  <c:v>10.596799082481549</c:v>
                </c:pt>
                <c:pt idx="127">
                  <c:v>10.67441110287594</c:v>
                </c:pt>
                <c:pt idx="128">
                  <c:v>10.750225175761139</c:v>
                </c:pt>
                <c:pt idx="129">
                  <c:v>10.824327743963311</c:v>
                </c:pt>
                <c:pt idx="130">
                  <c:v>10.896799032273339</c:v>
                </c:pt>
                <c:pt idx="131">
                  <c:v>10.967713636217701</c:v>
                </c:pt>
                <c:pt idx="132">
                  <c:v>11.037141042302339</c:v>
                </c:pt>
                <c:pt idx="133">
                  <c:v>11.1051460891247</c:v>
                </c:pt>
                <c:pt idx="134">
                  <c:v>11.171789377274701</c:v>
                </c:pt>
                <c:pt idx="135">
                  <c:v>11.23712763473144</c:v>
                </c:pt>
                <c:pt idx="136">
                  <c:v>11.301214043455531</c:v>
                </c:pt>
                <c:pt idx="137">
                  <c:v>11.36409853204133</c:v>
                </c:pt>
                <c:pt idx="138">
                  <c:v>11.42582803859352</c:v>
                </c:pt>
                <c:pt idx="139">
                  <c:v>11.48644674740682</c:v>
                </c:pt>
                <c:pt idx="140">
                  <c:v>11.54599630253413</c:v>
                </c:pt>
                <c:pt idx="141">
                  <c:v>11.604516000911</c:v>
                </c:pt>
                <c:pt idx="142">
                  <c:v>11.66204296735102</c:v>
                </c:pt>
                <c:pt idx="143">
                  <c:v>11.71861231342538</c:v>
                </c:pt>
                <c:pt idx="144">
                  <c:v>11.77425728198333</c:v>
                </c:pt>
                <c:pt idx="145">
                  <c:v>11.829009378849729</c:v>
                </c:pt>
                <c:pt idx="146">
                  <c:v>11.88289849304717</c:v>
                </c:pt>
                <c:pt idx="147">
                  <c:v>11.935953006727219</c:v>
                </c:pt>
                <c:pt idx="148">
                  <c:v>11.9881998958547</c:v>
                </c:pt>
                <c:pt idx="149">
                  <c:v>12.03966482256676</c:v>
                </c:pt>
                <c:pt idx="150">
                  <c:v>12.090372220023241</c:v>
                </c:pt>
                <c:pt idx="151">
                  <c:v>12.140345370472041</c:v>
                </c:pt>
                <c:pt idx="152">
                  <c:v>12.189606477173321</c:v>
                </c:pt>
                <c:pt idx="153">
                  <c:v>12.238176730755701</c:v>
                </c:pt>
                <c:pt idx="154">
                  <c:v>12.286076370516041</c:v>
                </c:pt>
                <c:pt idx="155">
                  <c:v>12.333324741120281</c:v>
                </c:pt>
                <c:pt idx="156">
                  <c:v>12.379940345115021</c:v>
                </c:pt>
                <c:pt idx="157">
                  <c:v>12.425940891617429</c:v>
                </c:pt>
                <c:pt idx="158">
                  <c:v>12.47134334151394</c:v>
                </c:pt>
                <c:pt idx="159">
                  <c:v>12.51616394946508</c:v>
                </c:pt>
                <c:pt idx="160">
                  <c:v>12.5604183029848</c:v>
                </c:pt>
                <c:pt idx="161">
                  <c:v>12.60412135883629</c:v>
                </c:pt>
                <c:pt idx="162">
                  <c:v>12.64728747696366</c:v>
                </c:pt>
                <c:pt idx="163">
                  <c:v>12.689930452157521</c:v>
                </c:pt>
                <c:pt idx="164">
                  <c:v>12.732063543634681</c:v>
                </c:pt>
                <c:pt idx="165">
                  <c:v>12.773699502695409</c:v>
                </c:pt>
                <c:pt idx="166">
                  <c:v>12.8148505986068</c:v>
                </c:pt>
                <c:pt idx="167">
                  <c:v>12.855528642847631</c:v>
                </c:pt>
                <c:pt idx="168">
                  <c:v>12.895745011838381</c:v>
                </c:pt>
                <c:pt idx="169">
                  <c:v>12.9355106682687</c:v>
                </c:pt>
                <c:pt idx="170">
                  <c:v>12.9748361811256</c:v>
                </c:pt>
              </c:numCache>
            </c:numRef>
          </c:xVal>
          <c:yVal>
            <c:numRef>
              <c:f>Calculations!$V$13:$V$183</c:f>
              <c:numCache>
                <c:formatCode>#,##0</c:formatCode>
                <c:ptCount val="171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</c:numCache>
            </c:numRef>
          </c:yVal>
          <c:smooth val="0"/>
        </c:ser>
        <c:ser>
          <c:idx val="14"/>
          <c:order val="33"/>
          <c:tx>
            <c:strRef>
              <c:f>Calculations!$F$544</c:f>
              <c:strCache>
                <c:ptCount val="1"/>
                <c:pt idx="0">
                  <c:v>25</c:v>
                </c:pt>
              </c:strCache>
            </c:strRef>
          </c:tx>
          <c:marker>
            <c:symbol val="none"/>
          </c:marker>
          <c:xVal>
            <c:numRef>
              <c:f>Calculations!$F$558</c:f>
              <c:numCache>
                <c:formatCode>0.0</c:formatCode>
                <c:ptCount val="1"/>
                <c:pt idx="0">
                  <c:v>1.954236267845977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15"/>
          <c:order val="34"/>
          <c:tx>
            <c:strRef>
              <c:f>Calculations!$E$544</c:f>
              <c:strCache>
                <c:ptCount val="1"/>
                <c:pt idx="0">
                  <c:v>10</c:v>
                </c:pt>
              </c:strCache>
            </c:strRef>
          </c:tx>
          <c:marker>
            <c:symbol val="none"/>
          </c:marker>
          <c:xVal>
            <c:numRef>
              <c:f>Calculations!$E$558</c:f>
              <c:numCache>
                <c:formatCode>0.0</c:formatCode>
                <c:ptCount val="1"/>
                <c:pt idx="0">
                  <c:v>1</c:v>
                </c:pt>
              </c:numCache>
            </c:numRef>
          </c:xVal>
          <c:yVal>
            <c:numRef>
              <c:f>Calculations!$C$564:$C$565</c:f>
              <c:numCache>
                <c:formatCode>0.E+00</c:formatCode>
                <c:ptCount val="2"/>
                <c:pt idx="0" formatCode="General">
                  <c:v>1</c:v>
                </c:pt>
                <c:pt idx="1">
                  <c:v>10000000</c:v>
                </c:pt>
              </c:numCache>
            </c:numRef>
          </c:yVal>
          <c:smooth val="0"/>
        </c:ser>
        <c:ser>
          <c:idx val="19"/>
          <c:order val="35"/>
          <c:tx>
            <c:strRef>
              <c:f>Calculations!$B$548</c:f>
              <c:strCache>
                <c:ptCount val="1"/>
                <c:pt idx="0">
                  <c:v>25</c:v>
                </c:pt>
              </c:strCache>
            </c:strRef>
          </c:tx>
          <c:spPr>
            <a:ln>
              <a:solidFill>
                <a:schemeClr val="bg1">
                  <a:lumMod val="75000"/>
                </a:schemeClr>
              </a:solidFill>
            </a:ln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Calculations!$C$558:$F$558</c:f>
              <c:numCache>
                <c:formatCode>0.0</c:formatCode>
                <c:ptCount val="4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  <c:pt idx="3">
                  <c:v>1.954236267845977</c:v>
                </c:pt>
              </c:numCache>
            </c:numRef>
          </c:xVal>
          <c:yVal>
            <c:numRef>
              <c:f>Calculations!$C$548:$F$548</c:f>
              <c:numCache>
                <c:formatCode>#,##0.0</c:formatCode>
                <c:ptCount val="4"/>
                <c:pt idx="0">
                  <c:v>64.509367540290768</c:v>
                </c:pt>
                <c:pt idx="1">
                  <c:v>22.762349535266189</c:v>
                </c:pt>
                <c:pt idx="2">
                  <c:v>7.6493191993305771</c:v>
                </c:pt>
                <c:pt idx="3">
                  <c:v>1</c:v>
                </c:pt>
              </c:numCache>
            </c:numRef>
          </c:yVal>
          <c:smooth val="0"/>
        </c:ser>
        <c:ser>
          <c:idx val="36"/>
          <c:order val="36"/>
          <c:tx>
            <c:strRef>
              <c:f>Calculations!$B$547</c:f>
              <c:strCache>
                <c:ptCount val="1"/>
                <c:pt idx="0">
                  <c:v>10</c:v>
                </c:pt>
              </c:strCache>
            </c:strRef>
          </c:tx>
          <c:spPr>
            <a:ln>
              <a:solidFill>
                <a:srgbClr val="BFBFBF"/>
              </a:solidFill>
            </a:ln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Calculations!$C$558:$E$558</c:f>
              <c:numCache>
                <c:formatCode>0.0</c:formatCode>
                <c:ptCount val="3"/>
                <c:pt idx="0">
                  <c:v>0</c:v>
                </c:pt>
                <c:pt idx="1">
                  <c:v>0.48855906696149398</c:v>
                </c:pt>
                <c:pt idx="2">
                  <c:v>1</c:v>
                </c:pt>
              </c:numCache>
            </c:numRef>
          </c:xVal>
          <c:yVal>
            <c:numRef>
              <c:f>Calculations!$C$547:$E$547</c:f>
              <c:numCache>
                <c:formatCode>#,##0.0</c:formatCode>
                <c:ptCount val="3"/>
                <c:pt idx="0">
                  <c:v>8.4333475776427562</c:v>
                </c:pt>
                <c:pt idx="1">
                  <c:v>2.9757353487429699</c:v>
                </c:pt>
                <c:pt idx="2">
                  <c:v>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0611688"/>
        <c:axId val="190612080"/>
      </c:scatterChart>
      <c:valAx>
        <c:axId val="190611688"/>
        <c:scaling>
          <c:orientation val="minMax"/>
          <c:max val="7.5"/>
          <c:min val="0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 sz="1800"/>
                </a:pPr>
                <a:r>
                  <a:rPr lang="en-US" sz="1800" dirty="0"/>
                  <a:t>Particle diameter (µm)</a:t>
                </a:r>
              </a:p>
            </c:rich>
          </c:tx>
          <c:layout>
            <c:manualLayout>
              <c:xMode val="edge"/>
              <c:yMode val="edge"/>
              <c:x val="0.37576056105677902"/>
              <c:y val="0.93166666666666698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0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90612080"/>
        <c:crosses val="autoZero"/>
        <c:crossBetween val="midCat"/>
      </c:valAx>
      <c:valAx>
        <c:axId val="190612080"/>
        <c:scaling>
          <c:logBase val="10"/>
          <c:orientation val="minMax"/>
          <c:max val="10000000"/>
          <c:min val="1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800" b="1" i="0" baseline="0" dirty="0" smtClean="0">
                    <a:effectLst/>
                  </a:rPr>
                  <a:t>Particles per 0.1 m² ≥ diameter </a:t>
                </a:r>
                <a:endParaRPr lang="en-US" dirty="0">
                  <a:effectLst/>
                </a:endParaRPr>
              </a:p>
            </c:rich>
          </c:tx>
          <c:layout>
            <c:manualLayout>
              <c:xMode val="edge"/>
              <c:yMode val="edge"/>
              <c:x val="0"/>
              <c:y val="0.115166666666667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E+0" sourceLinked="0"/>
        <c:majorTickMark val="cross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9061168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Hanford</c:v>
                </c:pt>
              </c:strCache>
            </c:strRef>
          </c:tx>
          <c:invertIfNegative val="0"/>
          <c:cat>
            <c:strRef>
              <c:f>Sheet1!$A$2:$A$9</c:f>
              <c:strCache>
                <c:ptCount val="8"/>
                <c:pt idx="0">
                  <c:v>HAM2</c:v>
                </c:pt>
                <c:pt idx="1">
                  <c:v>HAM3</c:v>
                </c:pt>
                <c:pt idx="2">
                  <c:v>HAM4</c:v>
                </c:pt>
                <c:pt idx="3">
                  <c:v>BSC1</c:v>
                </c:pt>
                <c:pt idx="4">
                  <c:v>BSC2</c:v>
                </c:pt>
                <c:pt idx="5">
                  <c:v>BSC3</c:v>
                </c:pt>
                <c:pt idx="6">
                  <c:v>BSC6</c:v>
                </c:pt>
                <c:pt idx="7">
                  <c:v>Other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11</c:v>
                </c:pt>
                <c:pt idx="1">
                  <c:v>0</c:v>
                </c:pt>
                <c:pt idx="2">
                  <c:v>0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2</c:v>
                </c:pt>
                <c:pt idx="7">
                  <c:v>1</c:v>
                </c:pt>
              </c:numCache>
            </c:numRef>
          </c:val>
        </c:ser>
        <c:ser>
          <c:idx val="1"/>
          <c:order val="1"/>
          <c:tx>
            <c:v>Livingston</c:v>
          </c:tx>
          <c:invertIfNegative val="0"/>
          <c:val>
            <c:numRef>
              <c:f>Sheet1!$C$2:$C$9</c:f>
              <c:numCache>
                <c:formatCode>General</c:formatCode>
                <c:ptCount val="8"/>
                <c:pt idx="0">
                  <c:v>18</c:v>
                </c:pt>
                <c:pt idx="1">
                  <c:v>18</c:v>
                </c:pt>
                <c:pt idx="2">
                  <c:v>2</c:v>
                </c:pt>
                <c:pt idx="3">
                  <c:v>5</c:v>
                </c:pt>
                <c:pt idx="4">
                  <c:v>6</c:v>
                </c:pt>
                <c:pt idx="5">
                  <c:v>5</c:v>
                </c:pt>
                <c:pt idx="6">
                  <c:v>0</c:v>
                </c:pt>
                <c:pt idx="7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190613256"/>
        <c:axId val="190613648"/>
      </c:barChart>
      <c:catAx>
        <c:axId val="19061325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>
            <a:solidFill>
              <a:srgbClr val="000000"/>
            </a:solidFill>
          </a:ln>
        </c:spPr>
        <c:crossAx val="190613648"/>
        <c:crosses val="autoZero"/>
        <c:auto val="1"/>
        <c:lblAlgn val="ctr"/>
        <c:lblOffset val="100"/>
        <c:noMultiLvlLbl val="0"/>
      </c:catAx>
      <c:valAx>
        <c:axId val="190613648"/>
        <c:scaling>
          <c:orientation val="minMax"/>
          <c:max val="18"/>
        </c:scaling>
        <c:delete val="0"/>
        <c:axPos val="l"/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 dirty="0" smtClean="0"/>
                  <a:t>Number of wafers</a:t>
                </a:r>
                <a:endParaRPr lang="en-US" sz="1800" dirty="0"/>
              </a:p>
            </c:rich>
          </c:tx>
          <c:layout>
            <c:manualLayout>
              <c:xMode val="edge"/>
              <c:yMode val="edge"/>
              <c:x val="0"/>
              <c:y val="0.2860834062408870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crossAx val="19061325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2518615728589495"/>
          <c:y val="4.5925882399028499E-2"/>
          <c:w val="0.160400991542724"/>
          <c:h val="0.14672249302170601"/>
        </c:manualLayout>
      </c:layout>
      <c:overlay val="1"/>
      <c:txPr>
        <a:bodyPr/>
        <a:lstStyle/>
        <a:p>
          <a:pPr>
            <a:defRPr sz="18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600"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03434A-D1DE-274C-859B-4D49FC792D15}" type="datetimeFigureOut">
              <a:rPr lang="en-US" smtClean="0"/>
              <a:t>3/21/2014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2D816E-0436-8647-8A21-93E558A70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50436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FBE272-D767-4F9E-96C1-3CB8C5A4C24C}" type="datetimeFigureOut">
              <a:rPr lang="en-US" smtClean="0"/>
              <a:t>3/21/2014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831DF7-62AF-4727-813E-FB529669AB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44013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i="1" dirty="0">
              <a:solidFill>
                <a:schemeClr val="accent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31DF7-62AF-4727-813E-FB529669ABA9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6631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aLIGO optics are vulnerable to particulate contamination.</a:t>
            </a:r>
            <a:r>
              <a:rPr lang="en-US" baseline="0" dirty="0" smtClean="0"/>
              <a:t> </a:t>
            </a:r>
            <a:r>
              <a:rPr lang="en-US" dirty="0" smtClean="0"/>
              <a:t>Surface particles absorb and scatter power from the interferometer mode. Such losses limit recycling and signal cavity finesse, degrading shot-noise limited strain sensitivity.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low-level contaminants can result in laser damage to optics during the operation the interferometers, and/or the unacceptable reduction of overall detector sensitivity. 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31DF7-62AF-4727-813E-FB529669ABA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677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13E620-885A-FE44-8809-AD27D0CE55A8}" type="slidenum">
              <a:rPr lang="en-US"/>
              <a:pPr/>
              <a:t>3</a:t>
            </a:fld>
            <a:endParaRPr lang="en-US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0032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Sample</a:t>
            </a:r>
            <a:r>
              <a:rPr lang="en-US" baseline="0" dirty="0" smtClean="0"/>
              <a:t> T1300454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31DF7-62AF-4727-813E-FB529669ABA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467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Cleanroom</a:t>
            </a:r>
            <a:r>
              <a:rPr lang="en-US" b="1" baseline="0" dirty="0" smtClean="0"/>
              <a:t> Class: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What we have been using all along to determine cleanliness.</a:t>
            </a:r>
          </a:p>
          <a:p>
            <a:pPr marL="171450" indent="-171450">
              <a:buFontTx/>
              <a:buChar char="-"/>
            </a:pPr>
            <a:endParaRPr lang="en-US" dirty="0" smtClean="0"/>
          </a:p>
          <a:p>
            <a:r>
              <a:rPr lang="en-US" b="1" baseline="0" dirty="0" smtClean="0"/>
              <a:t>Surface Cleanliness Level: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What we should have been looking at (in addition to Cleanroom Class).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ONE of the tools, but not the only one.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31DF7-62AF-4727-813E-FB529669ABA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265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16675"/>
            <a:ext cx="2133600" cy="365125"/>
          </a:xfrm>
        </p:spPr>
        <p:txBody>
          <a:bodyPr/>
          <a:lstStyle/>
          <a:p>
            <a:r>
              <a:rPr lang="en-US" smtClean="0"/>
              <a:t>LIGO G1400378-v2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16675"/>
            <a:ext cx="2895600" cy="365125"/>
          </a:xfrm>
        </p:spPr>
        <p:txBody>
          <a:bodyPr/>
          <a:lstStyle/>
          <a:p>
            <a:r>
              <a:rPr lang="en-US" smtClean="0"/>
              <a:t>Advanced LIGO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16675"/>
            <a:ext cx="2133600" cy="365125"/>
          </a:xfrm>
        </p:spPr>
        <p:txBody>
          <a:bodyPr/>
          <a:lstStyle/>
          <a:p>
            <a:fld id="{3FF8A0D9-104B-42E1-B207-922617A2D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81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 G1400378-v2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LIGO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8A0D9-104B-42E1-B207-922617A2D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64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 G1400378-v2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LIGO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8A0D9-104B-42E1-B207-922617A2D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19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1"/>
            <a:ext cx="8229600" cy="914399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199"/>
            <a:ext cx="8229600" cy="5089525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16675"/>
            <a:ext cx="2133600" cy="365125"/>
          </a:xfrm>
        </p:spPr>
        <p:txBody>
          <a:bodyPr/>
          <a:lstStyle/>
          <a:p>
            <a:r>
              <a:rPr lang="en-US" smtClean="0"/>
              <a:t>LIGO G1400378-v2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16675"/>
            <a:ext cx="2895600" cy="365125"/>
          </a:xfrm>
        </p:spPr>
        <p:txBody>
          <a:bodyPr/>
          <a:lstStyle/>
          <a:p>
            <a:r>
              <a:rPr lang="en-US" smtClean="0"/>
              <a:t>Advanced LIGO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16675"/>
            <a:ext cx="2133600" cy="365125"/>
          </a:xfrm>
        </p:spPr>
        <p:txBody>
          <a:bodyPr/>
          <a:lstStyle/>
          <a:p>
            <a:fld id="{3FF8A0D9-104B-42E1-B207-922617A2DF27}" type="slidenum">
              <a:rPr lang="en-US" smtClean="0"/>
              <a:t>‹#›</a:t>
            </a:fld>
            <a:endParaRPr lang="en-US"/>
          </a:p>
        </p:txBody>
      </p:sp>
      <p:graphicFrame>
        <p:nvGraphicFramePr>
          <p:cNvPr id="7" name="Object 9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2008649953"/>
              </p:ext>
            </p:extLst>
          </p:nvPr>
        </p:nvGraphicFramePr>
        <p:xfrm>
          <a:off x="0" y="0"/>
          <a:ext cx="1219200" cy="8906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62" name="Photo Editor Photo" r:id="rId3" imgW="4409524" imgH="3219899" progId="">
                  <p:embed/>
                </p:oleObj>
              </mc:Choice>
              <mc:Fallback>
                <p:oleObj name="Photo Editor Photo" r:id="rId3" imgW="4409524" imgH="321989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219200" cy="8906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" name="Straight Connector 8"/>
          <p:cNvCxnSpPr/>
          <p:nvPr userDrawn="1"/>
        </p:nvCxnSpPr>
        <p:spPr>
          <a:xfrm>
            <a:off x="0" y="990600"/>
            <a:ext cx="91440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4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16675"/>
            <a:ext cx="2133600" cy="365125"/>
          </a:xfrm>
        </p:spPr>
        <p:txBody>
          <a:bodyPr/>
          <a:lstStyle/>
          <a:p>
            <a:r>
              <a:rPr lang="en-US" smtClean="0"/>
              <a:t>LIGO G1400378-v2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16675"/>
            <a:ext cx="2895600" cy="365125"/>
          </a:xfrm>
        </p:spPr>
        <p:txBody>
          <a:bodyPr/>
          <a:lstStyle/>
          <a:p>
            <a:r>
              <a:rPr lang="en-US" smtClean="0"/>
              <a:t>Advanced LIGO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16675"/>
            <a:ext cx="2133600" cy="365125"/>
          </a:xfrm>
        </p:spPr>
        <p:txBody>
          <a:bodyPr/>
          <a:lstStyle/>
          <a:p>
            <a:fld id="{3FF8A0D9-104B-42E1-B207-922617A2D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66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20788"/>
            <a:ext cx="4038600" cy="509596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20788"/>
            <a:ext cx="4038600" cy="509596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16675"/>
            <a:ext cx="2133600" cy="365125"/>
          </a:xfrm>
        </p:spPr>
        <p:txBody>
          <a:bodyPr/>
          <a:lstStyle/>
          <a:p>
            <a:r>
              <a:rPr lang="en-US" smtClean="0"/>
              <a:t>LIGO G1400378-v2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416675"/>
            <a:ext cx="2895600" cy="365125"/>
          </a:xfrm>
        </p:spPr>
        <p:txBody>
          <a:bodyPr/>
          <a:lstStyle/>
          <a:p>
            <a:r>
              <a:rPr lang="en-US" smtClean="0"/>
              <a:t>Advanced LIGO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416675"/>
            <a:ext cx="2133600" cy="365125"/>
          </a:xfrm>
        </p:spPr>
        <p:txBody>
          <a:bodyPr/>
          <a:lstStyle/>
          <a:p>
            <a:fld id="{3FF8A0D9-104B-42E1-B207-922617A2DF2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graphicFrame>
        <p:nvGraphicFramePr>
          <p:cNvPr id="13" name="Object 9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2286319839"/>
              </p:ext>
            </p:extLst>
          </p:nvPr>
        </p:nvGraphicFramePr>
        <p:xfrm>
          <a:off x="0" y="0"/>
          <a:ext cx="1219200" cy="8906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57" name="Photo Editor Photo" r:id="rId3" imgW="4409524" imgH="3219899" progId="">
                  <p:embed/>
                </p:oleObj>
              </mc:Choice>
              <mc:Fallback>
                <p:oleObj name="Photo Editor Photo" r:id="rId3" imgW="4409524" imgH="321989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219200" cy="8906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Straight Connector 13"/>
          <p:cNvCxnSpPr/>
          <p:nvPr userDrawn="1"/>
        </p:nvCxnSpPr>
        <p:spPr>
          <a:xfrm>
            <a:off x="0" y="990600"/>
            <a:ext cx="91440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9611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5896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1920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85896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 G1400378-v2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LIGO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8A0D9-104B-42E1-B207-922617A2DF27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graphicFrame>
        <p:nvGraphicFramePr>
          <p:cNvPr id="16" name="Object 9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1279385138"/>
              </p:ext>
            </p:extLst>
          </p:nvPr>
        </p:nvGraphicFramePr>
        <p:xfrm>
          <a:off x="0" y="0"/>
          <a:ext cx="1219200" cy="8906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1" name="Photo Editor Photo" r:id="rId3" imgW="4409524" imgH="3219899" progId="">
                  <p:embed/>
                </p:oleObj>
              </mc:Choice>
              <mc:Fallback>
                <p:oleObj name="Photo Editor Photo" r:id="rId3" imgW="4409524" imgH="321989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219200" cy="8906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7" name="Straight Connector 16"/>
          <p:cNvCxnSpPr/>
          <p:nvPr userDrawn="1"/>
        </p:nvCxnSpPr>
        <p:spPr>
          <a:xfrm>
            <a:off x="0" y="990600"/>
            <a:ext cx="91440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2924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 G1400378-v2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LIGO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8A0D9-104B-42E1-B207-922617A2D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05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8A0D9-104B-42E1-B207-922617A2D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47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 G1400378-v2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LIGO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8A0D9-104B-42E1-B207-922617A2D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29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 G1400378-v2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LIGO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8A0D9-104B-42E1-B207-922617A2D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2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LIGO G1400378-v2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Advanced LIGO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8A0D9-104B-42E1-B207-922617A2D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012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cc.ligo.org/LIGO-T1300014" TargetMode="Externa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hyperlink" Target="https://dcc.ligo.org/LIGO-E0900047" TargetMode="Externa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dcc.ligo.org/LIGO-E0900047" TargetMode="External"/><Relationship Id="rId3" Type="http://schemas.openxmlformats.org/officeDocument/2006/relationships/hyperlink" Target="https://dcc.ligo.org/wiki/index.php/Engineering_for_LIGO/ContaminationControlWorkingGroup" TargetMode="External"/><Relationship Id="rId7" Type="http://schemas.openxmlformats.org/officeDocument/2006/relationships/hyperlink" Target="https://dcc.ligo.org/LIGO-G1300777" TargetMode="External"/><Relationship Id="rId12" Type="http://schemas.openxmlformats.org/officeDocument/2006/relationships/hyperlink" Target="https://dcc.ligo.org/LIGO-L1300086" TargetMode="External"/><Relationship Id="rId2" Type="http://schemas.openxmlformats.org/officeDocument/2006/relationships/hyperlink" Target="https://dcc.ligo.org/LIGO-E1300953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cc.ligo.org/LIGO-G1400142" TargetMode="External"/><Relationship Id="rId11" Type="http://schemas.openxmlformats.org/officeDocument/2006/relationships/hyperlink" Target="https://dcc.ligo.org/LIGO-T1300014" TargetMode="External"/><Relationship Id="rId5" Type="http://schemas.openxmlformats.org/officeDocument/2006/relationships/hyperlink" Target="https://dcc.ligo.org/LIGO-G1301249" TargetMode="External"/><Relationship Id="rId10" Type="http://schemas.openxmlformats.org/officeDocument/2006/relationships/hyperlink" Target="https://dcc.ligo.org/LIGO-E1201096" TargetMode="External"/><Relationship Id="rId4" Type="http://schemas.openxmlformats.org/officeDocument/2006/relationships/hyperlink" Target="https://dcc.ligo.org/cgi-bin/private/DocDB/ShowDocument?.submit=Number&amp;docid=T1300511&amp;version=" TargetMode="External"/><Relationship Id="rId9" Type="http://schemas.openxmlformats.org/officeDocument/2006/relationships/hyperlink" Target="https://dcc.ligo.org/LIGO-E1201035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hoto 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0689"/>
            <a:ext cx="9144000" cy="5982967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143000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Hanford Contamination Control Update 2</a:t>
            </a:r>
            <a:br>
              <a:rPr lang="en-US" sz="3200" b="1" dirty="0" smtClean="0">
                <a:solidFill>
                  <a:schemeClr val="bg1"/>
                </a:solidFill>
              </a:rPr>
            </a:br>
            <a:r>
              <a:rPr lang="en-US" sz="3200" b="1" dirty="0" smtClean="0">
                <a:solidFill>
                  <a:schemeClr val="bg1"/>
                </a:solidFill>
              </a:rPr>
              <a:t>Back to Basics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0" y="6400800"/>
            <a:ext cx="9144000" cy="457200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 fontScale="92500"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</a:rPr>
              <a:t>LIGO </a:t>
            </a:r>
            <a:r>
              <a:rPr lang="en-US" sz="2400" dirty="0" smtClean="0">
                <a:solidFill>
                  <a:schemeClr val="bg1"/>
                </a:solidFill>
              </a:rPr>
              <a:t>G1400378-v2 </a:t>
            </a:r>
            <a:r>
              <a:rPr lang="en-US" sz="2400" dirty="0">
                <a:solidFill>
                  <a:schemeClr val="bg1"/>
                </a:solidFill>
              </a:rPr>
              <a:t>Contamination </a:t>
            </a:r>
            <a:r>
              <a:rPr lang="en-US" sz="2400" dirty="0" smtClean="0">
                <a:solidFill>
                  <a:schemeClr val="bg1"/>
                </a:solidFill>
              </a:rPr>
              <a:t>Control Working Group March 21, 2014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1" name="Subtitle 7"/>
          <p:cNvSpPr txBox="1">
            <a:spLocks/>
          </p:cNvSpPr>
          <p:nvPr/>
        </p:nvSpPr>
        <p:spPr>
          <a:xfrm>
            <a:off x="6019800" y="5410200"/>
            <a:ext cx="2971800" cy="144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34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LHO BSC Stories</a:t>
            </a:r>
            <a:endParaRPr lang="en-US" dirty="0"/>
          </a:p>
        </p:txBody>
      </p:sp>
      <p:graphicFrame>
        <p:nvGraphicFramePr>
          <p:cNvPr id="7" name="Char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2410983"/>
              </p:ext>
            </p:extLst>
          </p:nvPr>
        </p:nvGraphicFramePr>
        <p:xfrm>
          <a:off x="283307" y="1905000"/>
          <a:ext cx="8577385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304800" y="1066800"/>
            <a:ext cx="8633907" cy="3629799"/>
            <a:chOff x="304800" y="1047078"/>
            <a:chExt cx="8633907" cy="3629799"/>
          </a:xfrm>
        </p:grpSpPr>
        <p:sp>
          <p:nvSpPr>
            <p:cNvPr id="9" name="Rectangle 8"/>
            <p:cNvSpPr/>
            <p:nvPr/>
          </p:nvSpPr>
          <p:spPr>
            <a:xfrm>
              <a:off x="304800" y="1047078"/>
              <a:ext cx="2743200" cy="896112"/>
            </a:xfrm>
            <a:prstGeom prst="rect">
              <a:avLst/>
            </a:prstGeom>
            <a:solidFill>
              <a:srgbClr val="9933CC">
                <a:alpha val="80000"/>
              </a:srgbClr>
            </a:soli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lIns="91440" tIns="45720" rIns="91440" bIns="45720" anchor="ctr" anchorCtr="0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7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Feb – Oct 2013</a:t>
              </a:r>
              <a:endParaRPr lang="en-US" sz="1700" b="1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1700" b="1" baseline="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 cycle</a:t>
              </a:r>
              <a:endParaRPr lang="en-US" sz="1700" b="1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1700" b="1" baseline="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Work</a:t>
              </a:r>
              <a:r>
                <a:rPr lang="en-US" sz="17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in adjacent chambers</a:t>
              </a:r>
              <a:endParaRPr lang="en-US" sz="1700" b="1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3810000" y="2895600"/>
              <a:ext cx="5128707" cy="1781277"/>
              <a:chOff x="3810000" y="2895600"/>
              <a:chExt cx="5128707" cy="1781277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5943600" y="2895600"/>
                <a:ext cx="2995107" cy="338554"/>
                <a:chOff x="5943600" y="2895600"/>
                <a:chExt cx="2995107" cy="338554"/>
              </a:xfrm>
            </p:grpSpPr>
            <p:sp>
              <p:nvSpPr>
                <p:cNvPr id="13" name="TextBox 12"/>
                <p:cNvSpPr txBox="1"/>
                <p:nvPr/>
              </p:nvSpPr>
              <p:spPr>
                <a:xfrm>
                  <a:off x="6286947" y="2895600"/>
                  <a:ext cx="2651760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WBSC1 – Floor below ITMY </a:t>
                  </a:r>
                  <a:endParaRPr lang="en-US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  <p:cxnSp>
              <p:nvCxnSpPr>
                <p:cNvPr id="14" name="Straight Connector 13"/>
                <p:cNvCxnSpPr/>
                <p:nvPr/>
              </p:nvCxnSpPr>
              <p:spPr>
                <a:xfrm flipH="1" flipV="1">
                  <a:off x="5943600" y="3080266"/>
                  <a:ext cx="365760" cy="0"/>
                </a:xfrm>
                <a:prstGeom prst="line">
                  <a:avLst/>
                </a:prstGeom>
                <a:ln w="38100" cap="rnd" cmpd="sng">
                  <a:solidFill>
                    <a:srgbClr val="9933CC"/>
                  </a:solidFill>
                  <a:prstDash val="soli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" name="TextBox 11"/>
              <p:cNvSpPr txBox="1"/>
              <p:nvPr/>
            </p:nvSpPr>
            <p:spPr>
              <a:xfrm>
                <a:off x="3810000" y="4399878"/>
                <a:ext cx="38100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rgbClr val="9933CC"/>
                    </a:solidFill>
                  </a:rPr>
                  <a:t>230</a:t>
                </a:r>
              </a:p>
            </p:txBody>
          </p:sp>
        </p:grpSp>
      </p:grpSp>
      <p:grpSp>
        <p:nvGrpSpPr>
          <p:cNvPr id="15" name="Group 14"/>
          <p:cNvGrpSpPr/>
          <p:nvPr/>
        </p:nvGrpSpPr>
        <p:grpSpPr>
          <a:xfrm>
            <a:off x="4572000" y="1066800"/>
            <a:ext cx="4390292" cy="3782199"/>
            <a:chOff x="4572000" y="1047078"/>
            <a:chExt cx="4390292" cy="3782199"/>
          </a:xfrm>
        </p:grpSpPr>
        <p:sp>
          <p:nvSpPr>
            <p:cNvPr id="16" name="Rectangle 15"/>
            <p:cNvSpPr/>
            <p:nvPr/>
          </p:nvSpPr>
          <p:spPr>
            <a:xfrm>
              <a:off x="6219092" y="1047078"/>
              <a:ext cx="2743200" cy="896112"/>
            </a:xfrm>
            <a:prstGeom prst="rect">
              <a:avLst/>
            </a:prstGeom>
            <a:solidFill>
              <a:schemeClr val="accent5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91440" tIns="45720" rIns="91440" bIns="45720" anchor="ctr" anchorCtr="0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700" b="1" baseline="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Oct – Nov 2013</a:t>
              </a:r>
              <a:endParaRPr lang="en-US" sz="1700" b="1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1700" b="1" baseline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 cycle</a:t>
              </a:r>
            </a:p>
            <a:p>
              <a:pPr algn="ctr"/>
              <a:r>
                <a:rPr lang="en-US" sz="1700" b="1" u="sng" baseline="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No work?</a:t>
              </a:r>
              <a:endParaRPr lang="en-US" sz="1700" b="1" u="sng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4572000" y="3430739"/>
              <a:ext cx="4366707" cy="1398538"/>
              <a:chOff x="4572000" y="3430739"/>
              <a:chExt cx="4366707" cy="1398538"/>
            </a:xfrm>
          </p:grpSpPr>
          <p:sp>
            <p:nvSpPr>
              <p:cNvPr id="18" name="TextBox 17"/>
              <p:cNvSpPr txBox="1"/>
              <p:nvPr/>
            </p:nvSpPr>
            <p:spPr>
              <a:xfrm>
                <a:off x="6286947" y="3430739"/>
                <a:ext cx="2651760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WBSC3 – Floor below ITMX</a:t>
                </a:r>
                <a:endPara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cxnSp>
            <p:nvCxnSpPr>
              <p:cNvPr id="19" name="Straight Connector 18"/>
              <p:cNvCxnSpPr/>
              <p:nvPr/>
            </p:nvCxnSpPr>
            <p:spPr>
              <a:xfrm flipH="1" flipV="1">
                <a:off x="5943600" y="3615405"/>
                <a:ext cx="365760" cy="0"/>
              </a:xfrm>
              <a:prstGeom prst="line">
                <a:avLst/>
              </a:prstGeom>
              <a:ln w="38100" cap="rnd" cmpd="sng">
                <a:solidFill>
                  <a:srgbClr val="008000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/>
              <p:cNvSpPr txBox="1"/>
              <p:nvPr/>
            </p:nvSpPr>
            <p:spPr>
              <a:xfrm>
                <a:off x="4572000" y="4552278"/>
                <a:ext cx="38100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chemeClr val="accent5"/>
                    </a:solidFill>
                  </a:rPr>
                  <a:t>316</a:t>
                </a:r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3261946" y="1066800"/>
            <a:ext cx="5768201" cy="3782199"/>
            <a:chOff x="3261946" y="1047078"/>
            <a:chExt cx="5768201" cy="3782199"/>
          </a:xfrm>
        </p:grpSpPr>
        <p:sp>
          <p:nvSpPr>
            <p:cNvPr id="22" name="Rectangle 21"/>
            <p:cNvSpPr/>
            <p:nvPr/>
          </p:nvSpPr>
          <p:spPr>
            <a:xfrm>
              <a:off x="3261946" y="1047078"/>
              <a:ext cx="2743200" cy="896112"/>
            </a:xfrm>
            <a:prstGeom prst="rect">
              <a:avLst/>
            </a:prstGeom>
            <a:solidFill>
              <a:schemeClr val="accent3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lIns="91440" tIns="45720" rIns="91440" bIns="45720" anchor="ctr" anchorCtr="0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8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April – </a:t>
              </a:r>
              <a:r>
                <a:rPr lang="en-US" sz="1800" b="1" baseline="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Oct 2013</a:t>
              </a:r>
              <a:endParaRPr lang="en-US" sz="1800" b="1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1800" b="1" baseline="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 </a:t>
              </a:r>
              <a:r>
                <a:rPr lang="en-US" sz="1800" b="1" baseline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cycle</a:t>
              </a:r>
            </a:p>
            <a:p>
              <a:pPr algn="ctr"/>
              <a:r>
                <a:rPr lang="en-US" sz="1800" b="1" baseline="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Heavy work</a:t>
              </a:r>
              <a:r>
                <a:rPr lang="en-US" sz="18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over wafer</a:t>
              </a:r>
              <a:endPara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5867400" y="3163169"/>
              <a:ext cx="3162747" cy="1666108"/>
              <a:chOff x="5867400" y="3163169"/>
              <a:chExt cx="3162747" cy="1666108"/>
            </a:xfrm>
          </p:grpSpPr>
          <p:sp>
            <p:nvSpPr>
              <p:cNvPr id="24" name="TextBox 23"/>
              <p:cNvSpPr txBox="1"/>
              <p:nvPr/>
            </p:nvSpPr>
            <p:spPr>
              <a:xfrm>
                <a:off x="6286947" y="3163169"/>
                <a:ext cx="2743200" cy="3383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WBSC2 – Floor below baffle</a:t>
                </a:r>
                <a:endPara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cxnSp>
            <p:nvCxnSpPr>
              <p:cNvPr id="25" name="Straight Connector 24"/>
              <p:cNvCxnSpPr/>
              <p:nvPr/>
            </p:nvCxnSpPr>
            <p:spPr>
              <a:xfrm flipH="1" flipV="1">
                <a:off x="5943600" y="3347835"/>
                <a:ext cx="365760" cy="0"/>
              </a:xfrm>
              <a:prstGeom prst="line">
                <a:avLst/>
              </a:prstGeom>
              <a:ln w="38100" cap="rnd" cmpd="sng">
                <a:solidFill>
                  <a:srgbClr val="4BACC6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/>
              <p:cNvSpPr txBox="1"/>
              <p:nvPr/>
            </p:nvSpPr>
            <p:spPr>
              <a:xfrm>
                <a:off x="5867400" y="4552278"/>
                <a:ext cx="38100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rgbClr val="008000">
                        <a:alpha val="80000"/>
                      </a:srgbClr>
                    </a:solidFill>
                  </a:rPr>
                  <a:t>598</a:t>
                </a:r>
              </a:p>
            </p:txBody>
          </p:sp>
        </p:grpSp>
      </p:grpSp>
      <p:sp>
        <p:nvSpPr>
          <p:cNvPr id="27" name="Content Placeholder 2"/>
          <p:cNvSpPr>
            <a:spLocks noGrp="1"/>
          </p:cNvSpPr>
          <p:nvPr>
            <p:ph idx="1"/>
          </p:nvPr>
        </p:nvSpPr>
        <p:spPr>
          <a:xfrm>
            <a:off x="3124199" y="2155108"/>
            <a:ext cx="5905947" cy="551176"/>
          </a:xfrm>
        </p:spPr>
        <p:txBody>
          <a:bodyPr>
            <a:noAutofit/>
          </a:bodyPr>
          <a:lstStyle/>
          <a:p>
            <a:pPr marL="288925" lvl="1" algn="ctr">
              <a:buFont typeface="Wingdings" charset="2"/>
              <a:buChar char="Ø"/>
            </a:pPr>
            <a:r>
              <a:rPr lang="en-US" sz="2400" i="1" dirty="0" smtClean="0"/>
              <a:t> Need more samples to determine trends.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 G1400378-v2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LIGO</a:t>
            </a:r>
            <a:endParaRPr lang="en-US"/>
          </a:p>
        </p:txBody>
      </p:sp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8A0D9-104B-42E1-B207-922617A2DF2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022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Total Wafers Collected</a:t>
            </a:r>
            <a:endParaRPr lang="en-US" dirty="0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76811958"/>
              </p:ext>
            </p:extLst>
          </p:nvPr>
        </p:nvGraphicFramePr>
        <p:xfrm>
          <a:off x="457200" y="1676400"/>
          <a:ext cx="822960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90500" y="1066800"/>
            <a:ext cx="8763000" cy="685800"/>
          </a:xfrm>
        </p:spPr>
        <p:txBody>
          <a:bodyPr>
            <a:noAutofit/>
          </a:bodyPr>
          <a:lstStyle/>
          <a:p>
            <a:pPr marL="288925" lvl="1" algn="ctr">
              <a:buFont typeface="Wingdings" charset="2"/>
              <a:buChar char="Ø"/>
            </a:pPr>
            <a:r>
              <a:rPr lang="en-US" sz="3000" i="1" dirty="0" smtClean="0"/>
              <a:t> Need more samples from Hanford.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0" y="1752600"/>
            <a:ext cx="9144000" cy="4657394"/>
            <a:chOff x="0" y="1752600"/>
            <a:chExt cx="9144000" cy="465739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752600"/>
              <a:ext cx="5190631" cy="347472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62400" y="2941320"/>
              <a:ext cx="5181600" cy="3468674"/>
            </a:xfrm>
            <a:prstGeom prst="rect">
              <a:avLst/>
            </a:prstGeom>
          </p:spPr>
        </p:pic>
      </p:grp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 G1400378-v2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LIGO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8A0D9-104B-42E1-B207-922617A2DF27}" type="slidenum">
              <a:rPr lang="en-US" smtClean="0"/>
              <a:t>11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81000" y="5410200"/>
            <a:ext cx="281940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1500" dirty="0">
                <a:hlinkClick r:id="rId5"/>
              </a:rPr>
              <a:t>LIGO-T1300014</a:t>
            </a:r>
            <a:r>
              <a:rPr lang="en-US" sz="1500" dirty="0"/>
              <a:t>: </a:t>
            </a:r>
            <a:r>
              <a:rPr lang="en-US" sz="1500" dirty="0" err="1"/>
              <a:t>Aligo</a:t>
            </a:r>
            <a:r>
              <a:rPr lang="en-US" sz="1500" dirty="0"/>
              <a:t>, BSC Flooring + HAM ISI, Witness Sample Placement </a:t>
            </a:r>
            <a:r>
              <a:rPr lang="en-US" sz="1500" u="sng" dirty="0"/>
              <a:t>Requirements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50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8" grpId="0" build="p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 G1400378-v2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WBSC10 – March 2014</a:t>
            </a:r>
            <a:endParaRPr lang="en-US" dirty="0"/>
          </a:p>
        </p:txBody>
      </p:sp>
      <p:pic>
        <p:nvPicPr>
          <p:cNvPr id="7" name="Picture 6" descr="dustbunnie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537" y="1066800"/>
            <a:ext cx="9072926" cy="3733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1685" y="4228000"/>
            <a:ext cx="5160682" cy="2630000"/>
          </a:xfrm>
          <a:prstGeom prst="rect">
            <a:avLst/>
          </a:prstGeom>
        </p:spPr>
      </p:pic>
      <p:pic>
        <p:nvPicPr>
          <p:cNvPr id="10" name="Picture 9" descr="wipe from tube Mar 10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4052" y="4224528"/>
            <a:ext cx="2928263" cy="263347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LIGO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8A0D9-104B-42E1-B207-922617A2DF2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8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685800" y="4648200"/>
            <a:ext cx="7772400" cy="1500187"/>
          </a:xfrm>
        </p:spPr>
        <p:txBody>
          <a:bodyPr>
            <a:normAutofit/>
          </a:bodyPr>
          <a:lstStyle/>
          <a:p>
            <a:pPr algn="ctr"/>
            <a:r>
              <a:rPr lang="en-US" sz="4000" b="1" i="1" dirty="0" smtClean="0">
                <a:solidFill>
                  <a:schemeClr val="tx1"/>
                </a:solidFill>
              </a:rPr>
              <a:t>Contamination Control 101</a:t>
            </a:r>
            <a:endParaRPr lang="en-US" sz="4000" b="1" i="1" dirty="0">
              <a:solidFill>
                <a:schemeClr val="tx1"/>
              </a:solidFill>
            </a:endParaRPr>
          </a:p>
        </p:txBody>
      </p:sp>
      <p:pic>
        <p:nvPicPr>
          <p:cNvPr id="9" name="Picture 4" descr="http://www.rodale.com/files/images/dust_bunn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9300" y="554830"/>
            <a:ext cx="5105400" cy="4626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 G1400378-v2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LIGO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8A0D9-104B-42E1-B207-922617A2DF2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36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4267200" y="1220788"/>
            <a:ext cx="4876800" cy="5256212"/>
          </a:xfrm>
        </p:spPr>
        <p:txBody>
          <a:bodyPr>
            <a:normAutofit fontScale="92500" lnSpcReduction="10000"/>
          </a:bodyPr>
          <a:lstStyle/>
          <a:p>
            <a:r>
              <a:rPr lang="en-US" sz="2500" dirty="0" smtClean="0"/>
              <a:t>Why:</a:t>
            </a:r>
          </a:p>
          <a:p>
            <a:pPr lvl="1"/>
            <a:r>
              <a:rPr lang="en-US" sz="2100" dirty="0" smtClean="0"/>
              <a:t>At least ½ class improvement</a:t>
            </a:r>
          </a:p>
          <a:p>
            <a:pPr lvl="1"/>
            <a:endParaRPr lang="en-US" sz="2100" dirty="0" smtClean="0"/>
          </a:p>
          <a:p>
            <a:r>
              <a:rPr lang="en-US" sz="2500" dirty="0" smtClean="0"/>
              <a:t>How:</a:t>
            </a:r>
          </a:p>
          <a:p>
            <a:pPr lvl="1"/>
            <a:r>
              <a:rPr lang="en-US" sz="2100" dirty="0" smtClean="0"/>
              <a:t>Wear instead of street clothes</a:t>
            </a:r>
          </a:p>
          <a:p>
            <a:pPr lvl="1"/>
            <a:r>
              <a:rPr lang="en-US" sz="2100" dirty="0" smtClean="0"/>
              <a:t>No special laundering requirements</a:t>
            </a:r>
          </a:p>
          <a:p>
            <a:pPr lvl="1"/>
            <a:r>
              <a:rPr lang="en-US" sz="2100" dirty="0" smtClean="0"/>
              <a:t>Tailor if needed</a:t>
            </a:r>
          </a:p>
          <a:p>
            <a:pPr lvl="1"/>
            <a:endParaRPr lang="en-US" sz="2100" dirty="0"/>
          </a:p>
          <a:p>
            <a:r>
              <a:rPr lang="en-US" sz="2500" dirty="0" smtClean="0"/>
              <a:t>When:</a:t>
            </a:r>
          </a:p>
          <a:p>
            <a:pPr lvl="1"/>
            <a:r>
              <a:rPr lang="en-US" sz="2100" dirty="0" smtClean="0"/>
              <a:t>Required for all cleanroom work</a:t>
            </a:r>
          </a:p>
          <a:p>
            <a:pPr lvl="1"/>
            <a:r>
              <a:rPr lang="en-US" sz="2100" dirty="0" smtClean="0"/>
              <a:t>Strongly encouraged for VEA work</a:t>
            </a:r>
          </a:p>
          <a:p>
            <a:pPr lvl="1"/>
            <a:endParaRPr lang="en-US" sz="2500" dirty="0" smtClean="0"/>
          </a:p>
          <a:p>
            <a:pPr marL="0" indent="0">
              <a:buNone/>
            </a:pPr>
            <a:r>
              <a:rPr lang="en-US" sz="2100" b="1" i="1" dirty="0" smtClean="0"/>
              <a:t>* NOT</a:t>
            </a:r>
            <a:r>
              <a:rPr lang="en-US" sz="2100" i="1" dirty="0" smtClean="0"/>
              <a:t> a magical barrier against contamination</a:t>
            </a:r>
            <a:r>
              <a:rPr lang="en-US" sz="2100" i="1" dirty="0" smtClean="0"/>
              <a:t>! </a:t>
            </a:r>
            <a:r>
              <a:rPr lang="en-US" sz="2100" i="1" dirty="0">
                <a:latin typeface="Times New Roman" panose="02020603050405020304" pitchFamily="18" charset="0"/>
              </a:rPr>
              <a:t>Refer to </a:t>
            </a:r>
            <a:r>
              <a:rPr lang="en-US" sz="2100" dirty="0">
                <a:hlinkClick r:id="rId2"/>
              </a:rPr>
              <a:t>LIGO-E0900047</a:t>
            </a:r>
            <a:r>
              <a:rPr lang="en-US" sz="2100" dirty="0"/>
              <a:t> </a:t>
            </a:r>
            <a:r>
              <a:rPr lang="en-US" sz="2100" dirty="0" err="1"/>
              <a:t>aLIGO</a:t>
            </a:r>
            <a:r>
              <a:rPr lang="en-US" sz="2100" dirty="0"/>
              <a:t> Contamination Control Plan</a:t>
            </a:r>
          </a:p>
          <a:p>
            <a:pPr marL="0" indent="0">
              <a:buNone/>
            </a:pPr>
            <a:endParaRPr lang="en-US" sz="2100" i="1" dirty="0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Scrubs</a:t>
            </a:r>
            <a:endParaRPr lang="en-US" dirty="0"/>
          </a:p>
        </p:txBody>
      </p:sp>
      <p:pic>
        <p:nvPicPr>
          <p:cNvPr id="7" name="Picture 6" descr="IMG_246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1219200"/>
            <a:ext cx="3886200" cy="5197843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 G1400378-v2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LIGO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8A0D9-104B-42E1-B207-922617A2DF2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80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Glove Washing</a:t>
            </a:r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457200" y="1524000"/>
            <a:ext cx="8181249" cy="4876800"/>
            <a:chOff x="481376" y="1388332"/>
            <a:chExt cx="8181249" cy="4876800"/>
          </a:xfrm>
        </p:grpSpPr>
        <p:pic>
          <p:nvPicPr>
            <p:cNvPr id="8" name="Picture 7" descr="glove prints on wafer.jp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1376" y="2580449"/>
              <a:ext cx="4572000" cy="3684683"/>
            </a:xfrm>
            <a:prstGeom prst="rect">
              <a:avLst/>
            </a:prstGeom>
          </p:spPr>
        </p:pic>
        <p:pic>
          <p:nvPicPr>
            <p:cNvPr id="3" name="Picture 2" descr="gloves.jp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34752" y="1388332"/>
              <a:ext cx="3127873" cy="48768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3" name="Group 22"/>
          <p:cNvGrpSpPr/>
          <p:nvPr/>
        </p:nvGrpSpPr>
        <p:grpSpPr>
          <a:xfrm>
            <a:off x="4724400" y="1208741"/>
            <a:ext cx="4129248" cy="5344458"/>
            <a:chOff x="4724400" y="1208741"/>
            <a:chExt cx="4129248" cy="5344458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64249" y="4103648"/>
              <a:ext cx="2449551" cy="2449551"/>
            </a:xfrm>
            <a:prstGeom prst="rect">
              <a:avLst/>
            </a:prstGeom>
          </p:spPr>
        </p:pic>
        <p:grpSp>
          <p:nvGrpSpPr>
            <p:cNvPr id="21" name="Group 20"/>
            <p:cNvGrpSpPr/>
            <p:nvPr/>
          </p:nvGrpSpPr>
          <p:grpSpPr>
            <a:xfrm>
              <a:off x="4724400" y="1208741"/>
              <a:ext cx="4129248" cy="2448859"/>
              <a:chOff x="5867400" y="1345510"/>
              <a:chExt cx="4129248" cy="2448859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4905"/>
              <a:stretch/>
            </p:blipFill>
            <p:spPr>
              <a:xfrm>
                <a:off x="7543800" y="1345510"/>
                <a:ext cx="2452848" cy="2448859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867400" y="1402388"/>
                <a:ext cx="1022591" cy="2208793"/>
              </a:xfrm>
              <a:prstGeom prst="rect">
                <a:avLst/>
              </a:prstGeom>
            </p:spPr>
          </p:pic>
          <p:sp>
            <p:nvSpPr>
              <p:cNvPr id="19" name="Plus 18"/>
              <p:cNvSpPr>
                <a:spLocks noChangeAspect="1"/>
              </p:cNvSpPr>
              <p:nvPr/>
            </p:nvSpPr>
            <p:spPr>
              <a:xfrm>
                <a:off x="7010400" y="2209604"/>
                <a:ext cx="594360" cy="594360"/>
              </a:xfrm>
              <a:prstGeom prst="mathPlus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6293724" y="3606224"/>
              <a:ext cx="99060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latin typeface="Arial Black"/>
                  <a:cs typeface="Arial Black"/>
                </a:rPr>
                <a:t>OR</a:t>
              </a:r>
              <a:endParaRPr lang="en-US" sz="2800" b="1" dirty="0">
                <a:latin typeface="Arial Black"/>
                <a:cs typeface="Arial Black"/>
              </a:endParaRPr>
            </a:p>
          </p:txBody>
        </p:sp>
      </p:grpSp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4876800" y="3780681"/>
            <a:ext cx="4114800" cy="2772519"/>
            <a:chOff x="9674352" y="1295400"/>
            <a:chExt cx="3813048" cy="2514600"/>
          </a:xfrm>
        </p:grpSpPr>
        <p:pic>
          <p:nvPicPr>
            <p:cNvPr id="12" name="Picture 11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674352" y="1312515"/>
              <a:ext cx="3813048" cy="24212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3" name="Group 12"/>
            <p:cNvGrpSpPr/>
            <p:nvPr/>
          </p:nvGrpSpPr>
          <p:grpSpPr>
            <a:xfrm>
              <a:off x="10323576" y="1295400"/>
              <a:ext cx="2514600" cy="2514600"/>
              <a:chOff x="5830824" y="1295400"/>
              <a:chExt cx="2514600" cy="2514600"/>
            </a:xfrm>
          </p:grpSpPr>
          <p:cxnSp>
            <p:nvCxnSpPr>
              <p:cNvPr id="14" name="Straight Connector 13"/>
              <p:cNvCxnSpPr>
                <a:stCxn id="15" idx="5"/>
                <a:endCxn id="15" idx="1"/>
              </p:cNvCxnSpPr>
              <p:nvPr/>
            </p:nvCxnSpPr>
            <p:spPr>
              <a:xfrm flipH="1" flipV="1">
                <a:off x="6199079" y="1663655"/>
                <a:ext cx="1778090" cy="1778090"/>
              </a:xfrm>
              <a:prstGeom prst="line">
                <a:avLst/>
              </a:prstGeom>
              <a:ln w="1524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Oval 14"/>
              <p:cNvSpPr>
                <a:spLocks noChangeAspect="1"/>
              </p:cNvSpPr>
              <p:nvPr/>
            </p:nvSpPr>
            <p:spPr>
              <a:xfrm>
                <a:off x="5830824" y="1295400"/>
                <a:ext cx="2514600" cy="2514600"/>
              </a:xfrm>
              <a:prstGeom prst="ellipse">
                <a:avLst/>
              </a:prstGeom>
              <a:noFill/>
              <a:ln w="152400" cmpd="sng">
                <a:solidFill>
                  <a:srgbClr val="FF000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6800" y="1219200"/>
            <a:ext cx="4114800" cy="2431228"/>
          </a:xfrm>
          <a:prstGeom prst="rect">
            <a:avLst/>
          </a:prstGeom>
        </p:spPr>
      </p:pic>
      <p:sp>
        <p:nvSpPr>
          <p:cNvPr id="25" name="Content Placeholder 9"/>
          <p:cNvSpPr>
            <a:spLocks noGrp="1"/>
          </p:cNvSpPr>
          <p:nvPr>
            <p:ph sz="half" idx="4294967295"/>
          </p:nvPr>
        </p:nvSpPr>
        <p:spPr>
          <a:xfrm>
            <a:off x="457200" y="1220788"/>
            <a:ext cx="4876800" cy="525621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500" dirty="0" smtClean="0"/>
              <a:t>Why:</a:t>
            </a:r>
          </a:p>
          <a:p>
            <a:pPr lvl="1"/>
            <a:r>
              <a:rPr lang="en-US" sz="2100" dirty="0" smtClean="0"/>
              <a:t>Covered in particulates</a:t>
            </a:r>
          </a:p>
          <a:p>
            <a:pPr lvl="1"/>
            <a:endParaRPr lang="en-US" sz="2100" dirty="0" smtClean="0"/>
          </a:p>
          <a:p>
            <a:r>
              <a:rPr lang="en-US" sz="2500" dirty="0" smtClean="0"/>
              <a:t>How:</a:t>
            </a:r>
          </a:p>
          <a:p>
            <a:pPr lvl="1"/>
            <a:r>
              <a:rPr lang="en-US" sz="2100" dirty="0" smtClean="0"/>
              <a:t>High purity IPA + wipe</a:t>
            </a:r>
          </a:p>
          <a:p>
            <a:pPr lvl="1"/>
            <a:r>
              <a:rPr lang="en-US" sz="2100" dirty="0" smtClean="0"/>
              <a:t>Think peanut butter hands</a:t>
            </a:r>
          </a:p>
          <a:p>
            <a:pPr lvl="1"/>
            <a:endParaRPr lang="en-US" sz="2100" dirty="0"/>
          </a:p>
          <a:p>
            <a:r>
              <a:rPr lang="en-US" sz="2500" dirty="0" smtClean="0"/>
              <a:t>When*:</a:t>
            </a:r>
          </a:p>
          <a:p>
            <a:pPr lvl="1"/>
            <a:r>
              <a:rPr lang="en-US" sz="2100" dirty="0" smtClean="0"/>
              <a:t>After donning</a:t>
            </a:r>
          </a:p>
          <a:p>
            <a:pPr lvl="1"/>
            <a:r>
              <a:rPr lang="en-US" sz="2100" dirty="0" smtClean="0"/>
              <a:t>If dirty</a:t>
            </a:r>
          </a:p>
          <a:p>
            <a:pPr lvl="1"/>
            <a:endParaRPr lang="en-US" sz="2500" dirty="0" smtClean="0"/>
          </a:p>
          <a:p>
            <a:pPr marL="0" indent="0">
              <a:buNone/>
            </a:pPr>
            <a:r>
              <a:rPr lang="en-US" sz="2100" b="1" i="1" dirty="0" smtClean="0"/>
              <a:t>* </a:t>
            </a:r>
            <a:r>
              <a:rPr lang="en-US" sz="2100" i="1" dirty="0" smtClean="0"/>
              <a:t>Change if ripped or excessively dirty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 G1400378-v2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LIGO</a:t>
            </a:r>
            <a:endParaRPr lang="en-US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8A0D9-104B-42E1-B207-922617A2DF2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19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 G1400378-v2</a:t>
            </a:r>
            <a:endParaRPr lang="en-US" dirty="0"/>
          </a:p>
        </p:txBody>
      </p:sp>
      <p:sp>
        <p:nvSpPr>
          <p:cNvPr id="7" name="Content Placeholder 9"/>
          <p:cNvSpPr txBox="1">
            <a:spLocks/>
          </p:cNvSpPr>
          <p:nvPr/>
        </p:nvSpPr>
        <p:spPr>
          <a:xfrm>
            <a:off x="457200" y="1220788"/>
            <a:ext cx="8229600" cy="365601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500" dirty="0" smtClean="0"/>
              <a:t>Why:</a:t>
            </a:r>
          </a:p>
          <a:p>
            <a:pPr lvl="1"/>
            <a:r>
              <a:rPr lang="en-US" sz="2100" dirty="0" smtClean="0"/>
              <a:t>Everyone contributes to problem</a:t>
            </a:r>
          </a:p>
          <a:p>
            <a:pPr lvl="1"/>
            <a:r>
              <a:rPr lang="en-US" sz="2100" dirty="0" smtClean="0"/>
              <a:t>Everyone MUST contribute to solution</a:t>
            </a:r>
          </a:p>
          <a:p>
            <a:pPr lvl="1"/>
            <a:endParaRPr lang="en-US" sz="1400" dirty="0" smtClean="0"/>
          </a:p>
          <a:p>
            <a:r>
              <a:rPr lang="en-US" sz="2500" dirty="0" smtClean="0"/>
              <a:t>How (basic):</a:t>
            </a:r>
          </a:p>
          <a:p>
            <a:pPr lvl="1"/>
            <a:r>
              <a:rPr lang="en-US" sz="2100" dirty="0" smtClean="0"/>
              <a:t>Inspect </a:t>
            </a:r>
          </a:p>
          <a:p>
            <a:pPr lvl="1"/>
            <a:r>
              <a:rPr lang="en-US" sz="2100" dirty="0"/>
              <a:t>W</a:t>
            </a:r>
            <a:r>
              <a:rPr lang="en-US" sz="2100" dirty="0" smtClean="0"/>
              <a:t>ipe</a:t>
            </a:r>
          </a:p>
          <a:p>
            <a:pPr lvl="1"/>
            <a:r>
              <a:rPr lang="en-US" sz="2100" dirty="0" smtClean="0"/>
              <a:t>Vacuum</a:t>
            </a:r>
          </a:p>
          <a:p>
            <a:pPr lvl="1"/>
            <a:endParaRPr lang="en-US" sz="1400" dirty="0" smtClean="0"/>
          </a:p>
          <a:p>
            <a:r>
              <a:rPr lang="en-US" sz="2500" dirty="0" smtClean="0"/>
              <a:t>When: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Clean as you go policy</a:t>
            </a:r>
            <a:endParaRPr lang="en-US" dirty="0"/>
          </a:p>
        </p:txBody>
      </p:sp>
      <p:grpSp>
        <p:nvGrpSpPr>
          <p:cNvPr id="38" name="Group 37"/>
          <p:cNvGrpSpPr/>
          <p:nvPr/>
        </p:nvGrpSpPr>
        <p:grpSpPr>
          <a:xfrm>
            <a:off x="457200" y="1295400"/>
            <a:ext cx="8555530" cy="5181600"/>
            <a:chOff x="457200" y="1295400"/>
            <a:chExt cx="8555530" cy="5181600"/>
          </a:xfrm>
        </p:grpSpPr>
        <p:grpSp>
          <p:nvGrpSpPr>
            <p:cNvPr id="31" name="Group 30"/>
            <p:cNvGrpSpPr/>
            <p:nvPr/>
          </p:nvGrpSpPr>
          <p:grpSpPr>
            <a:xfrm>
              <a:off x="6781800" y="1295400"/>
              <a:ext cx="1967029" cy="2621295"/>
              <a:chOff x="6172200" y="1600200"/>
              <a:chExt cx="1967029" cy="2621295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21066" r="20353"/>
              <a:stretch/>
            </p:blipFill>
            <p:spPr>
              <a:xfrm>
                <a:off x="6603643" y="1600200"/>
                <a:ext cx="1535586" cy="2621295"/>
              </a:xfrm>
              <a:prstGeom prst="rect">
                <a:avLst/>
              </a:prstGeom>
            </p:spPr>
          </p:pic>
          <p:sp>
            <p:nvSpPr>
              <p:cNvPr id="30" name="TextBox 29"/>
              <p:cNvSpPr txBox="1"/>
              <p:nvPr/>
            </p:nvSpPr>
            <p:spPr>
              <a:xfrm rot="16200000">
                <a:off x="5457855" y="2847945"/>
                <a:ext cx="1828800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GROSS</a:t>
                </a:r>
                <a:endParaRPr 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457200" y="4343400"/>
              <a:ext cx="8555530" cy="2133600"/>
              <a:chOff x="457200" y="4343400"/>
              <a:chExt cx="8555530" cy="2133600"/>
            </a:xfrm>
          </p:grpSpPr>
          <p:sp>
            <p:nvSpPr>
              <p:cNvPr id="33" name="TextBox 32"/>
              <p:cNvSpPr txBox="1"/>
              <p:nvPr/>
            </p:nvSpPr>
            <p:spPr>
              <a:xfrm rot="16200000">
                <a:off x="-257145" y="5210145"/>
                <a:ext cx="1828800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CHAMBER</a:t>
                </a:r>
                <a:endParaRPr 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grpSp>
            <p:nvGrpSpPr>
              <p:cNvPr id="36" name="Group 35"/>
              <p:cNvGrpSpPr/>
              <p:nvPr/>
            </p:nvGrpSpPr>
            <p:grpSpPr>
              <a:xfrm>
                <a:off x="903947" y="4343400"/>
                <a:ext cx="8108783" cy="2133600"/>
                <a:chOff x="903947" y="4343400"/>
                <a:chExt cx="8108783" cy="2133600"/>
              </a:xfrm>
            </p:grpSpPr>
            <p:pic>
              <p:nvPicPr>
                <p:cNvPr id="21" name="Picture 20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86200" y="4343400"/>
                  <a:ext cx="2133600" cy="2133600"/>
                </a:xfrm>
                <a:prstGeom prst="rect">
                  <a:avLst/>
                </a:prstGeom>
              </p:spPr>
            </p:pic>
            <p:pic>
              <p:nvPicPr>
                <p:cNvPr id="28" name="Picture 27" descr="photo 26.jpg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903947" y="4419600"/>
                  <a:ext cx="2829853" cy="1981200"/>
                </a:xfrm>
                <a:prstGeom prst="rect">
                  <a:avLst/>
                </a:prstGeom>
              </p:spPr>
            </p:pic>
            <p:pic>
              <p:nvPicPr>
                <p:cNvPr id="35" name="Picture 4" descr="http://img.directindustry.com/images_di/photo-g/pneumatic-vacuum-cleaners-31757-2369269.jpg"/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6172200" y="4364928"/>
                  <a:ext cx="2840530" cy="209054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</p:grpSp>
      <p:grpSp>
        <p:nvGrpSpPr>
          <p:cNvPr id="40" name="Group 39"/>
          <p:cNvGrpSpPr/>
          <p:nvPr/>
        </p:nvGrpSpPr>
        <p:grpSpPr>
          <a:xfrm>
            <a:off x="228600" y="4114800"/>
            <a:ext cx="8001000" cy="2590800"/>
            <a:chOff x="228600" y="4114800"/>
            <a:chExt cx="8001000" cy="2590800"/>
          </a:xfrm>
        </p:grpSpPr>
        <p:sp>
          <p:nvSpPr>
            <p:cNvPr id="13" name="Right Arrow 12"/>
            <p:cNvSpPr/>
            <p:nvPr/>
          </p:nvSpPr>
          <p:spPr>
            <a:xfrm>
              <a:off x="838200" y="4114800"/>
              <a:ext cx="7391400" cy="2590800"/>
            </a:xfrm>
            <a:prstGeom prst="rightArrow">
              <a:avLst/>
            </a:prstGeom>
            <a:solidFill>
              <a:srgbClr val="D0D8E8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228600" y="4876800"/>
              <a:ext cx="1371600" cy="1066800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/>
                <a:t>End of Work</a:t>
              </a:r>
              <a:endParaRPr lang="en-US" sz="2000" b="1" dirty="0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1691640" y="4876800"/>
            <a:ext cx="7223760" cy="1066800"/>
            <a:chOff x="1691640" y="4876800"/>
            <a:chExt cx="7223760" cy="1066800"/>
          </a:xfrm>
        </p:grpSpPr>
        <p:sp>
          <p:nvSpPr>
            <p:cNvPr id="15" name="Rounded Rectangle 14"/>
            <p:cNvSpPr/>
            <p:nvPr/>
          </p:nvSpPr>
          <p:spPr>
            <a:xfrm>
              <a:off x="1691640" y="4876800"/>
              <a:ext cx="1371600" cy="1066800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/>
                <a:t>Assembly</a:t>
              </a:r>
              <a:endParaRPr lang="en-US" sz="2000" b="1" dirty="0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3154680" y="4876800"/>
              <a:ext cx="1371600" cy="1066800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/>
                <a:t>End of Assembly</a:t>
              </a:r>
              <a:endParaRPr lang="en-US" sz="2000" b="1" dirty="0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6080760" y="4876800"/>
              <a:ext cx="1371600" cy="1066800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/>
                <a:t>Post-Install</a:t>
              </a:r>
              <a:endParaRPr lang="en-US" sz="2000" b="1" dirty="0"/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7543800" y="4876800"/>
              <a:ext cx="1371600" cy="1066800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/>
                <a:t>Pre-Chamber Close</a:t>
              </a:r>
              <a:endParaRPr lang="en-US" sz="2000" b="1" dirty="0"/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4617720" y="4876800"/>
              <a:ext cx="1371600" cy="1066800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/>
                <a:t>Pre-Install</a:t>
              </a:r>
              <a:endParaRPr lang="en-US" sz="2000" b="1" dirty="0"/>
            </a:p>
          </p:txBody>
        </p:sp>
      </p:grpSp>
      <p:pic>
        <p:nvPicPr>
          <p:cNvPr id="45" name="Picture 44" descr="keep calm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57" y="-10314"/>
            <a:ext cx="9147114" cy="6878629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LIGO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8A0D9-104B-42E1-B207-922617A2DF2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08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1"/>
            <a:ext cx="7924800" cy="914399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Contamination Control Supplies</a:t>
            </a:r>
            <a:endParaRPr lang="en-US" sz="3600" dirty="0"/>
          </a:p>
        </p:txBody>
      </p:sp>
      <p:pic>
        <p:nvPicPr>
          <p:cNvPr id="8" name="Picture 7" descr="CC tool area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0808" y="1143000"/>
            <a:ext cx="3134295" cy="4572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822"/>
          <a:stretch/>
        </p:blipFill>
        <p:spPr>
          <a:xfrm>
            <a:off x="48897" y="1143000"/>
            <a:ext cx="5863014" cy="4572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9931" y="3505200"/>
            <a:ext cx="4204138" cy="3048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 G1400378-v2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LIGO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8A0D9-104B-42E1-B207-922617A2DF2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80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hoto 1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8400" y="457200"/>
            <a:ext cx="4248620" cy="5688236"/>
          </a:xfrm>
          <a:prstGeom prst="rect">
            <a:avLst/>
          </a:prstGeom>
        </p:spPr>
      </p:pic>
      <p:sp>
        <p:nvSpPr>
          <p:cNvPr id="10" name="Text Placeholder 7"/>
          <p:cNvSpPr txBox="1">
            <a:spLocks/>
          </p:cNvSpPr>
          <p:nvPr/>
        </p:nvSpPr>
        <p:spPr>
          <a:xfrm>
            <a:off x="0" y="-20426"/>
            <a:ext cx="9144000" cy="858625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3600" b="1" i="1" dirty="0" smtClean="0">
                <a:solidFill>
                  <a:schemeClr val="tx1"/>
                </a:solidFill>
              </a:rPr>
              <a:t>Common mistakes</a:t>
            </a:r>
            <a:endParaRPr lang="en-US" sz="3600" b="1" i="1" dirty="0">
              <a:solidFill>
                <a:schemeClr val="tx1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 G1400378-v2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0" y="6096000"/>
            <a:ext cx="9144000" cy="609600"/>
          </a:xfrm>
          <a:solidFill>
            <a:srgbClr val="FFFFFF"/>
          </a:solidFill>
        </p:spPr>
        <p:txBody>
          <a:bodyPr anchor="ctr">
            <a:normAutofit/>
          </a:bodyPr>
          <a:lstStyle/>
          <a:p>
            <a:pPr algn="ctr"/>
            <a:r>
              <a:rPr lang="en-US" sz="2800" b="1" i="1" dirty="0" smtClean="0">
                <a:solidFill>
                  <a:schemeClr val="tx1"/>
                </a:solidFill>
              </a:rPr>
              <a:t>What’s wrong with these pictures…</a:t>
            </a:r>
            <a:endParaRPr lang="en-US" sz="2800" b="1" i="1" dirty="0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LIGO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8A0D9-104B-42E1-B207-922617A2DF2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49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hoto 11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5734" y="-15154"/>
            <a:ext cx="5452533" cy="687315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514600" y="990600"/>
            <a:ext cx="1143000" cy="1143000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133600" y="4495800"/>
            <a:ext cx="4648200" cy="0"/>
          </a:xfrm>
          <a:prstGeom prst="straightConnector1">
            <a:avLst/>
          </a:prstGeom>
          <a:ln w="76200" cmpd="sng">
            <a:solidFill>
              <a:srgbClr val="FF0000"/>
            </a:solidFill>
            <a:headEnd type="triangle" w="lg" len="med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8A0D9-104B-42E1-B207-922617A2DF2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18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do we care?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Sensitivity loss</a:t>
            </a:r>
          </a:p>
          <a:p>
            <a:r>
              <a:rPr lang="en-US" dirty="0" smtClean="0"/>
              <a:t>Absorption</a:t>
            </a:r>
          </a:p>
          <a:p>
            <a:r>
              <a:rPr lang="en-US" dirty="0" smtClean="0"/>
              <a:t>Scatter</a:t>
            </a:r>
          </a:p>
          <a:p>
            <a:r>
              <a:rPr lang="en-US" dirty="0" smtClean="0"/>
              <a:t>Damage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pPr algn="ctr">
              <a:buFont typeface="Wingdings" charset="2"/>
              <a:buChar char="Ø"/>
            </a:pPr>
            <a:r>
              <a:rPr lang="en-US" i="1" dirty="0" smtClean="0"/>
              <a:t>Contamination will limit performance.</a:t>
            </a:r>
            <a:endParaRPr lang="en-US" i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1000" y="1295400"/>
            <a:ext cx="4673601" cy="3505200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/>
          <a:p>
            <a:r>
              <a:rPr lang="en-US" smtClean="0"/>
              <a:t>LIGO G1400378-v2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LIGO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8A0D9-104B-42E1-B207-922617A2DF2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90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hoto 13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562856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57200" y="3200400"/>
            <a:ext cx="4072018" cy="838200"/>
            <a:chOff x="457200" y="3200400"/>
            <a:chExt cx="4072018" cy="838200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>
            <a:xfrm>
              <a:off x="457200" y="3200400"/>
              <a:ext cx="533400" cy="685800"/>
            </a:xfrm>
            <a:prstGeom prst="ellipse">
              <a:avLst/>
            </a:prstGeom>
            <a:noFill/>
            <a:ln w="762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3995818" y="3352800"/>
              <a:ext cx="533400" cy="685800"/>
            </a:xfrm>
            <a:prstGeom prst="ellipse">
              <a:avLst/>
            </a:prstGeom>
            <a:noFill/>
            <a:ln w="762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0" y="2743200"/>
            <a:ext cx="4547894" cy="3276600"/>
            <a:chOff x="0" y="2743200"/>
            <a:chExt cx="4547894" cy="3276600"/>
          </a:xfrm>
        </p:grpSpPr>
        <p:sp>
          <p:nvSpPr>
            <p:cNvPr id="12" name="Rectangle 11"/>
            <p:cNvSpPr/>
            <p:nvPr/>
          </p:nvSpPr>
          <p:spPr>
            <a:xfrm>
              <a:off x="0" y="2743200"/>
              <a:ext cx="1295400" cy="3200400"/>
            </a:xfrm>
            <a:prstGeom prst="rect">
              <a:avLst/>
            </a:prstGeom>
            <a:noFill/>
            <a:ln w="76200" cmpd="sng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252494" y="2819400"/>
              <a:ext cx="1295400" cy="3200400"/>
            </a:xfrm>
            <a:prstGeom prst="rect">
              <a:avLst/>
            </a:prstGeom>
            <a:noFill/>
            <a:ln w="76200" cmpd="sng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Multiply 15"/>
          <p:cNvSpPr/>
          <p:nvPr/>
        </p:nvSpPr>
        <p:spPr>
          <a:xfrm>
            <a:off x="1409700" y="76200"/>
            <a:ext cx="1752600" cy="1752600"/>
          </a:xfrm>
          <a:prstGeom prst="mathMultiply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/>
          <p:cNvGrpSpPr/>
          <p:nvPr/>
        </p:nvGrpSpPr>
        <p:grpSpPr>
          <a:xfrm>
            <a:off x="4581144" y="0"/>
            <a:ext cx="4562856" cy="6858000"/>
            <a:chOff x="4581144" y="0"/>
            <a:chExt cx="4562856" cy="6858000"/>
          </a:xfrm>
        </p:grpSpPr>
        <p:pic>
          <p:nvPicPr>
            <p:cNvPr id="6" name="Picture 5" descr="photo 1.jp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81144" y="0"/>
              <a:ext cx="4562856" cy="6858000"/>
            </a:xfrm>
            <a:prstGeom prst="rect">
              <a:avLst/>
            </a:prstGeom>
          </p:spPr>
        </p:pic>
        <p:grpSp>
          <p:nvGrpSpPr>
            <p:cNvPr id="42" name="Group 41"/>
            <p:cNvGrpSpPr/>
            <p:nvPr/>
          </p:nvGrpSpPr>
          <p:grpSpPr>
            <a:xfrm rot="296312">
              <a:off x="6781800" y="457200"/>
              <a:ext cx="1143000" cy="990600"/>
              <a:chOff x="6781800" y="304800"/>
              <a:chExt cx="1143000" cy="990600"/>
            </a:xfrm>
          </p:grpSpPr>
          <p:cxnSp>
            <p:nvCxnSpPr>
              <p:cNvPr id="19" name="Straight Connector 18"/>
              <p:cNvCxnSpPr/>
              <p:nvPr/>
            </p:nvCxnSpPr>
            <p:spPr>
              <a:xfrm flipV="1">
                <a:off x="7086600" y="304800"/>
                <a:ext cx="838200" cy="990600"/>
              </a:xfrm>
              <a:prstGeom prst="line">
                <a:avLst/>
              </a:prstGeom>
              <a:ln w="317500" cmpd="sng">
                <a:solidFill>
                  <a:srgbClr val="008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 flipH="1" flipV="1">
                <a:off x="6781800" y="838200"/>
                <a:ext cx="469442" cy="381000"/>
              </a:xfrm>
              <a:prstGeom prst="line">
                <a:avLst/>
              </a:prstGeom>
              <a:ln w="317500" cmpd="sng">
                <a:solidFill>
                  <a:srgbClr val="008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8A0D9-104B-42E1-B207-922617A2DF27}" type="slidenum">
              <a:rPr lang="en-US" smtClean="0"/>
              <a:t>20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756056" y="5757982"/>
            <a:ext cx="3657600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FF"/>
                </a:solidFill>
              </a:rPr>
              <a:t>As shown ready </a:t>
            </a:r>
            <a:r>
              <a:rPr lang="en-US" sz="1600" dirty="0">
                <a:solidFill>
                  <a:srgbClr val="0000FF"/>
                </a:solidFill>
              </a:rPr>
              <a:t>for door </a:t>
            </a:r>
            <a:r>
              <a:rPr lang="en-US" sz="1600" dirty="0" smtClean="0">
                <a:solidFill>
                  <a:srgbClr val="0000FF"/>
                </a:solidFill>
              </a:rPr>
              <a:t>removal.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FF"/>
                </a:solidFill>
              </a:rPr>
              <a:t>If in to e.g</a:t>
            </a:r>
            <a:r>
              <a:rPr lang="en-US" sz="1600" dirty="0">
                <a:solidFill>
                  <a:srgbClr val="0000FF"/>
                </a:solidFill>
              </a:rPr>
              <a:t>. "clean" or </a:t>
            </a:r>
            <a:r>
              <a:rPr lang="en-US" sz="1600" dirty="0" smtClean="0">
                <a:solidFill>
                  <a:srgbClr val="0000FF"/>
                </a:solidFill>
              </a:rPr>
              <a:t>other then </a:t>
            </a:r>
            <a:r>
              <a:rPr lang="en-US" sz="1600" dirty="0">
                <a:solidFill>
                  <a:srgbClr val="0000FF"/>
                </a:solidFill>
              </a:rPr>
              <a:t>skinny bunny </a:t>
            </a:r>
            <a:r>
              <a:rPr lang="en-US" sz="1600" dirty="0" smtClean="0">
                <a:solidFill>
                  <a:srgbClr val="0000FF"/>
                </a:solidFill>
              </a:rPr>
              <a:t>okay but </a:t>
            </a:r>
            <a:r>
              <a:rPr lang="en-US" sz="1600" dirty="0">
                <a:solidFill>
                  <a:srgbClr val="0000FF"/>
                </a:solidFill>
              </a:rPr>
              <a:t>only when door or door cover is on. </a:t>
            </a:r>
          </a:p>
        </p:txBody>
      </p:sp>
    </p:spTree>
    <p:extLst>
      <p:ext uri="{BB962C8B-B14F-4D97-AF65-F5344CB8AC3E}">
        <p14:creationId xmlns:p14="http://schemas.microsoft.com/office/powerpoint/2010/main" val="3291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hoto 6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562856" cy="6858000"/>
          </a:xfrm>
          <a:prstGeom prst="rect">
            <a:avLst/>
          </a:prstGeom>
        </p:spPr>
      </p:pic>
      <p:pic>
        <p:nvPicPr>
          <p:cNvPr id="10" name="Picture 9" descr="photo 8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81144" y="0"/>
            <a:ext cx="4562856" cy="68580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57200" y="2590800"/>
            <a:ext cx="7543800" cy="3048000"/>
            <a:chOff x="457200" y="2590800"/>
            <a:chExt cx="7543800" cy="3048000"/>
          </a:xfrm>
        </p:grpSpPr>
        <p:sp>
          <p:nvSpPr>
            <p:cNvPr id="11" name="Oval 10"/>
            <p:cNvSpPr/>
            <p:nvPr/>
          </p:nvSpPr>
          <p:spPr>
            <a:xfrm>
              <a:off x="5791200" y="2590800"/>
              <a:ext cx="2209800" cy="1524000"/>
            </a:xfrm>
            <a:prstGeom prst="ellipse">
              <a:avLst/>
            </a:prstGeom>
            <a:noFill/>
            <a:ln w="762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2286000" y="4191000"/>
              <a:ext cx="1752600" cy="1447800"/>
            </a:xfrm>
            <a:prstGeom prst="ellipse">
              <a:avLst/>
            </a:prstGeom>
            <a:noFill/>
            <a:ln w="762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457200" y="3962400"/>
              <a:ext cx="822960" cy="822960"/>
            </a:xfrm>
            <a:prstGeom prst="ellipse">
              <a:avLst/>
            </a:prstGeom>
            <a:noFill/>
            <a:ln w="762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8A0D9-104B-42E1-B207-922617A2DF2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56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hoto 10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4562856" cy="6858000"/>
          </a:xfrm>
          <a:prstGeom prst="rect">
            <a:avLst/>
          </a:prstGeom>
        </p:spPr>
      </p:pic>
      <p:pic>
        <p:nvPicPr>
          <p:cNvPr id="6" name="Picture 5" descr="photo 7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81144" y="0"/>
            <a:ext cx="4562856" cy="6858000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1828800" y="1752600"/>
            <a:ext cx="7010400" cy="1752600"/>
            <a:chOff x="1828800" y="1752600"/>
            <a:chExt cx="7010400" cy="1752600"/>
          </a:xfrm>
        </p:grpSpPr>
        <p:grpSp>
          <p:nvGrpSpPr>
            <p:cNvPr id="15" name="Group 14"/>
            <p:cNvGrpSpPr/>
            <p:nvPr/>
          </p:nvGrpSpPr>
          <p:grpSpPr>
            <a:xfrm>
              <a:off x="5181600" y="2209800"/>
              <a:ext cx="3657600" cy="1295400"/>
              <a:chOff x="5181600" y="2209800"/>
              <a:chExt cx="3657600" cy="1295400"/>
            </a:xfrm>
          </p:grpSpPr>
          <p:cxnSp>
            <p:nvCxnSpPr>
              <p:cNvPr id="9" name="Straight Arrow Connector 8"/>
              <p:cNvCxnSpPr/>
              <p:nvPr/>
            </p:nvCxnSpPr>
            <p:spPr>
              <a:xfrm flipH="1">
                <a:off x="7924800" y="3505200"/>
                <a:ext cx="914400" cy="0"/>
              </a:xfrm>
              <a:prstGeom prst="straightConnector1">
                <a:avLst/>
              </a:prstGeom>
              <a:ln w="76200" cmpd="sng">
                <a:solidFill>
                  <a:srgbClr val="FF0000"/>
                </a:solidFill>
                <a:headEnd type="none"/>
                <a:tailEnd type="triangle" w="lg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/>
              <p:cNvCxnSpPr/>
              <p:nvPr/>
            </p:nvCxnSpPr>
            <p:spPr>
              <a:xfrm>
                <a:off x="5181600" y="2209800"/>
                <a:ext cx="914400" cy="0"/>
              </a:xfrm>
              <a:prstGeom prst="straightConnector1">
                <a:avLst/>
              </a:prstGeom>
              <a:ln w="76200" cmpd="sng">
                <a:solidFill>
                  <a:srgbClr val="FF0000"/>
                </a:solidFill>
                <a:headEnd type="none"/>
                <a:tailEnd type="triangle" w="lg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Oval 20"/>
            <p:cNvSpPr/>
            <p:nvPr/>
          </p:nvSpPr>
          <p:spPr>
            <a:xfrm>
              <a:off x="1828800" y="1752600"/>
              <a:ext cx="1219200" cy="1066800"/>
            </a:xfrm>
            <a:prstGeom prst="ellipse">
              <a:avLst/>
            </a:prstGeom>
            <a:noFill/>
            <a:ln w="762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8A0D9-104B-42E1-B207-922617A2DF2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31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hoto 4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562856" cy="68580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816982" y="0"/>
            <a:ext cx="6327018" cy="6934200"/>
            <a:chOff x="2816982" y="0"/>
            <a:chExt cx="6327018" cy="6934200"/>
          </a:xfrm>
        </p:grpSpPr>
        <p:pic>
          <p:nvPicPr>
            <p:cNvPr id="6" name="Picture 5" descr="photo 3.jp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81144" y="0"/>
              <a:ext cx="4562856" cy="6858000"/>
            </a:xfrm>
            <a:prstGeom prst="rect">
              <a:avLst/>
            </a:prstGeom>
          </p:spPr>
        </p:pic>
        <p:grpSp>
          <p:nvGrpSpPr>
            <p:cNvPr id="10" name="Group 9"/>
            <p:cNvGrpSpPr/>
            <p:nvPr/>
          </p:nvGrpSpPr>
          <p:grpSpPr>
            <a:xfrm>
              <a:off x="7635529" y="5575720"/>
              <a:ext cx="1160863" cy="990600"/>
              <a:chOff x="7635529" y="5728120"/>
              <a:chExt cx="1160863" cy="990600"/>
            </a:xfrm>
          </p:grpSpPr>
          <p:cxnSp>
            <p:nvCxnSpPr>
              <p:cNvPr id="7" name="Straight Connector 6"/>
              <p:cNvCxnSpPr/>
              <p:nvPr/>
            </p:nvCxnSpPr>
            <p:spPr>
              <a:xfrm rot="296312" flipV="1">
                <a:off x="7958192" y="5728120"/>
                <a:ext cx="838200" cy="990600"/>
              </a:xfrm>
              <a:prstGeom prst="line">
                <a:avLst/>
              </a:prstGeom>
              <a:ln w="317500" cmpd="sng">
                <a:solidFill>
                  <a:srgbClr val="008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/>
              <p:nvPr/>
            </p:nvCxnSpPr>
            <p:spPr>
              <a:xfrm rot="296312" flipH="1" flipV="1">
                <a:off x="7635529" y="6218559"/>
                <a:ext cx="469442" cy="381000"/>
              </a:xfrm>
              <a:prstGeom prst="line">
                <a:avLst/>
              </a:prstGeom>
              <a:ln w="317500" cmpd="sng">
                <a:solidFill>
                  <a:srgbClr val="008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Multiply 8"/>
            <p:cNvSpPr/>
            <p:nvPr/>
          </p:nvSpPr>
          <p:spPr>
            <a:xfrm>
              <a:off x="2816982" y="5181600"/>
              <a:ext cx="1752600" cy="1752600"/>
            </a:xfrm>
            <a:prstGeom prst="mathMultiply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1" name="Straight Arrow Connector 10"/>
          <p:cNvCxnSpPr/>
          <p:nvPr/>
        </p:nvCxnSpPr>
        <p:spPr>
          <a:xfrm>
            <a:off x="838200" y="1676400"/>
            <a:ext cx="2971800" cy="0"/>
          </a:xfrm>
          <a:prstGeom prst="straightConnector1">
            <a:avLst/>
          </a:prstGeom>
          <a:ln w="76200" cmpd="sng">
            <a:solidFill>
              <a:srgbClr val="FF0000"/>
            </a:solidFill>
            <a:headEnd type="triangle" w="lg" len="med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8A0D9-104B-42E1-B207-922617A2DF2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69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hoto 5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90572" y="0"/>
            <a:ext cx="4562856" cy="6858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286000" y="990600"/>
            <a:ext cx="4572000" cy="0"/>
            <a:chOff x="2286000" y="990600"/>
            <a:chExt cx="4572000" cy="0"/>
          </a:xfrm>
        </p:grpSpPr>
        <p:cxnSp>
          <p:nvCxnSpPr>
            <p:cNvPr id="5" name="Straight Arrow Connector 4"/>
            <p:cNvCxnSpPr/>
            <p:nvPr/>
          </p:nvCxnSpPr>
          <p:spPr>
            <a:xfrm>
              <a:off x="2286000" y="990600"/>
              <a:ext cx="2895600" cy="0"/>
            </a:xfrm>
            <a:prstGeom prst="straightConnector1">
              <a:avLst/>
            </a:prstGeom>
            <a:ln w="76200" cmpd="sng">
              <a:solidFill>
                <a:srgbClr val="008000"/>
              </a:solidFill>
              <a:headEnd type="triangle" w="lg" len="med"/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5181600" y="990600"/>
              <a:ext cx="1676400" cy="0"/>
            </a:xfrm>
            <a:prstGeom prst="straightConnector1">
              <a:avLst/>
            </a:prstGeom>
            <a:ln w="76200" cmpd="sng">
              <a:solidFill>
                <a:srgbClr val="FF0000"/>
              </a:solidFill>
              <a:headEnd type="triangle" w="lg" len="med"/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8A0D9-104B-42E1-B207-922617A2DF2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80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hoto 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0"/>
            <a:ext cx="9144000" cy="6829778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5181600" y="1752600"/>
            <a:ext cx="2286000" cy="2286000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8A0D9-104B-42E1-B207-922617A2DF2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881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 or Concerns?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Local CC Czar:</a:t>
            </a:r>
          </a:p>
          <a:p>
            <a:pPr lvl="1"/>
            <a:r>
              <a:rPr lang="en-US" dirty="0" smtClean="0"/>
              <a:t>Jeff Bartlett</a:t>
            </a:r>
          </a:p>
          <a:p>
            <a:endParaRPr lang="en-US" dirty="0"/>
          </a:p>
          <a:p>
            <a:r>
              <a:rPr lang="en-US" dirty="0" smtClean="0"/>
              <a:t>Caltech:</a:t>
            </a:r>
          </a:p>
          <a:p>
            <a:pPr lvl="1"/>
            <a:r>
              <a:rPr lang="en-US" dirty="0" smtClean="0"/>
              <a:t>Calum </a:t>
            </a:r>
            <a:r>
              <a:rPr lang="en-US" dirty="0" err="1" smtClean="0"/>
              <a:t>Torrie</a:t>
            </a:r>
            <a:endParaRPr lang="en-US" dirty="0" smtClean="0"/>
          </a:p>
          <a:p>
            <a:pPr lvl="1"/>
            <a:r>
              <a:rPr lang="en-US" dirty="0" smtClean="0"/>
              <a:t>Kate Gushwa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 G1400378-v2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LIGO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8A0D9-104B-42E1-B207-922617A2DF2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65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14400"/>
          </a:xfrm>
        </p:spPr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500" u="sng" dirty="0" smtClean="0"/>
              <a:t>Contamination </a:t>
            </a:r>
            <a:r>
              <a:rPr lang="en-US" sz="1500" u="sng" dirty="0"/>
              <a:t>Control on the </a:t>
            </a:r>
            <a:r>
              <a:rPr lang="en-US" sz="1500" u="sng" dirty="0" smtClean="0"/>
              <a:t>DCC and Wiki</a:t>
            </a:r>
          </a:p>
          <a:p>
            <a:r>
              <a:rPr lang="en-US" sz="1500" dirty="0" smtClean="0">
                <a:solidFill>
                  <a:srgbClr val="FF0000"/>
                </a:solidFill>
                <a:hlinkClick r:id="rId2" tooltip="LIGO-E1300953-x0"/>
              </a:rPr>
              <a:t>LIGO-E1300953</a:t>
            </a:r>
            <a:r>
              <a:rPr lang="en-US" sz="1500" dirty="0" smtClean="0">
                <a:solidFill>
                  <a:srgbClr val="FF0000"/>
                </a:solidFill>
              </a:rPr>
              <a:t> </a:t>
            </a:r>
            <a:r>
              <a:rPr lang="en-US" sz="1500" dirty="0" err="1">
                <a:solidFill>
                  <a:srgbClr val="FF0000"/>
                </a:solidFill>
              </a:rPr>
              <a:t>aLIGO</a:t>
            </a:r>
            <a:r>
              <a:rPr lang="en-US" sz="1500" dirty="0">
                <a:solidFill>
                  <a:srgbClr val="FF0000"/>
                </a:solidFill>
              </a:rPr>
              <a:t>, Particulate </a:t>
            </a:r>
            <a:r>
              <a:rPr lang="en-US" sz="1500" dirty="0" smtClean="0">
                <a:solidFill>
                  <a:srgbClr val="FF0000"/>
                </a:solidFill>
              </a:rPr>
              <a:t>Contamination</a:t>
            </a:r>
            <a:endParaRPr lang="en-US" sz="1500" dirty="0">
              <a:solidFill>
                <a:srgbClr val="FF0000"/>
              </a:solidFill>
            </a:endParaRPr>
          </a:p>
          <a:p>
            <a:r>
              <a:rPr lang="en-US" sz="1500" dirty="0" smtClean="0">
                <a:hlinkClick r:id="rId3"/>
              </a:rPr>
              <a:t>https</a:t>
            </a:r>
            <a:r>
              <a:rPr lang="en-US" sz="1500" dirty="0">
                <a:hlinkClick r:id="rId3"/>
              </a:rPr>
              <a:t>://</a:t>
            </a:r>
            <a:r>
              <a:rPr lang="en-US" sz="1500" dirty="0" smtClean="0">
                <a:hlinkClick r:id="rId3"/>
              </a:rPr>
              <a:t>dcc.ligo.org/wiki/index.php/Engineering_for_LIGO/ContaminationControlWorkingGroup</a:t>
            </a:r>
            <a:endParaRPr lang="en-US" sz="1500" dirty="0" smtClean="0"/>
          </a:p>
          <a:p>
            <a:pPr lvl="1"/>
            <a:endParaRPr lang="en-US" sz="1500" dirty="0"/>
          </a:p>
          <a:p>
            <a:pPr marL="0" indent="0">
              <a:buNone/>
            </a:pPr>
            <a:r>
              <a:rPr lang="en-US" sz="1500" u="sng" dirty="0" smtClean="0"/>
              <a:t>Requirements</a:t>
            </a:r>
            <a:r>
              <a:rPr lang="en-US" sz="1500" dirty="0" smtClean="0"/>
              <a:t> </a:t>
            </a:r>
            <a:endParaRPr lang="en-US" sz="1500" dirty="0"/>
          </a:p>
          <a:p>
            <a:r>
              <a:rPr lang="en-US" sz="1500" dirty="0" smtClean="0">
                <a:hlinkClick r:id="rId4"/>
              </a:rPr>
              <a:t>LIGO-T1300511</a:t>
            </a:r>
            <a:r>
              <a:rPr lang="en-US" sz="1500" dirty="0" smtClean="0"/>
              <a:t> </a:t>
            </a:r>
            <a:r>
              <a:rPr lang="en-US" sz="1500" dirty="0"/>
              <a:t>Some thoughts regarding Particulate Contamination </a:t>
            </a:r>
            <a:r>
              <a:rPr lang="en-US" sz="1500" dirty="0" smtClean="0"/>
              <a:t>Requirements</a:t>
            </a:r>
          </a:p>
          <a:p>
            <a:pPr marL="457200" lvl="1" indent="0">
              <a:buNone/>
            </a:pPr>
            <a:endParaRPr lang="en-US" sz="1500" dirty="0"/>
          </a:p>
          <a:p>
            <a:pPr marL="0" indent="0">
              <a:buNone/>
            </a:pPr>
            <a:r>
              <a:rPr lang="en-US" sz="1500" u="sng" dirty="0" smtClean="0"/>
              <a:t>Talks</a:t>
            </a:r>
          </a:p>
          <a:p>
            <a:r>
              <a:rPr lang="en-US" sz="1500" dirty="0" smtClean="0">
                <a:hlinkClick r:id="rId5" tooltip="LIGO-G1301249-v3"/>
              </a:rPr>
              <a:t>LIGO-G1301249</a:t>
            </a:r>
            <a:r>
              <a:rPr lang="en-US" sz="1500" dirty="0" smtClean="0"/>
              <a:t> </a:t>
            </a:r>
            <a:r>
              <a:rPr lang="en-US" sz="1500" dirty="0"/>
              <a:t>Hanford and Livingston Contamination Control Update Dec </a:t>
            </a:r>
            <a:r>
              <a:rPr lang="en-US" sz="1500" dirty="0" smtClean="0"/>
              <a:t>2013-Jan2014</a:t>
            </a:r>
          </a:p>
          <a:p>
            <a:r>
              <a:rPr lang="en-US" sz="1500" dirty="0"/>
              <a:t>LIGO-G1400142: </a:t>
            </a:r>
            <a:r>
              <a:rPr lang="en-US" sz="1500" dirty="0">
                <a:hlinkClick r:id="rId6" tooltip="LIGO-G1400142-v1"/>
              </a:rPr>
              <a:t>Summary of 4" Wafer Data</a:t>
            </a:r>
            <a:endParaRPr lang="en-US" sz="1500" dirty="0"/>
          </a:p>
          <a:p>
            <a:r>
              <a:rPr lang="en-US" sz="1500" dirty="0" smtClean="0">
                <a:hlinkClick r:id="rId7"/>
              </a:rPr>
              <a:t>LIGO-G1300777 </a:t>
            </a:r>
            <a:r>
              <a:rPr lang="en-US" sz="1500" dirty="0"/>
              <a:t>Contamination Control Requirements – Gloves, Cleaning on the Go and The </a:t>
            </a:r>
            <a:r>
              <a:rPr lang="en-US" sz="1500" dirty="0" smtClean="0"/>
              <a:t>Plan</a:t>
            </a:r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r>
              <a:rPr lang="en-US" sz="1500" u="sng" dirty="0" smtClean="0"/>
              <a:t>Key Documents</a:t>
            </a:r>
          </a:p>
          <a:p>
            <a:r>
              <a:rPr lang="en-US" sz="1500" dirty="0" smtClean="0">
                <a:hlinkClick r:id="rId8"/>
              </a:rPr>
              <a:t>LIGO-E0900047</a:t>
            </a:r>
            <a:r>
              <a:rPr lang="en-US" sz="1500" dirty="0" smtClean="0"/>
              <a:t> aLIGO Contamination Control Plan</a:t>
            </a:r>
          </a:p>
          <a:p>
            <a:r>
              <a:rPr lang="pt-BR" sz="1500" dirty="0" smtClean="0">
                <a:hlinkClick r:id="rId9"/>
              </a:rPr>
              <a:t>LIGO-E1201035</a:t>
            </a:r>
            <a:r>
              <a:rPr lang="pt-BR" sz="1500" dirty="0" smtClean="0"/>
              <a:t> </a:t>
            </a:r>
            <a:r>
              <a:rPr lang="pt-BR" sz="1500" dirty="0"/>
              <a:t>aLIGO Chamber Entry &amp; Exit Procedures.</a:t>
            </a:r>
            <a:endParaRPr lang="en-US" sz="1500" dirty="0" smtClean="0"/>
          </a:p>
          <a:p>
            <a:r>
              <a:rPr lang="en-US" sz="1500" dirty="0" smtClean="0">
                <a:hlinkClick r:id="rId10"/>
              </a:rPr>
              <a:t>LIGO-E1201096 </a:t>
            </a:r>
            <a:r>
              <a:rPr lang="en-US" sz="1500" dirty="0" smtClean="0"/>
              <a:t>Contamination Sample Handling – How to receive, use, send, buy and store samples.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1500" dirty="0" smtClean="0">
                <a:hlinkClick r:id="rId11"/>
              </a:rPr>
              <a:t>LIGO-T1300014</a:t>
            </a:r>
            <a:r>
              <a:rPr lang="en-US" sz="1500" dirty="0"/>
              <a:t>: </a:t>
            </a:r>
            <a:r>
              <a:rPr lang="en-US" sz="1500" dirty="0" err="1"/>
              <a:t>Aligo</a:t>
            </a:r>
            <a:r>
              <a:rPr lang="en-US" sz="1500" dirty="0"/>
              <a:t>, BSC Flooring + HAM ISI, Witness Sample Placement </a:t>
            </a:r>
            <a:r>
              <a:rPr lang="en-US" sz="1500" u="sng" dirty="0"/>
              <a:t>Requirements</a:t>
            </a:r>
          </a:p>
          <a:p>
            <a:r>
              <a:rPr lang="en-US" sz="1500" dirty="0" smtClean="0">
                <a:hlinkClick r:id="rId12"/>
              </a:rPr>
              <a:t>LIGO-L1300086</a:t>
            </a:r>
            <a:r>
              <a:rPr lang="en-US" sz="1500" dirty="0" smtClean="0"/>
              <a:t> </a:t>
            </a:r>
            <a:r>
              <a:rPr lang="en-US" sz="1500" dirty="0"/>
              <a:t>Contamination Control Guidance on Cleanroom Scrubs</a:t>
            </a:r>
            <a:endParaRPr lang="en-US" sz="15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 G1400378-v2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LIGO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8A0D9-104B-42E1-B207-922617A2DF2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13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 G1400378-v2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LIGO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8A0D9-104B-42E1-B207-922617A2DF2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373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2"/>
          <p:cNvSpPr txBox="1">
            <a:spLocks/>
          </p:cNvSpPr>
          <p:nvPr/>
        </p:nvSpPr>
        <p:spPr>
          <a:xfrm>
            <a:off x="1905000" y="1143000"/>
            <a:ext cx="2438400" cy="5181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en-US" sz="2200" b="1" dirty="0" smtClean="0"/>
              <a:t>Cleanroom Class</a:t>
            </a:r>
            <a:endParaRPr lang="en-US" sz="2200" dirty="0" smtClean="0"/>
          </a:p>
          <a:p>
            <a:pPr marL="0" indent="0" algn="ctr">
              <a:lnSpc>
                <a:spcPct val="110000"/>
              </a:lnSpc>
              <a:buNone/>
            </a:pPr>
            <a:r>
              <a:rPr lang="en-US" sz="2200" dirty="0" smtClean="0"/>
              <a:t>Volume of air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en-US" sz="2200" dirty="0" smtClean="0"/>
              <a:t>ISO 5 (Class 100)</a:t>
            </a:r>
          </a:p>
          <a:p>
            <a:pPr marL="0" indent="0" algn="ctr">
              <a:lnSpc>
                <a:spcPct val="110000"/>
              </a:lnSpc>
              <a:buNone/>
            </a:pPr>
            <a:endParaRPr lang="en-US" sz="2200" dirty="0"/>
          </a:p>
          <a:p>
            <a:pPr marL="0" indent="0" algn="ctr">
              <a:lnSpc>
                <a:spcPct val="110000"/>
              </a:lnSpc>
              <a:buNone/>
            </a:pPr>
            <a:endParaRPr lang="en-US" sz="2200" dirty="0" smtClean="0"/>
          </a:p>
          <a:p>
            <a:pPr marL="0" indent="0" algn="ctr">
              <a:lnSpc>
                <a:spcPct val="110000"/>
              </a:lnSpc>
              <a:buNone/>
            </a:pPr>
            <a:endParaRPr lang="en-US" sz="2200" dirty="0"/>
          </a:p>
          <a:p>
            <a:pPr marL="0" indent="0" algn="ctr">
              <a:lnSpc>
                <a:spcPct val="110000"/>
              </a:lnSpc>
              <a:buNone/>
            </a:pPr>
            <a:endParaRPr lang="en-US" sz="2200" dirty="0" smtClean="0"/>
          </a:p>
          <a:p>
            <a:pPr marL="0" indent="0" algn="ctr">
              <a:lnSpc>
                <a:spcPct val="110000"/>
              </a:lnSpc>
              <a:buNone/>
            </a:pPr>
            <a:endParaRPr lang="en-US" sz="2200" dirty="0"/>
          </a:p>
          <a:p>
            <a:pPr marL="0" indent="0" algn="ctr">
              <a:lnSpc>
                <a:spcPct val="110000"/>
              </a:lnSpc>
              <a:buNone/>
            </a:pPr>
            <a:endParaRPr lang="en-US" sz="2200" dirty="0" smtClean="0"/>
          </a:p>
          <a:p>
            <a:pPr marL="0" indent="0" algn="ctr">
              <a:lnSpc>
                <a:spcPct val="110000"/>
              </a:lnSpc>
              <a:buNone/>
            </a:pPr>
            <a:endParaRPr lang="en-US" sz="2200" dirty="0"/>
          </a:p>
          <a:p>
            <a:pPr marL="0" indent="0" algn="ctr">
              <a:lnSpc>
                <a:spcPct val="110000"/>
              </a:lnSpc>
              <a:buNone/>
            </a:pPr>
            <a:endParaRPr lang="en-US" sz="2200" dirty="0" smtClean="0"/>
          </a:p>
        </p:txBody>
      </p:sp>
      <p:pic>
        <p:nvPicPr>
          <p:cNvPr id="3" name="Picture 2" descr="particle counter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17" b="-1"/>
          <a:stretch/>
        </p:blipFill>
        <p:spPr>
          <a:xfrm>
            <a:off x="2117719" y="3135876"/>
            <a:ext cx="2012962" cy="3257737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Defining Clean</a:t>
            </a:r>
            <a:endParaRPr lang="en-US" dirty="0"/>
          </a:p>
        </p:txBody>
      </p:sp>
      <p:sp>
        <p:nvSpPr>
          <p:cNvPr id="14" name="Content Placeholder 12"/>
          <p:cNvSpPr txBox="1">
            <a:spLocks/>
          </p:cNvSpPr>
          <p:nvPr/>
        </p:nvSpPr>
        <p:spPr>
          <a:xfrm>
            <a:off x="152400" y="1143000"/>
            <a:ext cx="2133600" cy="5181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endParaRPr lang="en-US" sz="2200" dirty="0"/>
          </a:p>
          <a:p>
            <a:pPr marL="0" indent="0">
              <a:lnSpc>
                <a:spcPct val="110000"/>
              </a:lnSpc>
              <a:buNone/>
            </a:pPr>
            <a:r>
              <a:rPr lang="en-US" sz="2200" dirty="0" smtClean="0"/>
              <a:t>Particles per: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2200" dirty="0" smtClean="0"/>
              <a:t>Requirement:</a:t>
            </a:r>
          </a:p>
          <a:p>
            <a:pPr marL="0" indent="0">
              <a:lnSpc>
                <a:spcPct val="110000"/>
              </a:lnSpc>
              <a:buNone/>
            </a:pPr>
            <a:endParaRPr lang="en-US" sz="2800" dirty="0" smtClean="0"/>
          </a:p>
          <a:p>
            <a:pPr marL="0" indent="0">
              <a:lnSpc>
                <a:spcPct val="110000"/>
              </a:lnSpc>
              <a:buNone/>
            </a:pPr>
            <a:r>
              <a:rPr lang="en-US" sz="2200" dirty="0" smtClean="0"/>
              <a:t>Tool:</a:t>
            </a:r>
          </a:p>
          <a:p>
            <a:pPr marL="0" indent="0">
              <a:lnSpc>
                <a:spcPct val="110000"/>
              </a:lnSpc>
              <a:buNone/>
            </a:pPr>
            <a:endParaRPr lang="en-US" sz="2200" dirty="0"/>
          </a:p>
          <a:p>
            <a:pPr marL="0" indent="0">
              <a:lnSpc>
                <a:spcPct val="110000"/>
              </a:lnSpc>
              <a:buNone/>
            </a:pPr>
            <a:endParaRPr lang="en-US" sz="2200" dirty="0" smtClean="0"/>
          </a:p>
          <a:p>
            <a:pPr marL="0" indent="0">
              <a:lnSpc>
                <a:spcPct val="110000"/>
              </a:lnSpc>
              <a:buNone/>
            </a:pPr>
            <a:endParaRPr lang="en-US" sz="2200" dirty="0"/>
          </a:p>
          <a:p>
            <a:pPr marL="0" indent="0">
              <a:lnSpc>
                <a:spcPct val="110000"/>
              </a:lnSpc>
              <a:buNone/>
            </a:pPr>
            <a:endParaRPr lang="en-US" sz="2200" dirty="0" smtClean="0"/>
          </a:p>
          <a:p>
            <a:pPr marL="0" indent="0">
              <a:lnSpc>
                <a:spcPct val="110000"/>
              </a:lnSpc>
              <a:buNone/>
            </a:pPr>
            <a:endParaRPr lang="en-US" sz="2200" dirty="0"/>
          </a:p>
          <a:p>
            <a:pPr marL="0" indent="0">
              <a:lnSpc>
                <a:spcPct val="110000"/>
              </a:lnSpc>
              <a:buNone/>
            </a:pPr>
            <a:endParaRPr lang="en-US" sz="2200" dirty="0" smtClean="0"/>
          </a:p>
          <a:p>
            <a:pPr marL="0" indent="0">
              <a:lnSpc>
                <a:spcPct val="110000"/>
              </a:lnSpc>
              <a:buNone/>
            </a:pPr>
            <a:endParaRPr lang="en-US" sz="2200" dirty="0" smtClean="0"/>
          </a:p>
        </p:txBody>
      </p:sp>
      <p:sp>
        <p:nvSpPr>
          <p:cNvPr id="17" name="Content Placeholder 12"/>
          <p:cNvSpPr txBox="1">
            <a:spLocks noChangeAspect="1"/>
          </p:cNvSpPr>
          <p:nvPr/>
        </p:nvSpPr>
        <p:spPr>
          <a:xfrm>
            <a:off x="4572000" y="1143000"/>
            <a:ext cx="4495800" cy="5181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en-US" sz="2200" b="1" dirty="0" smtClean="0"/>
              <a:t>Particulate Cleanliness Level (PCL)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en-US" sz="2200" dirty="0" smtClean="0"/>
              <a:t>Area of surface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en-US" sz="2200" dirty="0"/>
              <a:t>Level 65 (optics at full power)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en-US" sz="2200" dirty="0"/>
              <a:t>Level 100 (chambers)</a:t>
            </a:r>
          </a:p>
          <a:p>
            <a:pPr marL="0" indent="0" algn="ctr">
              <a:lnSpc>
                <a:spcPct val="110000"/>
              </a:lnSpc>
              <a:buNone/>
            </a:pPr>
            <a:endParaRPr lang="en-US" sz="2200" dirty="0" smtClean="0"/>
          </a:p>
          <a:p>
            <a:pPr marL="0" indent="0" algn="ctr">
              <a:lnSpc>
                <a:spcPct val="110000"/>
              </a:lnSpc>
              <a:buNone/>
            </a:pPr>
            <a:endParaRPr lang="en-US" sz="2200" dirty="0"/>
          </a:p>
          <a:p>
            <a:pPr marL="0" indent="0" algn="ctr">
              <a:lnSpc>
                <a:spcPct val="110000"/>
              </a:lnSpc>
              <a:buNone/>
            </a:pPr>
            <a:endParaRPr lang="en-US" sz="2200" dirty="0"/>
          </a:p>
          <a:p>
            <a:pPr marL="0" indent="0" algn="ctr">
              <a:lnSpc>
                <a:spcPct val="110000"/>
              </a:lnSpc>
              <a:buNone/>
            </a:pPr>
            <a:endParaRPr lang="en-US" sz="2200" dirty="0" smtClean="0"/>
          </a:p>
          <a:p>
            <a:pPr marL="0" indent="0" algn="ctr">
              <a:lnSpc>
                <a:spcPct val="110000"/>
              </a:lnSpc>
              <a:buNone/>
            </a:pPr>
            <a:endParaRPr lang="en-US" sz="2200" dirty="0"/>
          </a:p>
          <a:p>
            <a:pPr marL="0" indent="0" algn="ctr">
              <a:lnSpc>
                <a:spcPct val="110000"/>
              </a:lnSpc>
              <a:buNone/>
            </a:pPr>
            <a:endParaRPr lang="en-US" sz="2200" dirty="0" smtClean="0"/>
          </a:p>
          <a:p>
            <a:pPr marL="0" indent="0" algn="ctr">
              <a:lnSpc>
                <a:spcPct val="110000"/>
              </a:lnSpc>
              <a:buNone/>
            </a:pPr>
            <a:endParaRPr lang="en-US" sz="2200" dirty="0"/>
          </a:p>
          <a:p>
            <a:pPr marL="0" indent="0" algn="ctr">
              <a:lnSpc>
                <a:spcPct val="110000"/>
              </a:lnSpc>
              <a:buNone/>
            </a:pPr>
            <a:endParaRPr lang="en-US" sz="2200" dirty="0" smtClean="0"/>
          </a:p>
        </p:txBody>
      </p:sp>
      <p:grpSp>
        <p:nvGrpSpPr>
          <p:cNvPr id="5" name="Group 4"/>
          <p:cNvGrpSpPr/>
          <p:nvPr/>
        </p:nvGrpSpPr>
        <p:grpSpPr>
          <a:xfrm>
            <a:off x="5094153" y="3135876"/>
            <a:ext cx="3299880" cy="3264924"/>
            <a:chOff x="5094153" y="2057400"/>
            <a:chExt cx="3299880" cy="3264924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94153" y="2057400"/>
              <a:ext cx="1760524" cy="1737360"/>
            </a:xfrm>
            <a:prstGeom prst="rect">
              <a:avLst/>
            </a:prstGeom>
            <a:ln w="76200" cmpd="sng">
              <a:noFill/>
            </a:ln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62447" y="2057400"/>
              <a:ext cx="1431586" cy="1737360"/>
            </a:xfrm>
            <a:prstGeom prst="rect">
              <a:avLst/>
            </a:prstGeom>
            <a:ln w="76200" cmpd="sng">
              <a:noFill/>
            </a:ln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99145" y="3886200"/>
              <a:ext cx="3294888" cy="1436124"/>
            </a:xfrm>
            <a:prstGeom prst="rect">
              <a:avLst/>
            </a:prstGeom>
          </p:spPr>
        </p:pic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 G1400378-v2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LIGO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8A0D9-104B-42E1-B207-922617A2DF2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92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 descr="IMG_075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4876800"/>
            <a:ext cx="914400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Laser Induced Damage due to </a:t>
            </a:r>
            <a:br>
              <a:rPr lang="en-US" sz="3200" dirty="0" smtClean="0">
                <a:solidFill>
                  <a:schemeClr val="bg1"/>
                </a:solidFill>
              </a:rPr>
            </a:br>
            <a:r>
              <a:rPr lang="en-US" sz="3200" dirty="0" smtClean="0">
                <a:solidFill>
                  <a:schemeClr val="bg1"/>
                </a:solidFill>
              </a:rPr>
              <a:t>Particulate Contamination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Billingsley, </a:t>
            </a:r>
            <a:r>
              <a:rPr lang="en-US" dirty="0" err="1" smtClean="0">
                <a:solidFill>
                  <a:schemeClr val="bg1"/>
                </a:solidFill>
              </a:rPr>
              <a:t>Gushwa</a:t>
            </a:r>
            <a:r>
              <a:rPr lang="en-US" dirty="0" smtClean="0">
                <a:solidFill>
                  <a:schemeClr val="bg1"/>
                </a:solidFill>
              </a:rPr>
              <a:t>, Phelps, </a:t>
            </a:r>
            <a:r>
              <a:rPr lang="en-US" dirty="0" err="1" smtClean="0">
                <a:solidFill>
                  <a:schemeClr val="bg1"/>
                </a:solidFill>
              </a:rPr>
              <a:t>Torrie</a:t>
            </a:r>
            <a:r>
              <a:rPr lang="en-US" dirty="0" smtClean="0">
                <a:solidFill>
                  <a:schemeClr val="bg1"/>
                </a:solidFill>
              </a:rPr>
              <a:t>, Zhang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LVC meeting March 2014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LIGO-G1400209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 G1400378-v2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LIGO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8A0D9-104B-42E1-B207-922617A2DF2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02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685800" y="228601"/>
            <a:ext cx="7772400" cy="685799"/>
          </a:xfrm>
        </p:spPr>
        <p:txBody>
          <a:bodyPr anchor="ctr" anchorCtr="1">
            <a:normAutofit/>
          </a:bodyPr>
          <a:lstStyle/>
          <a:p>
            <a:pPr algn="ctr"/>
            <a:r>
              <a:rPr lang="en-US" sz="3200" b="1" i="1" dirty="0" smtClean="0">
                <a:solidFill>
                  <a:schemeClr val="tx1"/>
                </a:solidFill>
              </a:rPr>
              <a:t>Contamination Control Working Group:</a:t>
            </a:r>
          </a:p>
        </p:txBody>
      </p:sp>
      <p:pic>
        <p:nvPicPr>
          <p:cNvPr id="2" name="Picture 1" descr="systems cras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2100" y="981075"/>
            <a:ext cx="6019800" cy="4514850"/>
          </a:xfrm>
          <a:prstGeom prst="rect">
            <a:avLst/>
          </a:prstGeom>
        </p:spPr>
      </p:pic>
      <p:sp>
        <p:nvSpPr>
          <p:cNvPr id="7" name="Text Placeholder 8"/>
          <p:cNvSpPr txBox="1">
            <a:spLocks/>
          </p:cNvSpPr>
          <p:nvPr/>
        </p:nvSpPr>
        <p:spPr>
          <a:xfrm>
            <a:off x="685800" y="5562600"/>
            <a:ext cx="7772400" cy="685799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i="1" dirty="0" smtClean="0">
                <a:solidFill>
                  <a:schemeClr val="tx1"/>
                </a:solidFill>
              </a:rPr>
              <a:t>Analyze and mitigate contamination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 G1400378-v2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LIGO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8A0D9-104B-42E1-B207-922617A2DF2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654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Contamination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4972318" y="1981200"/>
            <a:ext cx="3485882" cy="1600200"/>
            <a:chOff x="5115059" y="1143000"/>
            <a:chExt cx="3485882" cy="160020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34000" y="1143000"/>
              <a:ext cx="3048000" cy="1206910"/>
            </a:xfrm>
            <a:prstGeom prst="rect">
              <a:avLst/>
            </a:prstGeom>
            <a:ln>
              <a:noFill/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5115059" y="2373868"/>
              <a:ext cx="348588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Complex mix of hydrocarbons</a:t>
              </a:r>
              <a:endParaRPr lang="en-US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04800" y="3968495"/>
            <a:ext cx="8305800" cy="2508505"/>
            <a:chOff x="304800" y="3581399"/>
            <a:chExt cx="8305800" cy="2508505"/>
          </a:xfrm>
        </p:grpSpPr>
        <p:pic>
          <p:nvPicPr>
            <p:cNvPr id="8" name="Picture 7" descr="people contamination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13174" y="3581399"/>
              <a:ext cx="2122076" cy="210312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462676" y="5715000"/>
              <a:ext cx="1423073" cy="3749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Biological</a:t>
              </a:r>
              <a:endParaRPr lang="en-US" dirty="0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5791200" y="3581399"/>
              <a:ext cx="2819400" cy="2502933"/>
              <a:chOff x="5791200" y="3581399"/>
              <a:chExt cx="2819400" cy="2502933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799427" y="3581399"/>
                <a:ext cx="2780396" cy="2103120"/>
              </a:xfrm>
              <a:prstGeom prst="rect">
                <a:avLst/>
              </a:prstGeom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5791200" y="5715000"/>
                <a:ext cx="28194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Mixed silicates (soil)</a:t>
                </a:r>
                <a:endParaRPr lang="en-US" dirty="0"/>
              </a:p>
            </p:txBody>
          </p:sp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4177" y="3581399"/>
              <a:ext cx="1984820" cy="210312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304800" y="5715000"/>
              <a:ext cx="2514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F</a:t>
              </a:r>
              <a:r>
                <a:rPr lang="en-US" dirty="0" smtClean="0"/>
                <a:t>ibers</a:t>
              </a:r>
              <a:endParaRPr lang="en-US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57330" y="2196437"/>
            <a:ext cx="3386128" cy="1384963"/>
            <a:chOff x="381002" y="1358237"/>
            <a:chExt cx="3386128" cy="1384963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1609648" y="129591"/>
              <a:ext cx="928835" cy="3386128"/>
            </a:xfrm>
            <a:prstGeom prst="rect">
              <a:avLst/>
            </a:prstGeom>
            <a:ln>
              <a:noFill/>
            </a:ln>
          </p:spPr>
        </p:pic>
        <p:sp>
          <p:nvSpPr>
            <p:cNvPr id="44" name="TextBox 43"/>
            <p:cNvSpPr txBox="1"/>
            <p:nvPr/>
          </p:nvSpPr>
          <p:spPr>
            <a:xfrm>
              <a:off x="717468" y="2373868"/>
              <a:ext cx="267986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Metals</a:t>
              </a:r>
              <a:endParaRPr lang="en-US" dirty="0"/>
            </a:p>
          </p:txBody>
        </p:sp>
      </p:grpSp>
      <p:sp>
        <p:nvSpPr>
          <p:cNvPr id="48" name="Content Placeholder 2"/>
          <p:cNvSpPr>
            <a:spLocks noGrp="1"/>
          </p:cNvSpPr>
          <p:nvPr>
            <p:ph idx="1"/>
          </p:nvPr>
        </p:nvSpPr>
        <p:spPr>
          <a:xfrm>
            <a:off x="152400" y="1219199"/>
            <a:ext cx="8839200" cy="685801"/>
          </a:xfrm>
        </p:spPr>
        <p:txBody>
          <a:bodyPr>
            <a:normAutofit fontScale="92500"/>
          </a:bodyPr>
          <a:lstStyle/>
          <a:p>
            <a:pPr algn="ctr">
              <a:buFont typeface="Wingdings" charset="2"/>
              <a:buChar char="Ø"/>
            </a:pPr>
            <a:r>
              <a:rPr lang="en-US" i="1" dirty="0" smtClean="0"/>
              <a:t>Contamination comes from us and everything we do.</a:t>
            </a:r>
            <a:endParaRPr lang="en-US" i="1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 G1400378-v2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LIGO</a:t>
            </a:r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8A0D9-104B-42E1-B207-922617A2DF2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096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hart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5031017"/>
              </p:ext>
            </p:extLst>
          </p:nvPr>
        </p:nvGraphicFramePr>
        <p:xfrm>
          <a:off x="239346" y="1752600"/>
          <a:ext cx="8665308" cy="47458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533400" y="1143000"/>
            <a:ext cx="7010400" cy="584776"/>
          </a:xfrm>
          <a:prstGeom prst="rect">
            <a:avLst/>
          </a:prstGeom>
          <a:noFill/>
          <a:ln>
            <a:noFill/>
          </a:ln>
        </p:spPr>
        <p:txBody>
          <a:bodyPr wrap="square" lIns="45720" tIns="45720" rIns="45720" bIns="45720" rtlCol="0" anchor="ctr" anchorCtr="0">
            <a:spAutoFit/>
          </a:bodyPr>
          <a:lstStyle/>
          <a:p>
            <a:pPr marL="284163" indent="-284163">
              <a:buFont typeface="Arial"/>
              <a:buChar char="•"/>
            </a:pPr>
            <a:r>
              <a:rPr lang="en-US" sz="3200" dirty="0" smtClean="0"/>
              <a:t>log vs. log</a:t>
            </a:r>
            <a:r>
              <a:rPr lang="en-US" sz="3200" baseline="30000" dirty="0" smtClean="0"/>
              <a:t>2</a:t>
            </a:r>
            <a:r>
              <a:rPr lang="en-US" sz="3200" dirty="0" smtClean="0"/>
              <a:t> graph</a:t>
            </a:r>
            <a:endParaRPr lang="en-US" sz="3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Understanding PCLs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343400" y="4267200"/>
            <a:ext cx="381000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5"/>
                </a:solidFill>
              </a:rPr>
              <a:t>424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676400" y="2895600"/>
            <a:ext cx="4905314" cy="2362200"/>
            <a:chOff x="1750084" y="3200400"/>
            <a:chExt cx="4905314" cy="2362200"/>
          </a:xfrm>
        </p:grpSpPr>
        <p:grpSp>
          <p:nvGrpSpPr>
            <p:cNvPr id="134" name="Group 133"/>
            <p:cNvGrpSpPr/>
            <p:nvPr/>
          </p:nvGrpSpPr>
          <p:grpSpPr>
            <a:xfrm>
              <a:off x="1750084" y="3200400"/>
              <a:ext cx="4905314" cy="1131332"/>
              <a:chOff x="1697916" y="3390900"/>
              <a:chExt cx="4905314" cy="1131332"/>
            </a:xfrm>
          </p:grpSpPr>
          <p:sp>
            <p:nvSpPr>
              <p:cNvPr id="148" name="TextBox 147"/>
              <p:cNvSpPr txBox="1"/>
              <p:nvPr/>
            </p:nvSpPr>
            <p:spPr>
              <a:xfrm>
                <a:off x="1697916" y="3390900"/>
                <a:ext cx="2560320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45720" tIns="45720" rIns="45720" bIns="45720" rtlCol="0" anchor="ctr" anchorCtr="0">
                <a:spAutoFit/>
              </a:bodyPr>
              <a:lstStyle/>
              <a:p>
                <a:pPr algn="ctr"/>
                <a:r>
                  <a:rPr lang="en-US" b="1" i="1" dirty="0" smtClean="0"/>
                  <a:t>Goal for vertical surfaces </a:t>
                </a:r>
                <a:endParaRPr lang="en-US" b="1" i="1" dirty="0"/>
              </a:p>
            </p:txBody>
          </p:sp>
          <p:sp>
            <p:nvSpPr>
              <p:cNvPr id="149" name="TextBox 148"/>
              <p:cNvSpPr txBox="1"/>
              <p:nvPr/>
            </p:nvSpPr>
            <p:spPr>
              <a:xfrm>
                <a:off x="3831516" y="4152900"/>
                <a:ext cx="2771714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45720" tIns="45720" rIns="45720" bIns="45720" rtlCol="0" anchor="ctr" anchorCtr="0">
                <a:spAutoFit/>
              </a:bodyPr>
              <a:lstStyle/>
              <a:p>
                <a:pPr algn="ctr"/>
                <a:r>
                  <a:rPr lang="en-US" b="1" i="1" dirty="0" smtClean="0"/>
                  <a:t>Goal for horizontal surfaces </a:t>
                </a:r>
                <a:endParaRPr lang="en-US" b="1" i="1" dirty="0"/>
              </a:p>
            </p:txBody>
          </p:sp>
        </p:grpSp>
        <p:grpSp>
          <p:nvGrpSpPr>
            <p:cNvPr id="135" name="Group 134"/>
            <p:cNvGrpSpPr/>
            <p:nvPr/>
          </p:nvGrpSpPr>
          <p:grpSpPr>
            <a:xfrm>
              <a:off x="2243590" y="3569732"/>
              <a:ext cx="3034020" cy="1992868"/>
              <a:chOff x="2191422" y="3760232"/>
              <a:chExt cx="3034020" cy="1992868"/>
            </a:xfrm>
          </p:grpSpPr>
          <p:cxnSp>
            <p:nvCxnSpPr>
              <p:cNvPr id="136" name="Straight Arrow Connector 135"/>
              <p:cNvCxnSpPr/>
              <p:nvPr/>
            </p:nvCxnSpPr>
            <p:spPr>
              <a:xfrm flipH="1">
                <a:off x="2191422" y="3760232"/>
                <a:ext cx="802704" cy="123086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Arrow Connector 146"/>
              <p:cNvCxnSpPr/>
              <p:nvPr/>
            </p:nvCxnSpPr>
            <p:spPr>
              <a:xfrm flipH="1">
                <a:off x="4422738" y="4522232"/>
                <a:ext cx="802704" cy="123086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7" name="TextBox 16"/>
          <p:cNvSpPr txBox="1"/>
          <p:nvPr/>
        </p:nvSpPr>
        <p:spPr>
          <a:xfrm>
            <a:off x="5410200" y="1828800"/>
            <a:ext cx="3276600" cy="830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45720" tIns="45720" rIns="45720" bIns="45720" rtlCol="0" anchor="ctr" anchorCtr="0">
            <a:spAutoFit/>
          </a:bodyPr>
          <a:lstStyle/>
          <a:p>
            <a:r>
              <a:rPr lang="en-US" sz="2400" dirty="0" smtClean="0"/>
              <a:t>Scan area = 4.2 cm</a:t>
            </a:r>
            <a:r>
              <a:rPr lang="en-US" sz="2400" baseline="30000" dirty="0" smtClean="0"/>
              <a:t>2</a:t>
            </a:r>
          </a:p>
          <a:p>
            <a:r>
              <a:rPr lang="en-US" sz="2400" dirty="0" smtClean="0"/>
              <a:t>Total particles = 10,229</a:t>
            </a:r>
            <a:endParaRPr lang="en-US" sz="2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 G1400378-v2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LIGO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8A0D9-104B-42E1-B207-922617A2DF2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46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15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>
                                            <p:graphicEl>
                                              <a:chart seriesIdx="15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7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graphicEl>
                                              <a:chart seriesIdx="7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1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>
                                            <p:graphicEl>
                                              <a:chart seriesIdx="14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" grpId="0">
        <p:bldSub>
          <a:bldChart bld="series"/>
        </p:bldSub>
      </p:bldGraphic>
      <p:bldP spid="21" grpId="0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Telling a story…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19200"/>
            <a:ext cx="4826000" cy="3619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7783" y="2819400"/>
            <a:ext cx="5056217" cy="3621024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 G1400378-v2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LIGO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8A0D9-104B-42E1-B207-922617A2DF2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71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Project Timeline" descr="Line chart that plots each project on the corresponding timeframe." title="Project Timeline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41785038"/>
              </p:ext>
            </p:extLst>
          </p:nvPr>
        </p:nvGraphicFramePr>
        <p:xfrm>
          <a:off x="100584" y="1828800"/>
          <a:ext cx="8942832" cy="3543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35" name="Group 34"/>
          <p:cNvGrpSpPr/>
          <p:nvPr/>
        </p:nvGrpSpPr>
        <p:grpSpPr>
          <a:xfrm>
            <a:off x="167976" y="1524000"/>
            <a:ext cx="9140492" cy="2057402"/>
            <a:chOff x="174326" y="1329483"/>
            <a:chExt cx="9140492" cy="2057402"/>
          </a:xfrm>
        </p:grpSpPr>
        <p:cxnSp>
          <p:nvCxnSpPr>
            <p:cNvPr id="36" name="Straight Connector 35"/>
            <p:cNvCxnSpPr/>
            <p:nvPr/>
          </p:nvCxnSpPr>
          <p:spPr>
            <a:xfrm flipV="1">
              <a:off x="692150" y="2235908"/>
              <a:ext cx="0" cy="1143001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8"/>
            <p:cNvSpPr txBox="1"/>
            <p:nvPr/>
          </p:nvSpPr>
          <p:spPr>
            <a:xfrm>
              <a:off x="174326" y="1667378"/>
              <a:ext cx="2943524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ctr" anchorCtr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dirty="0"/>
                <a:t>First clean – </a:t>
              </a:r>
              <a:r>
                <a:rPr lang="en-US" sz="1800" dirty="0" smtClean="0"/>
                <a:t>Basic </a:t>
              </a:r>
              <a:r>
                <a:rPr lang="en-US" sz="1800" dirty="0"/>
                <a:t>wipe down.</a:t>
              </a:r>
            </a:p>
            <a:p>
              <a:r>
                <a:rPr lang="en-US" sz="1800" dirty="0" smtClean="0"/>
                <a:t>~ </a:t>
              </a:r>
              <a:r>
                <a:rPr lang="en-US" sz="1800" b="1" dirty="0"/>
                <a:t>1 </a:t>
              </a:r>
              <a:r>
                <a:rPr lang="en-US" sz="1800" b="1" dirty="0" smtClean="0"/>
                <a:t>hour total</a:t>
              </a:r>
              <a:endParaRPr lang="en-US" sz="1800" dirty="0"/>
            </a:p>
          </p:txBody>
        </p:sp>
        <p:sp>
          <p:nvSpPr>
            <p:cNvPr id="40" name="TextBox 8"/>
            <p:cNvSpPr txBox="1"/>
            <p:nvPr/>
          </p:nvSpPr>
          <p:spPr>
            <a:xfrm>
              <a:off x="2420222" y="2201915"/>
              <a:ext cx="3318102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ctr" anchorCtr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dirty="0" smtClean="0"/>
                <a:t>Big clean – Multiple wipe downs over </a:t>
              </a:r>
              <a:r>
                <a:rPr lang="en-US" sz="1800" b="1" dirty="0" smtClean="0"/>
                <a:t>2 week period</a:t>
              </a:r>
              <a:r>
                <a:rPr lang="en-US" sz="1800" dirty="0" smtClean="0"/>
                <a:t>.</a:t>
              </a:r>
            </a:p>
          </p:txBody>
        </p:sp>
        <p:cxnSp>
          <p:nvCxnSpPr>
            <p:cNvPr id="44" name="Straight Connector 43"/>
            <p:cNvCxnSpPr/>
            <p:nvPr/>
          </p:nvCxnSpPr>
          <p:spPr>
            <a:xfrm flipV="1">
              <a:off x="5948199" y="2396283"/>
              <a:ext cx="1751" cy="990602"/>
            </a:xfrm>
            <a:prstGeom prst="line">
              <a:avLst/>
            </a:prstGeom>
            <a:ln w="28575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8"/>
            <p:cNvSpPr txBox="1"/>
            <p:nvPr/>
          </p:nvSpPr>
          <p:spPr>
            <a:xfrm>
              <a:off x="5721350" y="1329483"/>
              <a:ext cx="3593468" cy="110799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ctr" anchorCtr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dirty="0" smtClean="0"/>
                <a:t>Big clean – Wiped horizontal &amp; vertical surfaces, inside of ISI, underneath support tubes, etc.</a:t>
              </a:r>
            </a:p>
            <a:p>
              <a:r>
                <a:rPr lang="en-US" sz="1800" b="1" dirty="0"/>
                <a:t>1-1.5 </a:t>
              </a:r>
              <a:r>
                <a:rPr lang="en-US" sz="1800" b="1" dirty="0" err="1"/>
                <a:t>hrs</a:t>
              </a:r>
              <a:r>
                <a:rPr lang="en-US" sz="1800" b="1" dirty="0"/>
                <a:t> per chamber</a:t>
              </a:r>
              <a:endParaRPr lang="en-US" sz="1800" dirty="0" smtClean="0"/>
            </a:p>
          </p:txBody>
        </p:sp>
        <p:cxnSp>
          <p:nvCxnSpPr>
            <p:cNvPr id="37" name="Straight Connector 36"/>
            <p:cNvCxnSpPr/>
            <p:nvPr/>
          </p:nvCxnSpPr>
          <p:spPr>
            <a:xfrm flipV="1">
              <a:off x="2825750" y="2769308"/>
              <a:ext cx="0" cy="583853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LLO HAM2 History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167977" y="2323592"/>
            <a:ext cx="8523432" cy="1257808"/>
            <a:chOff x="187027" y="2141696"/>
            <a:chExt cx="8523432" cy="1257808"/>
          </a:xfrm>
        </p:grpSpPr>
        <p:cxnSp>
          <p:nvCxnSpPr>
            <p:cNvPr id="9" name="Straight Connector 8"/>
            <p:cNvCxnSpPr/>
            <p:nvPr/>
          </p:nvCxnSpPr>
          <p:spPr>
            <a:xfrm flipV="1">
              <a:off x="814650" y="2634139"/>
              <a:ext cx="0" cy="73152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2910132" y="3108960"/>
              <a:ext cx="0" cy="27432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2012958" y="2634139"/>
              <a:ext cx="0" cy="73152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8"/>
            <p:cNvSpPr txBox="1"/>
            <p:nvPr/>
          </p:nvSpPr>
          <p:spPr>
            <a:xfrm>
              <a:off x="187027" y="2141696"/>
              <a:ext cx="1279824" cy="49244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ctr" anchorCtr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dirty="0" smtClean="0"/>
                <a:t>Pump down #1</a:t>
              </a:r>
            </a:p>
            <a:p>
              <a:pPr algn="ctr"/>
              <a:r>
                <a:rPr lang="en-US" sz="1600" dirty="0" smtClean="0"/>
                <a:t>(doors close)</a:t>
              </a:r>
              <a:endParaRPr lang="en-US" sz="1600" dirty="0"/>
            </a:p>
          </p:txBody>
        </p:sp>
        <p:sp>
          <p:nvSpPr>
            <p:cNvPr id="13" name="TextBox 8"/>
            <p:cNvSpPr txBox="1"/>
            <p:nvPr/>
          </p:nvSpPr>
          <p:spPr>
            <a:xfrm>
              <a:off x="2403249" y="2714664"/>
              <a:ext cx="1005840" cy="49244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ctr" anchorCtr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dirty="0" smtClean="0"/>
                <a:t>Pump down #2</a:t>
              </a:r>
            </a:p>
          </p:txBody>
        </p:sp>
        <p:sp>
          <p:nvSpPr>
            <p:cNvPr id="14" name="TextBox 8"/>
            <p:cNvSpPr txBox="1"/>
            <p:nvPr/>
          </p:nvSpPr>
          <p:spPr>
            <a:xfrm>
              <a:off x="1486112" y="2141696"/>
              <a:ext cx="1071307" cy="49244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ctr" anchorCtr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dirty="0" smtClean="0"/>
                <a:t>Vent    (doors open)</a:t>
              </a:r>
            </a:p>
          </p:txBody>
        </p:sp>
        <p:cxnSp>
          <p:nvCxnSpPr>
            <p:cNvPr id="15" name="Straight Connector 14"/>
            <p:cNvCxnSpPr/>
            <p:nvPr/>
          </p:nvCxnSpPr>
          <p:spPr>
            <a:xfrm flipV="1">
              <a:off x="3805080" y="2942304"/>
              <a:ext cx="0" cy="45720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8"/>
            <p:cNvSpPr txBox="1"/>
            <p:nvPr/>
          </p:nvSpPr>
          <p:spPr>
            <a:xfrm>
              <a:off x="3576670" y="2713998"/>
              <a:ext cx="457200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ctr" anchorCtr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dirty="0" smtClean="0"/>
                <a:t>Vent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 flipV="1">
              <a:off x="6069081" y="3108960"/>
              <a:ext cx="0" cy="27432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8"/>
            <p:cNvSpPr txBox="1"/>
            <p:nvPr/>
          </p:nvSpPr>
          <p:spPr>
            <a:xfrm>
              <a:off x="5556882" y="2714664"/>
              <a:ext cx="1005840" cy="49244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ctr" anchorCtr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dirty="0" smtClean="0"/>
                <a:t>Pump down #3</a:t>
              </a:r>
            </a:p>
          </p:txBody>
        </p:sp>
        <p:cxnSp>
          <p:nvCxnSpPr>
            <p:cNvPr id="19" name="Straight Connector 18"/>
            <p:cNvCxnSpPr/>
            <p:nvPr/>
          </p:nvCxnSpPr>
          <p:spPr>
            <a:xfrm flipV="1">
              <a:off x="7341527" y="2942304"/>
              <a:ext cx="0" cy="45720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8"/>
            <p:cNvSpPr txBox="1"/>
            <p:nvPr/>
          </p:nvSpPr>
          <p:spPr>
            <a:xfrm>
              <a:off x="7107801" y="2713998"/>
              <a:ext cx="457200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ctr" anchorCtr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dirty="0" smtClean="0"/>
                <a:t>Vent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 flipV="1">
              <a:off x="7589775" y="2634139"/>
              <a:ext cx="0" cy="73152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8512381" y="2346960"/>
              <a:ext cx="0" cy="100584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8"/>
            <p:cNvSpPr txBox="1"/>
            <p:nvPr/>
          </p:nvSpPr>
          <p:spPr>
            <a:xfrm>
              <a:off x="7084038" y="2142362"/>
              <a:ext cx="1005840" cy="49244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ctr" anchorCtr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dirty="0" smtClean="0"/>
                <a:t>Pump down #4</a:t>
              </a:r>
            </a:p>
          </p:txBody>
        </p:sp>
        <p:sp>
          <p:nvSpPr>
            <p:cNvPr id="24" name="TextBox 8"/>
            <p:cNvSpPr txBox="1"/>
            <p:nvPr/>
          </p:nvSpPr>
          <p:spPr>
            <a:xfrm>
              <a:off x="8253259" y="2141696"/>
              <a:ext cx="457200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ctr" anchorCtr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dirty="0" smtClean="0"/>
                <a:t>Vent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895600" y="4622766"/>
            <a:ext cx="5610359" cy="1170434"/>
            <a:chOff x="2895600" y="4090890"/>
            <a:chExt cx="5610359" cy="468788"/>
          </a:xfrm>
        </p:grpSpPr>
        <p:sp>
          <p:nvSpPr>
            <p:cNvPr id="26" name="Rectangle 25"/>
            <p:cNvSpPr/>
            <p:nvPr/>
          </p:nvSpPr>
          <p:spPr>
            <a:xfrm>
              <a:off x="2895600" y="4090891"/>
              <a:ext cx="1637761" cy="468787"/>
            </a:xfrm>
            <a:prstGeom prst="rect">
              <a:avLst/>
            </a:prstGeom>
            <a:solidFill>
              <a:srgbClr val="9933CC"/>
            </a:soli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lIns="91440" tIns="45720" rIns="91440" bIns="45720" anchor="ctr" anchorCtr="0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 cycle</a:t>
              </a:r>
            </a:p>
            <a:p>
              <a:pPr algn="ctr"/>
              <a:r>
                <a:rPr lang="en-US" sz="1600" b="1" baseline="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Medium work</a:t>
              </a:r>
            </a:p>
            <a:p>
              <a:pPr algn="ctr"/>
              <a:endParaRPr lang="en-US" sz="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1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(PRM, ISS PD array, PR3 gluing</a:t>
              </a:r>
              <a:r>
                <a:rPr lang="en-US" sz="14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4542219" y="4090890"/>
              <a:ext cx="3963740" cy="468787"/>
              <a:chOff x="4542219" y="4090890"/>
              <a:chExt cx="3963740" cy="468787"/>
            </a:xfrm>
          </p:grpSpPr>
          <p:sp>
            <p:nvSpPr>
              <p:cNvPr id="31" name="Rectangle 30"/>
              <p:cNvSpPr/>
              <p:nvPr/>
            </p:nvSpPr>
            <p:spPr>
              <a:xfrm>
                <a:off x="4542219" y="4090890"/>
                <a:ext cx="1463040" cy="468787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lIns="0" tIns="45720" rIns="0" bIns="45720" anchor="ctr" anchorCtr="0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600" b="1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Medium </a:t>
                </a:r>
                <a:r>
                  <a:rPr lang="en-US" sz="1600" b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</a:t>
                </a:r>
                <a:r>
                  <a:rPr lang="en-US" sz="1600" b="1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ork</a:t>
                </a:r>
              </a:p>
              <a:p>
                <a:pPr algn="ctr"/>
                <a:endParaRPr lang="en-US" sz="5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14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(PRM, ISS PD array, PR3 gluing)</a:t>
                </a:r>
                <a:endParaRPr lang="en-US" sz="1400" baseline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6007698" y="4090890"/>
                <a:ext cx="1426464" cy="468787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0" tIns="45720" rIns="0" bIns="45720" anchor="ctr" anchorCtr="0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600" b="1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 cycle</a:t>
                </a:r>
              </a:p>
              <a:p>
                <a:pPr algn="ctr"/>
                <a:r>
                  <a:rPr lang="en-US" sz="1600" b="1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Minimal work</a:t>
                </a:r>
                <a:endParaRPr lang="en-US" sz="1600" b="1" baseline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7445255" y="4090890"/>
                <a:ext cx="1060704" cy="468787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lIns="0" tIns="45720" rIns="0" bIns="45720" anchor="ctr" anchorCtr="0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600" b="1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 cycle</a:t>
                </a:r>
              </a:p>
              <a:p>
                <a:pPr algn="ctr"/>
                <a:r>
                  <a:rPr lang="en-US" sz="1600" b="1" baseline="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Light work</a:t>
                </a:r>
              </a:p>
              <a:p>
                <a:pPr algn="ctr"/>
                <a:endParaRPr lang="en-US" sz="500" baseline="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14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(PR2/PR3 baffles)</a:t>
                </a:r>
                <a:endParaRPr lang="en-US" sz="1400" baseline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 G1400378-v2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LIGO</a:t>
            </a:r>
            <a:endParaRPr lang="en-US"/>
          </a:p>
        </p:txBody>
      </p:sp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8A0D9-104B-42E1-B207-922617A2DF2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82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8" name="Project Timeline" descr="Line chart that plots each project on the corresponding timeframe." title="Project Timeline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57366323"/>
              </p:ext>
            </p:extLst>
          </p:nvPr>
        </p:nvGraphicFramePr>
        <p:xfrm>
          <a:off x="100584" y="-533400"/>
          <a:ext cx="8942832" cy="3543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37" name="Group 136"/>
          <p:cNvGrpSpPr/>
          <p:nvPr/>
        </p:nvGrpSpPr>
        <p:grpSpPr>
          <a:xfrm>
            <a:off x="2881937" y="1051560"/>
            <a:ext cx="5624022" cy="91440"/>
            <a:chOff x="2881937" y="4292741"/>
            <a:chExt cx="5624022" cy="91440"/>
          </a:xfrm>
        </p:grpSpPr>
        <p:sp>
          <p:nvSpPr>
            <p:cNvPr id="139" name="Rectangle 138"/>
            <p:cNvSpPr/>
            <p:nvPr/>
          </p:nvSpPr>
          <p:spPr>
            <a:xfrm>
              <a:off x="2881937" y="4292741"/>
              <a:ext cx="1656049" cy="91440"/>
            </a:xfrm>
            <a:prstGeom prst="rect">
              <a:avLst/>
            </a:prstGeom>
            <a:solidFill>
              <a:srgbClr val="9933CC"/>
            </a:soli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lIns="91440" tIns="45720" rIns="91440" bIns="45720" anchor="ctr" anchorCtr="0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800" baseline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40" name="Group 139"/>
            <p:cNvGrpSpPr/>
            <p:nvPr/>
          </p:nvGrpSpPr>
          <p:grpSpPr>
            <a:xfrm>
              <a:off x="4542219" y="4292741"/>
              <a:ext cx="3963740" cy="91440"/>
              <a:chOff x="4542219" y="4292741"/>
              <a:chExt cx="3963740" cy="91440"/>
            </a:xfrm>
          </p:grpSpPr>
          <p:sp>
            <p:nvSpPr>
              <p:cNvPr id="144" name="Rectangle 143"/>
              <p:cNvSpPr/>
              <p:nvPr/>
            </p:nvSpPr>
            <p:spPr>
              <a:xfrm>
                <a:off x="4542219" y="4292741"/>
                <a:ext cx="1508760" cy="91440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lIns="91440" tIns="45720" rIns="91440" bIns="45720" anchor="ctr" anchorCtr="0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600" baseline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5" name="Rectangle 144"/>
              <p:cNvSpPr/>
              <p:nvPr/>
            </p:nvSpPr>
            <p:spPr>
              <a:xfrm>
                <a:off x="6043788" y="4292741"/>
                <a:ext cx="1399032" cy="9144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91440" tIns="45720" rIns="91440" bIns="45720" anchor="ctr" anchorCtr="0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600" baseline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6" name="Rectangle 145"/>
              <p:cNvSpPr/>
              <p:nvPr/>
            </p:nvSpPr>
            <p:spPr>
              <a:xfrm>
                <a:off x="7445255" y="4292741"/>
                <a:ext cx="1060704" cy="91440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lIns="91440" tIns="45720" rIns="91440" bIns="45720" anchor="ctr" anchorCtr="0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600" baseline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LLO HAM2 Story</a:t>
            </a:r>
            <a:endParaRPr lang="en-US" dirty="0"/>
          </a:p>
        </p:txBody>
      </p:sp>
      <p:graphicFrame>
        <p:nvGraphicFramePr>
          <p:cNvPr id="46" name="Chart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7656793"/>
              </p:ext>
            </p:extLst>
          </p:nvPr>
        </p:nvGraphicFramePr>
        <p:xfrm>
          <a:off x="283308" y="1981200"/>
          <a:ext cx="8577385" cy="4495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7" name="Chart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7237397"/>
              </p:ext>
            </p:extLst>
          </p:nvPr>
        </p:nvGraphicFramePr>
        <p:xfrm>
          <a:off x="283308" y="1981200"/>
          <a:ext cx="8577385" cy="4495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8" name="Chart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4464312"/>
              </p:ext>
            </p:extLst>
          </p:nvPr>
        </p:nvGraphicFramePr>
        <p:xfrm>
          <a:off x="283308" y="1981200"/>
          <a:ext cx="8577385" cy="4495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4007644" y="1828800"/>
            <a:ext cx="4987976" cy="3020199"/>
            <a:chOff x="4007644" y="1828800"/>
            <a:chExt cx="4987976" cy="3020199"/>
          </a:xfrm>
        </p:grpSpPr>
        <p:sp>
          <p:nvSpPr>
            <p:cNvPr id="113" name="TextBox 112"/>
            <p:cNvSpPr txBox="1"/>
            <p:nvPr/>
          </p:nvSpPr>
          <p:spPr>
            <a:xfrm>
              <a:off x="6633420" y="1828800"/>
              <a:ext cx="2362200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In front of PR3</a:t>
              </a:r>
              <a:endPara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114" name="Straight Connector 113"/>
            <p:cNvCxnSpPr/>
            <p:nvPr/>
          </p:nvCxnSpPr>
          <p:spPr>
            <a:xfrm flipH="1" flipV="1">
              <a:off x="6290073" y="2013466"/>
              <a:ext cx="365760" cy="0"/>
            </a:xfrm>
            <a:prstGeom prst="line">
              <a:avLst/>
            </a:prstGeom>
            <a:ln w="38100" cap="rnd" cmpd="sng">
              <a:solidFill>
                <a:srgbClr val="9933CC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TextBox 120"/>
            <p:cNvSpPr txBox="1"/>
            <p:nvPr/>
          </p:nvSpPr>
          <p:spPr>
            <a:xfrm>
              <a:off x="6633420" y="2096369"/>
              <a:ext cx="2362200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In front of PR3</a:t>
              </a:r>
              <a:endPara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122" name="Straight Connector 121"/>
            <p:cNvCxnSpPr/>
            <p:nvPr/>
          </p:nvCxnSpPr>
          <p:spPr>
            <a:xfrm flipH="1" flipV="1">
              <a:off x="6290073" y="2281035"/>
              <a:ext cx="365760" cy="0"/>
            </a:xfrm>
            <a:prstGeom prst="line">
              <a:avLst/>
            </a:prstGeom>
            <a:ln w="38100" cap="rnd" cmpd="sng">
              <a:solidFill>
                <a:srgbClr val="9966FF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TextBox 97"/>
            <p:cNvSpPr txBox="1"/>
            <p:nvPr/>
          </p:nvSpPr>
          <p:spPr>
            <a:xfrm>
              <a:off x="6858000" y="4572000"/>
              <a:ext cx="381000" cy="276999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6600FF"/>
                  </a:solidFill>
                </a:rPr>
                <a:t>817</a:t>
              </a:r>
              <a:endParaRPr lang="en-US" b="1" dirty="0">
                <a:solidFill>
                  <a:srgbClr val="6600FF"/>
                </a:solidFill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4007644" y="4557516"/>
              <a:ext cx="457200" cy="274320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9966FF"/>
                  </a:solidFill>
                </a:rPr>
                <a:t>280</a:t>
              </a:r>
              <a:endParaRPr lang="en-US" b="1" dirty="0">
                <a:solidFill>
                  <a:srgbClr val="9966FF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276600" y="2363938"/>
            <a:ext cx="5719020" cy="2466559"/>
            <a:chOff x="3276600" y="2363938"/>
            <a:chExt cx="5719020" cy="2466559"/>
          </a:xfrm>
        </p:grpSpPr>
        <p:sp>
          <p:nvSpPr>
            <p:cNvPr id="123" name="TextBox 122"/>
            <p:cNvSpPr txBox="1"/>
            <p:nvPr/>
          </p:nvSpPr>
          <p:spPr>
            <a:xfrm>
              <a:off x="6633420" y="2631507"/>
              <a:ext cx="1737360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In front of PR3</a:t>
              </a:r>
              <a:endPara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124" name="Straight Connector 123"/>
            <p:cNvCxnSpPr/>
            <p:nvPr/>
          </p:nvCxnSpPr>
          <p:spPr>
            <a:xfrm flipH="1" flipV="1">
              <a:off x="6290073" y="2816173"/>
              <a:ext cx="365760" cy="0"/>
            </a:xfrm>
            <a:prstGeom prst="line">
              <a:avLst/>
            </a:prstGeom>
            <a:ln w="38100" cap="rnd" cmpd="sng">
              <a:solidFill>
                <a:srgbClr val="99CC66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TextBox 118"/>
            <p:cNvSpPr txBox="1"/>
            <p:nvPr/>
          </p:nvSpPr>
          <p:spPr>
            <a:xfrm>
              <a:off x="6633420" y="2363938"/>
              <a:ext cx="2362200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In front of PR3</a:t>
              </a:r>
              <a:endPara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120" name="Straight Connector 119"/>
            <p:cNvCxnSpPr/>
            <p:nvPr/>
          </p:nvCxnSpPr>
          <p:spPr>
            <a:xfrm flipH="1" flipV="1">
              <a:off x="6290073" y="2548604"/>
              <a:ext cx="365760" cy="0"/>
            </a:xfrm>
            <a:prstGeom prst="line">
              <a:avLst/>
            </a:prstGeom>
            <a:ln w="38100" cap="rnd" cmpd="sng">
              <a:solidFill>
                <a:srgbClr val="008000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/>
            <p:cNvSpPr txBox="1"/>
            <p:nvPr/>
          </p:nvSpPr>
          <p:spPr>
            <a:xfrm>
              <a:off x="3276600" y="4281857"/>
              <a:ext cx="457200" cy="274320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8000"/>
                  </a:solidFill>
                </a:rPr>
                <a:t>218</a:t>
              </a:r>
              <a:endParaRPr lang="en-US" b="1" dirty="0">
                <a:solidFill>
                  <a:srgbClr val="008000"/>
                </a:solidFill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4419600" y="4556177"/>
              <a:ext cx="457200" cy="274320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99CC66"/>
                  </a:solidFill>
                </a:rPr>
                <a:t>268</a:t>
              </a:r>
              <a:endParaRPr lang="en-US" b="1" dirty="0">
                <a:solidFill>
                  <a:srgbClr val="99CC66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524000" y="2929855"/>
            <a:ext cx="7669740" cy="1900642"/>
            <a:chOff x="1524000" y="2929855"/>
            <a:chExt cx="7669740" cy="1900642"/>
          </a:xfrm>
        </p:grpSpPr>
        <p:sp>
          <p:nvSpPr>
            <p:cNvPr id="104" name="TextBox 103"/>
            <p:cNvSpPr txBox="1"/>
            <p:nvPr/>
          </p:nvSpPr>
          <p:spPr>
            <a:xfrm>
              <a:off x="6633420" y="2929855"/>
              <a:ext cx="2560320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Near PR3, N door (Vertical)</a:t>
              </a:r>
              <a:endPara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105" name="Straight Connector 104"/>
            <p:cNvCxnSpPr/>
            <p:nvPr/>
          </p:nvCxnSpPr>
          <p:spPr>
            <a:xfrm flipH="1" flipV="1">
              <a:off x="6290073" y="3114521"/>
              <a:ext cx="365760" cy="0"/>
            </a:xfrm>
            <a:prstGeom prst="line">
              <a:avLst/>
            </a:prstGeom>
            <a:ln w="44450" cap="rnd" cmpd="sng">
              <a:solidFill>
                <a:schemeClr val="accent6">
                  <a:lumMod val="75000"/>
                </a:schemeClr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TextBox 110"/>
            <p:cNvSpPr txBox="1"/>
            <p:nvPr/>
          </p:nvSpPr>
          <p:spPr>
            <a:xfrm>
              <a:off x="6633420" y="3197424"/>
              <a:ext cx="2362200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NW corner of table</a:t>
              </a:r>
              <a:endPara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112" name="Straight Connector 111"/>
            <p:cNvCxnSpPr/>
            <p:nvPr/>
          </p:nvCxnSpPr>
          <p:spPr>
            <a:xfrm flipH="1" flipV="1">
              <a:off x="6290073" y="3382090"/>
              <a:ext cx="365760" cy="0"/>
            </a:xfrm>
            <a:prstGeom prst="line">
              <a:avLst/>
            </a:prstGeom>
            <a:ln w="38100" cap="rnd" cmpd="sng">
              <a:solidFill>
                <a:schemeClr val="accent5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xtBox 108"/>
            <p:cNvSpPr txBox="1"/>
            <p:nvPr/>
          </p:nvSpPr>
          <p:spPr>
            <a:xfrm>
              <a:off x="6633420" y="3464993"/>
              <a:ext cx="2362200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 side of table (Vertical)</a:t>
              </a:r>
              <a:endPara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110" name="Straight Connector 109"/>
            <p:cNvCxnSpPr/>
            <p:nvPr/>
          </p:nvCxnSpPr>
          <p:spPr>
            <a:xfrm flipH="1" flipV="1">
              <a:off x="6290073" y="3649659"/>
              <a:ext cx="365760" cy="0"/>
            </a:xfrm>
            <a:prstGeom prst="line">
              <a:avLst/>
            </a:prstGeom>
            <a:ln w="44450" cap="rnd" cmpd="sng">
              <a:solidFill>
                <a:srgbClr val="3366FF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TextBox 100"/>
            <p:cNvSpPr txBox="1"/>
            <p:nvPr/>
          </p:nvSpPr>
          <p:spPr>
            <a:xfrm>
              <a:off x="2000250" y="4258997"/>
              <a:ext cx="457200" cy="274320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accent6">
                      <a:lumMod val="75000"/>
                    </a:schemeClr>
                  </a:solidFill>
                </a:rPr>
                <a:t>105</a:t>
              </a:r>
              <a:endParaRPr lang="en-US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2677717" y="4556177"/>
              <a:ext cx="457200" cy="274320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accent5"/>
                  </a:solidFill>
                </a:rPr>
                <a:t>218</a:t>
              </a:r>
              <a:endParaRPr lang="en-US" b="1" dirty="0">
                <a:solidFill>
                  <a:schemeClr val="accent5"/>
                </a:solidFill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1524000" y="3765447"/>
              <a:ext cx="457200" cy="274320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3366FF"/>
                  </a:solidFill>
                </a:rPr>
                <a:t>192</a:t>
              </a:r>
              <a:endParaRPr lang="en-US" b="1" dirty="0">
                <a:solidFill>
                  <a:srgbClr val="3366FF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266403" y="1905000"/>
            <a:ext cx="2877597" cy="1905000"/>
            <a:chOff x="6266403" y="1905000"/>
            <a:chExt cx="2877597" cy="1905000"/>
          </a:xfrm>
        </p:grpSpPr>
        <p:sp>
          <p:nvSpPr>
            <p:cNvPr id="9" name="Rectangle 8"/>
            <p:cNvSpPr/>
            <p:nvPr/>
          </p:nvSpPr>
          <p:spPr>
            <a:xfrm>
              <a:off x="6266403" y="1905000"/>
              <a:ext cx="2849880" cy="1828800"/>
            </a:xfrm>
            <a:prstGeom prst="rect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7162800" y="3505200"/>
              <a:ext cx="1981200" cy="304800"/>
            </a:xfrm>
            <a:prstGeom prst="rect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Content Placeholder 2"/>
          <p:cNvSpPr>
            <a:spLocks noGrp="1"/>
          </p:cNvSpPr>
          <p:nvPr>
            <p:ph idx="1"/>
          </p:nvPr>
        </p:nvSpPr>
        <p:spPr>
          <a:xfrm>
            <a:off x="5105400" y="2209800"/>
            <a:ext cx="3810001" cy="609600"/>
          </a:xfrm>
        </p:spPr>
        <p:txBody>
          <a:bodyPr>
            <a:noAutofit/>
          </a:bodyPr>
          <a:lstStyle/>
          <a:p>
            <a:pPr marL="288925" lvl="1">
              <a:buFont typeface="Wingdings" charset="2"/>
              <a:buChar char="Ø"/>
            </a:pPr>
            <a:r>
              <a:rPr lang="en-US" sz="2400" i="1" dirty="0" smtClean="0"/>
              <a:t>Cleaning as you go works!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 G1400378-v2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Advanced LIGO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8A0D9-104B-42E1-B207-922617A2DF2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00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7" grpId="0">
        <p:bldAsOne/>
      </p:bldGraphic>
      <p:bldGraphic spid="48" grpId="0">
        <p:bldAsOne/>
      </p:bldGraphic>
      <p:bldP spid="40" grpI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-Times New Roman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33388</TotalTime>
  <Words>959</Words>
  <Application>Microsoft Office PowerPoint</Application>
  <PresentationFormat>On-screen Show (4:3)</PresentationFormat>
  <Paragraphs>304</Paragraphs>
  <Slides>29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Arial Black</vt:lpstr>
      <vt:lpstr>Calibri</vt:lpstr>
      <vt:lpstr>Times New Roman</vt:lpstr>
      <vt:lpstr>Wingdings</vt:lpstr>
      <vt:lpstr>Office Theme</vt:lpstr>
      <vt:lpstr>Photo Editor Photo</vt:lpstr>
      <vt:lpstr>Hanford Contamination Control Update 2 Back to Basics</vt:lpstr>
      <vt:lpstr>Why do we care?</vt:lpstr>
      <vt:lpstr>PowerPoint Presentation</vt:lpstr>
      <vt:lpstr>PowerPoint Presentation</vt:lpstr>
      <vt:lpstr>Contamination</vt:lpstr>
      <vt:lpstr>Understanding PCLs</vt:lpstr>
      <vt:lpstr>Telling a story…</vt:lpstr>
      <vt:lpstr>LLO HAM2 History</vt:lpstr>
      <vt:lpstr>LLO HAM2 Story</vt:lpstr>
      <vt:lpstr>LHO BSC Stories</vt:lpstr>
      <vt:lpstr>Total Wafers Collected</vt:lpstr>
      <vt:lpstr>WBSC10 – March 2014</vt:lpstr>
      <vt:lpstr>PowerPoint Presentation</vt:lpstr>
      <vt:lpstr>Scrubs</vt:lpstr>
      <vt:lpstr>Glove Washing</vt:lpstr>
      <vt:lpstr>Clean as you go policy</vt:lpstr>
      <vt:lpstr>Contamination Control Supplies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 or Concerns?</vt:lpstr>
      <vt:lpstr>References</vt:lpstr>
      <vt:lpstr>Backup slides</vt:lpstr>
      <vt:lpstr>Defining Clean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Summary of Wafer Data</dc:title>
  <dc:creator>Kate Gushwa</dc:creator>
  <cp:lastModifiedBy>Calum Torrie</cp:lastModifiedBy>
  <cp:revision>2074</cp:revision>
  <dcterms:created xsi:type="dcterms:W3CDTF">2013-04-23T15:58:15Z</dcterms:created>
  <dcterms:modified xsi:type="dcterms:W3CDTF">2014-03-21T16:55:46Z</dcterms:modified>
</cp:coreProperties>
</file>