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0" r:id="rId4"/>
    <p:sldId id="259" r:id="rId5"/>
    <p:sldId id="264" r:id="rId6"/>
    <p:sldId id="265" r:id="rId7"/>
    <p:sldId id="267" r:id="rId8"/>
    <p:sldId id="268" r:id="rId9"/>
    <p:sldId id="261" r:id="rId10"/>
    <p:sldId id="269" r:id="rId11"/>
    <p:sldId id="260" r:id="rId12"/>
    <p:sldId id="26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G1400018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4DD-409E-4D4E-B8CC-F0B918154D2E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b="0" smtClean="0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G1400018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A932-E40D-8D4A-A76F-97A1064AE2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352143"/>
            <a:ext cx="114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G1400018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TCS installation &amp; results at LLO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Update: Systems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Jan 2014</a:t>
            </a:r>
          </a:p>
          <a:p>
            <a:r>
              <a:rPr lang="en-US" dirty="0" smtClean="0"/>
              <a:t>Aidan Brooks (for the TCS Team)</a:t>
            </a:r>
          </a:p>
          <a:p>
            <a:r>
              <a:rPr lang="en-US" dirty="0" smtClean="0"/>
              <a:t>G1400018-v1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Recall: Indirect Ring Heater measurement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Measured 1064nm beam size</a:t>
            </a:r>
            <a:endParaRPr 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903C0F-7A22-384F-B255-7C6610BBD7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8349_20130818111028_RH_Step_fn_8hrs_plo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354" t="3333" r="50859" b="47778"/>
              <a:stretch>
                <a:fillRect/>
              </a:stretch>
            </p:blipFill>
          </mc:Choice>
          <mc:Fallback>
            <p:blipFill>
              <a:blip r:embed="rId3"/>
              <a:srcRect l="5354" t="3333" r="50859" b="47778"/>
              <a:stretch>
                <a:fillRect/>
              </a:stretch>
            </p:blipFill>
          </mc:Fallback>
        </mc:AlternateContent>
        <p:spPr>
          <a:xfrm>
            <a:off x="-304800" y="1853822"/>
            <a:ext cx="4844699" cy="4179834"/>
          </a:xfrm>
          <a:prstGeom prst="rect">
            <a:avLst/>
          </a:prstGeom>
        </p:spPr>
      </p:pic>
      <p:pic>
        <p:nvPicPr>
          <p:cNvPr id="6" name="Picture 5" descr="8349_20130818111028_RH_Step_fn_8hrs_plo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727" t="50000" r="49798" b="8889"/>
              <a:stretch>
                <a:fillRect/>
              </a:stretch>
            </p:blipFill>
          </mc:Choice>
          <mc:Fallback>
            <p:blipFill>
              <a:blip r:embed="rId3"/>
              <a:srcRect l="7727" t="50000" r="49798" b="8889"/>
              <a:stretch>
                <a:fillRect/>
              </a:stretch>
            </p:blipFill>
          </mc:Fallback>
        </mc:AlternateContent>
        <p:spPr>
          <a:xfrm>
            <a:off x="4495800" y="2072780"/>
            <a:ext cx="4699536" cy="35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Directly observed RH thermal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641"/>
            <a:ext cx="8229600" cy="15856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Step 1: Apply ring heater</a:t>
            </a:r>
          </a:p>
          <a:p>
            <a:r>
              <a:rPr lang="en-US" dirty="0" smtClean="0"/>
              <a:t>Step 2: See thermal lens form at glacial speed</a:t>
            </a:r>
          </a:p>
          <a:p>
            <a:r>
              <a:rPr lang="en-US" dirty="0" smtClean="0"/>
              <a:t>Still need to characterize this lens. Need to measure astigmatism.</a:t>
            </a:r>
          </a:p>
          <a:p>
            <a:r>
              <a:rPr lang="en-US" dirty="0" smtClean="0"/>
              <a:t>http://youtu.be/GcoqCn8Ytds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211" t="9637" r="7589" b="26800"/>
          <a:stretch>
            <a:fillRect/>
          </a:stretch>
        </p:blipFill>
        <p:spPr>
          <a:xfrm>
            <a:off x="4472496" y="2926325"/>
            <a:ext cx="4454091" cy="3506069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 rot="16200000">
            <a:off x="1626296" y="3882277"/>
            <a:ext cx="2415044" cy="1857734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769" y="4205438"/>
            <a:ext cx="782227" cy="1615936"/>
          </a:xfrm>
          <a:prstGeom prst="ellipse">
            <a:avLst/>
          </a:prstGeom>
          <a:noFill/>
          <a:ln w="9525" cap="flat" cmpd="sng" algn="ctr">
            <a:solidFill>
              <a:srgbClr val="95373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920117" y="4017493"/>
            <a:ext cx="1615935" cy="1991823"/>
          </a:xfrm>
          <a:prstGeom prst="can">
            <a:avLst>
              <a:gd name="adj" fmla="val 50000"/>
            </a:avLst>
          </a:prstGeom>
          <a:solidFill>
            <a:srgbClr val="C0504D">
              <a:alpha val="32000"/>
            </a:srgb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671" y="3826903"/>
            <a:ext cx="14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HWS beam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5679" y="3418956"/>
            <a:ext cx="14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12" name="Block Arc 11"/>
          <p:cNvSpPr/>
          <p:nvPr/>
        </p:nvSpPr>
        <p:spPr>
          <a:xfrm>
            <a:off x="2282260" y="3474792"/>
            <a:ext cx="911066" cy="2705470"/>
          </a:xfrm>
          <a:prstGeom prst="blockArc">
            <a:avLst>
              <a:gd name="adj1" fmla="val 15802252"/>
              <a:gd name="adj2" fmla="val 5896187"/>
              <a:gd name="adj3" fmla="val 6111"/>
            </a:avLst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8342" y="3132442"/>
            <a:ext cx="14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heater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6019" y="2420200"/>
            <a:ext cx="3211213" cy="3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data points outside ring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831400" y="3418956"/>
            <a:ext cx="2760800" cy="2599710"/>
          </a:xfrm>
          <a:prstGeom prst="donut">
            <a:avLst>
              <a:gd name="adj" fmla="val 2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882293" y="2893715"/>
            <a:ext cx="803236" cy="616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6050" y="6432394"/>
            <a:ext cx="400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-105 mm                                           0mm                                              +105mm</a:t>
            </a:r>
          </a:p>
          <a:p>
            <a:r>
              <a:rPr lang="en-US" sz="1000" dirty="0" smtClean="0"/>
              <a:t>                                                       X coordinate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HWS beam position on test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820"/>
            <a:ext cx="8229600" cy="4525963"/>
          </a:xfrm>
        </p:spPr>
        <p:txBody>
          <a:bodyPr/>
          <a:lstStyle/>
          <a:p>
            <a:r>
              <a:rPr lang="en-US" dirty="0" smtClean="0"/>
              <a:t>Located the center of the test mass </a:t>
            </a:r>
          </a:p>
          <a:p>
            <a:pPr lvl="1"/>
            <a:r>
              <a:rPr lang="en-US" dirty="0" smtClean="0"/>
              <a:t>Relative to the center of the HWS beam</a:t>
            </a:r>
          </a:p>
          <a:p>
            <a:pPr lvl="1"/>
            <a:r>
              <a:rPr lang="en-US" dirty="0" smtClean="0"/>
              <a:t>Used the ring heater thermal lens</a:t>
            </a:r>
          </a:p>
          <a:p>
            <a:endParaRPr lang="en-US" dirty="0"/>
          </a:p>
        </p:txBody>
      </p:sp>
      <p:pic>
        <p:nvPicPr>
          <p:cNvPr id="4" name="Picture 3" descr="Screen Shot 2014-01-07 at 2.25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41" y="3009140"/>
            <a:ext cx="4132082" cy="36740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6579" y="3071692"/>
            <a:ext cx="3883527" cy="3047820"/>
            <a:chOff x="616579" y="2924460"/>
            <a:chExt cx="3883527" cy="3047820"/>
          </a:xfrm>
        </p:grpSpPr>
        <p:sp>
          <p:nvSpPr>
            <p:cNvPr id="5" name="Can 4"/>
            <p:cNvSpPr/>
            <p:nvPr/>
          </p:nvSpPr>
          <p:spPr>
            <a:xfrm rot="16200000">
              <a:off x="2160052" y="3674295"/>
              <a:ext cx="2415044" cy="1857734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58343" y="4509120"/>
              <a:ext cx="533755" cy="957039"/>
            </a:xfrm>
            <a:prstGeom prst="ellipse">
              <a:avLst/>
            </a:prstGeom>
            <a:noFill/>
            <a:ln w="9525" cap="flat" cmpd="sng" algn="ctr">
              <a:solidFill>
                <a:srgbClr val="95373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6200000">
              <a:off x="1617667" y="3991728"/>
              <a:ext cx="957039" cy="1991823"/>
            </a:xfrm>
            <a:prstGeom prst="can">
              <a:avLst>
                <a:gd name="adj" fmla="val 50000"/>
              </a:avLst>
            </a:prstGeom>
            <a:solidFill>
              <a:srgbClr val="C0504D">
                <a:alpha val="32000"/>
              </a:srgbClr>
            </a:solidFill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79" y="4139788"/>
              <a:ext cx="140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HWS beam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9435" y="3210974"/>
              <a:ext cx="140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ITM</a:t>
              </a:r>
              <a:endParaRPr lang="en-US" dirty="0"/>
            </a:p>
          </p:txBody>
        </p:sp>
        <p:sp>
          <p:nvSpPr>
            <p:cNvPr id="10" name="Block Arc 9"/>
            <p:cNvSpPr/>
            <p:nvPr/>
          </p:nvSpPr>
          <p:spPr>
            <a:xfrm>
              <a:off x="2816016" y="3266810"/>
              <a:ext cx="911066" cy="2705470"/>
            </a:xfrm>
            <a:prstGeom prst="blockArc">
              <a:avLst>
                <a:gd name="adj1" fmla="val 15802252"/>
                <a:gd name="adj2" fmla="val 5896187"/>
                <a:gd name="adj3" fmla="val 6111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098" y="2924460"/>
              <a:ext cx="140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Ring heater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HWS alignment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0" y="1304749"/>
            <a:ext cx="5063312" cy="2508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26" y="3812880"/>
            <a:ext cx="4786376" cy="24180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90324" y="1417638"/>
            <a:ext cx="363798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Located return beams by swinging SR3</a:t>
            </a:r>
          </a:p>
          <a:p>
            <a:r>
              <a:rPr lang="en-US" dirty="0" smtClean="0"/>
              <a:t>Identified 2 reflections from ITM and 2 from CP</a:t>
            </a:r>
          </a:p>
          <a:p>
            <a:r>
              <a:rPr lang="en-US" dirty="0" smtClean="0"/>
              <a:t>Once correct beam is identified:</a:t>
            </a:r>
          </a:p>
          <a:p>
            <a:pPr lvl="1"/>
            <a:r>
              <a:rPr lang="en-US" dirty="0" smtClean="0"/>
              <a:t>Misalign SR3 to return beam to HWS</a:t>
            </a:r>
          </a:p>
          <a:p>
            <a:pPr lvl="1"/>
            <a:r>
              <a:rPr lang="en-US" dirty="0" smtClean="0"/>
              <a:t>Adjust HWS input periscope until no misalignment is required on SR3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Laser Status</a:t>
            </a:r>
            <a:endParaRPr lang="en-US" dirty="0"/>
          </a:p>
        </p:txBody>
      </p:sp>
      <p:pic>
        <p:nvPicPr>
          <p:cNvPr id="6" name="Content Placeholder 5" descr="IMG_20140107_152415_1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528565" y="618037"/>
            <a:ext cx="3306464" cy="3705476"/>
          </a:xfrm>
        </p:spPr>
      </p:pic>
      <p:pic>
        <p:nvPicPr>
          <p:cNvPr id="7" name="Content Placeholder 6" descr="IMG_20140107_152511_7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4528565" y="3377237"/>
            <a:ext cx="3421858" cy="3834795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46768" y="125151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Enclosures installed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plumbed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noProof="0" dirty="0" smtClean="0"/>
              <a:t>Phase I </a:t>
            </a:r>
            <a:r>
              <a:rPr lang="en-US" sz="2800" dirty="0" smtClean="0"/>
              <a:t>(central heating) optics to be installed in January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IMG_20140107_152437_1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77" y="4012195"/>
            <a:ext cx="3421858" cy="25663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760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HWS cartoon</a:t>
            </a:r>
            <a:br>
              <a:rPr lang="en-US" dirty="0" smtClean="0"/>
            </a:b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5" name="Picture 4" descr="Screen Shot 2014-01-07 at 8.4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27" y="274638"/>
            <a:ext cx="4742733" cy="63441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5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Hartmann in-air table</a:t>
            </a:r>
          </a:p>
          <a:p>
            <a:pPr lvl="1"/>
            <a:r>
              <a:rPr lang="en-US" dirty="0" smtClean="0"/>
              <a:t>Next to HAM4</a:t>
            </a:r>
          </a:p>
          <a:p>
            <a:r>
              <a:rPr lang="en-US" dirty="0" smtClean="0"/>
              <a:t>Probe beams injected</a:t>
            </a:r>
          </a:p>
          <a:p>
            <a:pPr lvl="1"/>
            <a:r>
              <a:rPr lang="en-US" dirty="0" smtClean="0"/>
              <a:t>Into main optical axis</a:t>
            </a:r>
          </a:p>
          <a:p>
            <a:pPr lvl="1"/>
            <a:r>
              <a:rPr lang="en-US" dirty="0" smtClean="0"/>
              <a:t>Retro-reflected from ITMX and ITMY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Accumulated </a:t>
            </a:r>
            <a:r>
              <a:rPr lang="en-US" dirty="0" err="1" smtClean="0">
                <a:solidFill>
                  <a:srgbClr val="008000"/>
                </a:solidFill>
              </a:rPr>
              <a:t>wavefront</a:t>
            </a:r>
            <a:r>
              <a:rPr lang="en-US" dirty="0" smtClean="0">
                <a:solidFill>
                  <a:srgbClr val="008000"/>
                </a:solidFill>
              </a:rPr>
              <a:t> distortion is readout by HWS on return bea</a:t>
            </a:r>
            <a:r>
              <a:rPr lang="en-US" dirty="0">
                <a:solidFill>
                  <a:srgbClr val="008000"/>
                </a:solidFill>
              </a:rPr>
              <a:t>m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In-vacuum optics in HAM4</a:t>
            </a:r>
          </a:p>
          <a:p>
            <a:r>
              <a:rPr lang="en-US" dirty="0" smtClean="0"/>
              <a:t>Must match in-vacuum and in-air optical axes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M4 inst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53" y="3634896"/>
            <a:ext cx="4425272" cy="3184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HWS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5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optics installed</a:t>
            </a:r>
          </a:p>
          <a:p>
            <a:r>
              <a:rPr lang="en-US" dirty="0" smtClean="0"/>
              <a:t>In-air and in-vacuum optics aligned separately</a:t>
            </a:r>
          </a:p>
          <a:p>
            <a:r>
              <a:rPr lang="en-US" dirty="0" smtClean="0"/>
              <a:t>In-air and in-vacuum axes mated</a:t>
            </a:r>
          </a:p>
          <a:p>
            <a:pPr lvl="1"/>
            <a:r>
              <a:rPr lang="en-US" dirty="0" smtClean="0"/>
              <a:t>Took some effort</a:t>
            </a:r>
          </a:p>
          <a:p>
            <a:pPr lvl="1"/>
            <a:r>
              <a:rPr lang="en-US" dirty="0" smtClean="0"/>
              <a:t>Currently out of alignment following December vent</a:t>
            </a:r>
          </a:p>
          <a:p>
            <a:r>
              <a:rPr lang="en-US" dirty="0" smtClean="0"/>
              <a:t>Calibrated </a:t>
            </a:r>
          </a:p>
          <a:p>
            <a:pPr lvl="1"/>
            <a:r>
              <a:rPr lang="en-US" dirty="0" smtClean="0"/>
              <a:t>HWS lever arm</a:t>
            </a:r>
          </a:p>
          <a:p>
            <a:pPr lvl="1"/>
            <a:r>
              <a:rPr lang="en-US" dirty="0" smtClean="0"/>
              <a:t>Magnification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1060529.jpg"/>
          <p:cNvPicPr>
            <a:picLocks noChangeAspect="1"/>
          </p:cNvPicPr>
          <p:nvPr/>
        </p:nvPicPr>
        <p:blipFill>
          <a:blip r:embed="rId3"/>
          <a:srcRect t="7527"/>
          <a:stretch>
            <a:fillRect/>
          </a:stretch>
        </p:blipFill>
        <p:spPr>
          <a:xfrm>
            <a:off x="4648200" y="1233593"/>
            <a:ext cx="3934047" cy="2728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9023" y="1233593"/>
            <a:ext cx="1463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In-air optics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2300" y="6162345"/>
            <a:ext cx="1904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In-vacuum optics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Injected HWS-X beam</a:t>
            </a:r>
            <a:br>
              <a:rPr lang="en-US" dirty="0" smtClean="0"/>
            </a:br>
            <a:r>
              <a:rPr lang="en-US" sz="3111" dirty="0" smtClean="0"/>
              <a:t>BS baffle is limiting aperture</a:t>
            </a:r>
            <a:endParaRPr lang="en-US" sz="311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71775" y="1602304"/>
            <a:ext cx="5349263" cy="5014137"/>
            <a:chOff x="862537" y="1786969"/>
            <a:chExt cx="5349263" cy="5014137"/>
          </a:xfrm>
        </p:grpSpPr>
        <p:pic>
          <p:nvPicPr>
            <p:cNvPr id="17" name="Picture 16" descr="Screen Shot 2014-01-07 at 1.50.4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2537" y="1786969"/>
              <a:ext cx="4530226" cy="4754989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555794" y="4970316"/>
              <a:ext cx="2732108" cy="929471"/>
            </a:xfrm>
            <a:prstGeom prst="straightConnector1">
              <a:avLst/>
            </a:prstGeom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386581" y="4067408"/>
              <a:ext cx="2825219" cy="1591"/>
            </a:xfrm>
            <a:prstGeom prst="straightConnector1">
              <a:avLst/>
            </a:prstGeom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9470" y="3386439"/>
            <a:ext cx="197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Earthquake stop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85317" y="3882742"/>
            <a:ext cx="2181032" cy="1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5274" y="4030599"/>
            <a:ext cx="141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HWS-X beam</a:t>
            </a:r>
            <a:endParaRPr lang="en-US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Transmitted HWS-X beam</a:t>
            </a:r>
            <a:br>
              <a:rPr lang="en-US" dirty="0" smtClean="0"/>
            </a:br>
            <a:r>
              <a:rPr lang="en-US" sz="3111" dirty="0" smtClean="0"/>
              <a:t>Mostly clean</a:t>
            </a:r>
            <a:endParaRPr lang="en-US" sz="3111" dirty="0"/>
          </a:p>
        </p:txBody>
      </p:sp>
      <p:pic>
        <p:nvPicPr>
          <p:cNvPr id="7" name="Picture 6" descr="9417_20131029163416_HWSX_probe_beam_profile.png"/>
          <p:cNvPicPr>
            <a:picLocks noChangeAspect="1"/>
          </p:cNvPicPr>
          <p:nvPr/>
        </p:nvPicPr>
        <p:blipFill>
          <a:blip r:embed="rId2"/>
          <a:srcRect l="5647" t="56939" r="55911" b="6743"/>
          <a:stretch>
            <a:fillRect/>
          </a:stretch>
        </p:blipFill>
        <p:spPr>
          <a:xfrm>
            <a:off x="935738" y="1877265"/>
            <a:ext cx="6950947" cy="5003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2378" y="1417638"/>
            <a:ext cx="283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Edge of baffles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79" y="1232972"/>
            <a:ext cx="283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Earthquake stop shadow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392763" y="1786970"/>
            <a:ext cx="883456" cy="51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89005" y="1602304"/>
            <a:ext cx="763822" cy="523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3886460" y="3128776"/>
            <a:ext cx="1076712" cy="616553"/>
          </a:xfrm>
          <a:prstGeom prst="donut">
            <a:avLst>
              <a:gd name="adj" fmla="val 4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098" y="1977404"/>
            <a:ext cx="188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Diffraction from dust on an optic</a:t>
            </a:r>
            <a:endParaRPr lang="en-US" dirty="0">
              <a:solidFill>
                <a:srgbClr val="558ED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95749" y="2300571"/>
            <a:ext cx="1990711" cy="1030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Hartmann Plate </a:t>
            </a:r>
            <a:br>
              <a:rPr lang="en-US" dirty="0" smtClean="0"/>
            </a:br>
            <a:r>
              <a:rPr lang="en-US" dirty="0" smtClean="0"/>
              <a:t>HWS-Y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7202" t="7461" r="6057" b="6445"/>
          <a:stretch>
            <a:fillRect/>
          </a:stretch>
        </p:blipFill>
        <p:spPr>
          <a:xfrm>
            <a:off x="1759185" y="1709267"/>
            <a:ext cx="5700889" cy="4838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Stray reflections from in-vacuum optics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6352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see stray reflections from optics within HAM4</a:t>
            </a:r>
          </a:p>
          <a:p>
            <a:r>
              <a:rPr lang="en-US" dirty="0" smtClean="0"/>
              <a:t>These can be mostly spatially filtered out.</a:t>
            </a:r>
          </a:p>
          <a:p>
            <a:r>
              <a:rPr lang="en-US" dirty="0" smtClean="0"/>
              <a:t>Example of </a:t>
            </a:r>
            <a:r>
              <a:rPr lang="en-US" dirty="0" smtClean="0">
                <a:solidFill>
                  <a:srgbClr val="FF0000"/>
                </a:solidFill>
              </a:rPr>
              <a:t>unfiltered </a:t>
            </a:r>
            <a:r>
              <a:rPr lang="en-US" dirty="0" smtClean="0"/>
              <a:t>reflection is shown here</a:t>
            </a:r>
          </a:p>
          <a:p>
            <a:r>
              <a:rPr lang="en-US" dirty="0" smtClean="0"/>
              <a:t>Possibly require tweaking alignment of in-vacuum optics at a later date</a:t>
            </a:r>
          </a:p>
          <a:p>
            <a:pPr lvl="1"/>
            <a:r>
              <a:rPr lang="en-US" dirty="0" smtClean="0"/>
              <a:t>If determined that these introduce significant noise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7509" t="7497" r="6522" b="6565"/>
          <a:stretch>
            <a:fillRect/>
          </a:stretch>
        </p:blipFill>
        <p:spPr>
          <a:xfrm>
            <a:off x="4152430" y="1881482"/>
            <a:ext cx="4666074" cy="39154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HWS-Y background noise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279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Shows background defocus over time</a:t>
            </a:r>
          </a:p>
          <a:p>
            <a:pPr lvl="1"/>
            <a:r>
              <a:rPr lang="en-US" dirty="0" smtClean="0"/>
              <a:t>Equivalent Power </a:t>
            </a:r>
            <a:r>
              <a:rPr lang="en-US" dirty="0"/>
              <a:t>A</a:t>
            </a:r>
            <a:r>
              <a:rPr lang="en-US" dirty="0" smtClean="0"/>
              <a:t>bsorbed ~ 1.2mW</a:t>
            </a:r>
          </a:p>
          <a:p>
            <a:pPr lvl="1"/>
            <a:r>
              <a:rPr lang="en-US" dirty="0" smtClean="0"/>
              <a:t>0.3% of maximum expected</a:t>
            </a:r>
          </a:p>
          <a:p>
            <a:pPr lvl="1"/>
            <a:r>
              <a:rPr lang="en-US" dirty="0" smtClean="0"/>
              <a:t>Fluctuation is correlated with temperature variation by HWS</a:t>
            </a:r>
          </a:p>
          <a:p>
            <a:pPr lvl="1"/>
            <a:r>
              <a:rPr lang="en-US" dirty="0" smtClean="0"/>
              <a:t>Expect to be able to remove some of temperature fluctuations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1-07 at 2.02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6" y="3412158"/>
            <a:ext cx="6843333" cy="2990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422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TCS installation &amp; results at LLO</vt:lpstr>
      <vt:lpstr>CO2 Laser Status</vt:lpstr>
      <vt:lpstr>HWS cartoon layout</vt:lpstr>
      <vt:lpstr>HWS installation</vt:lpstr>
      <vt:lpstr>Injected HWS-X beam BS baffle is limiting aperture</vt:lpstr>
      <vt:lpstr>Transmitted HWS-X beam Mostly clean</vt:lpstr>
      <vt:lpstr>With Hartmann Plate  HWS-Y</vt:lpstr>
      <vt:lpstr>Stray reflections from in-vacuum optics</vt:lpstr>
      <vt:lpstr>HWS-Y background noise measurements</vt:lpstr>
      <vt:lpstr>Recall: Indirect Ring Heater measurement Measured 1064nm beam size</vt:lpstr>
      <vt:lpstr>Directly observed RH thermal lens</vt:lpstr>
      <vt:lpstr>HWS beam position on test mass</vt:lpstr>
      <vt:lpstr>Appendix: HWS alignment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TCS installation &amp; results at LLO</dc:title>
  <dc:creator>Aidan Brooks</dc:creator>
  <cp:lastModifiedBy>Aidan Brooks</cp:lastModifiedBy>
  <cp:revision>21</cp:revision>
  <dcterms:created xsi:type="dcterms:W3CDTF">2014-01-07T21:14:11Z</dcterms:created>
  <dcterms:modified xsi:type="dcterms:W3CDTF">2014-01-08T04:53:55Z</dcterms:modified>
</cp:coreProperties>
</file>