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6" d="100"/>
          <a:sy n="126" d="100"/>
        </p:scale>
        <p:origin x="-129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E7193-97B5-45CE-A10E-B3B1250856F4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88E3F-09A2-4380-97F8-6D84154B6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964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E7193-97B5-45CE-A10E-B3B1250856F4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88E3F-09A2-4380-97F8-6D84154B6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595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E7193-97B5-45CE-A10E-B3B1250856F4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88E3F-09A2-4380-97F8-6D84154B6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887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E7193-97B5-45CE-A10E-B3B1250856F4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88E3F-09A2-4380-97F8-6D84154B6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093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E7193-97B5-45CE-A10E-B3B1250856F4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88E3F-09A2-4380-97F8-6D84154B6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066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E7193-97B5-45CE-A10E-B3B1250856F4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88E3F-09A2-4380-97F8-6D84154B6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768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E7193-97B5-45CE-A10E-B3B1250856F4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88E3F-09A2-4380-97F8-6D84154B6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560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E7193-97B5-45CE-A10E-B3B1250856F4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88E3F-09A2-4380-97F8-6D84154B6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598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E7193-97B5-45CE-A10E-B3B1250856F4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88E3F-09A2-4380-97F8-6D84154B6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284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E7193-97B5-45CE-A10E-B3B1250856F4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88E3F-09A2-4380-97F8-6D84154B6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216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E7193-97B5-45CE-A10E-B3B1250856F4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88E3F-09A2-4380-97F8-6D84154B6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563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E7193-97B5-45CE-A10E-B3B1250856F4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88E3F-09A2-4380-97F8-6D84154B6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268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69" y="1201567"/>
            <a:ext cx="8458754" cy="5385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3812" y="183954"/>
            <a:ext cx="8720806" cy="783345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D1300764-v2:</a:t>
            </a:r>
            <a:br>
              <a:rPr lang="en-US" sz="2800" dirty="0" smtClean="0"/>
            </a:br>
            <a:r>
              <a:rPr lang="en-US" sz="2800" dirty="0" err="1" smtClean="0"/>
              <a:t>aLIGO</a:t>
            </a:r>
            <a:r>
              <a:rPr lang="en-US" sz="2800" dirty="0" smtClean="0"/>
              <a:t> TCS CO2P Enclosure Patch Panel Assembly, Periscope End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 rot="173235">
            <a:off x="3625666" y="4012931"/>
            <a:ext cx="660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 smtClean="0">
                <a:solidFill>
                  <a:srgbClr val="0000FF"/>
                </a:solidFill>
              </a:rPr>
              <a:t>Panel</a:t>
            </a:r>
          </a:p>
          <a:p>
            <a:pPr algn="ctr"/>
            <a:r>
              <a:rPr lang="en-US" sz="900" b="1" dirty="0" smtClean="0">
                <a:solidFill>
                  <a:srgbClr val="0000FF"/>
                </a:solidFill>
              </a:rPr>
              <a:t>D1300767</a:t>
            </a:r>
            <a:endParaRPr lang="en-US" sz="900" b="1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191890">
            <a:off x="1859053" y="3432398"/>
            <a:ext cx="75212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 smtClean="0">
                <a:solidFill>
                  <a:srgbClr val="0000FF"/>
                </a:solidFill>
              </a:rPr>
              <a:t>Panel</a:t>
            </a:r>
          </a:p>
          <a:p>
            <a:pPr algn="ctr"/>
            <a:r>
              <a:rPr lang="en-US" sz="1050" b="1" dirty="0" smtClean="0">
                <a:solidFill>
                  <a:srgbClr val="0000FF"/>
                </a:solidFill>
              </a:rPr>
              <a:t>D1300768</a:t>
            </a:r>
            <a:endParaRPr lang="en-US" sz="1050" b="1" dirty="0">
              <a:solidFill>
                <a:srgbClr val="0000FF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7048500" y="3371600"/>
            <a:ext cx="561294" cy="511366"/>
          </a:xfrm>
          <a:prstGeom prst="straightConnector1">
            <a:avLst/>
          </a:prstGeom>
          <a:ln w="19050">
            <a:solidFill>
              <a:srgbClr val="0000FF"/>
            </a:solidFill>
            <a:headEnd type="stealth" w="lg" len="lg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 rot="561739">
            <a:off x="5916794" y="3010899"/>
            <a:ext cx="12153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b="1" dirty="0" smtClean="0">
                <a:solidFill>
                  <a:srgbClr val="0000FF"/>
                </a:solidFill>
              </a:rPr>
              <a:t>Modified</a:t>
            </a:r>
          </a:p>
          <a:p>
            <a:pPr algn="r"/>
            <a:r>
              <a:rPr lang="en-US" sz="1000" b="1" dirty="0" smtClean="0">
                <a:solidFill>
                  <a:srgbClr val="0000FF"/>
                </a:solidFill>
              </a:rPr>
              <a:t>Panel D1300474-v2</a:t>
            </a:r>
          </a:p>
        </p:txBody>
      </p:sp>
      <p:sp>
        <p:nvSpPr>
          <p:cNvPr id="17" name="TextBox 16"/>
          <p:cNvSpPr txBox="1"/>
          <p:nvPr/>
        </p:nvSpPr>
        <p:spPr>
          <a:xfrm rot="173235">
            <a:off x="4731734" y="3388008"/>
            <a:ext cx="660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 smtClean="0">
                <a:solidFill>
                  <a:srgbClr val="0000FF"/>
                </a:solidFill>
              </a:rPr>
              <a:t>Panel</a:t>
            </a:r>
          </a:p>
          <a:p>
            <a:pPr algn="ctr"/>
            <a:r>
              <a:rPr lang="en-US" sz="900" b="1" dirty="0" smtClean="0">
                <a:solidFill>
                  <a:srgbClr val="0000FF"/>
                </a:solidFill>
              </a:rPr>
              <a:t>D1300766</a:t>
            </a:r>
            <a:endParaRPr lang="en-US" sz="900" b="1" dirty="0">
              <a:solidFill>
                <a:srgbClr val="0000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173235">
            <a:off x="6177777" y="3517424"/>
            <a:ext cx="660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rgbClr val="0000FF"/>
                </a:solidFill>
              </a:rPr>
              <a:t>Panel</a:t>
            </a:r>
          </a:p>
          <a:p>
            <a:r>
              <a:rPr lang="en-US" sz="900" b="1" dirty="0" smtClean="0">
                <a:solidFill>
                  <a:srgbClr val="0000FF"/>
                </a:solidFill>
              </a:rPr>
              <a:t>D1300765</a:t>
            </a:r>
            <a:endParaRPr lang="en-US" sz="900" b="1" dirty="0">
              <a:solidFill>
                <a:srgbClr val="0000FF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5689800" y="3604740"/>
            <a:ext cx="502685" cy="90235"/>
          </a:xfrm>
          <a:prstGeom prst="straightConnector1">
            <a:avLst/>
          </a:prstGeom>
          <a:ln w="19050">
            <a:solidFill>
              <a:srgbClr val="0000FF"/>
            </a:solidFill>
            <a:headEnd type="stealth" w="lg" len="lg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713612" y="3837849"/>
            <a:ext cx="502685" cy="90235"/>
          </a:xfrm>
          <a:prstGeom prst="straightConnector1">
            <a:avLst/>
          </a:prstGeom>
          <a:ln w="19050">
            <a:solidFill>
              <a:srgbClr val="0000FF"/>
            </a:solidFill>
            <a:headEnd type="stealth" w="lg" len="lg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 rot="495922">
            <a:off x="5709534" y="3638341"/>
            <a:ext cx="58060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rgbClr val="0000FF"/>
                </a:solidFill>
              </a:rPr>
              <a:t>(no gap)</a:t>
            </a:r>
            <a:endParaRPr lang="en-US" sz="900" b="1" dirty="0">
              <a:solidFill>
                <a:srgbClr val="0000FF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7277100" y="3472438"/>
            <a:ext cx="838200" cy="148841"/>
          </a:xfrm>
          <a:prstGeom prst="line">
            <a:avLst/>
          </a:prstGeom>
          <a:ln w="19050">
            <a:solidFill>
              <a:srgbClr val="0000FF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8110537" y="3616516"/>
            <a:ext cx="123825" cy="777392"/>
          </a:xfrm>
          <a:prstGeom prst="line">
            <a:avLst/>
          </a:prstGeom>
          <a:ln w="19050">
            <a:solidFill>
              <a:srgbClr val="0000FF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7434263" y="4734500"/>
            <a:ext cx="685800" cy="0"/>
          </a:xfrm>
          <a:prstGeom prst="line">
            <a:avLst/>
          </a:prstGeom>
          <a:ln w="19050">
            <a:solidFill>
              <a:srgbClr val="0000FF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8239125" y="4529138"/>
            <a:ext cx="33338" cy="205362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7277100" y="3472438"/>
            <a:ext cx="157163" cy="1262062"/>
          </a:xfrm>
          <a:prstGeom prst="line">
            <a:avLst/>
          </a:prstGeom>
          <a:ln w="19050">
            <a:solidFill>
              <a:srgbClr val="0000FF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3807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17</Words>
  <Application>Microsoft Office PowerPoint</Application>
  <PresentationFormat>On-screen Show (4:3)</PresentationFormat>
  <Paragraphs>12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D1300764-v2: aLIGO TCS CO2P Enclosure Patch Panel Assembly, Periscope End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D1300508 – aLIGO TCS CO2P Enclosure Patch Panel Assembly, Laser End</dc:title>
  <dc:creator>Mindy Jacobson</dc:creator>
  <cp:lastModifiedBy>Mindy Jacobson</cp:lastModifiedBy>
  <cp:revision>6</cp:revision>
  <dcterms:created xsi:type="dcterms:W3CDTF">2014-02-24T23:16:02Z</dcterms:created>
  <dcterms:modified xsi:type="dcterms:W3CDTF">2014-03-25T16:45:11Z</dcterms:modified>
</cp:coreProperties>
</file>