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43891200" cy="29260800"/>
  <p:notesSz cx="7315200" cy="9601200"/>
  <p:defaultTextStyle>
    <a:defPPr>
      <a:defRPr lang="en-US"/>
    </a:defPPr>
    <a:lvl1pPr marL="0" algn="l" defTabSz="914184" rtl="0" eaLnBrk="1" latinLnBrk="0" hangingPunct="1">
      <a:defRPr sz="1800" kern="1200">
        <a:solidFill>
          <a:schemeClr val="tx1"/>
        </a:solidFill>
        <a:latin typeface="+mn-lt"/>
        <a:ea typeface="+mn-ea"/>
        <a:cs typeface="+mn-cs"/>
      </a:defRPr>
    </a:lvl1pPr>
    <a:lvl2pPr marL="457094" algn="l" defTabSz="914184" rtl="0" eaLnBrk="1" latinLnBrk="0" hangingPunct="1">
      <a:defRPr sz="1800" kern="1200">
        <a:solidFill>
          <a:schemeClr val="tx1"/>
        </a:solidFill>
        <a:latin typeface="+mn-lt"/>
        <a:ea typeface="+mn-ea"/>
        <a:cs typeface="+mn-cs"/>
      </a:defRPr>
    </a:lvl2pPr>
    <a:lvl3pPr marL="914184" algn="l" defTabSz="914184" rtl="0" eaLnBrk="1" latinLnBrk="0" hangingPunct="1">
      <a:defRPr sz="1800" kern="1200">
        <a:solidFill>
          <a:schemeClr val="tx1"/>
        </a:solidFill>
        <a:latin typeface="+mn-lt"/>
        <a:ea typeface="+mn-ea"/>
        <a:cs typeface="+mn-cs"/>
      </a:defRPr>
    </a:lvl3pPr>
    <a:lvl4pPr marL="1371278" algn="l" defTabSz="914184" rtl="0" eaLnBrk="1" latinLnBrk="0" hangingPunct="1">
      <a:defRPr sz="1800" kern="1200">
        <a:solidFill>
          <a:schemeClr val="tx1"/>
        </a:solidFill>
        <a:latin typeface="+mn-lt"/>
        <a:ea typeface="+mn-ea"/>
        <a:cs typeface="+mn-cs"/>
      </a:defRPr>
    </a:lvl4pPr>
    <a:lvl5pPr marL="1828373" algn="l" defTabSz="914184" rtl="0" eaLnBrk="1" latinLnBrk="0" hangingPunct="1">
      <a:defRPr sz="1800" kern="1200">
        <a:solidFill>
          <a:schemeClr val="tx1"/>
        </a:solidFill>
        <a:latin typeface="+mn-lt"/>
        <a:ea typeface="+mn-ea"/>
        <a:cs typeface="+mn-cs"/>
      </a:defRPr>
    </a:lvl5pPr>
    <a:lvl6pPr marL="2285462" algn="l" defTabSz="914184" rtl="0" eaLnBrk="1" latinLnBrk="0" hangingPunct="1">
      <a:defRPr sz="1800" kern="1200">
        <a:solidFill>
          <a:schemeClr val="tx1"/>
        </a:solidFill>
        <a:latin typeface="+mn-lt"/>
        <a:ea typeface="+mn-ea"/>
        <a:cs typeface="+mn-cs"/>
      </a:defRPr>
    </a:lvl6pPr>
    <a:lvl7pPr marL="2742557" algn="l" defTabSz="914184" rtl="0" eaLnBrk="1" latinLnBrk="0" hangingPunct="1">
      <a:defRPr sz="1800" kern="1200">
        <a:solidFill>
          <a:schemeClr val="tx1"/>
        </a:solidFill>
        <a:latin typeface="+mn-lt"/>
        <a:ea typeface="+mn-ea"/>
        <a:cs typeface="+mn-cs"/>
      </a:defRPr>
    </a:lvl7pPr>
    <a:lvl8pPr marL="3199646" algn="l" defTabSz="914184" rtl="0" eaLnBrk="1" latinLnBrk="0" hangingPunct="1">
      <a:defRPr sz="1800" kern="1200">
        <a:solidFill>
          <a:schemeClr val="tx1"/>
        </a:solidFill>
        <a:latin typeface="+mn-lt"/>
        <a:ea typeface="+mn-ea"/>
        <a:cs typeface="+mn-cs"/>
      </a:defRPr>
    </a:lvl8pPr>
    <a:lvl9pPr marL="3656741" algn="l" defTabSz="914184"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217" autoAdjust="0"/>
  </p:normalViewPr>
  <p:slideViewPr>
    <p:cSldViewPr>
      <p:cViewPr>
        <p:scale>
          <a:sx n="66" d="100"/>
          <a:sy n="66" d="100"/>
        </p:scale>
        <p:origin x="-78" y="-78"/>
      </p:cViewPr>
      <p:guideLst>
        <p:guide orient="horz" pos="9216"/>
        <p:guide pos="13824"/>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emf"/><Relationship Id="rId7" Type="http://schemas.openxmlformats.org/officeDocument/2006/relationships/image" Target="../media/image7.emf"/><Relationship Id="rId2" Type="http://schemas.openxmlformats.org/officeDocument/2006/relationships/image" Target="../media/image2.emf"/><Relationship Id="rId1" Type="http://schemas.openxmlformats.org/officeDocument/2006/relationships/image" Target="../media/image1.emf"/><Relationship Id="rId6" Type="http://schemas.openxmlformats.org/officeDocument/2006/relationships/image" Target="../media/image6.emf"/><Relationship Id="rId5" Type="http://schemas.openxmlformats.org/officeDocument/2006/relationships/image" Target="../media/image5.emf"/><Relationship Id="rId4"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BDCB04ED-3B41-4024-B2E3-7CD44E0D7CAD}" type="datetimeFigureOut">
              <a:rPr lang="en-US" smtClean="0"/>
              <a:pPr/>
              <a:t>7/3/2013</a:t>
            </a:fld>
            <a:endParaRPr lang="en-US"/>
          </a:p>
        </p:txBody>
      </p:sp>
      <p:sp>
        <p:nvSpPr>
          <p:cNvPr id="4" name="Slide Image Placeholder 3"/>
          <p:cNvSpPr>
            <a:spLocks noGrp="1" noRot="1" noChangeAspect="1"/>
          </p:cNvSpPr>
          <p:nvPr>
            <p:ph type="sldImg" idx="2"/>
          </p:nvPr>
        </p:nvSpPr>
        <p:spPr>
          <a:xfrm>
            <a:off x="957263" y="720725"/>
            <a:ext cx="5400675"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9739DB0C-2A66-4264-A0FC-B29724B0D76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184" rtl="0" eaLnBrk="1" latinLnBrk="0" hangingPunct="1">
      <a:defRPr sz="1400" kern="1200">
        <a:solidFill>
          <a:schemeClr val="tx1"/>
        </a:solidFill>
        <a:latin typeface="+mn-lt"/>
        <a:ea typeface="+mn-ea"/>
        <a:cs typeface="+mn-cs"/>
      </a:defRPr>
    </a:lvl1pPr>
    <a:lvl2pPr marL="457094" algn="l" defTabSz="914184" rtl="0" eaLnBrk="1" latinLnBrk="0" hangingPunct="1">
      <a:defRPr sz="1400" kern="1200">
        <a:solidFill>
          <a:schemeClr val="tx1"/>
        </a:solidFill>
        <a:latin typeface="+mn-lt"/>
        <a:ea typeface="+mn-ea"/>
        <a:cs typeface="+mn-cs"/>
      </a:defRPr>
    </a:lvl2pPr>
    <a:lvl3pPr marL="914184" algn="l" defTabSz="914184" rtl="0" eaLnBrk="1" latinLnBrk="0" hangingPunct="1">
      <a:defRPr sz="1400" kern="1200">
        <a:solidFill>
          <a:schemeClr val="tx1"/>
        </a:solidFill>
        <a:latin typeface="+mn-lt"/>
        <a:ea typeface="+mn-ea"/>
        <a:cs typeface="+mn-cs"/>
      </a:defRPr>
    </a:lvl3pPr>
    <a:lvl4pPr marL="1371278" algn="l" defTabSz="914184" rtl="0" eaLnBrk="1" latinLnBrk="0" hangingPunct="1">
      <a:defRPr sz="1400" kern="1200">
        <a:solidFill>
          <a:schemeClr val="tx1"/>
        </a:solidFill>
        <a:latin typeface="+mn-lt"/>
        <a:ea typeface="+mn-ea"/>
        <a:cs typeface="+mn-cs"/>
      </a:defRPr>
    </a:lvl4pPr>
    <a:lvl5pPr marL="1828373" algn="l" defTabSz="914184" rtl="0" eaLnBrk="1" latinLnBrk="0" hangingPunct="1">
      <a:defRPr sz="1400" kern="1200">
        <a:solidFill>
          <a:schemeClr val="tx1"/>
        </a:solidFill>
        <a:latin typeface="+mn-lt"/>
        <a:ea typeface="+mn-ea"/>
        <a:cs typeface="+mn-cs"/>
      </a:defRPr>
    </a:lvl5pPr>
    <a:lvl6pPr marL="2285462" algn="l" defTabSz="914184" rtl="0" eaLnBrk="1" latinLnBrk="0" hangingPunct="1">
      <a:defRPr sz="1400" kern="1200">
        <a:solidFill>
          <a:schemeClr val="tx1"/>
        </a:solidFill>
        <a:latin typeface="+mn-lt"/>
        <a:ea typeface="+mn-ea"/>
        <a:cs typeface="+mn-cs"/>
      </a:defRPr>
    </a:lvl6pPr>
    <a:lvl7pPr marL="2742557" algn="l" defTabSz="914184" rtl="0" eaLnBrk="1" latinLnBrk="0" hangingPunct="1">
      <a:defRPr sz="1400" kern="1200">
        <a:solidFill>
          <a:schemeClr val="tx1"/>
        </a:solidFill>
        <a:latin typeface="+mn-lt"/>
        <a:ea typeface="+mn-ea"/>
        <a:cs typeface="+mn-cs"/>
      </a:defRPr>
    </a:lvl7pPr>
    <a:lvl8pPr marL="3199646" algn="l" defTabSz="914184" rtl="0" eaLnBrk="1" latinLnBrk="0" hangingPunct="1">
      <a:defRPr sz="1400" kern="1200">
        <a:solidFill>
          <a:schemeClr val="tx1"/>
        </a:solidFill>
        <a:latin typeface="+mn-lt"/>
        <a:ea typeface="+mn-ea"/>
        <a:cs typeface="+mn-cs"/>
      </a:defRPr>
    </a:lvl8pPr>
    <a:lvl9pPr marL="3656741" algn="l" defTabSz="914184" rtl="0" eaLnBrk="1" latinLnBrk="0" hangingPunct="1">
      <a:defRPr sz="14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9089824"/>
            <a:ext cx="37307520" cy="6272107"/>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6581120"/>
            <a:ext cx="30723840" cy="7477760"/>
          </a:xfrm>
        </p:spPr>
        <p:txBody>
          <a:bodyPr/>
          <a:lstStyle>
            <a:lvl1pPr marL="0" indent="0" algn="ctr">
              <a:buNone/>
              <a:defRPr>
                <a:solidFill>
                  <a:schemeClr val="tx1">
                    <a:tint val="75000"/>
                  </a:schemeClr>
                </a:solidFill>
              </a:defRPr>
            </a:lvl1pPr>
            <a:lvl2pPr marL="2089066" indent="0" algn="ctr">
              <a:buNone/>
              <a:defRPr>
                <a:solidFill>
                  <a:schemeClr val="tx1">
                    <a:tint val="75000"/>
                  </a:schemeClr>
                </a:solidFill>
              </a:defRPr>
            </a:lvl2pPr>
            <a:lvl3pPr marL="4178122" indent="0" algn="ctr">
              <a:buNone/>
              <a:defRPr>
                <a:solidFill>
                  <a:schemeClr val="tx1">
                    <a:tint val="75000"/>
                  </a:schemeClr>
                </a:solidFill>
              </a:defRPr>
            </a:lvl3pPr>
            <a:lvl4pPr marL="6267188" indent="0" algn="ctr">
              <a:buNone/>
              <a:defRPr>
                <a:solidFill>
                  <a:schemeClr val="tx1">
                    <a:tint val="75000"/>
                  </a:schemeClr>
                </a:solidFill>
              </a:defRPr>
            </a:lvl4pPr>
            <a:lvl5pPr marL="8356249" indent="0" algn="ctr">
              <a:buNone/>
              <a:defRPr>
                <a:solidFill>
                  <a:schemeClr val="tx1">
                    <a:tint val="75000"/>
                  </a:schemeClr>
                </a:solidFill>
              </a:defRPr>
            </a:lvl5pPr>
            <a:lvl6pPr marL="10445311" indent="0" algn="ctr">
              <a:buNone/>
              <a:defRPr>
                <a:solidFill>
                  <a:schemeClr val="tx1">
                    <a:tint val="75000"/>
                  </a:schemeClr>
                </a:solidFill>
              </a:defRPr>
            </a:lvl6pPr>
            <a:lvl7pPr marL="12534377" indent="0" algn="ctr">
              <a:buNone/>
              <a:defRPr>
                <a:solidFill>
                  <a:schemeClr val="tx1">
                    <a:tint val="75000"/>
                  </a:schemeClr>
                </a:solidFill>
              </a:defRPr>
            </a:lvl7pPr>
            <a:lvl8pPr marL="14623442" indent="0" algn="ctr">
              <a:buNone/>
              <a:defRPr>
                <a:solidFill>
                  <a:schemeClr val="tx1">
                    <a:tint val="75000"/>
                  </a:schemeClr>
                </a:solidFill>
              </a:defRPr>
            </a:lvl8pPr>
            <a:lvl9pPr marL="16712499"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46E714E-3255-4B60-A21F-46492C86A431}" type="datetimeFigureOut">
              <a:rPr lang="en-US" smtClean="0"/>
              <a:pPr/>
              <a:t>7/3/2013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D32AC4-EB8C-4187-9B50-F5F9DAADC3D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6E714E-3255-4B60-A21F-46492C86A431}" type="datetimeFigureOut">
              <a:rPr lang="en-US" smtClean="0"/>
              <a:pPr/>
              <a:t>7/3/2013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D32AC4-EB8C-4187-9B50-F5F9DAADC3D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2742909" y="4998731"/>
            <a:ext cx="47404018" cy="10652421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530847" y="4998731"/>
            <a:ext cx="141480542" cy="10652421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6E714E-3255-4B60-A21F-46492C86A431}" type="datetimeFigureOut">
              <a:rPr lang="en-US" smtClean="0"/>
              <a:pPr/>
              <a:t>7/3/2013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D32AC4-EB8C-4187-9B50-F5F9DAADC3D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6E714E-3255-4B60-A21F-46492C86A431}" type="datetimeFigureOut">
              <a:rPr lang="en-US" smtClean="0"/>
              <a:pPr/>
              <a:t>7/3/2013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D32AC4-EB8C-4187-9B50-F5F9DAADC3D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18802775"/>
            <a:ext cx="37307520" cy="5811520"/>
          </a:xfrm>
        </p:spPr>
        <p:txBody>
          <a:bodyPr anchor="t"/>
          <a:lstStyle>
            <a:lvl1pPr algn="l">
              <a:defRPr sz="183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2" y="12401986"/>
            <a:ext cx="37307520" cy="6400798"/>
          </a:xfrm>
        </p:spPr>
        <p:txBody>
          <a:bodyPr anchor="b"/>
          <a:lstStyle>
            <a:lvl1pPr marL="0" indent="0">
              <a:buNone/>
              <a:defRPr sz="9100">
                <a:solidFill>
                  <a:schemeClr val="tx1">
                    <a:tint val="75000"/>
                  </a:schemeClr>
                </a:solidFill>
              </a:defRPr>
            </a:lvl1pPr>
            <a:lvl2pPr marL="2089066" indent="0">
              <a:buNone/>
              <a:defRPr sz="8200">
                <a:solidFill>
                  <a:schemeClr val="tx1">
                    <a:tint val="75000"/>
                  </a:schemeClr>
                </a:solidFill>
              </a:defRPr>
            </a:lvl2pPr>
            <a:lvl3pPr marL="4178122" indent="0">
              <a:buNone/>
              <a:defRPr sz="7300">
                <a:solidFill>
                  <a:schemeClr val="tx1">
                    <a:tint val="75000"/>
                  </a:schemeClr>
                </a:solidFill>
              </a:defRPr>
            </a:lvl3pPr>
            <a:lvl4pPr marL="6267188" indent="0">
              <a:buNone/>
              <a:defRPr sz="6400">
                <a:solidFill>
                  <a:schemeClr val="tx1">
                    <a:tint val="75000"/>
                  </a:schemeClr>
                </a:solidFill>
              </a:defRPr>
            </a:lvl4pPr>
            <a:lvl5pPr marL="8356249" indent="0">
              <a:buNone/>
              <a:defRPr sz="6400">
                <a:solidFill>
                  <a:schemeClr val="tx1">
                    <a:tint val="75000"/>
                  </a:schemeClr>
                </a:solidFill>
              </a:defRPr>
            </a:lvl5pPr>
            <a:lvl6pPr marL="10445311" indent="0">
              <a:buNone/>
              <a:defRPr sz="6400">
                <a:solidFill>
                  <a:schemeClr val="tx1">
                    <a:tint val="75000"/>
                  </a:schemeClr>
                </a:solidFill>
              </a:defRPr>
            </a:lvl6pPr>
            <a:lvl7pPr marL="12534377" indent="0">
              <a:buNone/>
              <a:defRPr sz="6400">
                <a:solidFill>
                  <a:schemeClr val="tx1">
                    <a:tint val="75000"/>
                  </a:schemeClr>
                </a:solidFill>
              </a:defRPr>
            </a:lvl7pPr>
            <a:lvl8pPr marL="14623442" indent="0">
              <a:buNone/>
              <a:defRPr sz="6400">
                <a:solidFill>
                  <a:schemeClr val="tx1">
                    <a:tint val="75000"/>
                  </a:schemeClr>
                </a:solidFill>
              </a:defRPr>
            </a:lvl8pPr>
            <a:lvl9pPr marL="16712499" indent="0">
              <a:buNone/>
              <a:defRPr sz="6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6E714E-3255-4B60-A21F-46492C86A431}" type="datetimeFigureOut">
              <a:rPr lang="en-US" smtClean="0"/>
              <a:pPr/>
              <a:t>7/3/2013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D32AC4-EB8C-4187-9B50-F5F9DAADC3D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530842" y="29132109"/>
            <a:ext cx="94442280" cy="82390827"/>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5704642" y="29132109"/>
            <a:ext cx="94442280" cy="82390827"/>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46E714E-3255-4B60-A21F-46492C86A431}" type="datetimeFigureOut">
              <a:rPr lang="en-US" smtClean="0"/>
              <a:pPr/>
              <a:t>7/3/2013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D32AC4-EB8C-4187-9B50-F5F9DAADC3D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171789"/>
            <a:ext cx="39502080" cy="48768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0" y="6549816"/>
            <a:ext cx="19392902" cy="2729651"/>
          </a:xfrm>
        </p:spPr>
        <p:txBody>
          <a:bodyPr anchor="b"/>
          <a:lstStyle>
            <a:lvl1pPr marL="0" indent="0">
              <a:buNone/>
              <a:defRPr sz="11000" b="1"/>
            </a:lvl1pPr>
            <a:lvl2pPr marL="2089066" indent="0">
              <a:buNone/>
              <a:defRPr sz="9100" b="1"/>
            </a:lvl2pPr>
            <a:lvl3pPr marL="4178122" indent="0">
              <a:buNone/>
              <a:defRPr sz="8200" b="1"/>
            </a:lvl3pPr>
            <a:lvl4pPr marL="6267188" indent="0">
              <a:buNone/>
              <a:defRPr sz="7300" b="1"/>
            </a:lvl4pPr>
            <a:lvl5pPr marL="8356249" indent="0">
              <a:buNone/>
              <a:defRPr sz="7300" b="1"/>
            </a:lvl5pPr>
            <a:lvl6pPr marL="10445311" indent="0">
              <a:buNone/>
              <a:defRPr sz="7300" b="1"/>
            </a:lvl6pPr>
            <a:lvl7pPr marL="12534377" indent="0">
              <a:buNone/>
              <a:defRPr sz="7300" b="1"/>
            </a:lvl7pPr>
            <a:lvl8pPr marL="14623442" indent="0">
              <a:buNone/>
              <a:defRPr sz="7300" b="1"/>
            </a:lvl8pPr>
            <a:lvl9pPr marL="16712499" indent="0">
              <a:buNone/>
              <a:defRPr sz="7300" b="1"/>
            </a:lvl9pPr>
          </a:lstStyle>
          <a:p>
            <a:pPr lvl="0"/>
            <a:r>
              <a:rPr lang="en-US" smtClean="0"/>
              <a:t>Click to edit Master text styles</a:t>
            </a:r>
          </a:p>
        </p:txBody>
      </p:sp>
      <p:sp>
        <p:nvSpPr>
          <p:cNvPr id="4" name="Content Placeholder 3"/>
          <p:cNvSpPr>
            <a:spLocks noGrp="1"/>
          </p:cNvSpPr>
          <p:nvPr>
            <p:ph sz="half" idx="2"/>
          </p:nvPr>
        </p:nvSpPr>
        <p:spPr>
          <a:xfrm>
            <a:off x="2194560" y="9279467"/>
            <a:ext cx="19392902" cy="16858829"/>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2" y="6549816"/>
            <a:ext cx="19400520" cy="2729651"/>
          </a:xfrm>
        </p:spPr>
        <p:txBody>
          <a:bodyPr anchor="b"/>
          <a:lstStyle>
            <a:lvl1pPr marL="0" indent="0">
              <a:buNone/>
              <a:defRPr sz="11000" b="1"/>
            </a:lvl1pPr>
            <a:lvl2pPr marL="2089066" indent="0">
              <a:buNone/>
              <a:defRPr sz="9100" b="1"/>
            </a:lvl2pPr>
            <a:lvl3pPr marL="4178122" indent="0">
              <a:buNone/>
              <a:defRPr sz="8200" b="1"/>
            </a:lvl3pPr>
            <a:lvl4pPr marL="6267188" indent="0">
              <a:buNone/>
              <a:defRPr sz="7300" b="1"/>
            </a:lvl4pPr>
            <a:lvl5pPr marL="8356249" indent="0">
              <a:buNone/>
              <a:defRPr sz="7300" b="1"/>
            </a:lvl5pPr>
            <a:lvl6pPr marL="10445311" indent="0">
              <a:buNone/>
              <a:defRPr sz="7300" b="1"/>
            </a:lvl6pPr>
            <a:lvl7pPr marL="12534377" indent="0">
              <a:buNone/>
              <a:defRPr sz="7300" b="1"/>
            </a:lvl7pPr>
            <a:lvl8pPr marL="14623442" indent="0">
              <a:buNone/>
              <a:defRPr sz="7300" b="1"/>
            </a:lvl8pPr>
            <a:lvl9pPr marL="16712499" indent="0">
              <a:buNone/>
              <a:defRPr sz="7300" b="1"/>
            </a:lvl9pPr>
          </a:lstStyle>
          <a:p>
            <a:pPr lvl="0"/>
            <a:r>
              <a:rPr lang="en-US" smtClean="0"/>
              <a:t>Click to edit Master text styles</a:t>
            </a:r>
          </a:p>
        </p:txBody>
      </p:sp>
      <p:sp>
        <p:nvSpPr>
          <p:cNvPr id="6" name="Content Placeholder 5"/>
          <p:cNvSpPr>
            <a:spLocks noGrp="1"/>
          </p:cNvSpPr>
          <p:nvPr>
            <p:ph sz="quarter" idx="4"/>
          </p:nvPr>
        </p:nvSpPr>
        <p:spPr>
          <a:xfrm>
            <a:off x="22296122" y="9279467"/>
            <a:ext cx="19400520" cy="16858829"/>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46E714E-3255-4B60-A21F-46492C86A431}" type="datetimeFigureOut">
              <a:rPr lang="en-US" smtClean="0"/>
              <a:pPr/>
              <a:t>7/3/2013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D32AC4-EB8C-4187-9B50-F5F9DAADC3D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46E714E-3255-4B60-A21F-46492C86A431}" type="datetimeFigureOut">
              <a:rPr lang="en-US" smtClean="0"/>
              <a:pPr/>
              <a:t>7/3/2013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D32AC4-EB8C-4187-9B50-F5F9DAADC3D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6E714E-3255-4B60-A21F-46492C86A431}" type="datetimeFigureOut">
              <a:rPr lang="en-US" smtClean="0"/>
              <a:pPr/>
              <a:t>7/3/2013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D32AC4-EB8C-4187-9B50-F5F9DAADC3D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7" y="1165013"/>
            <a:ext cx="14439902" cy="4958080"/>
          </a:xfrm>
        </p:spPr>
        <p:txBody>
          <a:bodyPr anchor="b"/>
          <a:lstStyle>
            <a:lvl1pPr algn="l">
              <a:defRPr sz="9100" b="1"/>
            </a:lvl1pPr>
          </a:lstStyle>
          <a:p>
            <a:r>
              <a:rPr lang="en-US" smtClean="0"/>
              <a:t>Click to edit Master title style</a:t>
            </a:r>
            <a:endParaRPr lang="en-US"/>
          </a:p>
        </p:txBody>
      </p:sp>
      <p:sp>
        <p:nvSpPr>
          <p:cNvPr id="3" name="Content Placeholder 2"/>
          <p:cNvSpPr>
            <a:spLocks noGrp="1"/>
          </p:cNvSpPr>
          <p:nvPr>
            <p:ph idx="1"/>
          </p:nvPr>
        </p:nvSpPr>
        <p:spPr>
          <a:xfrm>
            <a:off x="17160240" y="1165024"/>
            <a:ext cx="24536400" cy="24973282"/>
          </a:xfrm>
        </p:spPr>
        <p:txBody>
          <a:bodyPr/>
          <a:lstStyle>
            <a:lvl1pPr>
              <a:defRPr sz="14600"/>
            </a:lvl1pPr>
            <a:lvl2pPr>
              <a:defRPr sz="12800"/>
            </a:lvl2pPr>
            <a:lvl3pPr>
              <a:defRPr sz="11000"/>
            </a:lvl3pPr>
            <a:lvl4pPr>
              <a:defRPr sz="9100"/>
            </a:lvl4pPr>
            <a:lvl5pPr>
              <a:defRPr sz="9100"/>
            </a:lvl5pPr>
            <a:lvl6pPr>
              <a:defRPr sz="9100"/>
            </a:lvl6pPr>
            <a:lvl7pPr>
              <a:defRPr sz="9100"/>
            </a:lvl7pPr>
            <a:lvl8pPr>
              <a:defRPr sz="9100"/>
            </a:lvl8pPr>
            <a:lvl9pPr>
              <a:defRPr sz="9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7" y="6123104"/>
            <a:ext cx="14439902" cy="20015202"/>
          </a:xfrm>
        </p:spPr>
        <p:txBody>
          <a:bodyPr/>
          <a:lstStyle>
            <a:lvl1pPr marL="0" indent="0">
              <a:buNone/>
              <a:defRPr sz="6400"/>
            </a:lvl1pPr>
            <a:lvl2pPr marL="2089066" indent="0">
              <a:buNone/>
              <a:defRPr sz="5500"/>
            </a:lvl2pPr>
            <a:lvl3pPr marL="4178122" indent="0">
              <a:buNone/>
              <a:defRPr sz="4600"/>
            </a:lvl3pPr>
            <a:lvl4pPr marL="6267188" indent="0">
              <a:buNone/>
              <a:defRPr sz="4100"/>
            </a:lvl4pPr>
            <a:lvl5pPr marL="8356249" indent="0">
              <a:buNone/>
              <a:defRPr sz="4100"/>
            </a:lvl5pPr>
            <a:lvl6pPr marL="10445311" indent="0">
              <a:buNone/>
              <a:defRPr sz="4100"/>
            </a:lvl6pPr>
            <a:lvl7pPr marL="12534377" indent="0">
              <a:buNone/>
              <a:defRPr sz="4100"/>
            </a:lvl7pPr>
            <a:lvl8pPr marL="14623442" indent="0">
              <a:buNone/>
              <a:defRPr sz="4100"/>
            </a:lvl8pPr>
            <a:lvl9pPr marL="16712499" indent="0">
              <a:buNone/>
              <a:defRPr sz="4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6E714E-3255-4B60-A21F-46492C86A431}" type="datetimeFigureOut">
              <a:rPr lang="en-US" smtClean="0"/>
              <a:pPr/>
              <a:t>7/3/2013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D32AC4-EB8C-4187-9B50-F5F9DAADC3D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0482560"/>
            <a:ext cx="26334720" cy="2418082"/>
          </a:xfrm>
        </p:spPr>
        <p:txBody>
          <a:bodyPr anchor="b"/>
          <a:lstStyle>
            <a:lvl1pPr algn="l">
              <a:defRPr sz="9100" b="1"/>
            </a:lvl1pPr>
          </a:lstStyle>
          <a:p>
            <a:r>
              <a:rPr lang="en-US" smtClean="0"/>
              <a:t>Click to edit Master title style</a:t>
            </a:r>
            <a:endParaRPr lang="en-US"/>
          </a:p>
        </p:txBody>
      </p:sp>
      <p:sp>
        <p:nvSpPr>
          <p:cNvPr id="3" name="Picture Placeholder 2"/>
          <p:cNvSpPr>
            <a:spLocks noGrp="1"/>
          </p:cNvSpPr>
          <p:nvPr>
            <p:ph type="pic" idx="1"/>
          </p:nvPr>
        </p:nvSpPr>
        <p:spPr>
          <a:xfrm>
            <a:off x="8602982" y="2614507"/>
            <a:ext cx="26334720" cy="17556480"/>
          </a:xfrm>
        </p:spPr>
        <p:txBody>
          <a:bodyPr/>
          <a:lstStyle>
            <a:lvl1pPr marL="0" indent="0">
              <a:buNone/>
              <a:defRPr sz="14600"/>
            </a:lvl1pPr>
            <a:lvl2pPr marL="2089066" indent="0">
              <a:buNone/>
              <a:defRPr sz="12800"/>
            </a:lvl2pPr>
            <a:lvl3pPr marL="4178122" indent="0">
              <a:buNone/>
              <a:defRPr sz="11000"/>
            </a:lvl3pPr>
            <a:lvl4pPr marL="6267188" indent="0">
              <a:buNone/>
              <a:defRPr sz="9100"/>
            </a:lvl4pPr>
            <a:lvl5pPr marL="8356249" indent="0">
              <a:buNone/>
              <a:defRPr sz="9100"/>
            </a:lvl5pPr>
            <a:lvl6pPr marL="10445311" indent="0">
              <a:buNone/>
              <a:defRPr sz="9100"/>
            </a:lvl6pPr>
            <a:lvl7pPr marL="12534377" indent="0">
              <a:buNone/>
              <a:defRPr sz="9100"/>
            </a:lvl7pPr>
            <a:lvl8pPr marL="14623442" indent="0">
              <a:buNone/>
              <a:defRPr sz="9100"/>
            </a:lvl8pPr>
            <a:lvl9pPr marL="16712499" indent="0">
              <a:buNone/>
              <a:defRPr sz="9100"/>
            </a:lvl9pPr>
          </a:lstStyle>
          <a:p>
            <a:endParaRPr lang="en-US"/>
          </a:p>
        </p:txBody>
      </p:sp>
      <p:sp>
        <p:nvSpPr>
          <p:cNvPr id="4" name="Text Placeholder 3"/>
          <p:cNvSpPr>
            <a:spLocks noGrp="1"/>
          </p:cNvSpPr>
          <p:nvPr>
            <p:ph type="body" sz="half" idx="2"/>
          </p:nvPr>
        </p:nvSpPr>
        <p:spPr>
          <a:xfrm>
            <a:off x="8602982" y="22900642"/>
            <a:ext cx="26334720" cy="3434078"/>
          </a:xfrm>
        </p:spPr>
        <p:txBody>
          <a:bodyPr/>
          <a:lstStyle>
            <a:lvl1pPr marL="0" indent="0">
              <a:buNone/>
              <a:defRPr sz="6400"/>
            </a:lvl1pPr>
            <a:lvl2pPr marL="2089066" indent="0">
              <a:buNone/>
              <a:defRPr sz="5500"/>
            </a:lvl2pPr>
            <a:lvl3pPr marL="4178122" indent="0">
              <a:buNone/>
              <a:defRPr sz="4600"/>
            </a:lvl3pPr>
            <a:lvl4pPr marL="6267188" indent="0">
              <a:buNone/>
              <a:defRPr sz="4100"/>
            </a:lvl4pPr>
            <a:lvl5pPr marL="8356249" indent="0">
              <a:buNone/>
              <a:defRPr sz="4100"/>
            </a:lvl5pPr>
            <a:lvl6pPr marL="10445311" indent="0">
              <a:buNone/>
              <a:defRPr sz="4100"/>
            </a:lvl6pPr>
            <a:lvl7pPr marL="12534377" indent="0">
              <a:buNone/>
              <a:defRPr sz="4100"/>
            </a:lvl7pPr>
            <a:lvl8pPr marL="14623442" indent="0">
              <a:buNone/>
              <a:defRPr sz="4100"/>
            </a:lvl8pPr>
            <a:lvl9pPr marL="16712499" indent="0">
              <a:buNone/>
              <a:defRPr sz="4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6E714E-3255-4B60-A21F-46492C86A431}" type="datetimeFigureOut">
              <a:rPr lang="en-US" smtClean="0"/>
              <a:pPr/>
              <a:t>7/3/2013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D32AC4-EB8C-4187-9B50-F5F9DAADC3D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171789"/>
            <a:ext cx="39502080" cy="4876800"/>
          </a:xfrm>
          <a:prstGeom prst="rect">
            <a:avLst/>
          </a:prstGeom>
        </p:spPr>
        <p:txBody>
          <a:bodyPr vert="horz" lIns="417817" tIns="208904" rIns="417817" bIns="208904"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6827531"/>
            <a:ext cx="39502080" cy="19310775"/>
          </a:xfrm>
          <a:prstGeom prst="rect">
            <a:avLst/>
          </a:prstGeom>
        </p:spPr>
        <p:txBody>
          <a:bodyPr vert="horz" lIns="417817" tIns="208904" rIns="417817" bIns="20890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27120437"/>
            <a:ext cx="10241280" cy="1557867"/>
          </a:xfrm>
          <a:prstGeom prst="rect">
            <a:avLst/>
          </a:prstGeom>
        </p:spPr>
        <p:txBody>
          <a:bodyPr vert="horz" lIns="417817" tIns="208904" rIns="417817" bIns="208904" rtlCol="0" anchor="ctr"/>
          <a:lstStyle>
            <a:lvl1pPr algn="l">
              <a:defRPr sz="5500">
                <a:solidFill>
                  <a:schemeClr val="tx1">
                    <a:tint val="75000"/>
                  </a:schemeClr>
                </a:solidFill>
              </a:defRPr>
            </a:lvl1pPr>
          </a:lstStyle>
          <a:p>
            <a:fld id="{E46E714E-3255-4B60-A21F-46492C86A431}" type="datetimeFigureOut">
              <a:rPr lang="en-US" smtClean="0"/>
              <a:pPr/>
              <a:t>7/3/2013</a:t>
            </a:fld>
            <a:endParaRPr lang="en-US"/>
          </a:p>
        </p:txBody>
      </p:sp>
      <p:sp>
        <p:nvSpPr>
          <p:cNvPr id="5" name="Footer Placeholder 4"/>
          <p:cNvSpPr>
            <a:spLocks noGrp="1"/>
          </p:cNvSpPr>
          <p:nvPr>
            <p:ph type="ftr" sz="quarter" idx="3"/>
          </p:nvPr>
        </p:nvSpPr>
        <p:spPr>
          <a:xfrm>
            <a:off x="14996160" y="27120437"/>
            <a:ext cx="13898880" cy="1557867"/>
          </a:xfrm>
          <a:prstGeom prst="rect">
            <a:avLst/>
          </a:prstGeom>
        </p:spPr>
        <p:txBody>
          <a:bodyPr vert="horz" lIns="417817" tIns="208904" rIns="417817" bIns="208904" rtlCol="0" anchor="ctr"/>
          <a:lstStyle>
            <a:lvl1pPr algn="ctr">
              <a:defRPr sz="55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27120437"/>
            <a:ext cx="10241280" cy="1557867"/>
          </a:xfrm>
          <a:prstGeom prst="rect">
            <a:avLst/>
          </a:prstGeom>
        </p:spPr>
        <p:txBody>
          <a:bodyPr vert="horz" lIns="417817" tIns="208904" rIns="417817" bIns="208904" rtlCol="0" anchor="ctr"/>
          <a:lstStyle>
            <a:lvl1pPr algn="r">
              <a:defRPr sz="5500">
                <a:solidFill>
                  <a:schemeClr val="tx1">
                    <a:tint val="75000"/>
                  </a:schemeClr>
                </a:solidFill>
              </a:defRPr>
            </a:lvl1pPr>
          </a:lstStyle>
          <a:p>
            <a:fld id="{90D32AC4-EB8C-4187-9B50-F5F9DAADC3D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178122" rtl="0" eaLnBrk="1" latinLnBrk="0" hangingPunct="1">
        <a:spcBef>
          <a:spcPct val="0"/>
        </a:spcBef>
        <a:buNone/>
        <a:defRPr sz="20100" kern="1200">
          <a:solidFill>
            <a:schemeClr val="tx1"/>
          </a:solidFill>
          <a:latin typeface="+mj-lt"/>
          <a:ea typeface="+mj-ea"/>
          <a:cs typeface="+mj-cs"/>
        </a:defRPr>
      </a:lvl1pPr>
    </p:titleStyle>
    <p:bodyStyle>
      <a:lvl1pPr marL="1566797" indent="-1566797" algn="l" defTabSz="4178122" rtl="0" eaLnBrk="1" latinLnBrk="0" hangingPunct="1">
        <a:spcBef>
          <a:spcPct val="20000"/>
        </a:spcBef>
        <a:buFont typeface="Arial" pitchFamily="34" charset="0"/>
        <a:buChar char="•"/>
        <a:defRPr sz="14600" kern="1200">
          <a:solidFill>
            <a:schemeClr val="tx1"/>
          </a:solidFill>
          <a:latin typeface="+mn-lt"/>
          <a:ea typeface="+mn-ea"/>
          <a:cs typeface="+mn-cs"/>
        </a:defRPr>
      </a:lvl1pPr>
      <a:lvl2pPr marL="3394731" indent="-1305665" algn="l" defTabSz="4178122" rtl="0" eaLnBrk="1" latinLnBrk="0" hangingPunct="1">
        <a:spcBef>
          <a:spcPct val="20000"/>
        </a:spcBef>
        <a:buFont typeface="Arial" pitchFamily="34" charset="0"/>
        <a:buChar char="–"/>
        <a:defRPr sz="12800" kern="1200">
          <a:solidFill>
            <a:schemeClr val="tx1"/>
          </a:solidFill>
          <a:latin typeface="+mn-lt"/>
          <a:ea typeface="+mn-ea"/>
          <a:cs typeface="+mn-cs"/>
        </a:defRPr>
      </a:lvl2pPr>
      <a:lvl3pPr marL="5222660" indent="-1044528" algn="l" defTabSz="4178122" rtl="0" eaLnBrk="1" latinLnBrk="0" hangingPunct="1">
        <a:spcBef>
          <a:spcPct val="20000"/>
        </a:spcBef>
        <a:buFont typeface="Arial" pitchFamily="34" charset="0"/>
        <a:buChar char="•"/>
        <a:defRPr sz="11000" kern="1200">
          <a:solidFill>
            <a:schemeClr val="tx1"/>
          </a:solidFill>
          <a:latin typeface="+mn-lt"/>
          <a:ea typeface="+mn-ea"/>
          <a:cs typeface="+mn-cs"/>
        </a:defRPr>
      </a:lvl3pPr>
      <a:lvl4pPr marL="7311717" indent="-1044528" algn="l" defTabSz="4178122" rtl="0" eaLnBrk="1" latinLnBrk="0" hangingPunct="1">
        <a:spcBef>
          <a:spcPct val="20000"/>
        </a:spcBef>
        <a:buFont typeface="Arial" pitchFamily="34" charset="0"/>
        <a:buChar char="–"/>
        <a:defRPr sz="9100" kern="1200">
          <a:solidFill>
            <a:schemeClr val="tx1"/>
          </a:solidFill>
          <a:latin typeface="+mn-lt"/>
          <a:ea typeface="+mn-ea"/>
          <a:cs typeface="+mn-cs"/>
        </a:defRPr>
      </a:lvl4pPr>
      <a:lvl5pPr marL="9400782" indent="-1044528" algn="l" defTabSz="4178122" rtl="0" eaLnBrk="1" latinLnBrk="0" hangingPunct="1">
        <a:spcBef>
          <a:spcPct val="20000"/>
        </a:spcBef>
        <a:buFont typeface="Arial" pitchFamily="34" charset="0"/>
        <a:buChar char="»"/>
        <a:defRPr sz="9100" kern="1200">
          <a:solidFill>
            <a:schemeClr val="tx1"/>
          </a:solidFill>
          <a:latin typeface="+mn-lt"/>
          <a:ea typeface="+mn-ea"/>
          <a:cs typeface="+mn-cs"/>
        </a:defRPr>
      </a:lvl5pPr>
      <a:lvl6pPr marL="11489844" indent="-1044528" algn="l" defTabSz="4178122" rtl="0" eaLnBrk="1" latinLnBrk="0" hangingPunct="1">
        <a:spcBef>
          <a:spcPct val="20000"/>
        </a:spcBef>
        <a:buFont typeface="Arial" pitchFamily="34" charset="0"/>
        <a:buChar char="•"/>
        <a:defRPr sz="9100" kern="1200">
          <a:solidFill>
            <a:schemeClr val="tx1"/>
          </a:solidFill>
          <a:latin typeface="+mn-lt"/>
          <a:ea typeface="+mn-ea"/>
          <a:cs typeface="+mn-cs"/>
        </a:defRPr>
      </a:lvl6pPr>
      <a:lvl7pPr marL="13578905" indent="-1044528" algn="l" defTabSz="4178122" rtl="0" eaLnBrk="1" latinLnBrk="0" hangingPunct="1">
        <a:spcBef>
          <a:spcPct val="20000"/>
        </a:spcBef>
        <a:buFont typeface="Arial" pitchFamily="34" charset="0"/>
        <a:buChar char="•"/>
        <a:defRPr sz="9100" kern="1200">
          <a:solidFill>
            <a:schemeClr val="tx1"/>
          </a:solidFill>
          <a:latin typeface="+mn-lt"/>
          <a:ea typeface="+mn-ea"/>
          <a:cs typeface="+mn-cs"/>
        </a:defRPr>
      </a:lvl7pPr>
      <a:lvl8pPr marL="15667971" indent="-1044528" algn="l" defTabSz="4178122" rtl="0" eaLnBrk="1" latinLnBrk="0" hangingPunct="1">
        <a:spcBef>
          <a:spcPct val="20000"/>
        </a:spcBef>
        <a:buFont typeface="Arial" pitchFamily="34" charset="0"/>
        <a:buChar char="•"/>
        <a:defRPr sz="9100" kern="1200">
          <a:solidFill>
            <a:schemeClr val="tx1"/>
          </a:solidFill>
          <a:latin typeface="+mn-lt"/>
          <a:ea typeface="+mn-ea"/>
          <a:cs typeface="+mn-cs"/>
        </a:defRPr>
      </a:lvl8pPr>
      <a:lvl9pPr marL="17757036" indent="-1044528" algn="l" defTabSz="4178122" rtl="0" eaLnBrk="1" latinLnBrk="0" hangingPunct="1">
        <a:spcBef>
          <a:spcPct val="20000"/>
        </a:spcBef>
        <a:buFont typeface="Arial" pitchFamily="34" charset="0"/>
        <a:buChar char="•"/>
        <a:defRPr sz="9100" kern="1200">
          <a:solidFill>
            <a:schemeClr val="tx1"/>
          </a:solidFill>
          <a:latin typeface="+mn-lt"/>
          <a:ea typeface="+mn-ea"/>
          <a:cs typeface="+mn-cs"/>
        </a:defRPr>
      </a:lvl9pPr>
    </p:bodyStyle>
    <p:otherStyle>
      <a:defPPr>
        <a:defRPr lang="en-US"/>
      </a:defPPr>
      <a:lvl1pPr marL="0" algn="l" defTabSz="4178122" rtl="0" eaLnBrk="1" latinLnBrk="0" hangingPunct="1">
        <a:defRPr sz="8200" kern="1200">
          <a:solidFill>
            <a:schemeClr val="tx1"/>
          </a:solidFill>
          <a:latin typeface="+mn-lt"/>
          <a:ea typeface="+mn-ea"/>
          <a:cs typeface="+mn-cs"/>
        </a:defRPr>
      </a:lvl1pPr>
      <a:lvl2pPr marL="2089066" algn="l" defTabSz="4178122" rtl="0" eaLnBrk="1" latinLnBrk="0" hangingPunct="1">
        <a:defRPr sz="8200" kern="1200">
          <a:solidFill>
            <a:schemeClr val="tx1"/>
          </a:solidFill>
          <a:latin typeface="+mn-lt"/>
          <a:ea typeface="+mn-ea"/>
          <a:cs typeface="+mn-cs"/>
        </a:defRPr>
      </a:lvl2pPr>
      <a:lvl3pPr marL="4178122" algn="l" defTabSz="4178122" rtl="0" eaLnBrk="1" latinLnBrk="0" hangingPunct="1">
        <a:defRPr sz="8200" kern="1200">
          <a:solidFill>
            <a:schemeClr val="tx1"/>
          </a:solidFill>
          <a:latin typeface="+mn-lt"/>
          <a:ea typeface="+mn-ea"/>
          <a:cs typeface="+mn-cs"/>
        </a:defRPr>
      </a:lvl3pPr>
      <a:lvl4pPr marL="6267188" algn="l" defTabSz="4178122" rtl="0" eaLnBrk="1" latinLnBrk="0" hangingPunct="1">
        <a:defRPr sz="8200" kern="1200">
          <a:solidFill>
            <a:schemeClr val="tx1"/>
          </a:solidFill>
          <a:latin typeface="+mn-lt"/>
          <a:ea typeface="+mn-ea"/>
          <a:cs typeface="+mn-cs"/>
        </a:defRPr>
      </a:lvl4pPr>
      <a:lvl5pPr marL="8356249" algn="l" defTabSz="4178122" rtl="0" eaLnBrk="1" latinLnBrk="0" hangingPunct="1">
        <a:defRPr sz="8200" kern="1200">
          <a:solidFill>
            <a:schemeClr val="tx1"/>
          </a:solidFill>
          <a:latin typeface="+mn-lt"/>
          <a:ea typeface="+mn-ea"/>
          <a:cs typeface="+mn-cs"/>
        </a:defRPr>
      </a:lvl5pPr>
      <a:lvl6pPr marL="10445311" algn="l" defTabSz="4178122" rtl="0" eaLnBrk="1" latinLnBrk="0" hangingPunct="1">
        <a:defRPr sz="8200" kern="1200">
          <a:solidFill>
            <a:schemeClr val="tx1"/>
          </a:solidFill>
          <a:latin typeface="+mn-lt"/>
          <a:ea typeface="+mn-ea"/>
          <a:cs typeface="+mn-cs"/>
        </a:defRPr>
      </a:lvl6pPr>
      <a:lvl7pPr marL="12534377" algn="l" defTabSz="4178122" rtl="0" eaLnBrk="1" latinLnBrk="0" hangingPunct="1">
        <a:defRPr sz="8200" kern="1200">
          <a:solidFill>
            <a:schemeClr val="tx1"/>
          </a:solidFill>
          <a:latin typeface="+mn-lt"/>
          <a:ea typeface="+mn-ea"/>
          <a:cs typeface="+mn-cs"/>
        </a:defRPr>
      </a:lvl7pPr>
      <a:lvl8pPr marL="14623442" algn="l" defTabSz="4178122" rtl="0" eaLnBrk="1" latinLnBrk="0" hangingPunct="1">
        <a:defRPr sz="8200" kern="1200">
          <a:solidFill>
            <a:schemeClr val="tx1"/>
          </a:solidFill>
          <a:latin typeface="+mn-lt"/>
          <a:ea typeface="+mn-ea"/>
          <a:cs typeface="+mn-cs"/>
        </a:defRPr>
      </a:lvl8pPr>
      <a:lvl9pPr marL="16712499" algn="l" defTabSz="4178122"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oleObject" Target="../embeddings/oleObject1.bin"/><Relationship Id="rId7" Type="http://schemas.openxmlformats.org/officeDocument/2006/relationships/oleObject" Target="../embeddings/oleObject5.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4.bin"/><Relationship Id="rId5" Type="http://schemas.openxmlformats.org/officeDocument/2006/relationships/oleObject" Target="../embeddings/oleObject3.bin"/><Relationship Id="rId10" Type="http://schemas.openxmlformats.org/officeDocument/2006/relationships/image" Target="../media/image8.png"/><Relationship Id="rId4" Type="http://schemas.openxmlformats.org/officeDocument/2006/relationships/oleObject" Target="../embeddings/oleObject2.bin"/><Relationship Id="rId9" Type="http://schemas.openxmlformats.org/officeDocument/2006/relationships/oleObject" Target="../embeddings/oleObject7.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9" name="Object 5"/>
          <p:cNvGraphicFramePr>
            <a:graphicFrameLocks noChangeAspect="1"/>
          </p:cNvGraphicFramePr>
          <p:nvPr/>
        </p:nvGraphicFramePr>
        <p:xfrm>
          <a:off x="21336000" y="14173200"/>
          <a:ext cx="7877174" cy="6809084"/>
        </p:xfrm>
        <a:graphic>
          <a:graphicData uri="http://schemas.openxmlformats.org/presentationml/2006/ole">
            <p:oleObj spid="_x0000_s1029" name="Acrobat Document" r:id="rId3" imgW="5057572" imgH="4371975" progId="AcroExch.Document.7">
              <p:embed/>
            </p:oleObj>
          </a:graphicData>
        </a:graphic>
      </p:graphicFrame>
      <p:graphicFrame>
        <p:nvGraphicFramePr>
          <p:cNvPr id="1030" name="Object 6"/>
          <p:cNvGraphicFramePr>
            <a:graphicFrameLocks noChangeAspect="1"/>
          </p:cNvGraphicFramePr>
          <p:nvPr/>
        </p:nvGraphicFramePr>
        <p:xfrm>
          <a:off x="33283871" y="14554200"/>
          <a:ext cx="10240431" cy="6392693"/>
        </p:xfrm>
        <a:graphic>
          <a:graphicData uri="http://schemas.openxmlformats.org/presentationml/2006/ole">
            <p:oleObj spid="_x0000_s1030" name="Acrobat Document" r:id="rId4" imgW="3219315" imgH="2009685" progId="AcroExch.Document.7">
              <p:embed/>
            </p:oleObj>
          </a:graphicData>
        </a:graphic>
      </p:graphicFrame>
      <p:sp>
        <p:nvSpPr>
          <p:cNvPr id="9" name="TextBox 8"/>
          <p:cNvSpPr txBox="1"/>
          <p:nvPr/>
        </p:nvSpPr>
        <p:spPr>
          <a:xfrm>
            <a:off x="914400" y="685800"/>
            <a:ext cx="42138600" cy="1569660"/>
          </a:xfrm>
          <a:prstGeom prst="rect">
            <a:avLst/>
          </a:prstGeom>
          <a:noFill/>
        </p:spPr>
        <p:txBody>
          <a:bodyPr wrap="square" rtlCol="0">
            <a:spAutoFit/>
          </a:bodyPr>
          <a:lstStyle/>
          <a:p>
            <a:r>
              <a:rPr lang="en-US" sz="9600" b="1" dirty="0" smtClean="0">
                <a:latin typeface="Arial" pitchFamily="34" charset="0"/>
                <a:cs typeface="Arial" pitchFamily="34" charset="0"/>
              </a:rPr>
              <a:t>Squeezed quadrature </a:t>
            </a:r>
            <a:r>
              <a:rPr lang="en-US" sz="9600" b="1" dirty="0">
                <a:latin typeface="Arial" pitchFamily="34" charset="0"/>
                <a:cs typeface="Arial" pitchFamily="34" charset="0"/>
              </a:rPr>
              <a:t>f</a:t>
            </a:r>
            <a:r>
              <a:rPr lang="en-US" sz="9600" b="1" dirty="0" smtClean="0">
                <a:latin typeface="Arial" pitchFamily="34" charset="0"/>
                <a:cs typeface="Arial" pitchFamily="34" charset="0"/>
              </a:rPr>
              <a:t>luctuations  in a gravitational wave interferometer</a:t>
            </a:r>
            <a:endParaRPr lang="en-US" sz="9600" b="1" dirty="0">
              <a:latin typeface="Arial" pitchFamily="34" charset="0"/>
              <a:cs typeface="Arial" pitchFamily="34" charset="0"/>
            </a:endParaRPr>
          </a:p>
        </p:txBody>
      </p:sp>
      <p:sp>
        <p:nvSpPr>
          <p:cNvPr id="10" name="TextBox 9"/>
          <p:cNvSpPr txBox="1"/>
          <p:nvPr/>
        </p:nvSpPr>
        <p:spPr>
          <a:xfrm>
            <a:off x="1219200" y="2514600"/>
            <a:ext cx="41376600" cy="2862322"/>
          </a:xfrm>
          <a:prstGeom prst="rect">
            <a:avLst/>
          </a:prstGeom>
          <a:noFill/>
        </p:spPr>
        <p:txBody>
          <a:bodyPr wrap="square" rtlCol="0">
            <a:spAutoFit/>
          </a:bodyPr>
          <a:lstStyle/>
          <a:p>
            <a:r>
              <a:rPr lang="en-US" sz="6000" dirty="0" smtClean="0">
                <a:latin typeface="Arial" pitchFamily="34" charset="0"/>
                <a:cs typeface="Arial" pitchFamily="34" charset="0"/>
              </a:rPr>
              <a:t>S Dwyer, L </a:t>
            </a:r>
            <a:r>
              <a:rPr lang="en-US" sz="6000" dirty="0" err="1" smtClean="0">
                <a:latin typeface="Arial" pitchFamily="34" charset="0"/>
                <a:cs typeface="Arial" pitchFamily="34" charset="0"/>
              </a:rPr>
              <a:t>Barsotti</a:t>
            </a:r>
            <a:r>
              <a:rPr lang="en-US" sz="6000" dirty="0" smtClean="0">
                <a:latin typeface="Arial" pitchFamily="34" charset="0"/>
                <a:cs typeface="Arial" pitchFamily="34" charset="0"/>
              </a:rPr>
              <a:t>, SSY Chua, M Evans, M </a:t>
            </a:r>
            <a:r>
              <a:rPr lang="en-US" sz="6000" dirty="0" err="1" smtClean="0">
                <a:latin typeface="Arial" pitchFamily="34" charset="0"/>
                <a:cs typeface="Arial" pitchFamily="34" charset="0"/>
              </a:rPr>
              <a:t>Factourovich</a:t>
            </a:r>
            <a:r>
              <a:rPr lang="en-US" sz="6000" dirty="0" smtClean="0">
                <a:latin typeface="Arial" pitchFamily="34" charset="0"/>
                <a:cs typeface="Arial" pitchFamily="34" charset="0"/>
              </a:rPr>
              <a:t>, D Gustafson, T </a:t>
            </a:r>
            <a:r>
              <a:rPr lang="en-US" sz="6000" dirty="0" err="1" smtClean="0">
                <a:latin typeface="Arial" pitchFamily="34" charset="0"/>
                <a:cs typeface="Arial" pitchFamily="34" charset="0"/>
              </a:rPr>
              <a:t>Isogai</a:t>
            </a:r>
            <a:r>
              <a:rPr lang="en-US" sz="6000" dirty="0" smtClean="0">
                <a:latin typeface="Arial" pitchFamily="34" charset="0"/>
                <a:cs typeface="Arial" pitchFamily="34" charset="0"/>
              </a:rPr>
              <a:t>, </a:t>
            </a:r>
            <a:r>
              <a:rPr lang="en-US" sz="6000" dirty="0" smtClean="0">
                <a:latin typeface="Arial" pitchFamily="34" charset="0"/>
                <a:cs typeface="Arial" pitchFamily="34" charset="0"/>
              </a:rPr>
              <a:t>K </a:t>
            </a:r>
            <a:r>
              <a:rPr lang="en-US" sz="6000" dirty="0" err="1" smtClean="0">
                <a:latin typeface="Arial" pitchFamily="34" charset="0"/>
                <a:cs typeface="Arial" pitchFamily="34" charset="0"/>
              </a:rPr>
              <a:t>Kawabe</a:t>
            </a:r>
            <a:r>
              <a:rPr lang="en-US" sz="6000" dirty="0" smtClean="0">
                <a:latin typeface="Arial" pitchFamily="34" charset="0"/>
                <a:cs typeface="Arial" pitchFamily="34" charset="0"/>
              </a:rPr>
              <a:t>, A </a:t>
            </a:r>
            <a:r>
              <a:rPr lang="en-US" sz="6000" dirty="0" err="1" smtClean="0">
                <a:latin typeface="Arial" pitchFamily="34" charset="0"/>
                <a:cs typeface="Arial" pitchFamily="34" charset="0"/>
              </a:rPr>
              <a:t>Khalaidovski</a:t>
            </a:r>
            <a:r>
              <a:rPr lang="en-US" sz="6000" dirty="0" smtClean="0">
                <a:latin typeface="Arial" pitchFamily="34" charset="0"/>
                <a:cs typeface="Arial" pitchFamily="34" charset="0"/>
              </a:rPr>
              <a:t>, PK Lam, M Landry, N </a:t>
            </a:r>
            <a:r>
              <a:rPr lang="en-US" sz="6000" dirty="0" err="1" smtClean="0">
                <a:latin typeface="Arial" pitchFamily="34" charset="0"/>
                <a:cs typeface="Arial" pitchFamily="34" charset="0"/>
              </a:rPr>
              <a:t>Mavalvala</a:t>
            </a:r>
            <a:r>
              <a:rPr lang="en-US" sz="6000" dirty="0" smtClean="0">
                <a:latin typeface="Arial" pitchFamily="34" charset="0"/>
                <a:cs typeface="Arial" pitchFamily="34" charset="0"/>
              </a:rPr>
              <a:t>, D E McClelland, G D </a:t>
            </a:r>
            <a:r>
              <a:rPr lang="en-US" sz="6000" dirty="0" err="1" smtClean="0">
                <a:latin typeface="Arial" pitchFamily="34" charset="0"/>
                <a:cs typeface="Arial" pitchFamily="34" charset="0"/>
              </a:rPr>
              <a:t>Meadors</a:t>
            </a:r>
            <a:r>
              <a:rPr lang="en-US" sz="6000" dirty="0" smtClean="0">
                <a:latin typeface="Arial" pitchFamily="34" charset="0"/>
                <a:cs typeface="Arial" pitchFamily="34" charset="0"/>
              </a:rPr>
              <a:t>, C M Mow-Lowry, R </a:t>
            </a:r>
            <a:r>
              <a:rPr lang="en-US" sz="6000" dirty="0" smtClean="0">
                <a:latin typeface="Arial" pitchFamily="34" charset="0"/>
                <a:cs typeface="Arial" pitchFamily="34" charset="0"/>
              </a:rPr>
              <a:t>Schnabel, R</a:t>
            </a:r>
            <a:r>
              <a:rPr lang="en-US" sz="6000" dirty="0" smtClean="0">
                <a:latin typeface="Arial" pitchFamily="34" charset="0"/>
                <a:cs typeface="Arial" pitchFamily="34" charset="0"/>
              </a:rPr>
              <a:t>MS Schofield,</a:t>
            </a:r>
            <a:r>
              <a:rPr lang="en-US" sz="6000" dirty="0" smtClean="0">
                <a:latin typeface="Arial" pitchFamily="34" charset="0"/>
                <a:cs typeface="Arial" pitchFamily="34" charset="0"/>
              </a:rPr>
              <a:t> </a:t>
            </a:r>
            <a:r>
              <a:rPr lang="en-US" sz="6000" dirty="0" smtClean="0">
                <a:latin typeface="Arial" pitchFamily="34" charset="0"/>
                <a:cs typeface="Arial" pitchFamily="34" charset="0"/>
              </a:rPr>
              <a:t>N Smith-Lefebvre, M </a:t>
            </a:r>
            <a:r>
              <a:rPr lang="en-US" sz="6000" dirty="0" err="1" smtClean="0">
                <a:latin typeface="Arial" pitchFamily="34" charset="0"/>
                <a:cs typeface="Arial" pitchFamily="34" charset="0"/>
              </a:rPr>
              <a:t>Stefszky</a:t>
            </a:r>
            <a:r>
              <a:rPr lang="en-US" sz="6000" dirty="0" smtClean="0">
                <a:latin typeface="Arial" pitchFamily="34" charset="0"/>
                <a:cs typeface="Arial" pitchFamily="34" charset="0"/>
              </a:rPr>
              <a:t>, C </a:t>
            </a:r>
            <a:r>
              <a:rPr lang="en-US" sz="6000" dirty="0" err="1" smtClean="0">
                <a:latin typeface="Arial" pitchFamily="34" charset="0"/>
                <a:cs typeface="Arial" pitchFamily="34" charset="0"/>
              </a:rPr>
              <a:t>Vorvick</a:t>
            </a:r>
            <a:r>
              <a:rPr lang="en-US" sz="6000" dirty="0" smtClean="0">
                <a:latin typeface="Arial" pitchFamily="34" charset="0"/>
                <a:cs typeface="Arial" pitchFamily="34" charset="0"/>
              </a:rPr>
              <a:t> and  D </a:t>
            </a:r>
            <a:r>
              <a:rPr lang="en-US" sz="6000" dirty="0" err="1" smtClean="0">
                <a:latin typeface="Arial" pitchFamily="34" charset="0"/>
                <a:cs typeface="Arial" pitchFamily="34" charset="0"/>
              </a:rPr>
              <a:t>Sigg</a:t>
            </a:r>
            <a:r>
              <a:rPr lang="en-US" sz="6000" dirty="0" smtClean="0">
                <a:latin typeface="Arial" pitchFamily="34" charset="0"/>
                <a:cs typeface="Arial" pitchFamily="34" charset="0"/>
              </a:rPr>
              <a:t>.  </a:t>
            </a:r>
            <a:endParaRPr lang="en-US" sz="6000" dirty="0">
              <a:latin typeface="Arial" pitchFamily="34" charset="0"/>
              <a:cs typeface="Arial" pitchFamily="34" charset="0"/>
            </a:endParaRPr>
          </a:p>
        </p:txBody>
      </p:sp>
      <p:graphicFrame>
        <p:nvGraphicFramePr>
          <p:cNvPr id="1032" name="Object 8"/>
          <p:cNvGraphicFramePr>
            <a:graphicFrameLocks noChangeAspect="1"/>
          </p:cNvGraphicFramePr>
          <p:nvPr/>
        </p:nvGraphicFramePr>
        <p:xfrm>
          <a:off x="10134600" y="20773571"/>
          <a:ext cx="9829800" cy="7801429"/>
        </p:xfrm>
        <a:graphic>
          <a:graphicData uri="http://schemas.openxmlformats.org/presentationml/2006/ole">
            <p:oleObj spid="_x0000_s1032" name="Acrobat Document" r:id="rId5" imgW="5400472" imgH="4286250" progId="AcroExch.Document.7">
              <p:embed/>
            </p:oleObj>
          </a:graphicData>
        </a:graphic>
      </p:graphicFrame>
      <p:graphicFrame>
        <p:nvGraphicFramePr>
          <p:cNvPr id="1033" name="Object 9"/>
          <p:cNvGraphicFramePr>
            <a:graphicFrameLocks noChangeAspect="1"/>
          </p:cNvGraphicFramePr>
          <p:nvPr/>
        </p:nvGraphicFramePr>
        <p:xfrm>
          <a:off x="1219200" y="9448800"/>
          <a:ext cx="8534400" cy="7391400"/>
        </p:xfrm>
        <a:graphic>
          <a:graphicData uri="http://schemas.openxmlformats.org/presentationml/2006/ole">
            <p:oleObj spid="_x0000_s1033" name="Acrobat Document" r:id="rId6" imgW="5057572" imgH="4114800" progId="AcroExch.Document.7">
              <p:embed/>
            </p:oleObj>
          </a:graphicData>
        </a:graphic>
      </p:graphicFrame>
      <p:graphicFrame>
        <p:nvGraphicFramePr>
          <p:cNvPr id="1034" name="Object 10"/>
          <p:cNvGraphicFramePr>
            <a:graphicFrameLocks noChangeAspect="1"/>
          </p:cNvGraphicFramePr>
          <p:nvPr/>
        </p:nvGraphicFramePr>
        <p:xfrm>
          <a:off x="1066800" y="18669000"/>
          <a:ext cx="8839200" cy="7191213"/>
        </p:xfrm>
        <a:graphic>
          <a:graphicData uri="http://schemas.openxmlformats.org/presentationml/2006/ole">
            <p:oleObj spid="_x0000_s1034" name="Acrobat Document" r:id="rId7" imgW="5057572" imgH="4114800" progId="AcroExch.Document.7">
              <p:embed/>
            </p:oleObj>
          </a:graphicData>
        </a:graphic>
      </p:graphicFrame>
      <p:grpSp>
        <p:nvGrpSpPr>
          <p:cNvPr id="33" name="Group 32"/>
          <p:cNvGrpSpPr/>
          <p:nvPr/>
        </p:nvGrpSpPr>
        <p:grpSpPr>
          <a:xfrm>
            <a:off x="914400" y="6096000"/>
            <a:ext cx="3962400" cy="3429000"/>
            <a:chOff x="685800" y="7162800"/>
            <a:chExt cx="3962400" cy="3429000"/>
          </a:xfrm>
        </p:grpSpPr>
        <p:sp>
          <p:nvSpPr>
            <p:cNvPr id="15" name="Line 6"/>
            <p:cNvSpPr>
              <a:spLocks noChangeShapeType="1"/>
            </p:cNvSpPr>
            <p:nvPr/>
          </p:nvSpPr>
          <p:spPr bwMode="auto">
            <a:xfrm>
              <a:off x="2057400" y="7162800"/>
              <a:ext cx="1176" cy="3429000"/>
            </a:xfrm>
            <a:prstGeom prst="line">
              <a:avLst/>
            </a:prstGeom>
            <a:noFill/>
            <a:ln w="12600">
              <a:solidFill>
                <a:schemeClr val="tx1"/>
              </a:solidFill>
              <a:miter lim="800000"/>
              <a:headEnd/>
              <a:tailEnd/>
            </a:ln>
          </p:spPr>
          <p:txBody>
            <a:bodyPr/>
            <a:lstStyle/>
            <a:p>
              <a:endParaRPr lang="en-US">
                <a:solidFill>
                  <a:srgbClr val="FFFF00"/>
                </a:solidFill>
              </a:endParaRPr>
            </a:p>
          </p:txBody>
        </p:sp>
        <p:cxnSp>
          <p:nvCxnSpPr>
            <p:cNvPr id="16" name="Straight Arrow Connector 15"/>
            <p:cNvCxnSpPr/>
            <p:nvPr/>
          </p:nvCxnSpPr>
          <p:spPr bwMode="auto">
            <a:xfrm flipV="1">
              <a:off x="2057400" y="7696200"/>
              <a:ext cx="0" cy="2667000"/>
            </a:xfrm>
            <a:prstGeom prst="straightConnector1">
              <a:avLst/>
            </a:prstGeom>
            <a:solidFill>
              <a:srgbClr val="00B8FF"/>
            </a:solidFill>
            <a:ln w="50800" cap="flat" cmpd="sng" algn="ctr">
              <a:solidFill>
                <a:srgbClr val="FF0000"/>
              </a:solidFill>
              <a:prstDash val="solid"/>
              <a:round/>
              <a:headEnd type="none" w="med" len="med"/>
              <a:tailEnd type="arrow"/>
            </a:ln>
            <a:effectLst/>
          </p:spPr>
        </p:cxnSp>
        <p:sp>
          <p:nvSpPr>
            <p:cNvPr id="17" name="Oval 11"/>
            <p:cNvSpPr>
              <a:spLocks noChangeArrowheads="1"/>
            </p:cNvSpPr>
            <p:nvPr/>
          </p:nvSpPr>
          <p:spPr bwMode="auto">
            <a:xfrm rot="5400000">
              <a:off x="2029703" y="6276097"/>
              <a:ext cx="230372" cy="2918178"/>
            </a:xfrm>
            <a:prstGeom prst="ellipse">
              <a:avLst/>
            </a:prstGeom>
            <a:solidFill>
              <a:schemeClr val="accent4">
                <a:lumMod val="75000"/>
                <a:alpha val="45097"/>
              </a:schemeClr>
            </a:solidFill>
            <a:ln w="12600">
              <a:solidFill>
                <a:srgbClr val="DFE9FF"/>
              </a:solidFill>
              <a:miter lim="800000"/>
              <a:headEnd/>
              <a:tailEnd/>
            </a:ln>
          </p:spPr>
          <p:txBody>
            <a:bodyPr wrap="none" anchor="ctr"/>
            <a:lstStyle/>
            <a:p>
              <a:endParaRPr lang="en-US"/>
            </a:p>
          </p:txBody>
        </p:sp>
        <p:sp>
          <p:nvSpPr>
            <p:cNvPr id="21" name="Line 3"/>
            <p:cNvSpPr>
              <a:spLocks noChangeShapeType="1"/>
            </p:cNvSpPr>
            <p:nvPr/>
          </p:nvSpPr>
          <p:spPr bwMode="auto">
            <a:xfrm>
              <a:off x="1066800" y="10363200"/>
              <a:ext cx="3581400" cy="0"/>
            </a:xfrm>
            <a:prstGeom prst="line">
              <a:avLst/>
            </a:prstGeom>
            <a:noFill/>
            <a:ln w="12600">
              <a:solidFill>
                <a:schemeClr val="tx1"/>
              </a:solidFill>
              <a:miter lim="800000"/>
              <a:headEnd/>
              <a:tailEnd/>
            </a:ln>
          </p:spPr>
          <p:txBody>
            <a:bodyPr/>
            <a:lstStyle/>
            <a:p>
              <a:endParaRPr lang="en-US">
                <a:solidFill>
                  <a:srgbClr val="FFFF00"/>
                </a:solidFill>
              </a:endParaRPr>
            </a:p>
          </p:txBody>
        </p:sp>
        <p:sp>
          <p:nvSpPr>
            <p:cNvPr id="26" name="Oval 11"/>
            <p:cNvSpPr>
              <a:spLocks noChangeArrowheads="1"/>
            </p:cNvSpPr>
            <p:nvPr/>
          </p:nvSpPr>
          <p:spPr bwMode="auto">
            <a:xfrm rot="5400000">
              <a:off x="2029703" y="6276097"/>
              <a:ext cx="230372" cy="2918178"/>
            </a:xfrm>
            <a:prstGeom prst="ellipse">
              <a:avLst/>
            </a:prstGeom>
            <a:solidFill>
              <a:schemeClr val="accent4">
                <a:lumMod val="75000"/>
                <a:alpha val="45097"/>
              </a:schemeClr>
            </a:solidFill>
            <a:ln w="12600">
              <a:solidFill>
                <a:srgbClr val="DFE9FF"/>
              </a:solidFill>
              <a:miter lim="800000"/>
              <a:headEnd/>
              <a:tailEnd/>
            </a:ln>
            <a:scene3d>
              <a:camera prst="orthographicFront">
                <a:rot lat="0" lon="0" rev="600000"/>
              </a:camera>
              <a:lightRig rig="threePt" dir="t"/>
            </a:scene3d>
          </p:spPr>
          <p:txBody>
            <a:bodyPr wrap="none" anchor="ctr"/>
            <a:lstStyle/>
            <a:p>
              <a:endParaRPr lang="en-US"/>
            </a:p>
          </p:txBody>
        </p:sp>
      </p:grpSp>
      <p:sp>
        <p:nvSpPr>
          <p:cNvPr id="27" name="TextBox 26"/>
          <p:cNvSpPr txBox="1"/>
          <p:nvPr/>
        </p:nvSpPr>
        <p:spPr>
          <a:xfrm>
            <a:off x="5410200" y="5791200"/>
            <a:ext cx="8153400" cy="3785652"/>
          </a:xfrm>
          <a:prstGeom prst="rect">
            <a:avLst/>
          </a:prstGeom>
          <a:noFill/>
        </p:spPr>
        <p:txBody>
          <a:bodyPr wrap="square" rtlCol="0">
            <a:spAutoFit/>
          </a:bodyPr>
          <a:lstStyle/>
          <a:p>
            <a:r>
              <a:rPr lang="en-US" sz="4000" dirty="0" smtClean="0"/>
              <a:t>To get the full benefit of squeezing in an interferometer the squeezing angle must be maintained so that the measurement quadrature has reduced noise.</a:t>
            </a:r>
            <a:endParaRPr lang="en-US" dirty="0" smtClean="0"/>
          </a:p>
        </p:txBody>
      </p:sp>
      <p:sp>
        <p:nvSpPr>
          <p:cNvPr id="23" name="TextBox 22"/>
          <p:cNvSpPr txBox="1"/>
          <p:nvPr/>
        </p:nvSpPr>
        <p:spPr>
          <a:xfrm>
            <a:off x="1143000" y="16419255"/>
            <a:ext cx="10363200" cy="2554545"/>
          </a:xfrm>
          <a:prstGeom prst="rect">
            <a:avLst/>
          </a:prstGeom>
          <a:noFill/>
        </p:spPr>
        <p:txBody>
          <a:bodyPr wrap="square" rtlCol="0">
            <a:spAutoFit/>
          </a:bodyPr>
          <a:lstStyle/>
          <a:p>
            <a:r>
              <a:rPr lang="en-US" sz="4000" dirty="0" smtClean="0"/>
              <a:t>Squeezing angle fluctuations increase broadband the level of  quantum noise.  The long term stability of the squeezing angle limits the stability of squeezing.</a:t>
            </a:r>
          </a:p>
        </p:txBody>
      </p:sp>
      <p:sp>
        <p:nvSpPr>
          <p:cNvPr id="24" name="TextBox 23"/>
          <p:cNvSpPr txBox="1"/>
          <p:nvPr/>
        </p:nvSpPr>
        <p:spPr>
          <a:xfrm>
            <a:off x="838200" y="25831800"/>
            <a:ext cx="8991600" cy="2554545"/>
          </a:xfrm>
          <a:prstGeom prst="rect">
            <a:avLst/>
          </a:prstGeom>
          <a:noFill/>
        </p:spPr>
        <p:txBody>
          <a:bodyPr wrap="square" rtlCol="0">
            <a:spAutoFit/>
          </a:bodyPr>
          <a:lstStyle/>
          <a:p>
            <a:r>
              <a:rPr lang="en-US" sz="4000" dirty="0" smtClean="0"/>
              <a:t>The effect of squeezing angle fluctuations on the level of squeezing becomes more important as the level of squeezing increases.  </a:t>
            </a:r>
          </a:p>
        </p:txBody>
      </p:sp>
      <p:grpSp>
        <p:nvGrpSpPr>
          <p:cNvPr id="32" name="Group 31"/>
          <p:cNvGrpSpPr/>
          <p:nvPr/>
        </p:nvGrpSpPr>
        <p:grpSpPr>
          <a:xfrm>
            <a:off x="11353800" y="4953000"/>
            <a:ext cx="17297400" cy="10299144"/>
            <a:chOff x="26898600" y="-10116741"/>
            <a:chExt cx="17297400" cy="10299144"/>
          </a:xfrm>
        </p:grpSpPr>
        <p:graphicFrame>
          <p:nvGraphicFramePr>
            <p:cNvPr id="1028" name="Object 4"/>
            <p:cNvGraphicFramePr>
              <a:graphicFrameLocks noChangeAspect="1"/>
            </p:cNvGraphicFramePr>
            <p:nvPr/>
          </p:nvGraphicFramePr>
          <p:xfrm>
            <a:off x="28333262" y="-10116741"/>
            <a:ext cx="15607864" cy="8229600"/>
          </p:xfrm>
          <a:graphic>
            <a:graphicData uri="http://schemas.openxmlformats.org/presentationml/2006/ole">
              <p:oleObj spid="_x0000_s1028" name="Acrobat Document" r:id="rId8" imgW="4714672" imgH="2486025" progId="AcroExch.Document.7">
                <p:embed/>
              </p:oleObj>
            </a:graphicData>
          </a:graphic>
        </p:graphicFrame>
        <p:sp>
          <p:nvSpPr>
            <p:cNvPr id="25" name="TextBox 24"/>
            <p:cNvSpPr txBox="1"/>
            <p:nvPr/>
          </p:nvSpPr>
          <p:spPr>
            <a:xfrm>
              <a:off x="26898600" y="-2649141"/>
              <a:ext cx="17297400" cy="2831544"/>
            </a:xfrm>
            <a:prstGeom prst="rect">
              <a:avLst/>
            </a:prstGeom>
            <a:noFill/>
          </p:spPr>
          <p:txBody>
            <a:bodyPr wrap="square" rtlCol="0">
              <a:spAutoFit/>
            </a:bodyPr>
            <a:lstStyle/>
            <a:p>
              <a:r>
                <a:rPr lang="en-US" sz="4000" dirty="0" smtClean="0"/>
                <a:t>The impact of squeezing angle fluctuations, optical losses, and technical noise on the level of observed squeezing can be distinguished by measuring both anti-squeezing and squeezing at different levels of nonlinear gain. </a:t>
              </a:r>
            </a:p>
            <a:p>
              <a:endParaRPr lang="en-US" dirty="0" smtClean="0"/>
            </a:p>
          </p:txBody>
        </p:sp>
      </p:grpSp>
      <p:sp>
        <p:nvSpPr>
          <p:cNvPr id="28" name="TextBox 27"/>
          <p:cNvSpPr txBox="1"/>
          <p:nvPr/>
        </p:nvSpPr>
        <p:spPr>
          <a:xfrm>
            <a:off x="19888200" y="21183600"/>
            <a:ext cx="9601200" cy="6863417"/>
          </a:xfrm>
          <a:prstGeom prst="rect">
            <a:avLst/>
          </a:prstGeom>
          <a:noFill/>
        </p:spPr>
        <p:txBody>
          <a:bodyPr wrap="square" rtlCol="0">
            <a:spAutoFit/>
          </a:bodyPr>
          <a:lstStyle/>
          <a:p>
            <a:r>
              <a:rPr lang="en-US" sz="4000" dirty="0" smtClean="0"/>
              <a:t>A direct measurement of the squeezing angle fluctuations can be made by rotating the squeezing angle to a point where the shot noise level has a linear dependence on the squeezing angle, and making a spectrum of the band limited RMS noise at a frequency that is limited by quantum noise.  This measurement showed that lock point errors at low frequencies dominated the squeezing angle fluctuations.</a:t>
            </a:r>
          </a:p>
        </p:txBody>
      </p:sp>
      <p:sp>
        <p:nvSpPr>
          <p:cNvPr id="29" name="TextBox 28"/>
          <p:cNvSpPr txBox="1"/>
          <p:nvPr/>
        </p:nvSpPr>
        <p:spPr>
          <a:xfrm>
            <a:off x="11277600" y="14935200"/>
            <a:ext cx="10515600" cy="5909310"/>
          </a:xfrm>
          <a:prstGeom prst="rect">
            <a:avLst/>
          </a:prstGeom>
          <a:noFill/>
        </p:spPr>
        <p:txBody>
          <a:bodyPr wrap="square" rtlCol="0">
            <a:spAutoFit/>
          </a:bodyPr>
          <a:lstStyle/>
          <a:p>
            <a:r>
              <a:rPr lang="en-US" sz="4000" dirty="0" smtClean="0"/>
              <a:t>The lock point of the squeezing angle control loop varies with interferometer alignment, so that alignment jitter couples to squeezing angle fluctuations.  This coupling can be minimized when the alignment between the squeezed beam and the interferometer beam is optimized, as shown by the black and green points in this plot. </a:t>
            </a:r>
          </a:p>
          <a:p>
            <a:endParaRPr lang="en-US" dirty="0" smtClean="0"/>
          </a:p>
        </p:txBody>
      </p:sp>
      <p:graphicFrame>
        <p:nvGraphicFramePr>
          <p:cNvPr id="1035" name="Object 11"/>
          <p:cNvGraphicFramePr>
            <a:graphicFrameLocks noChangeAspect="1"/>
          </p:cNvGraphicFramePr>
          <p:nvPr/>
        </p:nvGraphicFramePr>
        <p:xfrm>
          <a:off x="35433000" y="21412200"/>
          <a:ext cx="7855085" cy="6477000"/>
        </p:xfrm>
        <a:graphic>
          <a:graphicData uri="http://schemas.openxmlformats.org/presentationml/2006/ole">
            <p:oleObj spid="_x0000_s1035" name="Acrobat Document" r:id="rId9" imgW="4886257" imgH="4029075" progId="AcroExch.Document.7">
              <p:embed/>
            </p:oleObj>
          </a:graphicData>
        </a:graphic>
      </p:graphicFrame>
      <p:sp>
        <p:nvSpPr>
          <p:cNvPr id="30" name="TextBox 29"/>
          <p:cNvSpPr txBox="1"/>
          <p:nvPr/>
        </p:nvSpPr>
        <p:spPr>
          <a:xfrm>
            <a:off x="28498800" y="5684758"/>
            <a:ext cx="5638800" cy="7140416"/>
          </a:xfrm>
          <a:prstGeom prst="rect">
            <a:avLst/>
          </a:prstGeom>
          <a:noFill/>
        </p:spPr>
        <p:txBody>
          <a:bodyPr wrap="square" rtlCol="0">
            <a:spAutoFit/>
          </a:bodyPr>
          <a:lstStyle/>
          <a:p>
            <a:r>
              <a:rPr lang="en-US" sz="4000" dirty="0" smtClean="0"/>
              <a:t>A coherent control field injected into the OPO undergoes a nonlinear interaction.  This field is sensed in the interferometer where its phase is used as a proxy for the squeezing angle. </a:t>
            </a:r>
            <a:r>
              <a:rPr lang="en-US" sz="4000" dirty="0" err="1" smtClean="0"/>
              <a:t>Chelkowski</a:t>
            </a:r>
            <a:r>
              <a:rPr lang="en-US" sz="4000" dirty="0" smtClean="0"/>
              <a:t> PRA </a:t>
            </a:r>
            <a:r>
              <a:rPr lang="en-US" sz="4000" b="1" dirty="0" smtClean="0"/>
              <a:t>75, </a:t>
            </a:r>
            <a:r>
              <a:rPr lang="en-US" sz="4000" dirty="0" smtClean="0"/>
              <a:t>043814 (2007). </a:t>
            </a:r>
          </a:p>
          <a:p>
            <a:endParaRPr lang="en-US" dirty="0" smtClean="0"/>
          </a:p>
        </p:txBody>
      </p:sp>
      <p:sp>
        <p:nvSpPr>
          <p:cNvPr id="31" name="TextBox 30"/>
          <p:cNvSpPr txBox="1"/>
          <p:nvPr/>
        </p:nvSpPr>
        <p:spPr>
          <a:xfrm>
            <a:off x="28346400" y="12420600"/>
            <a:ext cx="14630400" cy="1938992"/>
          </a:xfrm>
          <a:prstGeom prst="rect">
            <a:avLst/>
          </a:prstGeom>
          <a:noFill/>
        </p:spPr>
        <p:txBody>
          <a:bodyPr wrap="square" rtlCol="0">
            <a:spAutoFit/>
          </a:bodyPr>
          <a:lstStyle/>
          <a:p>
            <a:r>
              <a:rPr lang="en-US" sz="4000" dirty="0" smtClean="0"/>
              <a:t>This controls scheme corrects for fluctuations of the pump phase, path length changes, and phase noise of the local oscillator.  </a:t>
            </a:r>
            <a:endParaRPr lang="en-US" sz="4000" dirty="0"/>
          </a:p>
        </p:txBody>
      </p:sp>
      <p:sp>
        <p:nvSpPr>
          <p:cNvPr id="34" name="TextBox 33"/>
          <p:cNvSpPr txBox="1"/>
          <p:nvPr/>
        </p:nvSpPr>
        <p:spPr>
          <a:xfrm>
            <a:off x="29108400" y="14706600"/>
            <a:ext cx="4495800" cy="6247864"/>
          </a:xfrm>
          <a:prstGeom prst="rect">
            <a:avLst/>
          </a:prstGeom>
          <a:noFill/>
        </p:spPr>
        <p:txBody>
          <a:bodyPr wrap="square" rtlCol="0">
            <a:spAutoFit/>
          </a:bodyPr>
          <a:lstStyle/>
          <a:p>
            <a:r>
              <a:rPr lang="en-US" sz="4000" dirty="0" smtClean="0"/>
              <a:t>Errors in the OPO length and the temperature of the nonlinear crystal also cause squeezing angle shifts, which are not corrected completely by the control scheme.  </a:t>
            </a:r>
          </a:p>
        </p:txBody>
      </p:sp>
      <p:sp>
        <p:nvSpPr>
          <p:cNvPr id="35" name="TextBox 34"/>
          <p:cNvSpPr txBox="1"/>
          <p:nvPr/>
        </p:nvSpPr>
        <p:spPr>
          <a:xfrm>
            <a:off x="29565600" y="21488400"/>
            <a:ext cx="6096000" cy="6524863"/>
          </a:xfrm>
          <a:prstGeom prst="rect">
            <a:avLst/>
          </a:prstGeom>
          <a:noFill/>
        </p:spPr>
        <p:txBody>
          <a:bodyPr wrap="square" rtlCol="0">
            <a:spAutoFit/>
          </a:bodyPr>
          <a:lstStyle/>
          <a:p>
            <a:r>
              <a:rPr lang="en-US" sz="4000" dirty="0" smtClean="0"/>
              <a:t>The level of squeezing that can be measured in an interferometer is determined by the level of optical losses and squeezing angle fluctuations.  Squeezing angle fluctuations will become more important as losses are reduced. </a:t>
            </a:r>
          </a:p>
          <a:p>
            <a:endParaRPr lang="en-US" dirty="0" smtClean="0"/>
          </a:p>
        </p:txBody>
      </p:sp>
      <p:pic>
        <p:nvPicPr>
          <p:cNvPr id="1038" name="Picture 14"/>
          <p:cNvPicPr>
            <a:picLocks noChangeAspect="1" noChangeArrowheads="1"/>
          </p:cNvPicPr>
          <p:nvPr/>
        </p:nvPicPr>
        <p:blipFill>
          <a:blip r:embed="rId10" cstate="print"/>
          <a:srcRect l="19500" t="13556" r="18500" b="7333"/>
          <a:stretch>
            <a:fillRect/>
          </a:stretch>
        </p:blipFill>
        <p:spPr bwMode="auto">
          <a:xfrm>
            <a:off x="33604200" y="5334000"/>
            <a:ext cx="9448800" cy="6781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13198</TotalTime>
  <Words>432</Words>
  <Application>Microsoft Office PowerPoint</Application>
  <PresentationFormat>Custom</PresentationFormat>
  <Paragraphs>12</Paragraphs>
  <Slides>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3" baseType="lpstr">
      <vt:lpstr>Office Theme</vt:lpstr>
      <vt:lpstr>Acrobat Document</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Sheila2</dc:creator>
  <cp:lastModifiedBy>Sheila2</cp:lastModifiedBy>
  <cp:revision>36</cp:revision>
  <dcterms:created xsi:type="dcterms:W3CDTF">2013-06-24T15:10:58Z</dcterms:created>
  <dcterms:modified xsi:type="dcterms:W3CDTF">2013-07-03T21:12:16Z</dcterms:modified>
</cp:coreProperties>
</file>