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43891200" cy="36576000"/>
  <p:notesSz cx="9144000" cy="6858000"/>
  <p:defaultTextStyle>
    <a:defPPr>
      <a:defRPr lang="en-US"/>
    </a:defPPr>
    <a:lvl1pPr marL="0" algn="l" defTabSz="5016124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1pPr>
    <a:lvl2pPr marL="2508062" algn="l" defTabSz="5016124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2pPr>
    <a:lvl3pPr marL="5016124" algn="l" defTabSz="5016124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3pPr>
    <a:lvl4pPr marL="7524186" algn="l" defTabSz="5016124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4pPr>
    <a:lvl5pPr marL="10032248" algn="l" defTabSz="5016124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5pPr>
    <a:lvl6pPr marL="12540310" algn="l" defTabSz="5016124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6pPr>
    <a:lvl7pPr marL="15048372" algn="l" defTabSz="5016124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7pPr>
    <a:lvl8pPr marL="17556434" algn="l" defTabSz="5016124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8pPr>
    <a:lvl9pPr marL="20064496" algn="l" defTabSz="5016124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AED2"/>
    <a:srgbClr val="6B5191"/>
    <a:srgbClr val="AD99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7139" autoAdjust="0"/>
  </p:normalViewPr>
  <p:slideViewPr>
    <p:cSldViewPr>
      <p:cViewPr>
        <p:scale>
          <a:sx n="204" d="100"/>
          <a:sy n="204" d="100"/>
        </p:scale>
        <p:origin x="3894" y="42930"/>
      </p:cViewPr>
      <p:guideLst>
        <p:guide orient="horz" pos="11520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1362270"/>
            <a:ext cx="37307520" cy="78401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20726400"/>
            <a:ext cx="30723840" cy="9347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08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01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524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0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540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048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556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064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23B18-CBD1-490B-86DE-3DEF3689C8C7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9A976-1746-4F1E-9146-645414248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27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23B18-CBD1-490B-86DE-3DEF3689C8C7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9A976-1746-4F1E-9146-645414248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01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8201320" y="7814740"/>
            <a:ext cx="55298343" cy="1664377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291066" y="7814740"/>
            <a:ext cx="165178737" cy="1664377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23B18-CBD1-490B-86DE-3DEF3689C8C7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9A976-1746-4F1E-9146-645414248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44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23B18-CBD1-490B-86DE-3DEF3689C8C7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9A976-1746-4F1E-9146-645414248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62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3" y="23503469"/>
            <a:ext cx="37307520" cy="7264400"/>
          </a:xfrm>
        </p:spPr>
        <p:txBody>
          <a:bodyPr anchor="t"/>
          <a:lstStyle>
            <a:lvl1pPr algn="l">
              <a:defRPr sz="21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3" y="15502473"/>
            <a:ext cx="37307520" cy="8000997"/>
          </a:xfrm>
        </p:spPr>
        <p:txBody>
          <a:bodyPr anchor="b"/>
          <a:lstStyle>
            <a:lvl1pPr marL="0" indent="0">
              <a:buNone/>
              <a:defRPr sz="11000">
                <a:solidFill>
                  <a:schemeClr val="tx1">
                    <a:tint val="75000"/>
                  </a:schemeClr>
                </a:solidFill>
              </a:defRPr>
            </a:lvl1pPr>
            <a:lvl2pPr marL="2508062" indent="0">
              <a:buNone/>
              <a:defRPr sz="9900">
                <a:solidFill>
                  <a:schemeClr val="tx1">
                    <a:tint val="75000"/>
                  </a:schemeClr>
                </a:solidFill>
              </a:defRPr>
            </a:lvl2pPr>
            <a:lvl3pPr marL="5016124" indent="0">
              <a:buNone/>
              <a:defRPr sz="8800">
                <a:solidFill>
                  <a:schemeClr val="tx1">
                    <a:tint val="75000"/>
                  </a:schemeClr>
                </a:solidFill>
              </a:defRPr>
            </a:lvl3pPr>
            <a:lvl4pPr marL="7524186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4pPr>
            <a:lvl5pPr marL="10032248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5pPr>
            <a:lvl6pPr marL="1254031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6pPr>
            <a:lvl7pPr marL="15048372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7pPr>
            <a:lvl8pPr marL="17556434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8pPr>
            <a:lvl9pPr marL="20064496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23B18-CBD1-490B-86DE-3DEF3689C8C7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9A976-1746-4F1E-9146-645414248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99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91063" y="45516801"/>
            <a:ext cx="110238537" cy="128735669"/>
          </a:xfrm>
        </p:spPr>
        <p:txBody>
          <a:bodyPr/>
          <a:lstStyle>
            <a:lvl1pPr>
              <a:defRPr sz="15400"/>
            </a:lvl1pPr>
            <a:lvl2pPr>
              <a:defRPr sz="13200"/>
            </a:lvl2pPr>
            <a:lvl3pPr>
              <a:defRPr sz="11000"/>
            </a:lvl3pPr>
            <a:lvl4pPr>
              <a:defRPr sz="9900"/>
            </a:lvl4pPr>
            <a:lvl5pPr>
              <a:defRPr sz="9900"/>
            </a:lvl5pPr>
            <a:lvl6pPr>
              <a:defRPr sz="9900"/>
            </a:lvl6pPr>
            <a:lvl7pPr>
              <a:defRPr sz="9900"/>
            </a:lvl7pPr>
            <a:lvl8pPr>
              <a:defRPr sz="9900"/>
            </a:lvl8pPr>
            <a:lvl9pPr>
              <a:defRPr sz="9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261123" y="45516801"/>
            <a:ext cx="110238543" cy="128735669"/>
          </a:xfrm>
        </p:spPr>
        <p:txBody>
          <a:bodyPr/>
          <a:lstStyle>
            <a:lvl1pPr>
              <a:defRPr sz="15400"/>
            </a:lvl1pPr>
            <a:lvl2pPr>
              <a:defRPr sz="13200"/>
            </a:lvl2pPr>
            <a:lvl3pPr>
              <a:defRPr sz="11000"/>
            </a:lvl3pPr>
            <a:lvl4pPr>
              <a:defRPr sz="9900"/>
            </a:lvl4pPr>
            <a:lvl5pPr>
              <a:defRPr sz="9900"/>
            </a:lvl5pPr>
            <a:lvl6pPr>
              <a:defRPr sz="9900"/>
            </a:lvl6pPr>
            <a:lvl7pPr>
              <a:defRPr sz="9900"/>
            </a:lvl7pPr>
            <a:lvl8pPr>
              <a:defRPr sz="9900"/>
            </a:lvl8pPr>
            <a:lvl9pPr>
              <a:defRPr sz="9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23B18-CBD1-490B-86DE-3DEF3689C8C7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9A976-1746-4F1E-9146-645414248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67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464736"/>
            <a:ext cx="39502080" cy="609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8187269"/>
            <a:ext cx="19392903" cy="3412064"/>
          </a:xfrm>
        </p:spPr>
        <p:txBody>
          <a:bodyPr anchor="b"/>
          <a:lstStyle>
            <a:lvl1pPr marL="0" indent="0">
              <a:buNone/>
              <a:defRPr sz="13200" b="1"/>
            </a:lvl1pPr>
            <a:lvl2pPr marL="2508062" indent="0">
              <a:buNone/>
              <a:defRPr sz="11000" b="1"/>
            </a:lvl2pPr>
            <a:lvl3pPr marL="5016124" indent="0">
              <a:buNone/>
              <a:defRPr sz="9900" b="1"/>
            </a:lvl3pPr>
            <a:lvl4pPr marL="7524186" indent="0">
              <a:buNone/>
              <a:defRPr sz="8800" b="1"/>
            </a:lvl4pPr>
            <a:lvl5pPr marL="10032248" indent="0">
              <a:buNone/>
              <a:defRPr sz="8800" b="1"/>
            </a:lvl5pPr>
            <a:lvl6pPr marL="12540310" indent="0">
              <a:buNone/>
              <a:defRPr sz="8800" b="1"/>
            </a:lvl6pPr>
            <a:lvl7pPr marL="15048372" indent="0">
              <a:buNone/>
              <a:defRPr sz="8800" b="1"/>
            </a:lvl7pPr>
            <a:lvl8pPr marL="17556434" indent="0">
              <a:buNone/>
              <a:defRPr sz="8800" b="1"/>
            </a:lvl8pPr>
            <a:lvl9pPr marL="20064496" indent="0">
              <a:buNone/>
              <a:defRPr sz="8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1599333"/>
            <a:ext cx="19392903" cy="21073536"/>
          </a:xfrm>
        </p:spPr>
        <p:txBody>
          <a:bodyPr/>
          <a:lstStyle>
            <a:lvl1pPr>
              <a:defRPr sz="13200"/>
            </a:lvl1pPr>
            <a:lvl2pPr>
              <a:defRPr sz="11000"/>
            </a:lvl2pPr>
            <a:lvl3pPr>
              <a:defRPr sz="9900"/>
            </a:lvl3pPr>
            <a:lvl4pPr>
              <a:defRPr sz="8800"/>
            </a:lvl4pPr>
            <a:lvl5pPr>
              <a:defRPr sz="8800"/>
            </a:lvl5pPr>
            <a:lvl6pPr>
              <a:defRPr sz="8800"/>
            </a:lvl6pPr>
            <a:lvl7pPr>
              <a:defRPr sz="8800"/>
            </a:lvl7pPr>
            <a:lvl8pPr>
              <a:defRPr sz="8800"/>
            </a:lvl8pPr>
            <a:lvl9pPr>
              <a:defRPr sz="8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3" y="8187269"/>
            <a:ext cx="19400520" cy="3412064"/>
          </a:xfrm>
        </p:spPr>
        <p:txBody>
          <a:bodyPr anchor="b"/>
          <a:lstStyle>
            <a:lvl1pPr marL="0" indent="0">
              <a:buNone/>
              <a:defRPr sz="13200" b="1"/>
            </a:lvl1pPr>
            <a:lvl2pPr marL="2508062" indent="0">
              <a:buNone/>
              <a:defRPr sz="11000" b="1"/>
            </a:lvl2pPr>
            <a:lvl3pPr marL="5016124" indent="0">
              <a:buNone/>
              <a:defRPr sz="9900" b="1"/>
            </a:lvl3pPr>
            <a:lvl4pPr marL="7524186" indent="0">
              <a:buNone/>
              <a:defRPr sz="8800" b="1"/>
            </a:lvl4pPr>
            <a:lvl5pPr marL="10032248" indent="0">
              <a:buNone/>
              <a:defRPr sz="8800" b="1"/>
            </a:lvl5pPr>
            <a:lvl6pPr marL="12540310" indent="0">
              <a:buNone/>
              <a:defRPr sz="8800" b="1"/>
            </a:lvl6pPr>
            <a:lvl7pPr marL="15048372" indent="0">
              <a:buNone/>
              <a:defRPr sz="8800" b="1"/>
            </a:lvl7pPr>
            <a:lvl8pPr marL="17556434" indent="0">
              <a:buNone/>
              <a:defRPr sz="8800" b="1"/>
            </a:lvl8pPr>
            <a:lvl9pPr marL="20064496" indent="0">
              <a:buNone/>
              <a:defRPr sz="8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3" y="11599333"/>
            <a:ext cx="19400520" cy="21073536"/>
          </a:xfrm>
        </p:spPr>
        <p:txBody>
          <a:bodyPr/>
          <a:lstStyle>
            <a:lvl1pPr>
              <a:defRPr sz="13200"/>
            </a:lvl1pPr>
            <a:lvl2pPr>
              <a:defRPr sz="11000"/>
            </a:lvl2pPr>
            <a:lvl3pPr>
              <a:defRPr sz="9900"/>
            </a:lvl3pPr>
            <a:lvl4pPr>
              <a:defRPr sz="8800"/>
            </a:lvl4pPr>
            <a:lvl5pPr>
              <a:defRPr sz="8800"/>
            </a:lvl5pPr>
            <a:lvl6pPr>
              <a:defRPr sz="8800"/>
            </a:lvl6pPr>
            <a:lvl7pPr>
              <a:defRPr sz="8800"/>
            </a:lvl7pPr>
            <a:lvl8pPr>
              <a:defRPr sz="8800"/>
            </a:lvl8pPr>
            <a:lvl9pPr>
              <a:defRPr sz="8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23B18-CBD1-490B-86DE-3DEF3689C8C7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9A976-1746-4F1E-9146-645414248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9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23B18-CBD1-490B-86DE-3DEF3689C8C7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9A976-1746-4F1E-9146-645414248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038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23B18-CBD1-490B-86DE-3DEF3689C8C7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9A976-1746-4F1E-9146-645414248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03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456267"/>
            <a:ext cx="14439903" cy="6197600"/>
          </a:xfrm>
        </p:spPr>
        <p:txBody>
          <a:bodyPr anchor="b"/>
          <a:lstStyle>
            <a:lvl1pPr algn="l">
              <a:defRPr sz="1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456270"/>
            <a:ext cx="24536400" cy="31216603"/>
          </a:xfrm>
        </p:spPr>
        <p:txBody>
          <a:bodyPr/>
          <a:lstStyle>
            <a:lvl1pPr>
              <a:defRPr sz="17600"/>
            </a:lvl1pPr>
            <a:lvl2pPr>
              <a:defRPr sz="15400"/>
            </a:lvl2pPr>
            <a:lvl3pPr>
              <a:defRPr sz="13200"/>
            </a:lvl3pPr>
            <a:lvl4pPr>
              <a:defRPr sz="11000"/>
            </a:lvl4pPr>
            <a:lvl5pPr>
              <a:defRPr sz="11000"/>
            </a:lvl5pPr>
            <a:lvl6pPr>
              <a:defRPr sz="11000"/>
            </a:lvl6pPr>
            <a:lvl7pPr>
              <a:defRPr sz="11000"/>
            </a:lvl7pPr>
            <a:lvl8pPr>
              <a:defRPr sz="11000"/>
            </a:lvl8pPr>
            <a:lvl9pPr>
              <a:defRPr sz="1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7653870"/>
            <a:ext cx="14439903" cy="25019003"/>
          </a:xfrm>
        </p:spPr>
        <p:txBody>
          <a:bodyPr/>
          <a:lstStyle>
            <a:lvl1pPr marL="0" indent="0">
              <a:buNone/>
              <a:defRPr sz="7700"/>
            </a:lvl1pPr>
            <a:lvl2pPr marL="2508062" indent="0">
              <a:buNone/>
              <a:defRPr sz="6600"/>
            </a:lvl2pPr>
            <a:lvl3pPr marL="5016124" indent="0">
              <a:buNone/>
              <a:defRPr sz="5500"/>
            </a:lvl3pPr>
            <a:lvl4pPr marL="7524186" indent="0">
              <a:buNone/>
              <a:defRPr sz="4900"/>
            </a:lvl4pPr>
            <a:lvl5pPr marL="10032248" indent="0">
              <a:buNone/>
              <a:defRPr sz="4900"/>
            </a:lvl5pPr>
            <a:lvl6pPr marL="12540310" indent="0">
              <a:buNone/>
              <a:defRPr sz="4900"/>
            </a:lvl6pPr>
            <a:lvl7pPr marL="15048372" indent="0">
              <a:buNone/>
              <a:defRPr sz="4900"/>
            </a:lvl7pPr>
            <a:lvl8pPr marL="17556434" indent="0">
              <a:buNone/>
              <a:defRPr sz="4900"/>
            </a:lvl8pPr>
            <a:lvl9pPr marL="20064496" indent="0">
              <a:buNone/>
              <a:defRPr sz="4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23B18-CBD1-490B-86DE-3DEF3689C8C7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9A976-1746-4F1E-9146-645414248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89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3" y="25603201"/>
            <a:ext cx="26334720" cy="3022603"/>
          </a:xfrm>
        </p:spPr>
        <p:txBody>
          <a:bodyPr anchor="b"/>
          <a:lstStyle>
            <a:lvl1pPr algn="l">
              <a:defRPr sz="1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3" y="3268133"/>
            <a:ext cx="26334720" cy="21945600"/>
          </a:xfrm>
        </p:spPr>
        <p:txBody>
          <a:bodyPr/>
          <a:lstStyle>
            <a:lvl1pPr marL="0" indent="0">
              <a:buNone/>
              <a:defRPr sz="17600"/>
            </a:lvl1pPr>
            <a:lvl2pPr marL="2508062" indent="0">
              <a:buNone/>
              <a:defRPr sz="15400"/>
            </a:lvl2pPr>
            <a:lvl3pPr marL="5016124" indent="0">
              <a:buNone/>
              <a:defRPr sz="13200"/>
            </a:lvl3pPr>
            <a:lvl4pPr marL="7524186" indent="0">
              <a:buNone/>
              <a:defRPr sz="11000"/>
            </a:lvl4pPr>
            <a:lvl5pPr marL="10032248" indent="0">
              <a:buNone/>
              <a:defRPr sz="11000"/>
            </a:lvl5pPr>
            <a:lvl6pPr marL="12540310" indent="0">
              <a:buNone/>
              <a:defRPr sz="11000"/>
            </a:lvl6pPr>
            <a:lvl7pPr marL="15048372" indent="0">
              <a:buNone/>
              <a:defRPr sz="11000"/>
            </a:lvl7pPr>
            <a:lvl8pPr marL="17556434" indent="0">
              <a:buNone/>
              <a:defRPr sz="11000"/>
            </a:lvl8pPr>
            <a:lvl9pPr marL="20064496" indent="0">
              <a:buNone/>
              <a:defRPr sz="1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3" y="28625804"/>
            <a:ext cx="26334720" cy="4292597"/>
          </a:xfrm>
        </p:spPr>
        <p:txBody>
          <a:bodyPr/>
          <a:lstStyle>
            <a:lvl1pPr marL="0" indent="0">
              <a:buNone/>
              <a:defRPr sz="7700"/>
            </a:lvl1pPr>
            <a:lvl2pPr marL="2508062" indent="0">
              <a:buNone/>
              <a:defRPr sz="6600"/>
            </a:lvl2pPr>
            <a:lvl3pPr marL="5016124" indent="0">
              <a:buNone/>
              <a:defRPr sz="5500"/>
            </a:lvl3pPr>
            <a:lvl4pPr marL="7524186" indent="0">
              <a:buNone/>
              <a:defRPr sz="4900"/>
            </a:lvl4pPr>
            <a:lvl5pPr marL="10032248" indent="0">
              <a:buNone/>
              <a:defRPr sz="4900"/>
            </a:lvl5pPr>
            <a:lvl6pPr marL="12540310" indent="0">
              <a:buNone/>
              <a:defRPr sz="4900"/>
            </a:lvl6pPr>
            <a:lvl7pPr marL="15048372" indent="0">
              <a:buNone/>
              <a:defRPr sz="4900"/>
            </a:lvl7pPr>
            <a:lvl8pPr marL="17556434" indent="0">
              <a:buNone/>
              <a:defRPr sz="4900"/>
            </a:lvl8pPr>
            <a:lvl9pPr marL="20064496" indent="0">
              <a:buNone/>
              <a:defRPr sz="4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23B18-CBD1-490B-86DE-3DEF3689C8C7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9A976-1746-4F1E-9146-645414248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8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464736"/>
            <a:ext cx="39502080" cy="6096000"/>
          </a:xfrm>
          <a:prstGeom prst="rect">
            <a:avLst/>
          </a:prstGeom>
        </p:spPr>
        <p:txBody>
          <a:bodyPr vert="horz" lIns="501612" tIns="250806" rIns="501612" bIns="25080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8534404"/>
            <a:ext cx="39502080" cy="24138469"/>
          </a:xfrm>
          <a:prstGeom prst="rect">
            <a:avLst/>
          </a:prstGeom>
        </p:spPr>
        <p:txBody>
          <a:bodyPr vert="horz" lIns="501612" tIns="250806" rIns="501612" bIns="25080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3900537"/>
            <a:ext cx="10241280" cy="1947333"/>
          </a:xfrm>
          <a:prstGeom prst="rect">
            <a:avLst/>
          </a:prstGeom>
        </p:spPr>
        <p:txBody>
          <a:bodyPr vert="horz" lIns="501612" tIns="250806" rIns="501612" bIns="250806" rtlCol="0" anchor="ctr"/>
          <a:lstStyle>
            <a:lvl1pPr algn="l">
              <a:defRPr sz="6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23B18-CBD1-490B-86DE-3DEF3689C8C7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3900537"/>
            <a:ext cx="13898880" cy="1947333"/>
          </a:xfrm>
          <a:prstGeom prst="rect">
            <a:avLst/>
          </a:prstGeom>
        </p:spPr>
        <p:txBody>
          <a:bodyPr vert="horz" lIns="501612" tIns="250806" rIns="501612" bIns="250806" rtlCol="0" anchor="ctr"/>
          <a:lstStyle>
            <a:lvl1pPr algn="ctr">
              <a:defRPr sz="6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3900537"/>
            <a:ext cx="10241280" cy="1947333"/>
          </a:xfrm>
          <a:prstGeom prst="rect">
            <a:avLst/>
          </a:prstGeom>
        </p:spPr>
        <p:txBody>
          <a:bodyPr vert="horz" lIns="501612" tIns="250806" rIns="501612" bIns="250806" rtlCol="0" anchor="ctr"/>
          <a:lstStyle>
            <a:lvl1pPr algn="r">
              <a:defRPr sz="6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9A976-1746-4F1E-9146-645414248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2281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016124" rtl="0" eaLnBrk="1" latinLnBrk="0" hangingPunct="1">
        <a:spcBef>
          <a:spcPct val="0"/>
        </a:spcBef>
        <a:buNone/>
        <a:defRPr sz="24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1047" indent="-1881047" algn="l" defTabSz="5016124" rtl="0" eaLnBrk="1" latinLnBrk="0" hangingPunct="1">
        <a:spcBef>
          <a:spcPct val="20000"/>
        </a:spcBef>
        <a:buFont typeface="Arial" pitchFamily="34" charset="0"/>
        <a:buChar char="•"/>
        <a:defRPr sz="17600" kern="1200">
          <a:solidFill>
            <a:schemeClr val="tx1"/>
          </a:solidFill>
          <a:latin typeface="+mn-lt"/>
          <a:ea typeface="+mn-ea"/>
          <a:cs typeface="+mn-cs"/>
        </a:defRPr>
      </a:lvl1pPr>
      <a:lvl2pPr marL="4075601" indent="-1567539" algn="l" defTabSz="5016124" rtl="0" eaLnBrk="1" latinLnBrk="0" hangingPunct="1">
        <a:spcBef>
          <a:spcPct val="20000"/>
        </a:spcBef>
        <a:buFont typeface="Arial" pitchFamily="34" charset="0"/>
        <a:buChar char="–"/>
        <a:defRPr sz="15400" kern="1200">
          <a:solidFill>
            <a:schemeClr val="tx1"/>
          </a:solidFill>
          <a:latin typeface="+mn-lt"/>
          <a:ea typeface="+mn-ea"/>
          <a:cs typeface="+mn-cs"/>
        </a:defRPr>
      </a:lvl2pPr>
      <a:lvl3pPr marL="6270155" indent="-1254031" algn="l" defTabSz="5016124" rtl="0" eaLnBrk="1" latinLnBrk="0" hangingPunct="1">
        <a:spcBef>
          <a:spcPct val="20000"/>
        </a:spcBef>
        <a:buFont typeface="Arial" pitchFamily="34" charset="0"/>
        <a:buChar char="•"/>
        <a:defRPr sz="13200" kern="1200">
          <a:solidFill>
            <a:schemeClr val="tx1"/>
          </a:solidFill>
          <a:latin typeface="+mn-lt"/>
          <a:ea typeface="+mn-ea"/>
          <a:cs typeface="+mn-cs"/>
        </a:defRPr>
      </a:lvl3pPr>
      <a:lvl4pPr marL="8778217" indent="-1254031" algn="l" defTabSz="5016124" rtl="0" eaLnBrk="1" latinLnBrk="0" hangingPunct="1">
        <a:spcBef>
          <a:spcPct val="20000"/>
        </a:spcBef>
        <a:buFont typeface="Arial" pitchFamily="34" charset="0"/>
        <a:buChar char="–"/>
        <a:defRPr sz="1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286279" indent="-1254031" algn="l" defTabSz="5016124" rtl="0" eaLnBrk="1" latinLnBrk="0" hangingPunct="1">
        <a:spcBef>
          <a:spcPct val="20000"/>
        </a:spcBef>
        <a:buFont typeface="Arial" pitchFamily="34" charset="0"/>
        <a:buChar char="»"/>
        <a:defRPr sz="11000" kern="1200">
          <a:solidFill>
            <a:schemeClr val="tx1"/>
          </a:solidFill>
          <a:latin typeface="+mn-lt"/>
          <a:ea typeface="+mn-ea"/>
          <a:cs typeface="+mn-cs"/>
        </a:defRPr>
      </a:lvl5pPr>
      <a:lvl6pPr marL="13794341" indent="-1254031" algn="l" defTabSz="5016124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302403" indent="-1254031" algn="l" defTabSz="5016124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810465" indent="-1254031" algn="l" defTabSz="5016124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18527" indent="-1254031" algn="l" defTabSz="5016124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16124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1pPr>
      <a:lvl2pPr marL="2508062" algn="l" defTabSz="5016124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2pPr>
      <a:lvl3pPr marL="5016124" algn="l" defTabSz="5016124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3pPr>
      <a:lvl4pPr marL="7524186" algn="l" defTabSz="5016124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4pPr>
      <a:lvl5pPr marL="10032248" algn="l" defTabSz="5016124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40310" algn="l" defTabSz="5016124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6pPr>
      <a:lvl7pPr marL="15048372" algn="l" defTabSz="5016124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7pPr>
      <a:lvl8pPr marL="17556434" algn="l" defTabSz="5016124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8pPr>
      <a:lvl9pPr marL="20064496" algn="l" defTabSz="5016124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jpe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jpeg"/><Relationship Id="rId21" Type="http://schemas.openxmlformats.org/officeDocument/2006/relationships/image" Target="../media/image20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jpg"/><Relationship Id="rId16" Type="http://schemas.openxmlformats.org/officeDocument/2006/relationships/image" Target="../media/image15.jp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g"/><Relationship Id="rId24" Type="http://schemas.openxmlformats.org/officeDocument/2006/relationships/image" Target="../media/image23.png"/><Relationship Id="rId5" Type="http://schemas.openxmlformats.org/officeDocument/2006/relationships/image" Target="../media/image4.jpg"/><Relationship Id="rId15" Type="http://schemas.openxmlformats.org/officeDocument/2006/relationships/image" Target="../media/image14.jpeg"/><Relationship Id="rId23" Type="http://schemas.openxmlformats.org/officeDocument/2006/relationships/image" Target="../media/image22.png"/><Relationship Id="rId10" Type="http://schemas.openxmlformats.org/officeDocument/2006/relationships/image" Target="../media/image9.jpe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27288" y="-204902"/>
            <a:ext cx="52745773" cy="368276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077200" y="0"/>
            <a:ext cx="10354399" cy="306391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7"/>
          <a:stretch/>
        </p:blipFill>
        <p:spPr>
          <a:xfrm>
            <a:off x="35128200" y="29870400"/>
            <a:ext cx="9265920" cy="6802922"/>
          </a:xfrm>
          <a:prstGeom prst="rect">
            <a:avLst/>
          </a:prstGeom>
          <a:ln w="76200">
            <a:solidFill>
              <a:srgbClr val="BDAED2"/>
            </a:solidFill>
          </a:ln>
          <a:effectLst>
            <a:softEdge rad="1270000"/>
          </a:effectLst>
        </p:spPr>
      </p:pic>
      <p:sp>
        <p:nvSpPr>
          <p:cNvPr id="5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5910263" y="6248400"/>
            <a:ext cx="15875000" cy="3810000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E1C3B90E-D170-4C9B-903D-390779A62C1B}" type="slidenum">
              <a:rPr lang="en-US" b="0" smtClean="0">
                <a:latin typeface="Helvetica" charset="0"/>
              </a:rPr>
              <a:pPr>
                <a:defRPr/>
              </a:pPr>
              <a:t>1</a:t>
            </a:fld>
            <a:endParaRPr lang="en-US" b="0" smtClean="0">
              <a:latin typeface="Helvetica" charset="0"/>
            </a:endParaRPr>
          </a:p>
        </p:txBody>
      </p:sp>
      <p:pic>
        <p:nvPicPr>
          <p:cNvPr id="16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575" y="15621000"/>
            <a:ext cx="6739103" cy="8839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" r="50000"/>
          <a:stretch/>
        </p:blipFill>
        <p:spPr>
          <a:xfrm>
            <a:off x="0" y="0"/>
            <a:ext cx="8229600" cy="306391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417" y="4343400"/>
            <a:ext cx="12320812" cy="9240609"/>
          </a:xfrm>
          <a:prstGeom prst="rect">
            <a:avLst/>
          </a:prstGeom>
          <a:ln w="76200">
            <a:noFill/>
          </a:ln>
          <a:effectLst>
            <a:softEdge rad="254000"/>
          </a:effec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5599" y="1371600"/>
            <a:ext cx="10122803" cy="7592104"/>
          </a:xfrm>
          <a:prstGeom prst="rect">
            <a:avLst/>
          </a:prstGeom>
          <a:ln w="76200">
            <a:noFill/>
          </a:ln>
          <a:effectLst>
            <a:softEdge rad="254000"/>
          </a:effectLst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7038" y="1371600"/>
            <a:ext cx="10414762" cy="9982200"/>
          </a:xfrm>
          <a:prstGeom prst="rect">
            <a:avLst/>
          </a:prstGeom>
          <a:ln w="76200">
            <a:noFill/>
          </a:ln>
          <a:effectLst>
            <a:softEdge rad="254000"/>
          </a:effectLst>
        </p:spPr>
      </p:pic>
      <p:sp>
        <p:nvSpPr>
          <p:cNvPr id="56" name="Rectangle 55"/>
          <p:cNvSpPr/>
          <p:nvPr/>
        </p:nvSpPr>
        <p:spPr>
          <a:xfrm>
            <a:off x="14728068" y="21793200"/>
            <a:ext cx="15980532" cy="67494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0" rIns="1828800" rtlCol="0" anchor="ctr"/>
          <a:lstStyle/>
          <a:p>
            <a:pPr algn="just"/>
            <a:r>
              <a:rPr lang="en-US" sz="60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Open the era of gravitational-wave astronomy through the direct detection of gravitational waves</a:t>
            </a:r>
            <a:endParaRPr lang="en-US" sz="6000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8533" y="22524399"/>
            <a:ext cx="10139349" cy="528708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416" y="25919515"/>
            <a:ext cx="12496383" cy="9370631"/>
          </a:xfrm>
          <a:prstGeom prst="rect">
            <a:avLst/>
          </a:prstGeom>
          <a:ln w="76200">
            <a:noFill/>
          </a:ln>
          <a:effectLst>
            <a:softEdge rad="254000"/>
          </a:effectLst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79458"/>
            <a:ext cx="1905000" cy="190500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8798" y="12222772"/>
            <a:ext cx="11729604" cy="7817828"/>
          </a:xfrm>
          <a:prstGeom prst="rect">
            <a:avLst/>
          </a:prstGeom>
          <a:ln w="76200">
            <a:noFill/>
          </a:ln>
          <a:effectLst>
            <a:softEdge rad="254000"/>
          </a:effectLst>
        </p:spPr>
      </p:pic>
      <p:pic>
        <p:nvPicPr>
          <p:cNvPr id="64" name="Picture 16" descr="https://alog.ligo-wa.caltech.edu/aLOG/uploads/2853_20120514194509_DSC195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3999" y="29000860"/>
            <a:ext cx="9450859" cy="6279741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748" y="643867"/>
            <a:ext cx="2228252" cy="1776182"/>
          </a:xfrm>
          <a:prstGeom prst="rect">
            <a:avLst/>
          </a:prstGeom>
          <a:solidFill>
            <a:schemeClr val="tx1"/>
          </a:solidFill>
          <a:ln w="76200">
            <a:solidFill>
              <a:schemeClr val="tx1"/>
            </a:solidFill>
          </a:ln>
          <a:effectLst>
            <a:softEdge rad="3175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968318"/>
            <a:ext cx="3205538" cy="1127281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9607" y="731858"/>
            <a:ext cx="2576593" cy="1600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506200" y="25755600"/>
            <a:ext cx="20157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Suspended optics</a:t>
            </a:r>
            <a:endParaRPr lang="en-US" sz="2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896600" y="4114800"/>
            <a:ext cx="25003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Seismic isolation table</a:t>
            </a:r>
            <a:endParaRPr lang="en-US" sz="2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843200" y="12039600"/>
            <a:ext cx="1361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200W laser</a:t>
            </a:r>
            <a:endParaRPr lang="en-US" sz="2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96200" y="15373290"/>
            <a:ext cx="2005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Vacuum chamber</a:t>
            </a:r>
            <a:endParaRPr lang="en-US" sz="2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838968" y="22560273"/>
            <a:ext cx="1369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LIGO optics</a:t>
            </a:r>
            <a:endParaRPr lang="en-US" sz="2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374600" y="28803600"/>
            <a:ext cx="2535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Interferometer control</a:t>
            </a:r>
            <a:endParaRPr lang="en-US" sz="2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224293" y="1219200"/>
            <a:ext cx="1914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Suspension fiber</a:t>
            </a:r>
            <a:endParaRPr lang="en-US" sz="2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3980" y="36118800"/>
            <a:ext cx="101954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Credits: LIGO Laboratory, LIGO Scientific Collaboration, Caltech, MIT</a:t>
            </a:r>
            <a:r>
              <a:rPr lang="en-US" sz="1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, AEI-Max Planck/LZH, </a:t>
            </a:r>
            <a:r>
              <a:rPr lang="en-US" sz="1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ANU, Columbia University, Stanford University, University of Florida, University of Glasgow, NASA, NSF</a:t>
            </a:r>
            <a:endParaRPr lang="en-US" sz="1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83" y="76200"/>
            <a:ext cx="896033" cy="84954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03" y="26149225"/>
            <a:ext cx="896033" cy="84954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9567" y="26670000"/>
            <a:ext cx="896033" cy="84954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1446" y="18897600"/>
            <a:ext cx="904486" cy="84954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2600" y="10195233"/>
            <a:ext cx="904486" cy="85376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967" y="12489686"/>
            <a:ext cx="896033" cy="84531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7314" y="7772400"/>
            <a:ext cx="904486" cy="84531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514" y="15918686"/>
            <a:ext cx="904486" cy="84531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1400" y="34127029"/>
            <a:ext cx="901163" cy="850392"/>
          </a:xfrm>
          <a:prstGeom prst="rect">
            <a:avLst/>
          </a:prstGeom>
        </p:spPr>
      </p:pic>
      <p:pic>
        <p:nvPicPr>
          <p:cNvPr id="1026" name="Picture 2" descr="C:\Users\Zsuzsa\Downloads\reqrcodesforaligoandforligolab\ligo-lacaltechedu-250.pn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3019" y="34977421"/>
            <a:ext cx="901162" cy="85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64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1630</TotalTime>
  <Words>64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Columbia University</dc:creator>
  <cp:lastModifiedBy>Columbia University</cp:lastModifiedBy>
  <cp:revision>46</cp:revision>
  <dcterms:created xsi:type="dcterms:W3CDTF">2013-05-25T02:38:19Z</dcterms:created>
  <dcterms:modified xsi:type="dcterms:W3CDTF">2013-05-28T17:26:27Z</dcterms:modified>
</cp:coreProperties>
</file>