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6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9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7193-97B5-45CE-A10E-B3B1250856F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34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D1300508-v2:</a:t>
            </a:r>
            <a:br>
              <a:rPr lang="en-US" sz="2800" dirty="0" smtClean="0"/>
            </a:br>
            <a:r>
              <a:rPr lang="en-US" sz="2800" dirty="0" err="1" smtClean="0"/>
              <a:t>aLIGO</a:t>
            </a:r>
            <a:r>
              <a:rPr lang="en-US" sz="2800" dirty="0" smtClean="0"/>
              <a:t> TCS CO2P Enclosure Patch Panel Assembly, Laser End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9" y="1269261"/>
            <a:ext cx="7870283" cy="52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973299">
            <a:off x="3227879" y="3762734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D1300469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73299">
            <a:off x="2181411" y="395549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D1300769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973299">
            <a:off x="4646296" y="361930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D1300769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73299">
            <a:off x="3838846" y="377170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D1300769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72254">
            <a:off x="6243817" y="3709387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D1300473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73299">
            <a:off x="1666092" y="42551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D1300768</a:t>
            </a:r>
            <a:endParaRPr lang="en-US" sz="9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43684" y="3436536"/>
            <a:ext cx="472272" cy="125931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55666" y="3432398"/>
            <a:ext cx="60290" cy="1351504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60805" y="4780483"/>
            <a:ext cx="502418" cy="35169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53248" y="3562467"/>
            <a:ext cx="90436" cy="943333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04457" y="4292390"/>
            <a:ext cx="0" cy="1194010"/>
          </a:xfrm>
          <a:prstGeom prst="straightConnector1">
            <a:avLst/>
          </a:prstGeom>
          <a:ln w="19050">
            <a:solidFill>
              <a:srgbClr val="0000FF"/>
            </a:solidFill>
            <a:headEnd type="stealth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973299">
            <a:off x="2653150" y="5428722"/>
            <a:ext cx="9957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Panel Remnant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of D1300474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5.5” wide</a:t>
            </a:r>
            <a:endParaRPr lang="en-US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D1300508-v2: aLIGO TCS CO2P Enclosure Patch Panel Assembly, Laser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D1300508 – aLIGO TCS CO2P Enclosure Patch Panel Assembly, Laser End</dc:title>
  <dc:creator>Mindy Jacobson</dc:creator>
  <cp:lastModifiedBy>Mindy Jacobson</cp:lastModifiedBy>
  <cp:revision>3</cp:revision>
  <dcterms:created xsi:type="dcterms:W3CDTF">2014-02-24T23:16:02Z</dcterms:created>
  <dcterms:modified xsi:type="dcterms:W3CDTF">2014-02-24T23:28:37Z</dcterms:modified>
</cp:coreProperties>
</file>