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4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BE05-A04B-4AE2-8BF0-460BD1EE5CD7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FA3-C0C1-404A-93AB-BE8B7D41E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4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BE05-A04B-4AE2-8BF0-460BD1EE5CD7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FA3-C0C1-404A-93AB-BE8B7D41E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1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BE05-A04B-4AE2-8BF0-460BD1EE5CD7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FA3-C0C1-404A-93AB-BE8B7D41E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9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BE05-A04B-4AE2-8BF0-460BD1EE5CD7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FA3-C0C1-404A-93AB-BE8B7D41E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0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BE05-A04B-4AE2-8BF0-460BD1EE5CD7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FA3-C0C1-404A-93AB-BE8B7D41E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43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BE05-A04B-4AE2-8BF0-460BD1EE5CD7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FA3-C0C1-404A-93AB-BE8B7D41E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BE05-A04B-4AE2-8BF0-460BD1EE5CD7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FA3-C0C1-404A-93AB-BE8B7D41E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87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BE05-A04B-4AE2-8BF0-460BD1EE5CD7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FA3-C0C1-404A-93AB-BE8B7D41E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2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BE05-A04B-4AE2-8BF0-460BD1EE5CD7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FA3-C0C1-404A-93AB-BE8B7D41E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03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BE05-A04B-4AE2-8BF0-460BD1EE5CD7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FA3-C0C1-404A-93AB-BE8B7D41E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4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8BE05-A04B-4AE2-8BF0-460BD1EE5CD7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FFA3-C0C1-404A-93AB-BE8B7D41E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5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8BE05-A04B-4AE2-8BF0-460BD1EE5CD7}" type="datetimeFigureOut">
              <a:rPr lang="en-US" smtClean="0"/>
              <a:t>5/27/2013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1FFA3-C0C1-404A-93AB-BE8B7D41E8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08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go.org/magazin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14400" y="0"/>
            <a:ext cx="5486400" cy="3657600"/>
            <a:chOff x="914400" y="0"/>
            <a:chExt cx="5486400" cy="36576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0"/>
              <a:ext cx="2741747" cy="365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3328" y="76200"/>
              <a:ext cx="2687472" cy="358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81497"/>
              <a:ext cx="990600" cy="9853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0" y="76200"/>
              <a:ext cx="1001195" cy="990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914400" y="0"/>
              <a:ext cx="5486400" cy="3657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0180" y="22745"/>
              <a:ext cx="946547" cy="381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989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14400" y="0"/>
            <a:ext cx="5486400" cy="3657600"/>
            <a:chOff x="914400" y="0"/>
            <a:chExt cx="5486400" cy="36576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52400"/>
              <a:ext cx="1135467" cy="1141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914400" y="0"/>
              <a:ext cx="5486400" cy="3657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90600" y="1247001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/>
                <a:t>Read the LIGO Magazine at:</a:t>
              </a:r>
            </a:p>
            <a:p>
              <a:r>
                <a:rPr lang="en-US" sz="700" dirty="0" smtClean="0">
                  <a:hlinkClick r:id="rId3"/>
                </a:rPr>
                <a:t>http://www.ligo.org/magazine</a:t>
              </a:r>
              <a:r>
                <a:rPr lang="en-US" sz="700" dirty="0" smtClean="0"/>
                <a:t>  </a:t>
              </a:r>
              <a:endParaRPr lang="en-US" sz="700" dirty="0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3657600" y="152400"/>
              <a:ext cx="0" cy="33528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5486400" y="228600"/>
              <a:ext cx="685800" cy="838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86400" y="304800"/>
              <a:ext cx="685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Place</a:t>
              </a:r>
            </a:p>
            <a:p>
              <a:pPr algn="ctr"/>
              <a:r>
                <a:rPr lang="en-US" sz="1400" dirty="0" smtClean="0"/>
                <a:t>Stamp</a:t>
              </a:r>
            </a:p>
            <a:p>
              <a:pPr algn="ctr"/>
              <a:r>
                <a:rPr lang="en-US" sz="1400" dirty="0" smtClean="0"/>
                <a:t>Here</a:t>
              </a:r>
              <a:endParaRPr lang="en-US" sz="1400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038600" y="1676400"/>
              <a:ext cx="2133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038600" y="3200400"/>
              <a:ext cx="2133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038600" y="2057400"/>
              <a:ext cx="2133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4038600" y="2414944"/>
              <a:ext cx="2133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038600" y="2819400"/>
              <a:ext cx="2133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3454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12</Words>
  <Application>Microsoft Office PowerPoint</Application>
  <PresentationFormat>Letter Paper (8.5x11 in)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Columbia University</dc:creator>
  <cp:lastModifiedBy>Columbia University</cp:lastModifiedBy>
  <cp:revision>4</cp:revision>
  <dcterms:created xsi:type="dcterms:W3CDTF">2013-05-27T22:04:44Z</dcterms:created>
  <dcterms:modified xsi:type="dcterms:W3CDTF">2013-05-27T22:42:50Z</dcterms:modified>
</cp:coreProperties>
</file>