
<file path=[Content_Types].xml><?xml version="1.0" encoding="utf-8"?>
<Types xmlns="http://schemas.openxmlformats.org/package/2006/content-types">
  <Default Extension="gif" ContentType="image/gif"/>
  <Default Extension="jfif" ContentType="image/jpeg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media/image60.jpg" ContentType="image/png"/>
  <Override PartName="/ppt/media/image66.jpg" ContentType="image/png"/>
  <Override PartName="/ppt/media/image72.jpg" ContentType="image/png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711" autoAdjust="0"/>
    <p:restoredTop sz="94660"/>
  </p:normalViewPr>
  <p:slideViewPr>
    <p:cSldViewPr snapToGrid="0">
      <p:cViewPr>
        <p:scale>
          <a:sx n="69" d="100"/>
          <a:sy n="69" d="100"/>
        </p:scale>
        <p:origin x="728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6E1881-C125-4EE8-A318-51CBC740635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3AE84E0-9119-4D58-BA35-35FACB1265D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19984D5-8901-474A-9FFB-E7451B1CCD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5864A-CDAA-4053-8186-C425E3979B2F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EEADEA-A54B-4607-BE55-50D97D9A1E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7E2EFF3-8E06-4E6C-BAE2-70ABB5C528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7614-8100-42A9-9D61-8C8609AD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7781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D952D0-4B57-4BE5-A013-23D5624D7E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A69DE4-5A16-44F6-8A50-A15CE8735E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0D6BA45-32E8-4955-85E7-A8D7CDA35A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5864A-CDAA-4053-8186-C425E3979B2F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6395FC5-440B-4650-A41B-B409803CA6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F818227-148D-4572-BBA5-6C7EC95675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7614-8100-42A9-9D61-8C8609AD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3186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47081-94DF-41D4-AD8D-09DBBF568B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8A28D33-C25D-42F0-9AF8-0D8DBE5CE2E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3A6B32-A82B-45C3-9B20-7EE3A1214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5864A-CDAA-4053-8186-C425E3979B2F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9DA8F7-7B13-4E66-81BE-8E0170543F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CAC715-3CF4-4C2B-90B4-7DFAA91AB4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7614-8100-42A9-9D61-8C8609AD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0217986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F0B38-375E-4265-BBD2-F4B640DBD8F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B21B12D-9774-44FE-B0C7-A3197CCBC29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028452D-0869-4133-90AB-712017F2BC6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4BB85FD-FC86-4D02-96D7-5401141C24E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5864A-CDAA-4053-8186-C425E3979B2F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9F1C8CD-8625-40EE-B735-BC6A3F6758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F099BAB-AA95-4FF5-A431-36E89D2A8D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7614-8100-42A9-9D61-8C8609AD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35665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5C1B74-A1E6-47E6-BEE4-B98346B6EF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E9A61C-A938-40E0-B33A-81AFD84186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EA19981-F415-4311-B7F9-924566A977A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798E69D-65BB-4140-9346-EBA20247DB9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8DDE300-959D-4E96-9B9D-E3D8B022BBF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5B2C0F0F-A873-4943-906B-063C4D91D5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5864A-CDAA-4053-8186-C425E3979B2F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791F9DBD-63D3-464E-AB61-1C087A2BE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48AD1B9-4F11-4646-99CC-ED0699CC90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7614-8100-42A9-9D61-8C8609AD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360392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A5925D-8D5B-421D-8BAF-AF90F57CC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B9701C0-48FD-4EBB-85EA-9F39D68F05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5864A-CDAA-4053-8186-C425E3979B2F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BBB7BA8-B492-4689-8E5B-054BB1CF83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522D30F-42CE-47FF-B4FA-4FB2CD91E0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7614-8100-42A9-9D61-8C8609AD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84302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D902954-6ED6-46A9-97D2-D1A94B6E65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5864A-CDAA-4053-8186-C425E3979B2F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F7D9C46-61E7-48A1-B58B-1DB617935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6AF833-AA10-436E-9CFB-2E3209EC11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7614-8100-42A9-9D61-8C8609AD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082468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D94D8C-E30D-496E-88F3-3E45131FF4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0ED8D1-BE03-484C-8F79-5AD14D9133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DFE0C8A-CBC9-484A-8DD8-C2A4B06871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ECD42FC-9A39-477E-9216-F8D705369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5864A-CDAA-4053-8186-C425E3979B2F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509D306-ECBB-412D-8016-B26E265979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2D4A7E-F7CA-4A48-BBA5-E60520286A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7614-8100-42A9-9D61-8C8609AD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72874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40500-DF2A-4C4D-ABAF-15563BEA24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E62B221-8C4E-40E3-9092-4760ED2FDE7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CCDD5A-6764-460A-ABFD-6CBA93B1FB2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3E4067-13D4-4867-94E4-AD58C22B12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5864A-CDAA-4053-8186-C425E3979B2F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9E8867-CD79-47AC-8187-F272CF0F83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7D768CC-F46D-4A76-BA8D-B51D14F1AA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7614-8100-42A9-9D61-8C8609AD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205146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A98EC1-0175-482A-A136-1A7A468AC6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4C1809F-2ACC-4E9C-8064-7B9085BE0DA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52367CB-F42A-4711-B4D7-ADB17CC0B1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5864A-CDAA-4053-8186-C425E3979B2F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D5A8C7-859E-4AEF-B0C9-0F9926C674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0BBF2A6-4581-428B-B8F9-58AFDD885D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7614-8100-42A9-9D61-8C8609AD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199441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4B60832B-CC68-4ACD-8AAD-2A9F7074C4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155AC8A-E55F-4186-A73B-CFEC6133A1E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3915E55-2935-46CC-997A-DFE7C8D26E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05864A-CDAA-4053-8186-C425E3979B2F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BBE396-E104-4C57-B142-179F0C4E06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10177-5F7A-40DD-AE9B-3538A7403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DC7614-8100-42A9-9D61-8C8609AD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9365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58BBD32-0B75-4848-945F-20DE3F38BC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247009B-4814-4312-8167-0DCA5A24D7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473CE67-456F-4097-B47B-7C2C658E1A3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05864A-CDAA-4053-8186-C425E3979B2F}" type="datetimeFigureOut">
              <a:rPr lang="en-GB" smtClean="0"/>
              <a:t>17/10/2025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91795F-A1FC-46CF-9EA5-FBA1AA8F19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B45908-5225-466A-9C53-55539C10D7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DC7614-8100-42A9-9D61-8C8609AD5F0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3186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17" Type="http://schemas.openxmlformats.org/officeDocument/2006/relationships/image" Target="../media/image116.png"/><Relationship Id="rId21" Type="http://schemas.openxmlformats.org/officeDocument/2006/relationships/image" Target="../media/image20.jpg"/><Relationship Id="rId42" Type="http://schemas.openxmlformats.org/officeDocument/2006/relationships/image" Target="../media/image41.png"/><Relationship Id="rId63" Type="http://schemas.openxmlformats.org/officeDocument/2006/relationships/image" Target="../media/image62.png"/><Relationship Id="rId84" Type="http://schemas.openxmlformats.org/officeDocument/2006/relationships/image" Target="../media/image83.png"/><Relationship Id="rId138" Type="http://schemas.openxmlformats.org/officeDocument/2006/relationships/image" Target="../media/image137.jpg"/><Relationship Id="rId107" Type="http://schemas.openxmlformats.org/officeDocument/2006/relationships/image" Target="../media/image106.png"/><Relationship Id="rId11" Type="http://schemas.openxmlformats.org/officeDocument/2006/relationships/image" Target="../media/image10.gif"/><Relationship Id="rId32" Type="http://schemas.openxmlformats.org/officeDocument/2006/relationships/image" Target="../media/image31.png"/><Relationship Id="rId53" Type="http://schemas.openxmlformats.org/officeDocument/2006/relationships/image" Target="../media/image52.png"/><Relationship Id="rId74" Type="http://schemas.openxmlformats.org/officeDocument/2006/relationships/image" Target="../media/image73.jpg"/><Relationship Id="rId128" Type="http://schemas.openxmlformats.org/officeDocument/2006/relationships/image" Target="../media/image127.png"/><Relationship Id="rId149" Type="http://schemas.openxmlformats.org/officeDocument/2006/relationships/image" Target="../media/image148.jpg"/><Relationship Id="rId5" Type="http://schemas.openxmlformats.org/officeDocument/2006/relationships/image" Target="../media/image4.jpg"/><Relationship Id="rId95" Type="http://schemas.openxmlformats.org/officeDocument/2006/relationships/image" Target="../media/image94.png"/><Relationship Id="rId22" Type="http://schemas.openxmlformats.org/officeDocument/2006/relationships/image" Target="../media/image21.jpg"/><Relationship Id="rId43" Type="http://schemas.openxmlformats.org/officeDocument/2006/relationships/image" Target="../media/image42.jpg"/><Relationship Id="rId64" Type="http://schemas.openxmlformats.org/officeDocument/2006/relationships/image" Target="../media/image63.png"/><Relationship Id="rId118" Type="http://schemas.openxmlformats.org/officeDocument/2006/relationships/image" Target="../media/image117.png"/><Relationship Id="rId139" Type="http://schemas.openxmlformats.org/officeDocument/2006/relationships/image" Target="../media/image138.jpeg"/><Relationship Id="rId80" Type="http://schemas.openxmlformats.org/officeDocument/2006/relationships/image" Target="../media/image79.png"/><Relationship Id="rId85" Type="http://schemas.openxmlformats.org/officeDocument/2006/relationships/image" Target="../media/image84.gif"/><Relationship Id="rId150" Type="http://schemas.openxmlformats.org/officeDocument/2006/relationships/image" Target="../media/image149.png"/><Relationship Id="rId155" Type="http://schemas.openxmlformats.org/officeDocument/2006/relationships/image" Target="../media/image154.png"/><Relationship Id="rId12" Type="http://schemas.openxmlformats.org/officeDocument/2006/relationships/image" Target="../media/image11.jpg"/><Relationship Id="rId17" Type="http://schemas.openxmlformats.org/officeDocument/2006/relationships/image" Target="../media/image16.png"/><Relationship Id="rId33" Type="http://schemas.openxmlformats.org/officeDocument/2006/relationships/image" Target="../media/image32.png"/><Relationship Id="rId38" Type="http://schemas.openxmlformats.org/officeDocument/2006/relationships/image" Target="../media/image37.jpg"/><Relationship Id="rId59" Type="http://schemas.openxmlformats.org/officeDocument/2006/relationships/image" Target="../media/image58.jpg"/><Relationship Id="rId103" Type="http://schemas.openxmlformats.org/officeDocument/2006/relationships/image" Target="../media/image102.png"/><Relationship Id="rId108" Type="http://schemas.openxmlformats.org/officeDocument/2006/relationships/image" Target="../media/image107.jpg"/><Relationship Id="rId124" Type="http://schemas.openxmlformats.org/officeDocument/2006/relationships/image" Target="../media/image123.jpg"/><Relationship Id="rId129" Type="http://schemas.openxmlformats.org/officeDocument/2006/relationships/image" Target="../media/image128.jpg"/><Relationship Id="rId54" Type="http://schemas.openxmlformats.org/officeDocument/2006/relationships/image" Target="../media/image53.png"/><Relationship Id="rId70" Type="http://schemas.openxmlformats.org/officeDocument/2006/relationships/image" Target="../media/image69.png"/><Relationship Id="rId75" Type="http://schemas.openxmlformats.org/officeDocument/2006/relationships/image" Target="../media/image74.png"/><Relationship Id="rId91" Type="http://schemas.openxmlformats.org/officeDocument/2006/relationships/image" Target="../media/image90.png"/><Relationship Id="rId96" Type="http://schemas.openxmlformats.org/officeDocument/2006/relationships/image" Target="../media/image95.png"/><Relationship Id="rId140" Type="http://schemas.openxmlformats.org/officeDocument/2006/relationships/image" Target="../media/image139.png"/><Relationship Id="rId145" Type="http://schemas.openxmlformats.org/officeDocument/2006/relationships/image" Target="../media/image144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gif"/><Relationship Id="rId23" Type="http://schemas.openxmlformats.org/officeDocument/2006/relationships/image" Target="../media/image22.png"/><Relationship Id="rId28" Type="http://schemas.openxmlformats.org/officeDocument/2006/relationships/image" Target="../media/image27.png"/><Relationship Id="rId49" Type="http://schemas.openxmlformats.org/officeDocument/2006/relationships/image" Target="../media/image48.png"/><Relationship Id="rId114" Type="http://schemas.openxmlformats.org/officeDocument/2006/relationships/image" Target="../media/image113.png"/><Relationship Id="rId119" Type="http://schemas.openxmlformats.org/officeDocument/2006/relationships/image" Target="../media/image118.png"/><Relationship Id="rId44" Type="http://schemas.openxmlformats.org/officeDocument/2006/relationships/image" Target="../media/image43.jpg"/><Relationship Id="rId60" Type="http://schemas.openxmlformats.org/officeDocument/2006/relationships/image" Target="../media/image59.png"/><Relationship Id="rId65" Type="http://schemas.openxmlformats.org/officeDocument/2006/relationships/image" Target="../media/image64.png"/><Relationship Id="rId81" Type="http://schemas.openxmlformats.org/officeDocument/2006/relationships/image" Target="../media/image80.gif"/><Relationship Id="rId86" Type="http://schemas.openxmlformats.org/officeDocument/2006/relationships/image" Target="../media/image85.png"/><Relationship Id="rId130" Type="http://schemas.openxmlformats.org/officeDocument/2006/relationships/image" Target="../media/image129.png"/><Relationship Id="rId135" Type="http://schemas.openxmlformats.org/officeDocument/2006/relationships/image" Target="../media/image134.png"/><Relationship Id="rId151" Type="http://schemas.openxmlformats.org/officeDocument/2006/relationships/image" Target="../media/image150.png"/><Relationship Id="rId156" Type="http://schemas.openxmlformats.org/officeDocument/2006/relationships/image" Target="../media/image155.jpg"/><Relationship Id="rId13" Type="http://schemas.openxmlformats.org/officeDocument/2006/relationships/image" Target="../media/image12.jpg"/><Relationship Id="rId18" Type="http://schemas.openxmlformats.org/officeDocument/2006/relationships/image" Target="../media/image17.png"/><Relationship Id="rId39" Type="http://schemas.openxmlformats.org/officeDocument/2006/relationships/image" Target="../media/image38.png"/><Relationship Id="rId109" Type="http://schemas.openxmlformats.org/officeDocument/2006/relationships/image" Target="../media/image108.jpg"/><Relationship Id="rId34" Type="http://schemas.openxmlformats.org/officeDocument/2006/relationships/image" Target="../media/image33.jpg"/><Relationship Id="rId50" Type="http://schemas.openxmlformats.org/officeDocument/2006/relationships/image" Target="../media/image49.jpg"/><Relationship Id="rId55" Type="http://schemas.openxmlformats.org/officeDocument/2006/relationships/image" Target="../media/image54.png"/><Relationship Id="rId76" Type="http://schemas.openxmlformats.org/officeDocument/2006/relationships/image" Target="../media/image75.png"/><Relationship Id="rId97" Type="http://schemas.openxmlformats.org/officeDocument/2006/relationships/image" Target="../media/image96.jpg"/><Relationship Id="rId104" Type="http://schemas.openxmlformats.org/officeDocument/2006/relationships/image" Target="../media/image103.png"/><Relationship Id="rId120" Type="http://schemas.openxmlformats.org/officeDocument/2006/relationships/image" Target="../media/image119.png"/><Relationship Id="rId125" Type="http://schemas.openxmlformats.org/officeDocument/2006/relationships/image" Target="../media/image124.png"/><Relationship Id="rId141" Type="http://schemas.openxmlformats.org/officeDocument/2006/relationships/image" Target="../media/image140.jpg"/><Relationship Id="rId146" Type="http://schemas.openxmlformats.org/officeDocument/2006/relationships/image" Target="../media/image145.jpg"/><Relationship Id="rId7" Type="http://schemas.openxmlformats.org/officeDocument/2006/relationships/image" Target="../media/image6.png"/><Relationship Id="rId71" Type="http://schemas.openxmlformats.org/officeDocument/2006/relationships/image" Target="../media/image70.png"/><Relationship Id="rId92" Type="http://schemas.openxmlformats.org/officeDocument/2006/relationships/image" Target="../media/image91.png"/><Relationship Id="rId2" Type="http://schemas.openxmlformats.org/officeDocument/2006/relationships/image" Target="../media/image1.png"/><Relationship Id="rId29" Type="http://schemas.openxmlformats.org/officeDocument/2006/relationships/image" Target="../media/image28.png"/><Relationship Id="rId24" Type="http://schemas.openxmlformats.org/officeDocument/2006/relationships/image" Target="../media/image23.png"/><Relationship Id="rId40" Type="http://schemas.openxmlformats.org/officeDocument/2006/relationships/image" Target="../media/image39.png"/><Relationship Id="rId45" Type="http://schemas.openxmlformats.org/officeDocument/2006/relationships/image" Target="../media/image44.png"/><Relationship Id="rId66" Type="http://schemas.openxmlformats.org/officeDocument/2006/relationships/image" Target="../media/image65.png"/><Relationship Id="rId87" Type="http://schemas.openxmlformats.org/officeDocument/2006/relationships/image" Target="../media/image86.gif"/><Relationship Id="rId110" Type="http://schemas.openxmlformats.org/officeDocument/2006/relationships/image" Target="../media/image109.png"/><Relationship Id="rId115" Type="http://schemas.openxmlformats.org/officeDocument/2006/relationships/image" Target="../media/image114.jpg"/><Relationship Id="rId131" Type="http://schemas.openxmlformats.org/officeDocument/2006/relationships/image" Target="../media/image130.jpg"/><Relationship Id="rId136" Type="http://schemas.openxmlformats.org/officeDocument/2006/relationships/image" Target="../media/image135.png"/><Relationship Id="rId157" Type="http://schemas.openxmlformats.org/officeDocument/2006/relationships/image" Target="../media/image156.jpg"/><Relationship Id="rId61" Type="http://schemas.openxmlformats.org/officeDocument/2006/relationships/image" Target="../media/image60.jpg"/><Relationship Id="rId82" Type="http://schemas.openxmlformats.org/officeDocument/2006/relationships/image" Target="../media/image81.png"/><Relationship Id="rId152" Type="http://schemas.openxmlformats.org/officeDocument/2006/relationships/image" Target="../media/image151.png"/><Relationship Id="rId19" Type="http://schemas.openxmlformats.org/officeDocument/2006/relationships/image" Target="../media/image18.png"/><Relationship Id="rId14" Type="http://schemas.openxmlformats.org/officeDocument/2006/relationships/image" Target="../media/image13.png"/><Relationship Id="rId30" Type="http://schemas.openxmlformats.org/officeDocument/2006/relationships/image" Target="../media/image29.png"/><Relationship Id="rId35" Type="http://schemas.openxmlformats.org/officeDocument/2006/relationships/image" Target="../media/image34.png"/><Relationship Id="rId56" Type="http://schemas.openxmlformats.org/officeDocument/2006/relationships/image" Target="../media/image55.png"/><Relationship Id="rId77" Type="http://schemas.openxmlformats.org/officeDocument/2006/relationships/image" Target="../media/image76.png"/><Relationship Id="rId100" Type="http://schemas.openxmlformats.org/officeDocument/2006/relationships/image" Target="../media/image99.png"/><Relationship Id="rId105" Type="http://schemas.openxmlformats.org/officeDocument/2006/relationships/image" Target="../media/image104.png"/><Relationship Id="rId126" Type="http://schemas.openxmlformats.org/officeDocument/2006/relationships/image" Target="../media/image125.png"/><Relationship Id="rId147" Type="http://schemas.openxmlformats.org/officeDocument/2006/relationships/image" Target="../media/image146.png"/><Relationship Id="rId8" Type="http://schemas.openxmlformats.org/officeDocument/2006/relationships/image" Target="../media/image7.png"/><Relationship Id="rId51" Type="http://schemas.openxmlformats.org/officeDocument/2006/relationships/image" Target="../media/image50.png"/><Relationship Id="rId72" Type="http://schemas.openxmlformats.org/officeDocument/2006/relationships/image" Target="../media/image71.png"/><Relationship Id="rId93" Type="http://schemas.openxmlformats.org/officeDocument/2006/relationships/image" Target="../media/image92.jpg"/><Relationship Id="rId98" Type="http://schemas.openxmlformats.org/officeDocument/2006/relationships/image" Target="../media/image97.png"/><Relationship Id="rId121" Type="http://schemas.openxmlformats.org/officeDocument/2006/relationships/image" Target="../media/image120.jpg"/><Relationship Id="rId142" Type="http://schemas.openxmlformats.org/officeDocument/2006/relationships/image" Target="../media/image141.png"/><Relationship Id="rId3" Type="http://schemas.openxmlformats.org/officeDocument/2006/relationships/image" Target="../media/image2.jpg"/><Relationship Id="rId25" Type="http://schemas.openxmlformats.org/officeDocument/2006/relationships/image" Target="../media/image24.jpg"/><Relationship Id="rId46" Type="http://schemas.openxmlformats.org/officeDocument/2006/relationships/image" Target="../media/image45.png"/><Relationship Id="rId67" Type="http://schemas.openxmlformats.org/officeDocument/2006/relationships/image" Target="../media/image66.jpg"/><Relationship Id="rId116" Type="http://schemas.openxmlformats.org/officeDocument/2006/relationships/image" Target="../media/image115.jpg"/><Relationship Id="rId137" Type="http://schemas.openxmlformats.org/officeDocument/2006/relationships/image" Target="../media/image136.png"/><Relationship Id="rId20" Type="http://schemas.openxmlformats.org/officeDocument/2006/relationships/image" Target="../media/image19.png"/><Relationship Id="rId41" Type="http://schemas.openxmlformats.org/officeDocument/2006/relationships/image" Target="../media/image40.png"/><Relationship Id="rId62" Type="http://schemas.openxmlformats.org/officeDocument/2006/relationships/image" Target="../media/image61.png"/><Relationship Id="rId83" Type="http://schemas.openxmlformats.org/officeDocument/2006/relationships/image" Target="../media/image82.png"/><Relationship Id="rId88" Type="http://schemas.openxmlformats.org/officeDocument/2006/relationships/image" Target="../media/image87.jpg"/><Relationship Id="rId111" Type="http://schemas.openxmlformats.org/officeDocument/2006/relationships/image" Target="../media/image110.png"/><Relationship Id="rId132" Type="http://schemas.openxmlformats.org/officeDocument/2006/relationships/image" Target="../media/image131.jpg"/><Relationship Id="rId153" Type="http://schemas.openxmlformats.org/officeDocument/2006/relationships/image" Target="../media/image152.png"/><Relationship Id="rId15" Type="http://schemas.openxmlformats.org/officeDocument/2006/relationships/image" Target="../media/image14.jpg"/><Relationship Id="rId36" Type="http://schemas.openxmlformats.org/officeDocument/2006/relationships/image" Target="../media/image35.png"/><Relationship Id="rId57" Type="http://schemas.openxmlformats.org/officeDocument/2006/relationships/image" Target="../media/image56.jpg"/><Relationship Id="rId106" Type="http://schemas.openxmlformats.org/officeDocument/2006/relationships/image" Target="../media/image105.png"/><Relationship Id="rId127" Type="http://schemas.openxmlformats.org/officeDocument/2006/relationships/image" Target="../media/image126.jpg"/><Relationship Id="rId10" Type="http://schemas.openxmlformats.org/officeDocument/2006/relationships/image" Target="../media/image9.jpg"/><Relationship Id="rId31" Type="http://schemas.openxmlformats.org/officeDocument/2006/relationships/image" Target="../media/image30.png"/><Relationship Id="rId52" Type="http://schemas.openxmlformats.org/officeDocument/2006/relationships/image" Target="../media/image51.png"/><Relationship Id="rId73" Type="http://schemas.openxmlformats.org/officeDocument/2006/relationships/image" Target="../media/image72.jpg"/><Relationship Id="rId78" Type="http://schemas.openxmlformats.org/officeDocument/2006/relationships/image" Target="../media/image77.png"/><Relationship Id="rId94" Type="http://schemas.openxmlformats.org/officeDocument/2006/relationships/image" Target="../media/image93.png"/><Relationship Id="rId99" Type="http://schemas.openxmlformats.org/officeDocument/2006/relationships/image" Target="../media/image98.png"/><Relationship Id="rId101" Type="http://schemas.openxmlformats.org/officeDocument/2006/relationships/image" Target="../media/image100.png"/><Relationship Id="rId122" Type="http://schemas.openxmlformats.org/officeDocument/2006/relationships/image" Target="../media/image121.jpg"/><Relationship Id="rId143" Type="http://schemas.openxmlformats.org/officeDocument/2006/relationships/image" Target="../media/image142.jpg"/><Relationship Id="rId148" Type="http://schemas.openxmlformats.org/officeDocument/2006/relationships/image" Target="../media/image147.jpg"/><Relationship Id="rId4" Type="http://schemas.openxmlformats.org/officeDocument/2006/relationships/image" Target="../media/image3.png"/><Relationship Id="rId9" Type="http://schemas.openxmlformats.org/officeDocument/2006/relationships/image" Target="../media/image8.jfif"/><Relationship Id="rId26" Type="http://schemas.openxmlformats.org/officeDocument/2006/relationships/image" Target="../media/image25.jpg"/><Relationship Id="rId47" Type="http://schemas.openxmlformats.org/officeDocument/2006/relationships/image" Target="../media/image46.jpg"/><Relationship Id="rId68" Type="http://schemas.openxmlformats.org/officeDocument/2006/relationships/image" Target="../media/image67.png"/><Relationship Id="rId89" Type="http://schemas.openxmlformats.org/officeDocument/2006/relationships/image" Target="../media/image88.png"/><Relationship Id="rId112" Type="http://schemas.openxmlformats.org/officeDocument/2006/relationships/image" Target="../media/image111.png"/><Relationship Id="rId133" Type="http://schemas.openxmlformats.org/officeDocument/2006/relationships/image" Target="../media/image132.png"/><Relationship Id="rId154" Type="http://schemas.openxmlformats.org/officeDocument/2006/relationships/image" Target="../media/image153.jpg"/><Relationship Id="rId16" Type="http://schemas.openxmlformats.org/officeDocument/2006/relationships/image" Target="../media/image15.png"/><Relationship Id="rId37" Type="http://schemas.openxmlformats.org/officeDocument/2006/relationships/image" Target="../media/image36.png"/><Relationship Id="rId58" Type="http://schemas.openxmlformats.org/officeDocument/2006/relationships/image" Target="../media/image57.png"/><Relationship Id="rId79" Type="http://schemas.openxmlformats.org/officeDocument/2006/relationships/image" Target="../media/image78.png"/><Relationship Id="rId102" Type="http://schemas.openxmlformats.org/officeDocument/2006/relationships/image" Target="../media/image101.png"/><Relationship Id="rId123" Type="http://schemas.openxmlformats.org/officeDocument/2006/relationships/image" Target="../media/image122.png"/><Relationship Id="rId144" Type="http://schemas.openxmlformats.org/officeDocument/2006/relationships/image" Target="../media/image143.png"/><Relationship Id="rId90" Type="http://schemas.openxmlformats.org/officeDocument/2006/relationships/image" Target="../media/image89.png"/><Relationship Id="rId27" Type="http://schemas.openxmlformats.org/officeDocument/2006/relationships/image" Target="../media/image26.png"/><Relationship Id="rId48" Type="http://schemas.openxmlformats.org/officeDocument/2006/relationships/image" Target="../media/image47.png"/><Relationship Id="rId69" Type="http://schemas.openxmlformats.org/officeDocument/2006/relationships/image" Target="../media/image68.gif"/><Relationship Id="rId113" Type="http://schemas.openxmlformats.org/officeDocument/2006/relationships/image" Target="../media/image112.png"/><Relationship Id="rId134" Type="http://schemas.openxmlformats.org/officeDocument/2006/relationships/image" Target="../media/image13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D7B5DA0F-C050-4A17-8E5F-889087869B6B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10447662" y="71520"/>
            <a:ext cx="1675080" cy="676080"/>
          </a:xfrm>
          <a:prstGeom prst="rect">
            <a:avLst/>
          </a:prstGeom>
          <a:ln>
            <a:noFill/>
          </a:ln>
        </p:spPr>
      </p:pic>
      <p:sp>
        <p:nvSpPr>
          <p:cNvPr id="5" name="TextShape 1">
            <a:extLst>
              <a:ext uri="{FF2B5EF4-FFF2-40B4-BE49-F238E27FC236}">
                <a16:creationId xmlns:a16="http://schemas.microsoft.com/office/drawing/2014/main" id="{369709B3-46B1-4F02-8BA7-544D7E4151D6}"/>
              </a:ext>
            </a:extLst>
          </p:cNvPr>
          <p:cNvSpPr txBox="1"/>
          <p:nvPr/>
        </p:nvSpPr>
        <p:spPr>
          <a:xfrm>
            <a:off x="2466435" y="50329"/>
            <a:ext cx="6785640" cy="654480"/>
          </a:xfrm>
          <a:prstGeom prst="rect">
            <a:avLst/>
          </a:prstGeom>
        </p:spPr>
        <p:txBody>
          <a:bodyPr lIns="90000" tIns="45000" rIns="90000" bIns="45000"/>
          <a:lstStyle/>
          <a:p>
            <a:pPr algn="ctr">
              <a:lnSpc>
                <a:spcPct val="93000"/>
              </a:lnSpc>
            </a:pPr>
            <a:r>
              <a:rPr lang="en-US" sz="40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LIGO Scientific Collaboration</a:t>
            </a:r>
            <a:endParaRPr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7" name="Picture 16" descr="A picture containing candelabrum, object&#10;&#10;Description automatically generated">
            <a:extLst>
              <a:ext uri="{FF2B5EF4-FFF2-40B4-BE49-F238E27FC236}">
                <a16:creationId xmlns:a16="http://schemas.microsoft.com/office/drawing/2014/main" id="{FECFC250-6FE9-4026-AA38-2A4E75E4235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075" y="70288"/>
            <a:ext cx="1106026" cy="796833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698762E3-87C2-78DC-27D9-559962894709}"/>
              </a:ext>
            </a:extLst>
          </p:cNvPr>
          <p:cNvGrpSpPr/>
          <p:nvPr/>
        </p:nvGrpSpPr>
        <p:grpSpPr>
          <a:xfrm>
            <a:off x="1049607" y="913657"/>
            <a:ext cx="10407949" cy="5775341"/>
            <a:chOff x="1049607" y="913657"/>
            <a:chExt cx="10407949" cy="5775341"/>
          </a:xfrm>
        </p:grpSpPr>
        <p:pic>
          <p:nvPicPr>
            <p:cNvPr id="14" name="Picture 13" descr="A logo with green text&#10;&#10;AI-generated content may be incorrect.">
              <a:extLst>
                <a:ext uri="{FF2B5EF4-FFF2-40B4-BE49-F238E27FC236}">
                  <a16:creationId xmlns:a16="http://schemas.microsoft.com/office/drawing/2014/main" id="{61E817AF-10EE-01C5-01CC-ACCDEBDB2D8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93006" y="3881912"/>
              <a:ext cx="825097" cy="464117"/>
            </a:xfrm>
            <a:prstGeom prst="rect">
              <a:avLst/>
            </a:prstGeom>
          </p:spPr>
        </p:pic>
        <p:pic>
          <p:nvPicPr>
            <p:cNvPr id="185" name="Picture 184">
              <a:extLst>
                <a:ext uri="{FF2B5EF4-FFF2-40B4-BE49-F238E27FC236}">
                  <a16:creationId xmlns:a16="http://schemas.microsoft.com/office/drawing/2014/main" id="{1301ED87-5F30-474A-85F4-9B9F1108F6CE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92830" y="4615029"/>
              <a:ext cx="1003813" cy="510932"/>
            </a:xfrm>
            <a:prstGeom prst="rect">
              <a:avLst/>
            </a:prstGeom>
          </p:spPr>
        </p:pic>
        <p:pic>
          <p:nvPicPr>
            <p:cNvPr id="134" name="Picture 133" descr="A logo for a scientific institution&#10;&#10;AI-generated content may be incorrect.">
              <a:extLst>
                <a:ext uri="{FF2B5EF4-FFF2-40B4-BE49-F238E27FC236}">
                  <a16:creationId xmlns:a16="http://schemas.microsoft.com/office/drawing/2014/main" id="{5B85BD38-0227-D63D-B0FE-8B943235BDA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68723" y="2634976"/>
              <a:ext cx="1188451" cy="590673"/>
            </a:xfrm>
            <a:prstGeom prst="rect">
              <a:avLst/>
            </a:prstGeom>
          </p:spPr>
        </p:pic>
        <p:pic>
          <p:nvPicPr>
            <p:cNvPr id="317" name="Picture 316">
              <a:extLst>
                <a:ext uri="{FF2B5EF4-FFF2-40B4-BE49-F238E27FC236}">
                  <a16:creationId xmlns:a16="http://schemas.microsoft.com/office/drawing/2014/main" id="{E14016D2-DD22-4BD1-A77A-A7093D54FB9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5027"/>
            <a:stretch/>
          </p:blipFill>
          <p:spPr>
            <a:xfrm>
              <a:off x="9298234" y="5225890"/>
              <a:ext cx="625926" cy="371026"/>
            </a:xfrm>
            <a:prstGeom prst="rect">
              <a:avLst/>
            </a:prstGeom>
          </p:spPr>
        </p:pic>
        <p:pic>
          <p:nvPicPr>
            <p:cNvPr id="171" name="Picture 170" descr="A close up of a logo&#10;&#10;Description automatically generated">
              <a:extLst>
                <a:ext uri="{FF2B5EF4-FFF2-40B4-BE49-F238E27FC236}">
                  <a16:creationId xmlns:a16="http://schemas.microsoft.com/office/drawing/2014/main" id="{FD068ACF-708E-4B15-8679-328B45C87478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48954" y="4387289"/>
              <a:ext cx="876617" cy="490601"/>
            </a:xfrm>
            <a:prstGeom prst="rect">
              <a:avLst/>
            </a:prstGeom>
          </p:spPr>
        </p:pic>
        <p:pic>
          <p:nvPicPr>
            <p:cNvPr id="25" name="Picture 24" descr="A logo for a university&#10;&#10;AI-generated content may be incorrect.">
              <a:extLst>
                <a:ext uri="{FF2B5EF4-FFF2-40B4-BE49-F238E27FC236}">
                  <a16:creationId xmlns:a16="http://schemas.microsoft.com/office/drawing/2014/main" id="{E049B330-59E7-2A29-B409-9FD8672370EE}"/>
                </a:ext>
              </a:extLst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18662" y="1922887"/>
              <a:ext cx="468601" cy="465800"/>
            </a:xfrm>
            <a:prstGeom prst="rect">
              <a:avLst/>
            </a:prstGeom>
          </p:spPr>
        </p:pic>
        <p:pic>
          <p:nvPicPr>
            <p:cNvPr id="29" name="Picture 28" descr="A red circle with a crown and a crown with a crown and a crown with a crown and a crown with a crown and a crown with a crown and a crown with a crown and a crown&#10;&#10;AI-generated content may be incorrect.">
              <a:extLst>
                <a:ext uri="{FF2B5EF4-FFF2-40B4-BE49-F238E27FC236}">
                  <a16:creationId xmlns:a16="http://schemas.microsoft.com/office/drawing/2014/main" id="{104A0E10-C758-AE24-1CA6-55CE1545C4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733025" y="2335564"/>
              <a:ext cx="563986" cy="560614"/>
            </a:xfrm>
            <a:prstGeom prst="rect">
              <a:avLst/>
            </a:prstGeom>
          </p:spPr>
        </p:pic>
        <p:pic>
          <p:nvPicPr>
            <p:cNvPr id="217" name="Picture 216" descr="A close up of a logo&#10;&#10;Description automatically generated">
              <a:extLst>
                <a:ext uri="{FF2B5EF4-FFF2-40B4-BE49-F238E27FC236}">
                  <a16:creationId xmlns:a16="http://schemas.microsoft.com/office/drawing/2014/main" id="{8E7C4152-6512-4AF0-B13D-EF36B0ED27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42559" y="1034407"/>
              <a:ext cx="960817" cy="418675"/>
            </a:xfrm>
            <a:prstGeom prst="rect">
              <a:avLst/>
            </a:prstGeom>
          </p:spPr>
        </p:pic>
        <p:pic>
          <p:nvPicPr>
            <p:cNvPr id="46" name="Picture 45" descr="A logo for a university&#10;&#10;AI-generated content may be incorrect.">
              <a:extLst>
                <a:ext uri="{FF2B5EF4-FFF2-40B4-BE49-F238E27FC236}">
                  <a16:creationId xmlns:a16="http://schemas.microsoft.com/office/drawing/2014/main" id="{C11CC2BC-9F12-AF71-66CB-C75B95BFF144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53698" y="4809083"/>
              <a:ext cx="1920132" cy="1145192"/>
            </a:xfrm>
            <a:prstGeom prst="rect">
              <a:avLst/>
            </a:prstGeom>
          </p:spPr>
        </p:pic>
        <p:pic>
          <p:nvPicPr>
            <p:cNvPr id="153" name="Picture 152" descr="A person with collar shirt&#10;&#10;Description automatically generated">
              <a:extLst>
                <a:ext uri="{FF2B5EF4-FFF2-40B4-BE49-F238E27FC236}">
                  <a16:creationId xmlns:a16="http://schemas.microsoft.com/office/drawing/2014/main" id="{D8C273CE-4D3C-47AD-9C33-0EA95F8114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0993" t="12063"/>
            <a:stretch>
              <a:fillRect/>
            </a:stretch>
          </p:blipFill>
          <p:spPr>
            <a:xfrm>
              <a:off x="4539678" y="5106174"/>
              <a:ext cx="725787" cy="610518"/>
            </a:xfrm>
            <a:prstGeom prst="rect">
              <a:avLst/>
            </a:prstGeom>
          </p:spPr>
        </p:pic>
        <p:pic>
          <p:nvPicPr>
            <p:cNvPr id="332" name="Picture 331" descr="A close up of a logo&#10;&#10;Description automatically generated">
              <a:extLst>
                <a:ext uri="{FF2B5EF4-FFF2-40B4-BE49-F238E27FC236}">
                  <a16:creationId xmlns:a16="http://schemas.microsoft.com/office/drawing/2014/main" id="{B085DECB-E025-4387-895B-1BA60491EE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06168" y="5057246"/>
              <a:ext cx="510605" cy="492696"/>
            </a:xfrm>
            <a:prstGeom prst="rect">
              <a:avLst/>
            </a:prstGeom>
          </p:spPr>
        </p:pic>
        <p:pic>
          <p:nvPicPr>
            <p:cNvPr id="38" name="Picture 37" descr="A logo for a university&#10;&#10;AI-generated content may be incorrect.">
              <a:extLst>
                <a:ext uri="{FF2B5EF4-FFF2-40B4-BE49-F238E27FC236}">
                  <a16:creationId xmlns:a16="http://schemas.microsoft.com/office/drawing/2014/main" id="{1E276871-8A9B-BB98-65D1-FA34A24837F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35996" y="3981893"/>
              <a:ext cx="1205718" cy="799007"/>
            </a:xfrm>
            <a:prstGeom prst="rect">
              <a:avLst/>
            </a:prstGeom>
          </p:spPr>
        </p:pic>
        <p:pic>
          <p:nvPicPr>
            <p:cNvPr id="32" name="Picture 31" descr="A red and black logo&#10;&#10;AI-generated content may be incorrect.">
              <a:extLst>
                <a:ext uri="{FF2B5EF4-FFF2-40B4-BE49-F238E27FC236}">
                  <a16:creationId xmlns:a16="http://schemas.microsoft.com/office/drawing/2014/main" id="{0DEB5998-F381-F17E-3EF6-3CF145342F66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51483" y="2020929"/>
              <a:ext cx="926141" cy="920604"/>
            </a:xfrm>
            <a:prstGeom prst="rect">
              <a:avLst/>
            </a:prstGeom>
          </p:spPr>
        </p:pic>
        <p:pic>
          <p:nvPicPr>
            <p:cNvPr id="30" name="Picture 29" descr="A black and white logo&#10;&#10;Description automatically generated with low confidence">
              <a:extLst>
                <a:ext uri="{FF2B5EF4-FFF2-40B4-BE49-F238E27FC236}">
                  <a16:creationId xmlns:a16="http://schemas.microsoft.com/office/drawing/2014/main" id="{A5FE711A-F90D-F1DF-5138-05D8A687D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56678" y="2329018"/>
              <a:ext cx="490791" cy="487857"/>
            </a:xfrm>
            <a:prstGeom prst="rect">
              <a:avLst/>
            </a:prstGeom>
          </p:spPr>
        </p:pic>
        <p:pic>
          <p:nvPicPr>
            <p:cNvPr id="379" name="Picture 378" descr="A close up of text on a black background&#10;&#10;Description automatically generated">
              <a:extLst>
                <a:ext uri="{FF2B5EF4-FFF2-40B4-BE49-F238E27FC236}">
                  <a16:creationId xmlns:a16="http://schemas.microsoft.com/office/drawing/2014/main" id="{AB468DF5-FED9-4052-A4E5-5D7DF78540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348326" y="4768137"/>
              <a:ext cx="750979" cy="453911"/>
            </a:xfrm>
            <a:prstGeom prst="rect">
              <a:avLst/>
            </a:prstGeom>
          </p:spPr>
        </p:pic>
        <p:pic>
          <p:nvPicPr>
            <p:cNvPr id="147" name="Picture 146" descr="A picture containing object&#10;&#10;Description automatically generated">
              <a:extLst>
                <a:ext uri="{FF2B5EF4-FFF2-40B4-BE49-F238E27FC236}">
                  <a16:creationId xmlns:a16="http://schemas.microsoft.com/office/drawing/2014/main" id="{E83CF80C-5046-4AC5-9415-2B184A8292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89074" y="5579741"/>
              <a:ext cx="1468482" cy="793452"/>
            </a:xfrm>
            <a:prstGeom prst="rect">
              <a:avLst/>
            </a:prstGeom>
          </p:spPr>
        </p:pic>
        <p:pic>
          <p:nvPicPr>
            <p:cNvPr id="149" name="Picture 148" descr="A screenshot of a cell phone&#10;&#10;Description automatically generated">
              <a:extLst>
                <a:ext uri="{FF2B5EF4-FFF2-40B4-BE49-F238E27FC236}">
                  <a16:creationId xmlns:a16="http://schemas.microsoft.com/office/drawing/2014/main" id="{21BC0955-66A7-46DA-8BD1-315F837A2102}"/>
                </a:ext>
              </a:extLst>
            </p:cNvPr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92971" y="5728051"/>
              <a:ext cx="640418" cy="645141"/>
            </a:xfrm>
            <a:prstGeom prst="rect">
              <a:avLst/>
            </a:prstGeom>
          </p:spPr>
        </p:pic>
        <p:pic>
          <p:nvPicPr>
            <p:cNvPr id="161" name="Picture 160">
              <a:extLst>
                <a:ext uri="{FF2B5EF4-FFF2-40B4-BE49-F238E27FC236}">
                  <a16:creationId xmlns:a16="http://schemas.microsoft.com/office/drawing/2014/main" id="{D0DA3EDE-4576-4A1E-AA3A-25009A84E59D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84952" y="1826075"/>
              <a:ext cx="584621" cy="471149"/>
            </a:xfrm>
            <a:prstGeom prst="rect">
              <a:avLst/>
            </a:prstGeom>
          </p:spPr>
        </p:pic>
        <p:pic>
          <p:nvPicPr>
            <p:cNvPr id="167" name="Picture 166">
              <a:extLst>
                <a:ext uri="{FF2B5EF4-FFF2-40B4-BE49-F238E27FC236}">
                  <a16:creationId xmlns:a16="http://schemas.microsoft.com/office/drawing/2014/main" id="{CA189212-32FB-46B9-B65B-F50D474EB18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6634" r="15758"/>
            <a:stretch/>
          </p:blipFill>
          <p:spPr>
            <a:xfrm>
              <a:off x="5203686" y="1426229"/>
              <a:ext cx="511491" cy="496480"/>
            </a:xfrm>
            <a:prstGeom prst="rect">
              <a:avLst/>
            </a:prstGeom>
          </p:spPr>
        </p:pic>
        <p:pic>
          <p:nvPicPr>
            <p:cNvPr id="169" name="Picture 168">
              <a:extLst>
                <a:ext uri="{FF2B5EF4-FFF2-40B4-BE49-F238E27FC236}">
                  <a16:creationId xmlns:a16="http://schemas.microsoft.com/office/drawing/2014/main" id="{6ACFF1BB-EB71-4E1E-A702-97F20DCA2AB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1667"/>
            <a:stretch/>
          </p:blipFill>
          <p:spPr>
            <a:xfrm>
              <a:off x="3271419" y="1389633"/>
              <a:ext cx="603526" cy="537044"/>
            </a:xfrm>
            <a:prstGeom prst="rect">
              <a:avLst/>
            </a:prstGeom>
          </p:spPr>
        </p:pic>
        <p:pic>
          <p:nvPicPr>
            <p:cNvPr id="173" name="Picture 172" descr="A close up of a logo&#10;&#10;Description automatically generated">
              <a:extLst>
                <a:ext uri="{FF2B5EF4-FFF2-40B4-BE49-F238E27FC236}">
                  <a16:creationId xmlns:a16="http://schemas.microsoft.com/office/drawing/2014/main" id="{536FF98A-3B3D-4F11-BF90-B128453D7989}"/>
                </a:ext>
              </a:extLst>
            </p:cNvPr>
            <p:cNvPicPr>
              <a:picLocks noChangeAspect="1"/>
            </p:cNvPicPr>
            <p:nvPr/>
          </p:nvPicPr>
          <p:blipFill>
            <a:blip r:embed="rId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1164" y="4550375"/>
              <a:ext cx="1145847" cy="435523"/>
            </a:xfrm>
            <a:prstGeom prst="rect">
              <a:avLst/>
            </a:prstGeom>
          </p:spPr>
        </p:pic>
        <p:pic>
          <p:nvPicPr>
            <p:cNvPr id="177" name="Picture 176" descr="A picture containing animal&#10;&#10;Description automatically generated">
              <a:extLst>
                <a:ext uri="{FF2B5EF4-FFF2-40B4-BE49-F238E27FC236}">
                  <a16:creationId xmlns:a16="http://schemas.microsoft.com/office/drawing/2014/main" id="{42695F04-6715-4763-A2EF-F1EB8106CDA8}"/>
                </a:ext>
              </a:extLst>
            </p:cNvPr>
            <p:cNvPicPr>
              <a:picLocks noChangeAspect="1"/>
            </p:cNvPicPr>
            <p:nvPr/>
          </p:nvPicPr>
          <p:blipFill>
            <a:blip r:embed="rId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2437" y="1447363"/>
              <a:ext cx="643392" cy="360076"/>
            </a:xfrm>
            <a:prstGeom prst="rect">
              <a:avLst/>
            </a:prstGeom>
          </p:spPr>
        </p:pic>
        <p:pic>
          <p:nvPicPr>
            <p:cNvPr id="179" name="Picture 178" descr="A close up of a logo&#10;&#10;Description automatically generated">
              <a:extLst>
                <a:ext uri="{FF2B5EF4-FFF2-40B4-BE49-F238E27FC236}">
                  <a16:creationId xmlns:a16="http://schemas.microsoft.com/office/drawing/2014/main" id="{8540D3E4-2A3A-4F61-BF35-1860544152D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46397" y="915574"/>
              <a:ext cx="1297331" cy="653449"/>
            </a:xfrm>
            <a:prstGeom prst="rect">
              <a:avLst/>
            </a:prstGeom>
          </p:spPr>
        </p:pic>
        <p:pic>
          <p:nvPicPr>
            <p:cNvPr id="183" name="Picture 182">
              <a:extLst>
                <a:ext uri="{FF2B5EF4-FFF2-40B4-BE49-F238E27FC236}">
                  <a16:creationId xmlns:a16="http://schemas.microsoft.com/office/drawing/2014/main" id="{6BB34A1C-1E7B-49CF-99DC-385CD03A9F00}"/>
                </a:ext>
              </a:extLst>
            </p:cNvPr>
            <p:cNvPicPr>
              <a:picLocks noChangeAspect="1"/>
            </p:cNvPicPr>
            <p:nvPr/>
          </p:nvPicPr>
          <p:blipFill>
            <a:blip r:embed="rId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5633" y="2661829"/>
              <a:ext cx="633857" cy="478901"/>
            </a:xfrm>
            <a:prstGeom prst="rect">
              <a:avLst/>
            </a:prstGeom>
          </p:spPr>
        </p:pic>
        <p:pic>
          <p:nvPicPr>
            <p:cNvPr id="187" name="Picture 186" descr="A close up of a logo&#10;&#10;Description automatically generated">
              <a:extLst>
                <a:ext uri="{FF2B5EF4-FFF2-40B4-BE49-F238E27FC236}">
                  <a16:creationId xmlns:a16="http://schemas.microsoft.com/office/drawing/2014/main" id="{2F37E7C8-7992-43EE-8AD4-DAD1C7592397}"/>
                </a:ext>
              </a:extLst>
            </p:cNvPr>
            <p:cNvPicPr>
              <a:picLocks noChangeAspect="1"/>
            </p:cNvPicPr>
            <p:nvPr/>
          </p:nvPicPr>
          <p:blipFill>
            <a:blip r:embed="rId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68521" y="5559670"/>
              <a:ext cx="510011" cy="513772"/>
            </a:xfrm>
            <a:prstGeom prst="rect">
              <a:avLst/>
            </a:prstGeom>
          </p:spPr>
        </p:pic>
        <p:pic>
          <p:nvPicPr>
            <p:cNvPr id="188" name="Picture 187" descr="A close up of a logo&#10;&#10;Description automatically generated">
              <a:extLst>
                <a:ext uri="{FF2B5EF4-FFF2-40B4-BE49-F238E27FC236}">
                  <a16:creationId xmlns:a16="http://schemas.microsoft.com/office/drawing/2014/main" id="{C51A5487-2132-41D2-929F-42C8C69C3E6D}"/>
                </a:ext>
              </a:extLst>
            </p:cNvPr>
            <p:cNvPicPr>
              <a:picLocks noChangeAspect="1"/>
            </p:cNvPicPr>
            <p:nvPr/>
          </p:nvPicPr>
          <p:blipFill>
            <a:blip r:embed="rId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58365" y="5028621"/>
              <a:ext cx="554361" cy="670141"/>
            </a:xfrm>
            <a:prstGeom prst="rect">
              <a:avLst/>
            </a:prstGeom>
          </p:spPr>
        </p:pic>
        <p:pic>
          <p:nvPicPr>
            <p:cNvPr id="190" name="Picture 189" descr="A close up of a logo&#10;&#10;Description automatically generated">
              <a:extLst>
                <a:ext uri="{FF2B5EF4-FFF2-40B4-BE49-F238E27FC236}">
                  <a16:creationId xmlns:a16="http://schemas.microsoft.com/office/drawing/2014/main" id="{3272BE33-DE89-4725-B9F5-A1F23772C7B4}"/>
                </a:ext>
              </a:extLst>
            </p:cNvPr>
            <p:cNvPicPr>
              <a:picLocks noChangeAspect="1"/>
            </p:cNvPicPr>
            <p:nvPr/>
          </p:nvPicPr>
          <p:blipFill>
            <a:blip r:embed="rId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88369" y="1888027"/>
              <a:ext cx="644024" cy="648775"/>
            </a:xfrm>
            <a:prstGeom prst="rect">
              <a:avLst/>
            </a:prstGeom>
          </p:spPr>
        </p:pic>
        <p:pic>
          <p:nvPicPr>
            <p:cNvPr id="192" name="Picture 191">
              <a:extLst>
                <a:ext uri="{FF2B5EF4-FFF2-40B4-BE49-F238E27FC236}">
                  <a16:creationId xmlns:a16="http://schemas.microsoft.com/office/drawing/2014/main" id="{6A69B51A-BB8A-45BE-823F-FB054C32223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9109"/>
            <a:stretch/>
          </p:blipFill>
          <p:spPr>
            <a:xfrm>
              <a:off x="9924313" y="2636922"/>
              <a:ext cx="1118800" cy="240643"/>
            </a:xfrm>
            <a:prstGeom prst="rect">
              <a:avLst/>
            </a:prstGeom>
          </p:spPr>
        </p:pic>
        <p:pic>
          <p:nvPicPr>
            <p:cNvPr id="194" name="Picture 193" descr="A close up of a logo&#10;&#10;Description automatically generated">
              <a:extLst>
                <a:ext uri="{FF2B5EF4-FFF2-40B4-BE49-F238E27FC236}">
                  <a16:creationId xmlns:a16="http://schemas.microsoft.com/office/drawing/2014/main" id="{F4C2CD61-EFB8-4429-93F5-6329F693A7D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999" r="-1" b="6099"/>
            <a:stretch/>
          </p:blipFill>
          <p:spPr>
            <a:xfrm>
              <a:off x="8233129" y="3366515"/>
              <a:ext cx="898409" cy="350341"/>
            </a:xfrm>
            <a:prstGeom prst="rect">
              <a:avLst/>
            </a:prstGeom>
          </p:spPr>
        </p:pic>
        <p:pic>
          <p:nvPicPr>
            <p:cNvPr id="196" name="Picture 195" descr="A close up of a logo&#10;&#10;Description automatically generated">
              <a:extLst>
                <a:ext uri="{FF2B5EF4-FFF2-40B4-BE49-F238E27FC236}">
                  <a16:creationId xmlns:a16="http://schemas.microsoft.com/office/drawing/2014/main" id="{AB97AD71-2E91-4FB5-94F8-69E00AB74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043814" y="3680450"/>
              <a:ext cx="937002" cy="524397"/>
            </a:xfrm>
            <a:prstGeom prst="rect">
              <a:avLst/>
            </a:prstGeom>
          </p:spPr>
        </p:pic>
        <p:pic>
          <p:nvPicPr>
            <p:cNvPr id="198" name="Picture 197" descr="A close up of a logo&#10;&#10;Description automatically generated">
              <a:extLst>
                <a:ext uri="{FF2B5EF4-FFF2-40B4-BE49-F238E27FC236}">
                  <a16:creationId xmlns:a16="http://schemas.microsoft.com/office/drawing/2014/main" id="{AB6CF670-050F-4C1E-8C81-09929A093882}"/>
                </a:ext>
              </a:extLst>
            </p:cNvPr>
            <p:cNvPicPr>
              <a:picLocks noChangeAspect="1"/>
            </p:cNvPicPr>
            <p:nvPr/>
          </p:nvPicPr>
          <p:blipFill>
            <a:blip r:embed="rId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1153" y="3655636"/>
              <a:ext cx="905504" cy="560614"/>
            </a:xfrm>
            <a:prstGeom prst="rect">
              <a:avLst/>
            </a:prstGeom>
          </p:spPr>
        </p:pic>
        <p:pic>
          <p:nvPicPr>
            <p:cNvPr id="202" name="Picture 201">
              <a:extLst>
                <a:ext uri="{FF2B5EF4-FFF2-40B4-BE49-F238E27FC236}">
                  <a16:creationId xmlns:a16="http://schemas.microsoft.com/office/drawing/2014/main" id="{0E5A370E-B6BF-4AC6-BE07-DEA1A0D6DBDE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152506" y="1410778"/>
              <a:ext cx="1116896" cy="632889"/>
            </a:xfrm>
            <a:prstGeom prst="rect">
              <a:avLst/>
            </a:prstGeom>
          </p:spPr>
        </p:pic>
        <p:pic>
          <p:nvPicPr>
            <p:cNvPr id="204" name="Picture 203">
              <a:extLst>
                <a:ext uri="{FF2B5EF4-FFF2-40B4-BE49-F238E27FC236}">
                  <a16:creationId xmlns:a16="http://schemas.microsoft.com/office/drawing/2014/main" id="{A2A1E2AF-D144-4A0F-BDDB-C9B2DD92318F}"/>
                </a:ext>
              </a:extLst>
            </p:cNvPr>
            <p:cNvPicPr>
              <a:picLocks noChangeAspect="1"/>
            </p:cNvPicPr>
            <p:nvPr/>
          </p:nvPicPr>
          <p:blipFill>
            <a:blip r:embed="rId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09628" y="1043512"/>
              <a:ext cx="618013" cy="328580"/>
            </a:xfrm>
            <a:prstGeom prst="rect">
              <a:avLst/>
            </a:prstGeom>
          </p:spPr>
        </p:pic>
        <p:pic>
          <p:nvPicPr>
            <p:cNvPr id="206" name="Picture 205">
              <a:extLst>
                <a:ext uri="{FF2B5EF4-FFF2-40B4-BE49-F238E27FC236}">
                  <a16:creationId xmlns:a16="http://schemas.microsoft.com/office/drawing/2014/main" id="{629846F4-9F98-4DD0-9719-115B793FCDE3}"/>
                </a:ext>
              </a:extLst>
            </p:cNvPr>
            <p:cNvPicPr>
              <a:picLocks noChangeAspect="1"/>
            </p:cNvPicPr>
            <p:nvPr/>
          </p:nvPicPr>
          <p:blipFill>
            <a:blip r:embed="rId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9607" y="913657"/>
              <a:ext cx="1029180" cy="507807"/>
            </a:xfrm>
            <a:prstGeom prst="rect">
              <a:avLst/>
            </a:prstGeom>
          </p:spPr>
        </p:pic>
        <p:pic>
          <p:nvPicPr>
            <p:cNvPr id="208" name="Picture 207">
              <a:extLst>
                <a:ext uri="{FF2B5EF4-FFF2-40B4-BE49-F238E27FC236}">
                  <a16:creationId xmlns:a16="http://schemas.microsoft.com/office/drawing/2014/main" id="{7E9563DC-15F6-4E38-9B5D-C6ADB8E3AE22}"/>
                </a:ext>
              </a:extLst>
            </p:cNvPr>
            <p:cNvPicPr>
              <a:picLocks noChangeAspect="1"/>
            </p:cNvPicPr>
            <p:nvPr/>
          </p:nvPicPr>
          <p:blipFill>
            <a:blip r:embed="rId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6944" y="3338689"/>
              <a:ext cx="1720871" cy="456709"/>
            </a:xfrm>
            <a:prstGeom prst="rect">
              <a:avLst/>
            </a:prstGeom>
          </p:spPr>
        </p:pic>
        <p:pic>
          <p:nvPicPr>
            <p:cNvPr id="210" name="Picture 209" descr="A close up of a device&#10;&#10;Description automatically generated">
              <a:extLst>
                <a:ext uri="{FF2B5EF4-FFF2-40B4-BE49-F238E27FC236}">
                  <a16:creationId xmlns:a16="http://schemas.microsoft.com/office/drawing/2014/main" id="{1CBA7A4F-BE72-40BA-9CBB-1446ED51DB84}"/>
                </a:ext>
              </a:extLst>
            </p:cNvPr>
            <p:cNvPicPr>
              <a:picLocks noChangeAspect="1"/>
            </p:cNvPicPr>
            <p:nvPr/>
          </p:nvPicPr>
          <p:blipFill>
            <a:blip r:embed="rId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50274" y="3797495"/>
              <a:ext cx="775298" cy="650847"/>
            </a:xfrm>
            <a:prstGeom prst="rect">
              <a:avLst/>
            </a:prstGeom>
          </p:spPr>
        </p:pic>
        <p:pic>
          <p:nvPicPr>
            <p:cNvPr id="235" name="Picture 234" descr="A close up of a logo&#10;&#10;Description automatically generated">
              <a:extLst>
                <a:ext uri="{FF2B5EF4-FFF2-40B4-BE49-F238E27FC236}">
                  <a16:creationId xmlns:a16="http://schemas.microsoft.com/office/drawing/2014/main" id="{6A84EA0A-E560-4D80-A905-B9795E8542CF}"/>
                </a:ext>
              </a:extLst>
            </p:cNvPr>
            <p:cNvPicPr>
              <a:picLocks noChangeAspect="1"/>
            </p:cNvPicPr>
            <p:nvPr/>
          </p:nvPicPr>
          <p:blipFill>
            <a:blip r:embed="rId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4804" y="971086"/>
              <a:ext cx="511958" cy="612435"/>
            </a:xfrm>
            <a:prstGeom prst="rect">
              <a:avLst/>
            </a:prstGeom>
          </p:spPr>
        </p:pic>
        <p:pic>
          <p:nvPicPr>
            <p:cNvPr id="244" name="Picture 243" descr="A close up of a logo&#10;&#10;Description automatically generated">
              <a:extLst>
                <a:ext uri="{FF2B5EF4-FFF2-40B4-BE49-F238E27FC236}">
                  <a16:creationId xmlns:a16="http://schemas.microsoft.com/office/drawing/2014/main" id="{4637EE98-2ABA-48D2-A96A-C2041CE7D03D}"/>
                </a:ext>
              </a:extLst>
            </p:cNvPr>
            <p:cNvPicPr>
              <a:picLocks noChangeAspect="1"/>
            </p:cNvPicPr>
            <p:nvPr/>
          </p:nvPicPr>
          <p:blipFill>
            <a:blip r:embed="rId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6672" y="1115311"/>
              <a:ext cx="951860" cy="367284"/>
            </a:xfrm>
            <a:prstGeom prst="rect">
              <a:avLst/>
            </a:prstGeom>
          </p:spPr>
        </p:pic>
        <p:pic>
          <p:nvPicPr>
            <p:cNvPr id="262" name="Picture 261" descr="A close up of a logo&#10;&#10;Description automatically generated">
              <a:extLst>
                <a:ext uri="{FF2B5EF4-FFF2-40B4-BE49-F238E27FC236}">
                  <a16:creationId xmlns:a16="http://schemas.microsoft.com/office/drawing/2014/main" id="{BD094E35-75C7-4844-A04C-EE9CF71F9421}"/>
                </a:ext>
              </a:extLst>
            </p:cNvPr>
            <p:cNvPicPr>
              <a:picLocks noChangeAspect="1"/>
            </p:cNvPicPr>
            <p:nvPr/>
          </p:nvPicPr>
          <p:blipFill>
            <a:blip r:embed="rId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57439" y="1052590"/>
              <a:ext cx="968213" cy="341372"/>
            </a:xfrm>
            <a:prstGeom prst="rect">
              <a:avLst/>
            </a:prstGeom>
          </p:spPr>
        </p:pic>
        <p:pic>
          <p:nvPicPr>
            <p:cNvPr id="278" name="Picture 277">
              <a:extLst>
                <a:ext uri="{FF2B5EF4-FFF2-40B4-BE49-F238E27FC236}">
                  <a16:creationId xmlns:a16="http://schemas.microsoft.com/office/drawing/2014/main" id="{F83479FC-53F8-468E-B427-D20F51091BBA}"/>
                </a:ext>
              </a:extLst>
            </p:cNvPr>
            <p:cNvPicPr>
              <a:picLocks noChangeAspect="1"/>
            </p:cNvPicPr>
            <p:nvPr/>
          </p:nvPicPr>
          <p:blipFill>
            <a:blip r:embed="rId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83211" y="1044388"/>
              <a:ext cx="462421" cy="465832"/>
            </a:xfrm>
            <a:prstGeom prst="rect">
              <a:avLst/>
            </a:prstGeom>
          </p:spPr>
        </p:pic>
        <p:pic>
          <p:nvPicPr>
            <p:cNvPr id="292" name="Picture 291" descr="A drawing of a person&#10;&#10;Description automatically generated">
              <a:extLst>
                <a:ext uri="{FF2B5EF4-FFF2-40B4-BE49-F238E27FC236}">
                  <a16:creationId xmlns:a16="http://schemas.microsoft.com/office/drawing/2014/main" id="{762D9E36-5E69-424B-B9B2-0F578233AAA4}"/>
                </a:ext>
              </a:extLst>
            </p:cNvPr>
            <p:cNvPicPr>
              <a:picLocks noChangeAspect="1"/>
            </p:cNvPicPr>
            <p:nvPr/>
          </p:nvPicPr>
          <p:blipFill>
            <a:blip r:embed="rId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611062" y="1048384"/>
              <a:ext cx="573560" cy="457872"/>
            </a:xfrm>
            <a:prstGeom prst="rect">
              <a:avLst/>
            </a:prstGeom>
          </p:spPr>
        </p:pic>
        <p:pic>
          <p:nvPicPr>
            <p:cNvPr id="293" name="Picture 292">
              <a:extLst>
                <a:ext uri="{FF2B5EF4-FFF2-40B4-BE49-F238E27FC236}">
                  <a16:creationId xmlns:a16="http://schemas.microsoft.com/office/drawing/2014/main" id="{42FEA1A9-7F14-4D0D-8858-D73B607B386C}"/>
                </a:ext>
              </a:extLst>
            </p:cNvPr>
            <p:cNvPicPr>
              <a:picLocks noChangeAspect="1"/>
            </p:cNvPicPr>
            <p:nvPr/>
          </p:nvPicPr>
          <p:blipFill>
            <a:blip r:embed="rId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570592" y="1565277"/>
              <a:ext cx="707915" cy="313621"/>
            </a:xfrm>
            <a:prstGeom prst="rect">
              <a:avLst/>
            </a:prstGeom>
          </p:spPr>
        </p:pic>
        <p:pic>
          <p:nvPicPr>
            <p:cNvPr id="294" name="Picture 293" descr="A close up of a sign&#10;&#10;Description automatically generated">
              <a:extLst>
                <a:ext uri="{FF2B5EF4-FFF2-40B4-BE49-F238E27FC236}">
                  <a16:creationId xmlns:a16="http://schemas.microsoft.com/office/drawing/2014/main" id="{8369BA70-D7B5-42F4-BE59-A1F7E9A18DB9}"/>
                </a:ext>
              </a:extLst>
            </p:cNvPr>
            <p:cNvPicPr>
              <a:picLocks noChangeAspect="1"/>
            </p:cNvPicPr>
            <p:nvPr/>
          </p:nvPicPr>
          <p:blipFill>
            <a:blip r:embed="rId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610" y="1530810"/>
              <a:ext cx="455111" cy="471149"/>
            </a:xfrm>
            <a:prstGeom prst="rect">
              <a:avLst/>
            </a:prstGeom>
          </p:spPr>
        </p:pic>
        <p:pic>
          <p:nvPicPr>
            <p:cNvPr id="295" name="Picture 294" descr="A close up of a sign&#10;&#10;Description automatically generated">
              <a:extLst>
                <a:ext uri="{FF2B5EF4-FFF2-40B4-BE49-F238E27FC236}">
                  <a16:creationId xmlns:a16="http://schemas.microsoft.com/office/drawing/2014/main" id="{358E6708-4388-4AF5-A3D2-5C1C7E05F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0789" y="1527145"/>
              <a:ext cx="923742" cy="434258"/>
            </a:xfrm>
            <a:prstGeom prst="rect">
              <a:avLst/>
            </a:prstGeom>
          </p:spPr>
        </p:pic>
        <p:pic>
          <p:nvPicPr>
            <p:cNvPr id="296" name="Picture 295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8504B18C-7689-4860-9ED6-764EC9EE2780}"/>
                </a:ext>
              </a:extLst>
            </p:cNvPr>
            <p:cNvPicPr>
              <a:picLocks noChangeAspect="1"/>
            </p:cNvPicPr>
            <p:nvPr/>
          </p:nvPicPr>
          <p:blipFill>
            <a:blip r:embed="rId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76553" y="1549390"/>
              <a:ext cx="398822" cy="300936"/>
            </a:xfrm>
            <a:prstGeom prst="rect">
              <a:avLst/>
            </a:prstGeom>
          </p:spPr>
        </p:pic>
        <p:pic>
          <p:nvPicPr>
            <p:cNvPr id="298" name="Picture 297" descr="A close up of a sign&#10;&#10;Description automatically generated">
              <a:extLst>
                <a:ext uri="{FF2B5EF4-FFF2-40B4-BE49-F238E27FC236}">
                  <a16:creationId xmlns:a16="http://schemas.microsoft.com/office/drawing/2014/main" id="{6FE1C30E-06CA-4D97-8378-775BA3F13C34}"/>
                </a:ext>
              </a:extLst>
            </p:cNvPr>
            <p:cNvPicPr>
              <a:picLocks noChangeAspect="1"/>
            </p:cNvPicPr>
            <p:nvPr/>
          </p:nvPicPr>
          <p:blipFill>
            <a:blip r:embed="rId4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1608" y="1427563"/>
              <a:ext cx="590962" cy="454989"/>
            </a:xfrm>
            <a:prstGeom prst="rect">
              <a:avLst/>
            </a:prstGeom>
          </p:spPr>
        </p:pic>
        <p:pic>
          <p:nvPicPr>
            <p:cNvPr id="299" name="Picture 298" descr="A close up of a sign&#10;&#10;Description automatically generated">
              <a:extLst>
                <a:ext uri="{FF2B5EF4-FFF2-40B4-BE49-F238E27FC236}">
                  <a16:creationId xmlns:a16="http://schemas.microsoft.com/office/drawing/2014/main" id="{57E5C5D7-BBF1-4674-8E28-B49C0FEDFE87}"/>
                </a:ext>
              </a:extLst>
            </p:cNvPr>
            <p:cNvPicPr>
              <a:picLocks noChangeAspect="1"/>
            </p:cNvPicPr>
            <p:nvPr/>
          </p:nvPicPr>
          <p:blipFill>
            <a:blip r:embed="rId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07932" y="1999006"/>
              <a:ext cx="323493" cy="359771"/>
            </a:xfrm>
            <a:prstGeom prst="rect">
              <a:avLst/>
            </a:prstGeom>
          </p:spPr>
        </p:pic>
        <p:pic>
          <p:nvPicPr>
            <p:cNvPr id="300" name="Picture 299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1AD68546-400B-4F20-B0DE-E143F8FAEF80}"/>
                </a:ext>
              </a:extLst>
            </p:cNvPr>
            <p:cNvPicPr>
              <a:picLocks noChangeAspect="1"/>
            </p:cNvPicPr>
            <p:nvPr/>
          </p:nvPicPr>
          <p:blipFill>
            <a:blip r:embed="rId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18920" y="1541939"/>
              <a:ext cx="953700" cy="311705"/>
            </a:xfrm>
            <a:prstGeom prst="rect">
              <a:avLst/>
            </a:prstGeom>
          </p:spPr>
        </p:pic>
        <p:pic>
          <p:nvPicPr>
            <p:cNvPr id="301" name="Picture 300">
              <a:extLst>
                <a:ext uri="{FF2B5EF4-FFF2-40B4-BE49-F238E27FC236}">
                  <a16:creationId xmlns:a16="http://schemas.microsoft.com/office/drawing/2014/main" id="{E39BD31E-2E02-4CF7-8EB8-23C556354CD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48721"/>
            <a:stretch/>
          </p:blipFill>
          <p:spPr>
            <a:xfrm>
              <a:off x="3792135" y="2079939"/>
              <a:ext cx="727898" cy="302781"/>
            </a:xfrm>
            <a:prstGeom prst="rect">
              <a:avLst/>
            </a:prstGeom>
          </p:spPr>
        </p:pic>
        <p:pic>
          <p:nvPicPr>
            <p:cNvPr id="302" name="Picture 301" descr="A close up of a logo&#10;&#10;Description automatically generated">
              <a:extLst>
                <a:ext uri="{FF2B5EF4-FFF2-40B4-BE49-F238E27FC236}">
                  <a16:creationId xmlns:a16="http://schemas.microsoft.com/office/drawing/2014/main" id="{34328C6F-E845-4EBC-BBD9-45A2EF3B5B3F}"/>
                </a:ext>
              </a:extLst>
            </p:cNvPr>
            <p:cNvPicPr>
              <a:picLocks noChangeAspect="1"/>
            </p:cNvPicPr>
            <p:nvPr/>
          </p:nvPicPr>
          <p:blipFill>
            <a:blip r:embed="rId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47062" y="3022454"/>
              <a:ext cx="708056" cy="244274"/>
            </a:xfrm>
            <a:prstGeom prst="rect">
              <a:avLst/>
            </a:prstGeom>
          </p:spPr>
        </p:pic>
        <p:pic>
          <p:nvPicPr>
            <p:cNvPr id="303" name="Picture 302" descr="A close up of a logo&#10;&#10;Description automatically generated">
              <a:extLst>
                <a:ext uri="{FF2B5EF4-FFF2-40B4-BE49-F238E27FC236}">
                  <a16:creationId xmlns:a16="http://schemas.microsoft.com/office/drawing/2014/main" id="{C5EC097B-883C-4D12-8973-2A49C2AFC1CC}"/>
                </a:ext>
              </a:extLst>
            </p:cNvPr>
            <p:cNvPicPr>
              <a:picLocks noChangeAspect="1"/>
            </p:cNvPicPr>
            <p:nvPr/>
          </p:nvPicPr>
          <p:blipFill>
            <a:blip r:embed="rId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43310" y="3083001"/>
              <a:ext cx="937443" cy="269816"/>
            </a:xfrm>
            <a:prstGeom prst="rect">
              <a:avLst/>
            </a:prstGeom>
          </p:spPr>
        </p:pic>
        <p:pic>
          <p:nvPicPr>
            <p:cNvPr id="304" name="Picture 303" descr="A drawing of a face&#10;&#10;Description automatically generated">
              <a:extLst>
                <a:ext uri="{FF2B5EF4-FFF2-40B4-BE49-F238E27FC236}">
                  <a16:creationId xmlns:a16="http://schemas.microsoft.com/office/drawing/2014/main" id="{269E1080-8108-471E-AF5A-97E9AC27D2CB}"/>
                </a:ext>
              </a:extLst>
            </p:cNvPr>
            <p:cNvPicPr>
              <a:picLocks noChangeAspect="1"/>
            </p:cNvPicPr>
            <p:nvPr/>
          </p:nvPicPr>
          <p:blipFill>
            <a:blip r:embed="rId5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77815" y="3013403"/>
              <a:ext cx="900938" cy="272978"/>
            </a:xfrm>
            <a:prstGeom prst="rect">
              <a:avLst/>
            </a:prstGeom>
          </p:spPr>
        </p:pic>
        <p:pic>
          <p:nvPicPr>
            <p:cNvPr id="305" name="Picture 304">
              <a:extLst>
                <a:ext uri="{FF2B5EF4-FFF2-40B4-BE49-F238E27FC236}">
                  <a16:creationId xmlns:a16="http://schemas.microsoft.com/office/drawing/2014/main" id="{2137B0C2-B619-47E4-8D0F-584BA467D108}"/>
                </a:ext>
              </a:extLst>
            </p:cNvPr>
            <p:cNvPicPr>
              <a:picLocks noChangeAspect="1"/>
            </p:cNvPicPr>
            <p:nvPr/>
          </p:nvPicPr>
          <p:blipFill>
            <a:blip r:embed="rId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927883" y="3289214"/>
              <a:ext cx="859845" cy="487428"/>
            </a:xfrm>
            <a:prstGeom prst="rect">
              <a:avLst/>
            </a:prstGeom>
          </p:spPr>
        </p:pic>
        <p:pic>
          <p:nvPicPr>
            <p:cNvPr id="306" name="Picture 305">
              <a:extLst>
                <a:ext uri="{FF2B5EF4-FFF2-40B4-BE49-F238E27FC236}">
                  <a16:creationId xmlns:a16="http://schemas.microsoft.com/office/drawing/2014/main" id="{0CFB0854-4E13-4FE9-BCCD-9CCB4589C819}"/>
                </a:ext>
              </a:extLst>
            </p:cNvPr>
            <p:cNvPicPr>
              <a:picLocks noChangeAspect="1"/>
            </p:cNvPicPr>
            <p:nvPr/>
          </p:nvPicPr>
          <p:blipFill>
            <a:blip r:embed="rId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72871" y="3849749"/>
              <a:ext cx="862496" cy="283707"/>
            </a:xfrm>
            <a:prstGeom prst="rect">
              <a:avLst/>
            </a:prstGeom>
          </p:spPr>
        </p:pic>
        <p:pic>
          <p:nvPicPr>
            <p:cNvPr id="307" name="Picture 306">
              <a:extLst>
                <a:ext uri="{FF2B5EF4-FFF2-40B4-BE49-F238E27FC236}">
                  <a16:creationId xmlns:a16="http://schemas.microsoft.com/office/drawing/2014/main" id="{D2074C97-602D-45FE-9EC7-AB5B97861FD9}"/>
                </a:ext>
              </a:extLst>
            </p:cNvPr>
            <p:cNvPicPr>
              <a:picLocks noChangeAspect="1"/>
            </p:cNvPicPr>
            <p:nvPr/>
          </p:nvPicPr>
          <p:blipFill>
            <a:blip r:embed="rId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921566" y="1917537"/>
              <a:ext cx="428975" cy="351343"/>
            </a:xfrm>
            <a:prstGeom prst="rect">
              <a:avLst/>
            </a:prstGeom>
          </p:spPr>
        </p:pic>
        <p:pic>
          <p:nvPicPr>
            <p:cNvPr id="308" name="Picture 307">
              <a:extLst>
                <a:ext uri="{FF2B5EF4-FFF2-40B4-BE49-F238E27FC236}">
                  <a16:creationId xmlns:a16="http://schemas.microsoft.com/office/drawing/2014/main" id="{5B95C1AC-95E3-46C6-91E3-4518CA77EFEB}"/>
                </a:ext>
              </a:extLst>
            </p:cNvPr>
            <p:cNvPicPr>
              <a:picLocks noChangeAspect="1"/>
            </p:cNvPicPr>
            <p:nvPr/>
          </p:nvPicPr>
          <p:blipFill>
            <a:blip r:embed="rId5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47577" y="1978251"/>
              <a:ext cx="942354" cy="236797"/>
            </a:xfrm>
            <a:prstGeom prst="rect">
              <a:avLst/>
            </a:prstGeom>
          </p:spPr>
        </p:pic>
        <p:pic>
          <p:nvPicPr>
            <p:cNvPr id="309" name="Picture 308" descr="A close up of a logo&#10;&#10;Description automatically generated">
              <a:extLst>
                <a:ext uri="{FF2B5EF4-FFF2-40B4-BE49-F238E27FC236}">
                  <a16:creationId xmlns:a16="http://schemas.microsoft.com/office/drawing/2014/main" id="{CFF8C5FA-66F2-4517-9C0C-1620CB7EF760}"/>
                </a:ext>
              </a:extLst>
            </p:cNvPr>
            <p:cNvPicPr>
              <a:picLocks noChangeAspect="1"/>
            </p:cNvPicPr>
            <p:nvPr/>
          </p:nvPicPr>
          <p:blipFill>
            <a:blip r:embed="rId5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5307" y="1992002"/>
              <a:ext cx="995644" cy="220998"/>
            </a:xfrm>
            <a:prstGeom prst="rect">
              <a:avLst/>
            </a:prstGeom>
          </p:spPr>
        </p:pic>
        <p:pic>
          <p:nvPicPr>
            <p:cNvPr id="310" name="Picture 309" descr="A close up of a sign&#10;&#10;Description automatically generated">
              <a:extLst>
                <a:ext uri="{FF2B5EF4-FFF2-40B4-BE49-F238E27FC236}">
                  <a16:creationId xmlns:a16="http://schemas.microsoft.com/office/drawing/2014/main" id="{8B4752AA-782A-449B-B036-B0A0CAB65030}"/>
                </a:ext>
              </a:extLst>
            </p:cNvPr>
            <p:cNvPicPr>
              <a:picLocks noChangeAspect="1"/>
            </p:cNvPicPr>
            <p:nvPr/>
          </p:nvPicPr>
          <p:blipFill>
            <a:blip r:embed="rId6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28860" y="2911815"/>
              <a:ext cx="502077" cy="485902"/>
            </a:xfrm>
            <a:prstGeom prst="rect">
              <a:avLst/>
            </a:prstGeom>
          </p:spPr>
        </p:pic>
        <p:pic>
          <p:nvPicPr>
            <p:cNvPr id="311" name="Picture 310" descr="A close up of a sign&#10;&#10;Description automatically generated">
              <a:extLst>
                <a:ext uri="{FF2B5EF4-FFF2-40B4-BE49-F238E27FC236}">
                  <a16:creationId xmlns:a16="http://schemas.microsoft.com/office/drawing/2014/main" id="{4BE536FE-3102-4A72-9DF4-25185032F413}"/>
                </a:ext>
              </a:extLst>
            </p:cNvPr>
            <p:cNvPicPr>
              <a:picLocks noChangeAspect="1"/>
            </p:cNvPicPr>
            <p:nvPr/>
          </p:nvPicPr>
          <p:blipFill>
            <a:blip r:embed="rId6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52623" y="2402751"/>
              <a:ext cx="378915" cy="291109"/>
            </a:xfrm>
            <a:prstGeom prst="rect">
              <a:avLst/>
            </a:prstGeom>
          </p:spPr>
        </p:pic>
        <p:pic>
          <p:nvPicPr>
            <p:cNvPr id="312" name="Picture 311" descr="A close up of a logo&#10;&#10;Description automatically generated">
              <a:extLst>
                <a:ext uri="{FF2B5EF4-FFF2-40B4-BE49-F238E27FC236}">
                  <a16:creationId xmlns:a16="http://schemas.microsoft.com/office/drawing/2014/main" id="{7BA91AC6-AE80-4FCC-9BCB-5391E6B0679B}"/>
                </a:ext>
              </a:extLst>
            </p:cNvPr>
            <p:cNvPicPr>
              <a:picLocks noChangeAspect="1"/>
            </p:cNvPicPr>
            <p:nvPr/>
          </p:nvPicPr>
          <p:blipFill>
            <a:blip r:embed="rId6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02544" y="2523418"/>
              <a:ext cx="698634" cy="202944"/>
            </a:xfrm>
            <a:prstGeom prst="rect">
              <a:avLst/>
            </a:prstGeom>
          </p:spPr>
        </p:pic>
        <p:pic>
          <p:nvPicPr>
            <p:cNvPr id="313" name="Picture 312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5B33ADDF-07A3-4F7F-96D9-20CC23317F78}"/>
                </a:ext>
              </a:extLst>
            </p:cNvPr>
            <p:cNvPicPr>
              <a:picLocks noChangeAspect="1"/>
            </p:cNvPicPr>
            <p:nvPr/>
          </p:nvPicPr>
          <p:blipFill>
            <a:blip r:embed="rId6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421787" y="3740233"/>
              <a:ext cx="718634" cy="189642"/>
            </a:xfrm>
            <a:prstGeom prst="rect">
              <a:avLst/>
            </a:prstGeom>
          </p:spPr>
        </p:pic>
        <p:pic>
          <p:nvPicPr>
            <p:cNvPr id="314" name="Picture 313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D2321D4C-B114-4149-B3B3-CEFD58A56504}"/>
                </a:ext>
              </a:extLst>
            </p:cNvPr>
            <p:cNvPicPr>
              <a:picLocks noChangeAspect="1"/>
            </p:cNvPicPr>
            <p:nvPr/>
          </p:nvPicPr>
          <p:blipFill>
            <a:blip r:embed="rId6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90421" y="4351725"/>
              <a:ext cx="438429" cy="513067"/>
            </a:xfrm>
            <a:prstGeom prst="rect">
              <a:avLst/>
            </a:prstGeom>
          </p:spPr>
        </p:pic>
        <p:pic>
          <p:nvPicPr>
            <p:cNvPr id="315" name="Picture 314" descr="A drawing of a face&#10;&#10;Description automatically generated">
              <a:extLst>
                <a:ext uri="{FF2B5EF4-FFF2-40B4-BE49-F238E27FC236}">
                  <a16:creationId xmlns:a16="http://schemas.microsoft.com/office/drawing/2014/main" id="{D8B36E54-C043-4B49-B496-FD363E5ABD07}"/>
                </a:ext>
              </a:extLst>
            </p:cNvPr>
            <p:cNvPicPr>
              <a:picLocks noChangeAspect="1"/>
            </p:cNvPicPr>
            <p:nvPr/>
          </p:nvPicPr>
          <p:blipFill>
            <a:blip r:embed="rId6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36387" y="3523081"/>
              <a:ext cx="760474" cy="237032"/>
            </a:xfrm>
            <a:prstGeom prst="rect">
              <a:avLst/>
            </a:prstGeom>
          </p:spPr>
        </p:pic>
        <p:pic>
          <p:nvPicPr>
            <p:cNvPr id="316" name="Picture 315" descr="A close up of a logo&#10;&#10;Description automatically generated">
              <a:extLst>
                <a:ext uri="{FF2B5EF4-FFF2-40B4-BE49-F238E27FC236}">
                  <a16:creationId xmlns:a16="http://schemas.microsoft.com/office/drawing/2014/main" id="{8BDF6D3B-C460-4558-972D-73CCA9BA8F8F}"/>
                </a:ext>
              </a:extLst>
            </p:cNvPr>
            <p:cNvPicPr>
              <a:picLocks noChangeAspect="1"/>
            </p:cNvPicPr>
            <p:nvPr/>
          </p:nvPicPr>
          <p:blipFill>
            <a:blip r:embed="rId6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90297" y="3988804"/>
              <a:ext cx="838553" cy="273836"/>
            </a:xfrm>
            <a:prstGeom prst="rect">
              <a:avLst/>
            </a:prstGeom>
          </p:spPr>
        </p:pic>
        <p:pic>
          <p:nvPicPr>
            <p:cNvPr id="318" name="Picture 317" descr="A close up of a logo&#10;&#10;Description automatically generated">
              <a:extLst>
                <a:ext uri="{FF2B5EF4-FFF2-40B4-BE49-F238E27FC236}">
                  <a16:creationId xmlns:a16="http://schemas.microsoft.com/office/drawing/2014/main" id="{15B40FF1-6EED-4622-96F8-2C6EB21413F6}"/>
                </a:ext>
              </a:extLst>
            </p:cNvPr>
            <p:cNvPicPr>
              <a:picLocks noChangeAspect="1"/>
            </p:cNvPicPr>
            <p:nvPr/>
          </p:nvPicPr>
          <p:blipFill>
            <a:blip r:embed="rId6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077929" y="5275937"/>
              <a:ext cx="905799" cy="283733"/>
            </a:xfrm>
            <a:prstGeom prst="rect">
              <a:avLst/>
            </a:prstGeom>
          </p:spPr>
        </p:pic>
        <p:pic>
          <p:nvPicPr>
            <p:cNvPr id="319" name="Picture 318">
              <a:extLst>
                <a:ext uri="{FF2B5EF4-FFF2-40B4-BE49-F238E27FC236}">
                  <a16:creationId xmlns:a16="http://schemas.microsoft.com/office/drawing/2014/main" id="{DE45CF20-712A-44A0-B78C-366F4F9CD544}"/>
                </a:ext>
              </a:extLst>
            </p:cNvPr>
            <p:cNvPicPr>
              <a:picLocks noChangeAspect="1"/>
            </p:cNvPicPr>
            <p:nvPr/>
          </p:nvPicPr>
          <p:blipFill>
            <a:blip r:embed="rId6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71102" y="3451779"/>
              <a:ext cx="1177852" cy="295316"/>
            </a:xfrm>
            <a:prstGeom prst="rect">
              <a:avLst/>
            </a:prstGeom>
          </p:spPr>
        </p:pic>
        <p:pic>
          <p:nvPicPr>
            <p:cNvPr id="320" name="Picture 319" descr="A close up of a logo&#10;&#10;Description automatically generated">
              <a:extLst>
                <a:ext uri="{FF2B5EF4-FFF2-40B4-BE49-F238E27FC236}">
                  <a16:creationId xmlns:a16="http://schemas.microsoft.com/office/drawing/2014/main" id="{EA9435D3-F10C-4496-A1FE-9C6C86010BF2}"/>
                </a:ext>
              </a:extLst>
            </p:cNvPr>
            <p:cNvPicPr>
              <a:picLocks noChangeAspect="1"/>
            </p:cNvPicPr>
            <p:nvPr/>
          </p:nvPicPr>
          <p:blipFill>
            <a:blip r:embed="rId6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3670" y="2428529"/>
              <a:ext cx="432345" cy="435535"/>
            </a:xfrm>
            <a:prstGeom prst="rect">
              <a:avLst/>
            </a:prstGeom>
          </p:spPr>
        </p:pic>
        <p:pic>
          <p:nvPicPr>
            <p:cNvPr id="322" name="Picture 321" descr="A close up of a sign&#10;&#10;Description automatically generated">
              <a:extLst>
                <a:ext uri="{FF2B5EF4-FFF2-40B4-BE49-F238E27FC236}">
                  <a16:creationId xmlns:a16="http://schemas.microsoft.com/office/drawing/2014/main" id="{7013972A-EF43-4EDF-98E2-A0752573E4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86801" y="2450080"/>
              <a:ext cx="836263" cy="274633"/>
            </a:xfrm>
            <a:prstGeom prst="rect">
              <a:avLst/>
            </a:prstGeom>
          </p:spPr>
        </p:pic>
        <p:pic>
          <p:nvPicPr>
            <p:cNvPr id="323" name="Picture 322">
              <a:extLst>
                <a:ext uri="{FF2B5EF4-FFF2-40B4-BE49-F238E27FC236}">
                  <a16:creationId xmlns:a16="http://schemas.microsoft.com/office/drawing/2014/main" id="{3C8E1DC6-5CD9-4EE2-B4DB-B278A1F43A0C}"/>
                </a:ext>
              </a:extLst>
            </p:cNvPr>
            <p:cNvPicPr>
              <a:picLocks noChangeAspect="1"/>
            </p:cNvPicPr>
            <p:nvPr/>
          </p:nvPicPr>
          <p:blipFill>
            <a:blip r:embed="rId7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0735" y="2353863"/>
              <a:ext cx="633857" cy="330351"/>
            </a:xfrm>
            <a:prstGeom prst="rect">
              <a:avLst/>
            </a:prstGeom>
          </p:spPr>
        </p:pic>
        <p:pic>
          <p:nvPicPr>
            <p:cNvPr id="324" name="Picture 323">
              <a:extLst>
                <a:ext uri="{FF2B5EF4-FFF2-40B4-BE49-F238E27FC236}">
                  <a16:creationId xmlns:a16="http://schemas.microsoft.com/office/drawing/2014/main" id="{32FA2DF0-7C9D-4343-B9D9-E1D261D4B922}"/>
                </a:ext>
              </a:extLst>
            </p:cNvPr>
            <p:cNvPicPr>
              <a:picLocks noChangeAspect="1"/>
            </p:cNvPicPr>
            <p:nvPr/>
          </p:nvPicPr>
          <p:blipFill>
            <a:blip r:embed="rId7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05381" y="2403171"/>
              <a:ext cx="635822" cy="274505"/>
            </a:xfrm>
            <a:prstGeom prst="rect">
              <a:avLst/>
            </a:prstGeom>
          </p:spPr>
        </p:pic>
        <p:pic>
          <p:nvPicPr>
            <p:cNvPr id="326" name="Picture 325">
              <a:extLst>
                <a:ext uri="{FF2B5EF4-FFF2-40B4-BE49-F238E27FC236}">
                  <a16:creationId xmlns:a16="http://schemas.microsoft.com/office/drawing/2014/main" id="{7C25F35E-DE01-4D06-A24B-4FD29A64CBB0}"/>
                </a:ext>
              </a:extLst>
            </p:cNvPr>
            <p:cNvPicPr>
              <a:picLocks noChangeAspect="1"/>
            </p:cNvPicPr>
            <p:nvPr/>
          </p:nvPicPr>
          <p:blipFill>
            <a:blip r:embed="rId7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57854" y="2205798"/>
              <a:ext cx="794652" cy="533677"/>
            </a:xfrm>
            <a:prstGeom prst="rect">
              <a:avLst/>
            </a:prstGeom>
          </p:spPr>
        </p:pic>
        <p:pic>
          <p:nvPicPr>
            <p:cNvPr id="327" name="Picture 326" descr="A close up of a logo&#10;&#10;Description automatically generated">
              <a:extLst>
                <a:ext uri="{FF2B5EF4-FFF2-40B4-BE49-F238E27FC236}">
                  <a16:creationId xmlns:a16="http://schemas.microsoft.com/office/drawing/2014/main" id="{39969EB7-BAC2-4CE4-BD28-5B313039D433}"/>
                </a:ext>
              </a:extLst>
            </p:cNvPr>
            <p:cNvPicPr>
              <a:picLocks noChangeAspect="1"/>
            </p:cNvPicPr>
            <p:nvPr/>
          </p:nvPicPr>
          <p:blipFill>
            <a:blip r:embed="rId7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763551" y="2702234"/>
              <a:ext cx="880269" cy="320221"/>
            </a:xfrm>
            <a:prstGeom prst="rect">
              <a:avLst/>
            </a:prstGeom>
          </p:spPr>
        </p:pic>
        <p:pic>
          <p:nvPicPr>
            <p:cNvPr id="328" name="Picture 327" descr="A close up of a logo&#10;&#10;Description automatically generated">
              <a:extLst>
                <a:ext uri="{FF2B5EF4-FFF2-40B4-BE49-F238E27FC236}">
                  <a16:creationId xmlns:a16="http://schemas.microsoft.com/office/drawing/2014/main" id="{EA49969E-E49D-48C0-9A0F-59D61A27F02C}"/>
                </a:ext>
              </a:extLst>
            </p:cNvPr>
            <p:cNvPicPr>
              <a:picLocks noChangeAspect="1"/>
            </p:cNvPicPr>
            <p:nvPr/>
          </p:nvPicPr>
          <p:blipFill>
            <a:blip r:embed="rId7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76843" y="5687101"/>
              <a:ext cx="1075636" cy="239023"/>
            </a:xfrm>
            <a:prstGeom prst="rect">
              <a:avLst/>
            </a:prstGeom>
          </p:spPr>
        </p:pic>
        <p:pic>
          <p:nvPicPr>
            <p:cNvPr id="329" name="Picture 328">
              <a:extLst>
                <a:ext uri="{FF2B5EF4-FFF2-40B4-BE49-F238E27FC236}">
                  <a16:creationId xmlns:a16="http://schemas.microsoft.com/office/drawing/2014/main" id="{A9F0C61C-6CCF-4115-A952-AB3283B73CE1}"/>
                </a:ext>
              </a:extLst>
            </p:cNvPr>
            <p:cNvPicPr>
              <a:picLocks noChangeAspect="1"/>
            </p:cNvPicPr>
            <p:nvPr/>
          </p:nvPicPr>
          <p:blipFill>
            <a:blip r:embed="rId7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80806" y="6245988"/>
              <a:ext cx="928410" cy="355929"/>
            </a:xfrm>
            <a:prstGeom prst="rect">
              <a:avLst/>
            </a:prstGeom>
          </p:spPr>
        </p:pic>
        <p:pic>
          <p:nvPicPr>
            <p:cNvPr id="330" name="Picture 329" descr="A close up of a logo&#10;&#10;Description automatically generated">
              <a:extLst>
                <a:ext uri="{FF2B5EF4-FFF2-40B4-BE49-F238E27FC236}">
                  <a16:creationId xmlns:a16="http://schemas.microsoft.com/office/drawing/2014/main" id="{4008016C-62E7-454E-82A5-FCADE2ACF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7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3166" y="5047750"/>
              <a:ext cx="502830" cy="531994"/>
            </a:xfrm>
            <a:prstGeom prst="rect">
              <a:avLst/>
            </a:prstGeom>
          </p:spPr>
        </p:pic>
        <p:pic>
          <p:nvPicPr>
            <p:cNvPr id="331" name="Picture 330" descr="A close up of a sign&#10;&#10;Description automatically generated">
              <a:extLst>
                <a:ext uri="{FF2B5EF4-FFF2-40B4-BE49-F238E27FC236}">
                  <a16:creationId xmlns:a16="http://schemas.microsoft.com/office/drawing/2014/main" id="{5725B0CD-E991-44AB-8A19-94F8D75594B4}"/>
                </a:ext>
              </a:extLst>
            </p:cNvPr>
            <p:cNvPicPr>
              <a:picLocks noChangeAspect="1"/>
            </p:cNvPicPr>
            <p:nvPr/>
          </p:nvPicPr>
          <p:blipFill>
            <a:blip r:embed="rId7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01953" y="6242066"/>
              <a:ext cx="438840" cy="369738"/>
            </a:xfrm>
            <a:prstGeom prst="rect">
              <a:avLst/>
            </a:prstGeom>
          </p:spPr>
        </p:pic>
        <p:pic>
          <p:nvPicPr>
            <p:cNvPr id="333" name="Picture 332" descr="A close up of a logo&#10;&#10;Description automatically generated">
              <a:extLst>
                <a:ext uri="{FF2B5EF4-FFF2-40B4-BE49-F238E27FC236}">
                  <a16:creationId xmlns:a16="http://schemas.microsoft.com/office/drawing/2014/main" id="{BAF8C963-C577-464F-84B5-3E09E64BB084}"/>
                </a:ext>
              </a:extLst>
            </p:cNvPr>
            <p:cNvPicPr>
              <a:picLocks noChangeAspect="1"/>
            </p:cNvPicPr>
            <p:nvPr/>
          </p:nvPicPr>
          <p:blipFill>
            <a:blip r:embed="rId7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79478" y="5087719"/>
              <a:ext cx="544943" cy="492696"/>
            </a:xfrm>
            <a:prstGeom prst="rect">
              <a:avLst/>
            </a:prstGeom>
          </p:spPr>
        </p:pic>
        <p:pic>
          <p:nvPicPr>
            <p:cNvPr id="334" name="Picture 333">
              <a:extLst>
                <a:ext uri="{FF2B5EF4-FFF2-40B4-BE49-F238E27FC236}">
                  <a16:creationId xmlns:a16="http://schemas.microsoft.com/office/drawing/2014/main" id="{EA5A1A02-D6C7-49AC-ADEF-3F4E29184A1D}"/>
                </a:ext>
              </a:extLst>
            </p:cNvPr>
            <p:cNvPicPr>
              <a:picLocks noChangeAspect="1"/>
            </p:cNvPicPr>
            <p:nvPr/>
          </p:nvPicPr>
          <p:blipFill>
            <a:blip r:embed="rId8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88566" y="5687101"/>
              <a:ext cx="640418" cy="289945"/>
            </a:xfrm>
            <a:prstGeom prst="rect">
              <a:avLst/>
            </a:prstGeom>
          </p:spPr>
        </p:pic>
        <p:pic>
          <p:nvPicPr>
            <p:cNvPr id="335" name="Picture 334" descr="A picture containing queen&#10;&#10;Description automatically generated">
              <a:extLst>
                <a:ext uri="{FF2B5EF4-FFF2-40B4-BE49-F238E27FC236}">
                  <a16:creationId xmlns:a16="http://schemas.microsoft.com/office/drawing/2014/main" id="{325900B7-B080-405E-A379-3F45ED725815}"/>
                </a:ext>
              </a:extLst>
            </p:cNvPr>
            <p:cNvPicPr>
              <a:picLocks noChangeAspect="1"/>
            </p:cNvPicPr>
            <p:nvPr/>
          </p:nvPicPr>
          <p:blipFill>
            <a:blip r:embed="rId8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098961" y="2677647"/>
              <a:ext cx="428976" cy="431297"/>
            </a:xfrm>
            <a:prstGeom prst="rect">
              <a:avLst/>
            </a:prstGeom>
          </p:spPr>
        </p:pic>
        <p:pic>
          <p:nvPicPr>
            <p:cNvPr id="337" name="Picture 336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8DCD15C0-B707-4854-83A3-D23F09EF76BA}"/>
                </a:ext>
              </a:extLst>
            </p:cNvPr>
            <p:cNvPicPr>
              <a:picLocks noChangeAspect="1"/>
            </p:cNvPicPr>
            <p:nvPr/>
          </p:nvPicPr>
          <p:blipFill>
            <a:blip r:embed="rId8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8777" y="3145264"/>
              <a:ext cx="521903" cy="492212"/>
            </a:xfrm>
            <a:prstGeom prst="rect">
              <a:avLst/>
            </a:prstGeom>
          </p:spPr>
        </p:pic>
        <p:pic>
          <p:nvPicPr>
            <p:cNvPr id="338" name="Picture 337" descr="A black sign with white text&#10;&#10;Description automatically generated">
              <a:extLst>
                <a:ext uri="{FF2B5EF4-FFF2-40B4-BE49-F238E27FC236}">
                  <a16:creationId xmlns:a16="http://schemas.microsoft.com/office/drawing/2014/main" id="{DF8B51C9-4ADA-49AC-A566-C41AAC05328A}"/>
                </a:ext>
              </a:extLst>
            </p:cNvPr>
            <p:cNvPicPr>
              <a:picLocks noChangeAspect="1"/>
            </p:cNvPicPr>
            <p:nvPr/>
          </p:nvPicPr>
          <p:blipFill>
            <a:blip r:embed="rId8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451670" y="3419210"/>
              <a:ext cx="474216" cy="477715"/>
            </a:xfrm>
            <a:prstGeom prst="rect">
              <a:avLst/>
            </a:prstGeom>
          </p:spPr>
        </p:pic>
        <p:pic>
          <p:nvPicPr>
            <p:cNvPr id="339" name="Picture 338">
              <a:extLst>
                <a:ext uri="{FF2B5EF4-FFF2-40B4-BE49-F238E27FC236}">
                  <a16:creationId xmlns:a16="http://schemas.microsoft.com/office/drawing/2014/main" id="{802C77FB-13C3-45A0-AB3C-D295CFEBF559}"/>
                </a:ext>
              </a:extLst>
            </p:cNvPr>
            <p:cNvPicPr>
              <a:picLocks noChangeAspect="1"/>
            </p:cNvPicPr>
            <p:nvPr/>
          </p:nvPicPr>
          <p:blipFill>
            <a:blip r:embed="rId8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94010" y="3404675"/>
              <a:ext cx="863788" cy="209907"/>
            </a:xfrm>
            <a:prstGeom prst="rect">
              <a:avLst/>
            </a:prstGeom>
          </p:spPr>
        </p:pic>
        <p:pic>
          <p:nvPicPr>
            <p:cNvPr id="340" name="Picture 339" descr="A close up of a sign&#10;&#10;Description automatically generated">
              <a:extLst>
                <a:ext uri="{FF2B5EF4-FFF2-40B4-BE49-F238E27FC236}">
                  <a16:creationId xmlns:a16="http://schemas.microsoft.com/office/drawing/2014/main" id="{BB21E1AA-B1CE-4A52-8872-03E789719BFE}"/>
                </a:ext>
              </a:extLst>
            </p:cNvPr>
            <p:cNvPicPr>
              <a:picLocks noChangeAspect="1"/>
            </p:cNvPicPr>
            <p:nvPr/>
          </p:nvPicPr>
          <p:blipFill>
            <a:blip r:embed="rId8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8089" y="3827621"/>
              <a:ext cx="888067" cy="190535"/>
            </a:xfrm>
            <a:prstGeom prst="rect">
              <a:avLst/>
            </a:prstGeom>
          </p:spPr>
        </p:pic>
        <p:pic>
          <p:nvPicPr>
            <p:cNvPr id="341" name="Picture 340" descr="A close up of a clock&#10;&#10;Description automatically generated">
              <a:extLst>
                <a:ext uri="{FF2B5EF4-FFF2-40B4-BE49-F238E27FC236}">
                  <a16:creationId xmlns:a16="http://schemas.microsoft.com/office/drawing/2014/main" id="{CC7EC2C6-9462-4444-BCA4-C169A5C223F5}"/>
                </a:ext>
              </a:extLst>
            </p:cNvPr>
            <p:cNvPicPr>
              <a:picLocks noChangeAspect="1"/>
            </p:cNvPicPr>
            <p:nvPr/>
          </p:nvPicPr>
          <p:blipFill>
            <a:blip r:embed="rId8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84460" y="4038520"/>
              <a:ext cx="933182" cy="177730"/>
            </a:xfrm>
            <a:prstGeom prst="rect">
              <a:avLst/>
            </a:prstGeom>
          </p:spPr>
        </p:pic>
        <p:pic>
          <p:nvPicPr>
            <p:cNvPr id="342" name="Picture 341" descr="A picture containing gambling house, room&#10;&#10;Description automatically generated">
              <a:extLst>
                <a:ext uri="{FF2B5EF4-FFF2-40B4-BE49-F238E27FC236}">
                  <a16:creationId xmlns:a16="http://schemas.microsoft.com/office/drawing/2014/main" id="{349E96B4-9C52-4A79-BFA4-F1FA652DF9CE}"/>
                </a:ext>
              </a:extLst>
            </p:cNvPr>
            <p:cNvPicPr>
              <a:picLocks noChangeAspect="1"/>
            </p:cNvPicPr>
            <p:nvPr/>
          </p:nvPicPr>
          <p:blipFill>
            <a:blip r:embed="rId8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701422" y="6143675"/>
              <a:ext cx="458738" cy="480658"/>
            </a:xfrm>
            <a:prstGeom prst="rect">
              <a:avLst/>
            </a:prstGeom>
          </p:spPr>
        </p:pic>
        <p:pic>
          <p:nvPicPr>
            <p:cNvPr id="343" name="Picture 342">
              <a:extLst>
                <a:ext uri="{FF2B5EF4-FFF2-40B4-BE49-F238E27FC236}">
                  <a16:creationId xmlns:a16="http://schemas.microsoft.com/office/drawing/2014/main" id="{87C927BF-44B3-4078-BCB6-80D7C635960F}"/>
                </a:ext>
              </a:extLst>
            </p:cNvPr>
            <p:cNvPicPr>
              <a:picLocks noChangeAspect="1"/>
            </p:cNvPicPr>
            <p:nvPr/>
          </p:nvPicPr>
          <p:blipFill>
            <a:blip r:embed="rId8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06144" y="6291481"/>
              <a:ext cx="1720667" cy="367682"/>
            </a:xfrm>
            <a:prstGeom prst="rect">
              <a:avLst/>
            </a:prstGeom>
          </p:spPr>
        </p:pic>
        <p:pic>
          <p:nvPicPr>
            <p:cNvPr id="344" name="Picture 343" descr="A close up of a logo&#10;&#10;Description automatically generated">
              <a:extLst>
                <a:ext uri="{FF2B5EF4-FFF2-40B4-BE49-F238E27FC236}">
                  <a16:creationId xmlns:a16="http://schemas.microsoft.com/office/drawing/2014/main" id="{9982645F-2367-410A-BED5-124FE639559C}"/>
                </a:ext>
              </a:extLst>
            </p:cNvPr>
            <p:cNvPicPr>
              <a:picLocks noChangeAspect="1"/>
            </p:cNvPicPr>
            <p:nvPr/>
          </p:nvPicPr>
          <p:blipFill>
            <a:blip r:embed="rId8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64245" y="5716692"/>
              <a:ext cx="1093903" cy="511463"/>
            </a:xfrm>
            <a:prstGeom prst="rect">
              <a:avLst/>
            </a:prstGeom>
          </p:spPr>
        </p:pic>
        <p:pic>
          <p:nvPicPr>
            <p:cNvPr id="345" name="Picture 344">
              <a:extLst>
                <a:ext uri="{FF2B5EF4-FFF2-40B4-BE49-F238E27FC236}">
                  <a16:creationId xmlns:a16="http://schemas.microsoft.com/office/drawing/2014/main" id="{60EFBFF1-9614-49A1-ACD9-DC752C8946D6}"/>
                </a:ext>
              </a:extLst>
            </p:cNvPr>
            <p:cNvPicPr>
              <a:picLocks noChangeAspect="1"/>
            </p:cNvPicPr>
            <p:nvPr/>
          </p:nvPicPr>
          <p:blipFill>
            <a:blip r:embed="rId9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40128" y="6296051"/>
              <a:ext cx="1334780" cy="362283"/>
            </a:xfrm>
            <a:prstGeom prst="rect">
              <a:avLst/>
            </a:prstGeom>
          </p:spPr>
        </p:pic>
        <p:pic>
          <p:nvPicPr>
            <p:cNvPr id="346" name="Picture 345" descr="A picture containing indoor, computer, object&#10;&#10;Description automatically generated">
              <a:extLst>
                <a:ext uri="{FF2B5EF4-FFF2-40B4-BE49-F238E27FC236}">
                  <a16:creationId xmlns:a16="http://schemas.microsoft.com/office/drawing/2014/main" id="{5A80ACFA-8E61-4B5B-874D-BF8784EFA84C}"/>
                </a:ext>
              </a:extLst>
            </p:cNvPr>
            <p:cNvPicPr>
              <a:picLocks noChangeAspect="1"/>
            </p:cNvPicPr>
            <p:nvPr/>
          </p:nvPicPr>
          <p:blipFill>
            <a:blip r:embed="rId9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173639" y="5644344"/>
              <a:ext cx="1420211" cy="294378"/>
            </a:xfrm>
            <a:prstGeom prst="rect">
              <a:avLst/>
            </a:prstGeom>
          </p:spPr>
        </p:pic>
        <p:pic>
          <p:nvPicPr>
            <p:cNvPr id="347" name="Picture 346">
              <a:extLst>
                <a:ext uri="{FF2B5EF4-FFF2-40B4-BE49-F238E27FC236}">
                  <a16:creationId xmlns:a16="http://schemas.microsoft.com/office/drawing/2014/main" id="{CCD0E9C6-AAA4-415C-ADA6-00E6957A5CDA}"/>
                </a:ext>
              </a:extLst>
            </p:cNvPr>
            <p:cNvPicPr>
              <a:picLocks noChangeAspect="1"/>
            </p:cNvPicPr>
            <p:nvPr/>
          </p:nvPicPr>
          <p:blipFill>
            <a:blip r:embed="rId9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45056" y="5951972"/>
              <a:ext cx="1841007" cy="294378"/>
            </a:xfrm>
            <a:prstGeom prst="rect">
              <a:avLst/>
            </a:prstGeom>
          </p:spPr>
        </p:pic>
        <p:pic>
          <p:nvPicPr>
            <p:cNvPr id="351" name="Picture 350">
              <a:extLst>
                <a:ext uri="{FF2B5EF4-FFF2-40B4-BE49-F238E27FC236}">
                  <a16:creationId xmlns:a16="http://schemas.microsoft.com/office/drawing/2014/main" id="{3DD2F7D0-13F2-4F0D-BD22-FF59A4C1F591}"/>
                </a:ext>
              </a:extLst>
            </p:cNvPr>
            <p:cNvPicPr>
              <a:picLocks noChangeAspect="1"/>
            </p:cNvPicPr>
            <p:nvPr/>
          </p:nvPicPr>
          <p:blipFill>
            <a:blip r:embed="rId9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36060" y="3942889"/>
              <a:ext cx="403094" cy="406065"/>
            </a:xfrm>
            <a:prstGeom prst="rect">
              <a:avLst/>
            </a:prstGeom>
          </p:spPr>
        </p:pic>
        <p:pic>
          <p:nvPicPr>
            <p:cNvPr id="352" name="Picture 351">
              <a:extLst>
                <a:ext uri="{FF2B5EF4-FFF2-40B4-BE49-F238E27FC236}">
                  <a16:creationId xmlns:a16="http://schemas.microsoft.com/office/drawing/2014/main" id="{74BC443C-B00A-4160-8599-036D06D5171A}"/>
                </a:ext>
              </a:extLst>
            </p:cNvPr>
            <p:cNvPicPr>
              <a:picLocks noChangeAspect="1"/>
            </p:cNvPicPr>
            <p:nvPr/>
          </p:nvPicPr>
          <p:blipFill>
            <a:blip r:embed="rId9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24300" y="4293738"/>
              <a:ext cx="1108414" cy="284175"/>
            </a:xfrm>
            <a:prstGeom prst="rect">
              <a:avLst/>
            </a:prstGeom>
          </p:spPr>
        </p:pic>
        <p:pic>
          <p:nvPicPr>
            <p:cNvPr id="353" name="Picture 352">
              <a:extLst>
                <a:ext uri="{FF2B5EF4-FFF2-40B4-BE49-F238E27FC236}">
                  <a16:creationId xmlns:a16="http://schemas.microsoft.com/office/drawing/2014/main" id="{1174AF24-A43E-4047-BD40-EED9F9E0C7A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8435" r="63720"/>
            <a:stretch/>
          </p:blipFill>
          <p:spPr>
            <a:xfrm>
              <a:off x="5578404" y="4218982"/>
              <a:ext cx="350588" cy="487859"/>
            </a:xfrm>
            <a:prstGeom prst="rect">
              <a:avLst/>
            </a:prstGeom>
          </p:spPr>
        </p:pic>
        <p:pic>
          <p:nvPicPr>
            <p:cNvPr id="354" name="Picture 353">
              <a:extLst>
                <a:ext uri="{FF2B5EF4-FFF2-40B4-BE49-F238E27FC236}">
                  <a16:creationId xmlns:a16="http://schemas.microsoft.com/office/drawing/2014/main" id="{371DA4AF-D7B2-49C0-9036-5DFE60CE6898}"/>
                </a:ext>
              </a:extLst>
            </p:cNvPr>
            <p:cNvPicPr>
              <a:picLocks noChangeAspect="1"/>
            </p:cNvPicPr>
            <p:nvPr/>
          </p:nvPicPr>
          <p:blipFill>
            <a:blip r:embed="rId9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057778" y="4338488"/>
              <a:ext cx="863788" cy="425823"/>
            </a:xfrm>
            <a:prstGeom prst="rect">
              <a:avLst/>
            </a:prstGeom>
          </p:spPr>
        </p:pic>
        <p:pic>
          <p:nvPicPr>
            <p:cNvPr id="363" name="Picture 362">
              <a:extLst>
                <a:ext uri="{FF2B5EF4-FFF2-40B4-BE49-F238E27FC236}">
                  <a16:creationId xmlns:a16="http://schemas.microsoft.com/office/drawing/2014/main" id="{AA1C92DB-D683-46D8-9C98-8F035B1EA20A}"/>
                </a:ext>
              </a:extLst>
            </p:cNvPr>
            <p:cNvPicPr>
              <a:picLocks noChangeAspect="1"/>
            </p:cNvPicPr>
            <p:nvPr/>
          </p:nvPicPr>
          <p:blipFill>
            <a:blip r:embed="rId9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287374" y="968285"/>
              <a:ext cx="885968" cy="456709"/>
            </a:xfrm>
            <a:prstGeom prst="rect">
              <a:avLst/>
            </a:prstGeom>
          </p:spPr>
        </p:pic>
        <p:pic>
          <p:nvPicPr>
            <p:cNvPr id="364" name="Picture 363" descr="A close up of a sign&#10;&#10;Description automatically generated">
              <a:extLst>
                <a:ext uri="{FF2B5EF4-FFF2-40B4-BE49-F238E27FC236}">
                  <a16:creationId xmlns:a16="http://schemas.microsoft.com/office/drawing/2014/main" id="{4361DA04-1893-4C54-9220-23654018A02E}"/>
                </a:ext>
              </a:extLst>
            </p:cNvPr>
            <p:cNvPicPr>
              <a:picLocks noChangeAspect="1"/>
            </p:cNvPicPr>
            <p:nvPr/>
          </p:nvPicPr>
          <p:blipFill>
            <a:blip r:embed="rId9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9517" y="1948446"/>
              <a:ext cx="516601" cy="520412"/>
            </a:xfrm>
            <a:prstGeom prst="rect">
              <a:avLst/>
            </a:prstGeom>
          </p:spPr>
        </p:pic>
        <p:pic>
          <p:nvPicPr>
            <p:cNvPr id="367" name="Picture 366" descr="A close up of text on a white background&#10;&#10;Description automatically generated">
              <a:extLst>
                <a:ext uri="{FF2B5EF4-FFF2-40B4-BE49-F238E27FC236}">
                  <a16:creationId xmlns:a16="http://schemas.microsoft.com/office/drawing/2014/main" id="{5B9420EF-9466-4EA2-95FF-D43D9056F1C0}"/>
                </a:ext>
              </a:extLst>
            </p:cNvPr>
            <p:cNvPicPr>
              <a:picLocks noChangeAspect="1"/>
            </p:cNvPicPr>
            <p:nvPr/>
          </p:nvPicPr>
          <p:blipFill>
            <a:blip r:embed="rId9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11315" y="6011052"/>
              <a:ext cx="1181369" cy="677946"/>
            </a:xfrm>
            <a:prstGeom prst="rect">
              <a:avLst/>
            </a:prstGeom>
          </p:spPr>
        </p:pic>
        <p:pic>
          <p:nvPicPr>
            <p:cNvPr id="369" name="Picture 368" descr="A picture containing object, clock, train, red&#10;&#10;Description automatically generated">
              <a:extLst>
                <a:ext uri="{FF2B5EF4-FFF2-40B4-BE49-F238E27FC236}">
                  <a16:creationId xmlns:a16="http://schemas.microsoft.com/office/drawing/2014/main" id="{CE29C6C6-188F-4D64-994C-6C705BC60E7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21971" y="2763091"/>
              <a:ext cx="811811" cy="225751"/>
            </a:xfrm>
            <a:prstGeom prst="rect">
              <a:avLst/>
            </a:prstGeom>
          </p:spPr>
        </p:pic>
        <p:pic>
          <p:nvPicPr>
            <p:cNvPr id="372" name="Picture 371" descr="Logo&#10;&#10;Description automatically generated">
              <a:extLst>
                <a:ext uri="{FF2B5EF4-FFF2-40B4-BE49-F238E27FC236}">
                  <a16:creationId xmlns:a16="http://schemas.microsoft.com/office/drawing/2014/main" id="{06A3780F-195F-4454-9408-45CC14A494A0}"/>
                </a:ext>
              </a:extLst>
            </p:cNvPr>
            <p:cNvPicPr>
              <a:picLocks noChangeAspect="1"/>
            </p:cNvPicPr>
            <p:nvPr/>
          </p:nvPicPr>
          <p:blipFill>
            <a:blip r:embed="rId10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4088" y="4100451"/>
              <a:ext cx="575799" cy="418618"/>
            </a:xfrm>
            <a:prstGeom prst="rect">
              <a:avLst/>
            </a:prstGeom>
          </p:spPr>
        </p:pic>
        <p:pic>
          <p:nvPicPr>
            <p:cNvPr id="373" name="Picture 372" descr="A picture containing graphical user interface&#10;&#10;Description automatically generated">
              <a:extLst>
                <a:ext uri="{FF2B5EF4-FFF2-40B4-BE49-F238E27FC236}">
                  <a16:creationId xmlns:a16="http://schemas.microsoft.com/office/drawing/2014/main" id="{BC15CC5E-C321-45C6-8818-99574FEA13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0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21776" y="3019377"/>
              <a:ext cx="657510" cy="242705"/>
            </a:xfrm>
            <a:prstGeom prst="rect">
              <a:avLst/>
            </a:prstGeom>
          </p:spPr>
        </p:pic>
        <p:pic>
          <p:nvPicPr>
            <p:cNvPr id="375" name="Picture 374" descr="A picture containing logo&#10;&#10;Description automatically generated">
              <a:extLst>
                <a:ext uri="{FF2B5EF4-FFF2-40B4-BE49-F238E27FC236}">
                  <a16:creationId xmlns:a16="http://schemas.microsoft.com/office/drawing/2014/main" id="{4D58CF4E-0CB7-4E94-BC5C-455BD01ECFB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04610" y="4346896"/>
              <a:ext cx="1015184" cy="278870"/>
            </a:xfrm>
            <a:prstGeom prst="rect">
              <a:avLst/>
            </a:prstGeom>
          </p:spPr>
        </p:pic>
        <p:pic>
          <p:nvPicPr>
            <p:cNvPr id="381" name="Picture 380" descr="A close up of a logo&#10;&#10;Description automatically generated">
              <a:extLst>
                <a:ext uri="{FF2B5EF4-FFF2-40B4-BE49-F238E27FC236}">
                  <a16:creationId xmlns:a16="http://schemas.microsoft.com/office/drawing/2014/main" id="{7136D64D-1D9A-40FA-BBD5-960814BF23A5}"/>
                </a:ext>
              </a:extLst>
            </p:cNvPr>
            <p:cNvPicPr>
              <a:picLocks noChangeAspect="1"/>
            </p:cNvPicPr>
            <p:nvPr/>
          </p:nvPicPr>
          <p:blipFill>
            <a:blip r:embed="rId10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957277" y="6127624"/>
              <a:ext cx="560208" cy="522411"/>
            </a:xfrm>
            <a:prstGeom prst="rect">
              <a:avLst/>
            </a:prstGeom>
          </p:spPr>
        </p:pic>
        <p:pic>
          <p:nvPicPr>
            <p:cNvPr id="382" name="Picture 381">
              <a:extLst>
                <a:ext uri="{FF2B5EF4-FFF2-40B4-BE49-F238E27FC236}">
                  <a16:creationId xmlns:a16="http://schemas.microsoft.com/office/drawing/2014/main" id="{B322AD96-113C-42A0-990A-34070D5C5C4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4955"/>
            <a:stretch/>
          </p:blipFill>
          <p:spPr>
            <a:xfrm>
              <a:off x="2266013" y="5611297"/>
              <a:ext cx="824668" cy="579336"/>
            </a:xfrm>
            <a:prstGeom prst="rect">
              <a:avLst/>
            </a:prstGeom>
          </p:spPr>
        </p:pic>
        <p:pic>
          <p:nvPicPr>
            <p:cNvPr id="383" name="Picture 382" descr="A close up of a logo&#10;&#10;Description automatically generated">
              <a:extLst>
                <a:ext uri="{FF2B5EF4-FFF2-40B4-BE49-F238E27FC236}">
                  <a16:creationId xmlns:a16="http://schemas.microsoft.com/office/drawing/2014/main" id="{0DFF55E9-B7D6-4C4E-AE9A-74C1B1856C54}"/>
                </a:ext>
              </a:extLst>
            </p:cNvPr>
            <p:cNvPicPr>
              <a:picLocks noChangeAspect="1"/>
            </p:cNvPicPr>
            <p:nvPr/>
          </p:nvPicPr>
          <p:blipFill>
            <a:blip r:embed="rId10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851085" y="5579741"/>
              <a:ext cx="474031" cy="469568"/>
            </a:xfrm>
            <a:prstGeom prst="rect">
              <a:avLst/>
            </a:prstGeom>
          </p:spPr>
        </p:pic>
        <p:pic>
          <p:nvPicPr>
            <p:cNvPr id="384" name="Picture 383" descr="A close up of a sign&#10;&#10;Description automatically generated">
              <a:extLst>
                <a:ext uri="{FF2B5EF4-FFF2-40B4-BE49-F238E27FC236}">
                  <a16:creationId xmlns:a16="http://schemas.microsoft.com/office/drawing/2014/main" id="{E8B58E00-FBAC-45CF-87A4-F2D3EE6BB979}"/>
                </a:ext>
              </a:extLst>
            </p:cNvPr>
            <p:cNvPicPr>
              <a:picLocks noChangeAspect="1"/>
            </p:cNvPicPr>
            <p:nvPr/>
          </p:nvPicPr>
          <p:blipFill>
            <a:blip r:embed="rId10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78508" y="5076998"/>
              <a:ext cx="455319" cy="458679"/>
            </a:xfrm>
            <a:prstGeom prst="rect">
              <a:avLst/>
            </a:prstGeom>
          </p:spPr>
        </p:pic>
        <p:pic>
          <p:nvPicPr>
            <p:cNvPr id="385" name="Picture 384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255E1BA8-5A81-41DB-BA0A-7EE03D97E8EC}"/>
                </a:ext>
              </a:extLst>
            </p:cNvPr>
            <p:cNvPicPr>
              <a:picLocks noChangeAspect="1"/>
            </p:cNvPicPr>
            <p:nvPr/>
          </p:nvPicPr>
          <p:blipFill>
            <a:blip r:embed="rId10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35879" y="6410552"/>
              <a:ext cx="1013092" cy="216687"/>
            </a:xfrm>
            <a:prstGeom prst="rect">
              <a:avLst/>
            </a:prstGeom>
          </p:spPr>
        </p:pic>
        <p:pic>
          <p:nvPicPr>
            <p:cNvPr id="386" name="Picture 385" descr="Icon&#10;&#10;Description automatically generated">
              <a:extLst>
                <a:ext uri="{FF2B5EF4-FFF2-40B4-BE49-F238E27FC236}">
                  <a16:creationId xmlns:a16="http://schemas.microsoft.com/office/drawing/2014/main" id="{7180112A-1A09-440F-AE51-3305939A26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0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2876" y="6106583"/>
              <a:ext cx="403896" cy="533218"/>
            </a:xfrm>
            <a:prstGeom prst="rect">
              <a:avLst/>
            </a:prstGeom>
          </p:spPr>
        </p:pic>
        <p:pic>
          <p:nvPicPr>
            <p:cNvPr id="11" name="Picture 10" descr="A picture containing text, device, meter, gauge&#10;&#10;Description automatically generated">
              <a:extLst>
                <a:ext uri="{FF2B5EF4-FFF2-40B4-BE49-F238E27FC236}">
                  <a16:creationId xmlns:a16="http://schemas.microsoft.com/office/drawing/2014/main" id="{8A1D7A8C-064B-E059-1724-283EB8629C36}"/>
                </a:ext>
              </a:extLst>
            </p:cNvPr>
            <p:cNvPicPr>
              <a:picLocks noChangeAspect="1"/>
            </p:cNvPicPr>
            <p:nvPr/>
          </p:nvPicPr>
          <p:blipFill>
            <a:blip r:embed="rId1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76733" y="5877515"/>
              <a:ext cx="441694" cy="411892"/>
            </a:xfrm>
            <a:prstGeom prst="rect">
              <a:avLst/>
            </a:prstGeom>
          </p:spPr>
        </p:pic>
        <p:pic>
          <p:nvPicPr>
            <p:cNvPr id="13" name="Picture 12" descr="A picture containing text&#10;&#10;Description automatically generated">
              <a:extLst>
                <a:ext uri="{FF2B5EF4-FFF2-40B4-BE49-F238E27FC236}">
                  <a16:creationId xmlns:a16="http://schemas.microsoft.com/office/drawing/2014/main" id="{3EA626DE-5466-EA1A-7D4D-F0EA1080B38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63362" y="5088207"/>
              <a:ext cx="434906" cy="426868"/>
            </a:xfrm>
            <a:prstGeom prst="rect">
              <a:avLst/>
            </a:prstGeom>
          </p:spPr>
        </p:pic>
        <p:pic>
          <p:nvPicPr>
            <p:cNvPr id="15" name="Picture 14" descr="Logo, company name&#10;&#10;Description automatically generated">
              <a:extLst>
                <a:ext uri="{FF2B5EF4-FFF2-40B4-BE49-F238E27FC236}">
                  <a16:creationId xmlns:a16="http://schemas.microsoft.com/office/drawing/2014/main" id="{248C1106-B944-F289-EF17-DA5FC1BAF3DB}"/>
                </a:ext>
              </a:extLst>
            </p:cNvPr>
            <p:cNvPicPr>
              <a:picLocks noChangeAspect="1"/>
            </p:cNvPicPr>
            <p:nvPr/>
          </p:nvPicPr>
          <p:blipFill>
            <a:blip r:embed="rId1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85090" y="2842055"/>
              <a:ext cx="539528" cy="357535"/>
            </a:xfrm>
            <a:prstGeom prst="rect">
              <a:avLst/>
            </a:prstGeom>
          </p:spPr>
        </p:pic>
        <p:pic>
          <p:nvPicPr>
            <p:cNvPr id="18" name="Picture 17" descr="Logo&#10;&#10;Description automatically generated">
              <a:extLst>
                <a:ext uri="{FF2B5EF4-FFF2-40B4-BE49-F238E27FC236}">
                  <a16:creationId xmlns:a16="http://schemas.microsoft.com/office/drawing/2014/main" id="{1E0AEE5A-7CA8-D4A5-924E-D9708035F26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44722" y="5018385"/>
              <a:ext cx="808246" cy="765922"/>
            </a:xfrm>
            <a:prstGeom prst="rect">
              <a:avLst/>
            </a:prstGeom>
          </p:spPr>
        </p:pic>
        <p:pic>
          <p:nvPicPr>
            <p:cNvPr id="20" name="Picture 19" descr="Logo, company name&#10;&#10;Description automatically generated">
              <a:extLst>
                <a:ext uri="{FF2B5EF4-FFF2-40B4-BE49-F238E27FC236}">
                  <a16:creationId xmlns:a16="http://schemas.microsoft.com/office/drawing/2014/main" id="{F7C98330-3392-8D08-902F-A0A9510476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33733" y="5016148"/>
              <a:ext cx="785537" cy="549319"/>
            </a:xfrm>
            <a:prstGeom prst="rect">
              <a:avLst/>
            </a:prstGeom>
          </p:spPr>
        </p:pic>
        <p:pic>
          <p:nvPicPr>
            <p:cNvPr id="380" name="Picture 379" descr="Logo, company name&#10;&#10;Description automatically generated">
              <a:extLst>
                <a:ext uri="{FF2B5EF4-FFF2-40B4-BE49-F238E27FC236}">
                  <a16:creationId xmlns:a16="http://schemas.microsoft.com/office/drawing/2014/main" id="{C3CA244E-03F0-40BD-9A92-576ACCDD9D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91441" y="5089747"/>
              <a:ext cx="592553" cy="584269"/>
            </a:xfrm>
            <a:prstGeom prst="rect">
              <a:avLst/>
            </a:prstGeom>
          </p:spPr>
        </p:pic>
        <p:pic>
          <p:nvPicPr>
            <p:cNvPr id="360" name="Picture 359">
              <a:extLst>
                <a:ext uri="{FF2B5EF4-FFF2-40B4-BE49-F238E27FC236}">
                  <a16:creationId xmlns:a16="http://schemas.microsoft.com/office/drawing/2014/main" id="{5EE915CC-B8C6-4EF5-A3E5-B75B53F9B50F}"/>
                </a:ext>
              </a:extLst>
            </p:cNvPr>
            <p:cNvPicPr>
              <a:picLocks noChangeAspect="1"/>
            </p:cNvPicPr>
            <p:nvPr/>
          </p:nvPicPr>
          <p:blipFill>
            <a:blip r:embed="rId1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31294" y="4780764"/>
              <a:ext cx="368404" cy="334595"/>
            </a:xfrm>
            <a:prstGeom prst="rect">
              <a:avLst/>
            </a:prstGeom>
          </p:spPr>
        </p:pic>
        <p:pic>
          <p:nvPicPr>
            <p:cNvPr id="359" name="Picture 358" descr="A close up of text on a black background&#10;&#10;Description automatically generated">
              <a:extLst>
                <a:ext uri="{FF2B5EF4-FFF2-40B4-BE49-F238E27FC236}">
                  <a16:creationId xmlns:a16="http://schemas.microsoft.com/office/drawing/2014/main" id="{45397CBB-2658-4E3E-91BF-C8C09D638C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77068" y="4768102"/>
              <a:ext cx="622261" cy="308383"/>
            </a:xfrm>
            <a:prstGeom prst="rect">
              <a:avLst/>
            </a:prstGeom>
          </p:spPr>
        </p:pic>
        <p:pic>
          <p:nvPicPr>
            <p:cNvPr id="22" name="Picture 21" descr="Icon&#10;&#10;Description automatically generated">
              <a:extLst>
                <a:ext uri="{FF2B5EF4-FFF2-40B4-BE49-F238E27FC236}">
                  <a16:creationId xmlns:a16="http://schemas.microsoft.com/office/drawing/2014/main" id="{3CE36776-2ECF-5F09-9194-C4617268E838}"/>
                </a:ext>
              </a:extLst>
            </p:cNvPr>
            <p:cNvPicPr>
              <a:picLocks noChangeAspect="1"/>
            </p:cNvPicPr>
            <p:nvPr/>
          </p:nvPicPr>
          <p:blipFill>
            <a:blip r:embed="rId11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4974" y="4110218"/>
              <a:ext cx="1098100" cy="135119"/>
            </a:xfrm>
            <a:prstGeom prst="rect">
              <a:avLst/>
            </a:prstGeom>
          </p:spPr>
        </p:pic>
        <p:pic>
          <p:nvPicPr>
            <p:cNvPr id="24" name="Picture 23" descr="Logo&#10;&#10;Description automatically generated">
              <a:extLst>
                <a:ext uri="{FF2B5EF4-FFF2-40B4-BE49-F238E27FC236}">
                  <a16:creationId xmlns:a16="http://schemas.microsoft.com/office/drawing/2014/main" id="{2BD147C3-799D-5730-09AA-F4A239696327}"/>
                </a:ext>
              </a:extLst>
            </p:cNvPr>
            <p:cNvPicPr>
              <a:picLocks noChangeAspect="1"/>
            </p:cNvPicPr>
            <p:nvPr/>
          </p:nvPicPr>
          <p:blipFill>
            <a:blip r:embed="rId1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97340" y="3728113"/>
              <a:ext cx="826938" cy="250451"/>
            </a:xfrm>
            <a:prstGeom prst="rect">
              <a:avLst/>
            </a:prstGeom>
          </p:spPr>
        </p:pic>
        <p:pic>
          <p:nvPicPr>
            <p:cNvPr id="26" name="Picture 25" descr="A picture containing background pattern&#10;&#10;Description automatically generated">
              <a:extLst>
                <a:ext uri="{FF2B5EF4-FFF2-40B4-BE49-F238E27FC236}">
                  <a16:creationId xmlns:a16="http://schemas.microsoft.com/office/drawing/2014/main" id="{DDDCA8AC-8A94-58A4-7827-0E0CE567567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12448" y="3085309"/>
              <a:ext cx="434936" cy="535016"/>
            </a:xfrm>
            <a:prstGeom prst="rect">
              <a:avLst/>
            </a:prstGeom>
          </p:spPr>
        </p:pic>
        <p:pic>
          <p:nvPicPr>
            <p:cNvPr id="28" name="Picture 27" descr="Text, logo, company name, whiteboard&#10;&#10;Description automatically generated">
              <a:extLst>
                <a:ext uri="{FF2B5EF4-FFF2-40B4-BE49-F238E27FC236}">
                  <a16:creationId xmlns:a16="http://schemas.microsoft.com/office/drawing/2014/main" id="{C243B0F8-3188-432D-805F-9A2C88468555}"/>
                </a:ext>
              </a:extLst>
            </p:cNvPr>
            <p:cNvPicPr>
              <a:picLocks noChangeAspect="1"/>
            </p:cNvPicPr>
            <p:nvPr/>
          </p:nvPicPr>
          <p:blipFill>
            <a:blip r:embed="rId1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1723" y="2821782"/>
              <a:ext cx="567566" cy="391450"/>
            </a:xfrm>
            <a:prstGeom prst="rect">
              <a:avLst/>
            </a:prstGeom>
          </p:spPr>
        </p:pic>
        <p:pic>
          <p:nvPicPr>
            <p:cNvPr id="374" name="Picture 373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876E5FC9-1909-459B-A907-DCA833F8691C}"/>
                </a:ext>
              </a:extLst>
            </p:cNvPr>
            <p:cNvPicPr>
              <a:picLocks noChangeAspect="1"/>
            </p:cNvPicPr>
            <p:nvPr/>
          </p:nvPicPr>
          <p:blipFill>
            <a:blip r:embed="rId12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82656" y="3357525"/>
              <a:ext cx="353066" cy="460482"/>
            </a:xfrm>
            <a:prstGeom prst="rect">
              <a:avLst/>
            </a:prstGeom>
          </p:spPr>
        </p:pic>
        <p:pic>
          <p:nvPicPr>
            <p:cNvPr id="224" name="Picture 223" descr="Icon&#10;&#10;Description automatically generated with medium confidence">
              <a:extLst>
                <a:ext uri="{FF2B5EF4-FFF2-40B4-BE49-F238E27FC236}">
                  <a16:creationId xmlns:a16="http://schemas.microsoft.com/office/drawing/2014/main" id="{1AD58292-8089-3901-D5AA-1D3D5232E2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2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892733" y="1376680"/>
              <a:ext cx="587921" cy="584406"/>
            </a:xfrm>
            <a:prstGeom prst="rect">
              <a:avLst/>
            </a:prstGeom>
          </p:spPr>
        </p:pic>
        <p:pic>
          <p:nvPicPr>
            <p:cNvPr id="321" name="Picture 320">
              <a:extLst>
                <a:ext uri="{FF2B5EF4-FFF2-40B4-BE49-F238E27FC236}">
                  <a16:creationId xmlns:a16="http://schemas.microsoft.com/office/drawing/2014/main" id="{D91D16F2-2E3E-4CB9-B789-EDA634A691F3}"/>
                </a:ext>
              </a:extLst>
            </p:cNvPr>
            <p:cNvPicPr>
              <a:picLocks noChangeAspect="1"/>
            </p:cNvPicPr>
            <p:nvPr/>
          </p:nvPicPr>
          <p:blipFill>
            <a:blip r:embed="rId12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322575" y="2726393"/>
              <a:ext cx="1022525" cy="129729"/>
            </a:xfrm>
            <a:prstGeom prst="rect">
              <a:avLst/>
            </a:prstGeom>
          </p:spPr>
        </p:pic>
        <p:pic>
          <p:nvPicPr>
            <p:cNvPr id="366" name="Picture 365" descr="A close up of a sign&#10;&#10;Description automatically generated">
              <a:extLst>
                <a:ext uri="{FF2B5EF4-FFF2-40B4-BE49-F238E27FC236}">
                  <a16:creationId xmlns:a16="http://schemas.microsoft.com/office/drawing/2014/main" id="{2D6595C5-5BC9-4C44-A257-84F7CA57587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34568" y="2005970"/>
              <a:ext cx="968213" cy="292228"/>
            </a:xfrm>
            <a:prstGeom prst="rect">
              <a:avLst/>
            </a:prstGeom>
          </p:spPr>
        </p:pic>
        <p:pic>
          <p:nvPicPr>
            <p:cNvPr id="226" name="Picture 225" descr="Arrow&#10;&#10;Description automatically generated with medium confidence">
              <a:extLst>
                <a:ext uri="{FF2B5EF4-FFF2-40B4-BE49-F238E27FC236}">
                  <a16:creationId xmlns:a16="http://schemas.microsoft.com/office/drawing/2014/main" id="{669C9EA5-AA7D-900D-E7D4-B1C8651B41BB}"/>
                </a:ext>
              </a:extLst>
            </p:cNvPr>
            <p:cNvPicPr>
              <a:picLocks noChangeAspect="1"/>
            </p:cNvPicPr>
            <p:nvPr/>
          </p:nvPicPr>
          <p:blipFill>
            <a:blip r:embed="rId12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631011" y="1974919"/>
              <a:ext cx="409513" cy="348040"/>
            </a:xfrm>
            <a:prstGeom prst="rect">
              <a:avLst/>
            </a:prstGeom>
          </p:spPr>
        </p:pic>
        <p:pic>
          <p:nvPicPr>
            <p:cNvPr id="368" name="Picture 367" descr="A picture containing drawing&#10;&#10;Description automatically generated">
              <a:extLst>
                <a:ext uri="{FF2B5EF4-FFF2-40B4-BE49-F238E27FC236}">
                  <a16:creationId xmlns:a16="http://schemas.microsoft.com/office/drawing/2014/main" id="{C4071624-F023-4BF3-B3C7-859D1F3E1D2A}"/>
                </a:ext>
              </a:extLst>
            </p:cNvPr>
            <p:cNvPicPr>
              <a:picLocks noChangeAspect="1"/>
            </p:cNvPicPr>
            <p:nvPr/>
          </p:nvPicPr>
          <p:blipFill>
            <a:blip r:embed="rId12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45469" y="1059605"/>
              <a:ext cx="705725" cy="422990"/>
            </a:xfrm>
            <a:prstGeom prst="rect">
              <a:avLst/>
            </a:prstGeom>
          </p:spPr>
        </p:pic>
        <p:pic>
          <p:nvPicPr>
            <p:cNvPr id="3" name="Picture 2" descr="A logo of a university&#10;&#10;AI-generated content may be incorrect.">
              <a:extLst>
                <a:ext uri="{FF2B5EF4-FFF2-40B4-BE49-F238E27FC236}">
                  <a16:creationId xmlns:a16="http://schemas.microsoft.com/office/drawing/2014/main" id="{692410D7-EBBF-4F9B-6D97-C9C9DC11011E}"/>
                </a:ext>
              </a:extLst>
            </p:cNvPr>
            <p:cNvPicPr>
              <a:picLocks noChangeAspect="1"/>
            </p:cNvPicPr>
            <p:nvPr/>
          </p:nvPicPr>
          <p:blipFill>
            <a:blip r:embed="rId12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806054" y="1056635"/>
              <a:ext cx="480437" cy="477565"/>
            </a:xfrm>
            <a:prstGeom prst="rect">
              <a:avLst/>
            </a:prstGeom>
          </p:spPr>
        </p:pic>
        <p:pic>
          <p:nvPicPr>
            <p:cNvPr id="8" name="Picture 7" descr="A close up of a logo&#10;&#10;AI-generated content may be incorrect.">
              <a:extLst>
                <a:ext uri="{FF2B5EF4-FFF2-40B4-BE49-F238E27FC236}">
                  <a16:creationId xmlns:a16="http://schemas.microsoft.com/office/drawing/2014/main" id="{61923E35-964F-0DF0-62A0-AD35627AE119}"/>
                </a:ext>
              </a:extLst>
            </p:cNvPr>
            <p:cNvPicPr>
              <a:picLocks noChangeAspect="1"/>
            </p:cNvPicPr>
            <p:nvPr/>
          </p:nvPicPr>
          <p:blipFill>
            <a:blip r:embed="rId12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56658" y="1467409"/>
              <a:ext cx="1095389" cy="301798"/>
            </a:xfrm>
            <a:prstGeom prst="rect">
              <a:avLst/>
            </a:prstGeom>
          </p:spPr>
        </p:pic>
        <p:pic>
          <p:nvPicPr>
            <p:cNvPr id="12" name="Picture 11" descr="A green and black logo&#10;&#10;AI-generated content may be incorrect.">
              <a:extLst>
                <a:ext uri="{FF2B5EF4-FFF2-40B4-BE49-F238E27FC236}">
                  <a16:creationId xmlns:a16="http://schemas.microsoft.com/office/drawing/2014/main" id="{C8D7DADB-1DA8-DAF2-BCE6-09906C2D3C50}"/>
                </a:ext>
              </a:extLst>
            </p:cNvPr>
            <p:cNvPicPr>
              <a:picLocks noChangeAspect="1"/>
            </p:cNvPicPr>
            <p:nvPr/>
          </p:nvPicPr>
          <p:blipFill>
            <a:blip r:embed="rId13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5634" y="1523962"/>
              <a:ext cx="592690" cy="306886"/>
            </a:xfrm>
            <a:prstGeom prst="rect">
              <a:avLst/>
            </a:prstGeom>
          </p:spPr>
        </p:pic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76F97491-B92E-1F8C-783D-FDC781B1D758}"/>
                </a:ext>
              </a:extLst>
            </p:cNvPr>
            <p:cNvPicPr>
              <a:picLocks noChangeAspect="1"/>
            </p:cNvPicPr>
            <p:nvPr/>
          </p:nvPicPr>
          <p:blipFill>
            <a:blip r:embed="rId13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50603" y="1842378"/>
              <a:ext cx="912644" cy="510293"/>
            </a:xfrm>
            <a:prstGeom prst="rect">
              <a:avLst/>
            </a:prstGeom>
          </p:spPr>
        </p:pic>
        <p:pic>
          <p:nvPicPr>
            <p:cNvPr id="21" name="Picture 20" descr="A close-up of a logo&#10;&#10;AI-generated content may be incorrect.">
              <a:extLst>
                <a:ext uri="{FF2B5EF4-FFF2-40B4-BE49-F238E27FC236}">
                  <a16:creationId xmlns:a16="http://schemas.microsoft.com/office/drawing/2014/main" id="{1A300FAC-6CEF-8ABE-7ADE-6D78AEE25CBA}"/>
                </a:ext>
              </a:extLst>
            </p:cNvPr>
            <p:cNvPicPr>
              <a:picLocks noChangeAspect="1"/>
            </p:cNvPicPr>
            <p:nvPr/>
          </p:nvPicPr>
          <p:blipFill>
            <a:blip r:embed="rId13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106596" y="1983246"/>
              <a:ext cx="1197491" cy="308123"/>
            </a:xfrm>
            <a:prstGeom prst="rect">
              <a:avLst/>
            </a:prstGeom>
          </p:spPr>
        </p:pic>
        <p:pic>
          <p:nvPicPr>
            <p:cNvPr id="34" name="Picture 33" descr="A close up of a logo&#10;&#10;AI-generated content may be incorrect.">
              <a:extLst>
                <a:ext uri="{FF2B5EF4-FFF2-40B4-BE49-F238E27FC236}">
                  <a16:creationId xmlns:a16="http://schemas.microsoft.com/office/drawing/2014/main" id="{2761E3A4-7F37-90C3-0707-6EA3FAE8D453}"/>
                </a:ext>
              </a:extLst>
            </p:cNvPr>
            <p:cNvPicPr>
              <a:picLocks noChangeAspect="1"/>
            </p:cNvPicPr>
            <p:nvPr/>
          </p:nvPicPr>
          <p:blipFill>
            <a:blip r:embed="rId13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1116" t="19604" r="9809" b="38563"/>
            <a:stretch>
              <a:fillRect/>
            </a:stretch>
          </p:blipFill>
          <p:spPr>
            <a:xfrm>
              <a:off x="5977263" y="3591816"/>
              <a:ext cx="880269" cy="347182"/>
            </a:xfrm>
            <a:prstGeom prst="rect">
              <a:avLst/>
            </a:prstGeom>
          </p:spPr>
        </p:pic>
        <p:pic>
          <p:nvPicPr>
            <p:cNvPr id="36" name="Picture 35" descr="A logo of a university&#10;&#10;AI-generated content may be incorrect.">
              <a:extLst>
                <a:ext uri="{FF2B5EF4-FFF2-40B4-BE49-F238E27FC236}">
                  <a16:creationId xmlns:a16="http://schemas.microsoft.com/office/drawing/2014/main" id="{D4319F61-2783-91A4-1EBF-6A7790316C95}"/>
                </a:ext>
              </a:extLst>
            </p:cNvPr>
            <p:cNvPicPr>
              <a:picLocks noChangeAspect="1"/>
            </p:cNvPicPr>
            <p:nvPr/>
          </p:nvPicPr>
          <p:blipFill>
            <a:blip r:embed="rId13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23204" y="3714393"/>
              <a:ext cx="464897" cy="450063"/>
            </a:xfrm>
            <a:prstGeom prst="rect">
              <a:avLst/>
            </a:prstGeom>
          </p:spPr>
        </p:pic>
        <p:pic>
          <p:nvPicPr>
            <p:cNvPr id="40" name="Picture 39" descr="A black and yellow shield with a red and white flag&#10;&#10;AI-generated content may be incorrect.">
              <a:extLst>
                <a:ext uri="{FF2B5EF4-FFF2-40B4-BE49-F238E27FC236}">
                  <a16:creationId xmlns:a16="http://schemas.microsoft.com/office/drawing/2014/main" id="{70281A51-C1AF-C04A-9153-56C78A3091C2}"/>
                </a:ext>
              </a:extLst>
            </p:cNvPr>
            <p:cNvPicPr>
              <a:picLocks noChangeAspect="1"/>
            </p:cNvPicPr>
            <p:nvPr/>
          </p:nvPicPr>
          <p:blipFill>
            <a:blip r:embed="rId13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29867" y="3735651"/>
              <a:ext cx="312300" cy="356997"/>
            </a:xfrm>
            <a:prstGeom prst="rect">
              <a:avLst/>
            </a:prstGeom>
          </p:spPr>
        </p:pic>
        <p:pic>
          <p:nvPicPr>
            <p:cNvPr id="42" name="Picture 41" descr="A logo with a black background&#10;&#10;AI-generated content may be incorrect.">
              <a:extLst>
                <a:ext uri="{FF2B5EF4-FFF2-40B4-BE49-F238E27FC236}">
                  <a16:creationId xmlns:a16="http://schemas.microsoft.com/office/drawing/2014/main" id="{BD21156E-3F3C-3F1C-0156-4DE79C98CC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546857" y="4707348"/>
              <a:ext cx="401224" cy="398826"/>
            </a:xfrm>
            <a:prstGeom prst="rect">
              <a:avLst/>
            </a:prstGeom>
          </p:spPr>
        </p:pic>
        <p:pic>
          <p:nvPicPr>
            <p:cNvPr id="44" name="Picture 43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D745DBB0-A7FC-6A66-C759-8B267225E39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17163" y="4269952"/>
              <a:ext cx="406535" cy="406462"/>
            </a:xfrm>
            <a:prstGeom prst="rect">
              <a:avLst/>
            </a:prstGeom>
          </p:spPr>
        </p:pic>
        <p:pic>
          <p:nvPicPr>
            <p:cNvPr id="175" name="Picture 174" descr="A picture containing clipart&#10;&#10;Description automatically generated">
              <a:extLst>
                <a:ext uri="{FF2B5EF4-FFF2-40B4-BE49-F238E27FC236}">
                  <a16:creationId xmlns:a16="http://schemas.microsoft.com/office/drawing/2014/main" id="{3A6CF266-7459-43F1-9F33-127F929F813C}"/>
                </a:ext>
              </a:extLst>
            </p:cNvPr>
            <p:cNvPicPr>
              <a:picLocks noChangeAspect="1"/>
            </p:cNvPicPr>
            <p:nvPr/>
          </p:nvPicPr>
          <p:blipFill>
            <a:blip r:embed="rId13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5808" y="4839257"/>
              <a:ext cx="843957" cy="311392"/>
            </a:xfrm>
            <a:prstGeom prst="rect">
              <a:avLst/>
            </a:prstGeom>
          </p:spPr>
        </p:pic>
        <p:pic>
          <p:nvPicPr>
            <p:cNvPr id="155" name="Picture 154" descr="Graphical user interface, logo&#10;&#10;Description automatically generated">
              <a:extLst>
                <a:ext uri="{FF2B5EF4-FFF2-40B4-BE49-F238E27FC236}">
                  <a16:creationId xmlns:a16="http://schemas.microsoft.com/office/drawing/2014/main" id="{AA00C8AA-FCBD-4654-8238-2DE2113718B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3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5235"/>
            <a:stretch/>
          </p:blipFill>
          <p:spPr>
            <a:xfrm>
              <a:off x="7642848" y="4687681"/>
              <a:ext cx="1920131" cy="471767"/>
            </a:xfrm>
            <a:prstGeom prst="rect">
              <a:avLst/>
            </a:prstGeom>
          </p:spPr>
        </p:pic>
        <p:pic>
          <p:nvPicPr>
            <p:cNvPr id="357" name="Picture 356">
              <a:extLst>
                <a:ext uri="{FF2B5EF4-FFF2-40B4-BE49-F238E27FC236}">
                  <a16:creationId xmlns:a16="http://schemas.microsoft.com/office/drawing/2014/main" id="{1DE8FCCC-E534-46BE-B913-A7D87714DCD9}"/>
                </a:ext>
              </a:extLst>
            </p:cNvPr>
            <p:cNvPicPr>
              <a:picLocks noChangeAspect="1"/>
            </p:cNvPicPr>
            <p:nvPr/>
          </p:nvPicPr>
          <p:blipFill>
            <a:blip r:embed="rId14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2878" y="4688185"/>
              <a:ext cx="963342" cy="277487"/>
            </a:xfrm>
            <a:prstGeom prst="rect">
              <a:avLst/>
            </a:prstGeom>
          </p:spPr>
        </p:pic>
        <p:pic>
          <p:nvPicPr>
            <p:cNvPr id="361" name="Picture 360">
              <a:extLst>
                <a:ext uri="{FF2B5EF4-FFF2-40B4-BE49-F238E27FC236}">
                  <a16:creationId xmlns:a16="http://schemas.microsoft.com/office/drawing/2014/main" id="{41D92B4D-3B43-4D23-B7F9-52E0E102311B}"/>
                </a:ext>
              </a:extLst>
            </p:cNvPr>
            <p:cNvPicPr>
              <a:picLocks noChangeAspect="1"/>
            </p:cNvPicPr>
            <p:nvPr/>
          </p:nvPicPr>
          <p:blipFill>
            <a:blip r:embed="rId14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250522" y="4833910"/>
              <a:ext cx="406761" cy="409761"/>
            </a:xfrm>
            <a:prstGeom prst="rect">
              <a:avLst/>
            </a:prstGeom>
          </p:spPr>
        </p:pic>
        <p:pic>
          <p:nvPicPr>
            <p:cNvPr id="48" name="Picture 47" descr="A blue and white logo&#10;&#10;AI-generated content may be incorrect.">
              <a:extLst>
                <a:ext uri="{FF2B5EF4-FFF2-40B4-BE49-F238E27FC236}">
                  <a16:creationId xmlns:a16="http://schemas.microsoft.com/office/drawing/2014/main" id="{2EBFF57A-CB6B-1F91-F19C-72B605B06A7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61246" y="5615759"/>
              <a:ext cx="403667" cy="401254"/>
            </a:xfrm>
            <a:prstGeom prst="rect">
              <a:avLst/>
            </a:prstGeom>
          </p:spPr>
        </p:pic>
        <p:pic>
          <p:nvPicPr>
            <p:cNvPr id="50" name="Picture 49" descr="A blue and white logo&#10;&#10;AI-generated content may be incorrect.">
              <a:extLst>
                <a:ext uri="{FF2B5EF4-FFF2-40B4-BE49-F238E27FC236}">
                  <a16:creationId xmlns:a16="http://schemas.microsoft.com/office/drawing/2014/main" id="{564A149A-9564-AF9A-8765-A437DC39B701}"/>
                </a:ext>
              </a:extLst>
            </p:cNvPr>
            <p:cNvPicPr>
              <a:picLocks noChangeAspect="1"/>
            </p:cNvPicPr>
            <p:nvPr/>
          </p:nvPicPr>
          <p:blipFill>
            <a:blip r:embed="rId14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76478" y="6109930"/>
              <a:ext cx="518431" cy="515332"/>
            </a:xfrm>
            <a:prstGeom prst="rect">
              <a:avLst/>
            </a:prstGeom>
          </p:spPr>
        </p:pic>
        <p:pic>
          <p:nvPicPr>
            <p:cNvPr id="52" name="Picture 51" descr="A blue and red logo&#10;&#10;AI-generated content may be incorrect.">
              <a:extLst>
                <a:ext uri="{FF2B5EF4-FFF2-40B4-BE49-F238E27FC236}">
                  <a16:creationId xmlns:a16="http://schemas.microsoft.com/office/drawing/2014/main" id="{B0F4A5BA-CF18-C127-D855-7E5AF34336E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91027" y="2350758"/>
              <a:ext cx="522553" cy="290881"/>
            </a:xfrm>
            <a:prstGeom prst="rect">
              <a:avLst/>
            </a:prstGeom>
          </p:spPr>
        </p:pic>
        <p:pic>
          <p:nvPicPr>
            <p:cNvPr id="54" name="Picture 53" descr="A blue text on a white background&#10;&#10;AI-generated content may be incorrect.">
              <a:extLst>
                <a:ext uri="{FF2B5EF4-FFF2-40B4-BE49-F238E27FC236}">
                  <a16:creationId xmlns:a16="http://schemas.microsoft.com/office/drawing/2014/main" id="{E7BC9573-3C91-05FF-1D1A-7FE4F3D9CB25}"/>
                </a:ext>
              </a:extLst>
            </p:cNvPr>
            <p:cNvPicPr>
              <a:picLocks noChangeAspect="1"/>
            </p:cNvPicPr>
            <p:nvPr/>
          </p:nvPicPr>
          <p:blipFill>
            <a:blip r:embed="rId14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603104" y="2705418"/>
              <a:ext cx="1003813" cy="231461"/>
            </a:xfrm>
            <a:prstGeom prst="rect">
              <a:avLst/>
            </a:prstGeom>
          </p:spPr>
        </p:pic>
        <p:pic>
          <p:nvPicPr>
            <p:cNvPr id="56" name="Picture 55" descr="A blue circle with white swirls and black text&#10;&#10;AI-generated content may be incorrect.">
              <a:extLst>
                <a:ext uri="{FF2B5EF4-FFF2-40B4-BE49-F238E27FC236}">
                  <a16:creationId xmlns:a16="http://schemas.microsoft.com/office/drawing/2014/main" id="{498A985C-23D7-ACED-9203-2D99DEDFC48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40493" y="3102899"/>
              <a:ext cx="985785" cy="217536"/>
            </a:xfrm>
            <a:prstGeom prst="rect">
              <a:avLst/>
            </a:prstGeom>
          </p:spPr>
        </p:pic>
        <p:pic>
          <p:nvPicPr>
            <p:cNvPr id="58" name="Picture 57" descr="A black text on a white background&#10;&#10;AI-generated content may be incorrect.">
              <a:extLst>
                <a:ext uri="{FF2B5EF4-FFF2-40B4-BE49-F238E27FC236}">
                  <a16:creationId xmlns:a16="http://schemas.microsoft.com/office/drawing/2014/main" id="{96811AF4-B6E4-2361-BFE5-F2BCE211A888}"/>
                </a:ext>
              </a:extLst>
            </p:cNvPr>
            <p:cNvPicPr>
              <a:picLocks noChangeAspect="1"/>
            </p:cNvPicPr>
            <p:nvPr/>
          </p:nvPicPr>
          <p:blipFill>
            <a:blip r:embed="rId14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620723" y="4927548"/>
              <a:ext cx="780257" cy="268225"/>
            </a:xfrm>
            <a:prstGeom prst="rect">
              <a:avLst/>
            </a:prstGeom>
          </p:spPr>
        </p:pic>
        <p:pic>
          <p:nvPicPr>
            <p:cNvPr id="60" name="Picture 59" descr="A logo for a university&#10;&#10;AI-generated content may be incorrect.">
              <a:extLst>
                <a:ext uri="{FF2B5EF4-FFF2-40B4-BE49-F238E27FC236}">
                  <a16:creationId xmlns:a16="http://schemas.microsoft.com/office/drawing/2014/main" id="{2AD8D311-5CDA-CC68-4456-0CFC7F3F689D}"/>
                </a:ext>
              </a:extLst>
            </p:cNvPr>
            <p:cNvPicPr>
              <a:picLocks noChangeAspect="1"/>
            </p:cNvPicPr>
            <p:nvPr/>
          </p:nvPicPr>
          <p:blipFill>
            <a:blip r:embed="rId14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6350" b="33550"/>
            <a:stretch>
              <a:fillRect/>
            </a:stretch>
          </p:blipFill>
          <p:spPr>
            <a:xfrm>
              <a:off x="8687117" y="4384138"/>
              <a:ext cx="995010" cy="396615"/>
            </a:xfrm>
            <a:prstGeom prst="rect">
              <a:avLst/>
            </a:prstGeom>
          </p:spPr>
        </p:pic>
        <p:pic>
          <p:nvPicPr>
            <p:cNvPr id="62" name="Picture 61" descr="A black and white logo&#10;&#10;AI-generated content may be incorrect.">
              <a:extLst>
                <a:ext uri="{FF2B5EF4-FFF2-40B4-BE49-F238E27FC236}">
                  <a16:creationId xmlns:a16="http://schemas.microsoft.com/office/drawing/2014/main" id="{11312AD0-0603-DDAE-F2E7-322632D6B1AC}"/>
                </a:ext>
              </a:extLst>
            </p:cNvPr>
            <p:cNvPicPr>
              <a:picLocks noChangeAspect="1"/>
            </p:cNvPicPr>
            <p:nvPr/>
          </p:nvPicPr>
          <p:blipFill>
            <a:blip r:embed="rId14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5437" t="30330" r="16289" b="28127"/>
            <a:stretch>
              <a:fillRect/>
            </a:stretch>
          </p:blipFill>
          <p:spPr>
            <a:xfrm>
              <a:off x="9588227" y="3161983"/>
              <a:ext cx="732734" cy="278380"/>
            </a:xfrm>
            <a:prstGeom prst="rect">
              <a:avLst/>
            </a:prstGeom>
          </p:spPr>
        </p:pic>
        <p:pic>
          <p:nvPicPr>
            <p:cNvPr id="128" name="Picture 127" descr="A logo with text on it&#10;&#10;AI-generated content may be incorrect.">
              <a:extLst>
                <a:ext uri="{FF2B5EF4-FFF2-40B4-BE49-F238E27FC236}">
                  <a16:creationId xmlns:a16="http://schemas.microsoft.com/office/drawing/2014/main" id="{969E59B6-FAF4-1E1B-C7CC-DED7ECEF3D65}"/>
                </a:ext>
              </a:extLst>
            </p:cNvPr>
            <p:cNvPicPr>
              <a:picLocks noChangeAspect="1"/>
            </p:cNvPicPr>
            <p:nvPr/>
          </p:nvPicPr>
          <p:blipFill>
            <a:blip r:embed="rId15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98160" y="3034665"/>
              <a:ext cx="953700" cy="368666"/>
            </a:xfrm>
            <a:prstGeom prst="rect">
              <a:avLst/>
            </a:prstGeom>
          </p:spPr>
        </p:pic>
        <p:pic>
          <p:nvPicPr>
            <p:cNvPr id="130" name="Picture 129" descr="A close-up of a logo&#10;&#10;AI-generated content may be incorrect.">
              <a:extLst>
                <a:ext uri="{FF2B5EF4-FFF2-40B4-BE49-F238E27FC236}">
                  <a16:creationId xmlns:a16="http://schemas.microsoft.com/office/drawing/2014/main" id="{63B3DC71-167A-C3C6-1D3A-2972F124129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199842" y="2423510"/>
              <a:ext cx="780486" cy="206886"/>
            </a:xfrm>
            <a:prstGeom prst="rect">
              <a:avLst/>
            </a:prstGeom>
          </p:spPr>
        </p:pic>
        <p:pic>
          <p:nvPicPr>
            <p:cNvPr id="132" name="Picture 131" descr="A red rectangular sign with white text&#10;&#10;AI-generated content may be incorrect.">
              <a:extLst>
                <a:ext uri="{FF2B5EF4-FFF2-40B4-BE49-F238E27FC236}">
                  <a16:creationId xmlns:a16="http://schemas.microsoft.com/office/drawing/2014/main" id="{848560A6-1D70-40A9-A1C5-6BCF42A44E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260464" y="2408400"/>
              <a:ext cx="443401" cy="244536"/>
            </a:xfrm>
            <a:prstGeom prst="rect">
              <a:avLst/>
            </a:prstGeom>
          </p:spPr>
        </p:pic>
        <p:pic>
          <p:nvPicPr>
            <p:cNvPr id="6" name="Picture 5" descr="A blue and black text&#10;&#10;AI-generated content may be incorrect.">
              <a:extLst>
                <a:ext uri="{FF2B5EF4-FFF2-40B4-BE49-F238E27FC236}">
                  <a16:creationId xmlns:a16="http://schemas.microsoft.com/office/drawing/2014/main" id="{68EAB06D-3A4B-0D4D-5D88-D8BE0458D5F6}"/>
                </a:ext>
              </a:extLst>
            </p:cNvPr>
            <p:cNvPicPr>
              <a:picLocks noChangeAspect="1"/>
            </p:cNvPicPr>
            <p:nvPr/>
          </p:nvPicPr>
          <p:blipFill>
            <a:blip r:embed="rId15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59414" y="2970155"/>
              <a:ext cx="900928" cy="424828"/>
            </a:xfrm>
            <a:prstGeom prst="rect">
              <a:avLst/>
            </a:prstGeom>
          </p:spPr>
        </p:pic>
        <p:pic>
          <p:nvPicPr>
            <p:cNvPr id="356" name="Picture 355">
              <a:extLst>
                <a:ext uri="{FF2B5EF4-FFF2-40B4-BE49-F238E27FC236}">
                  <a16:creationId xmlns:a16="http://schemas.microsoft.com/office/drawing/2014/main" id="{38B7C561-FF5F-4070-A3B2-BF83778F4FA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841384" y="4398171"/>
              <a:ext cx="533803" cy="347851"/>
            </a:xfrm>
            <a:prstGeom prst="rect">
              <a:avLst/>
            </a:prstGeom>
          </p:spPr>
        </p:pic>
        <p:pic>
          <p:nvPicPr>
            <p:cNvPr id="23" name="Picture 22" descr="A logo with text on it&#10;&#10;AI-generated content may be incorrect.">
              <a:extLst>
                <a:ext uri="{FF2B5EF4-FFF2-40B4-BE49-F238E27FC236}">
                  <a16:creationId xmlns:a16="http://schemas.microsoft.com/office/drawing/2014/main" id="{B37FE363-1747-FA90-E3BD-263476ABD7BE}"/>
                </a:ext>
              </a:extLst>
            </p:cNvPr>
            <p:cNvPicPr>
              <a:picLocks noChangeAspect="1"/>
            </p:cNvPicPr>
            <p:nvPr/>
          </p:nvPicPr>
          <p:blipFill>
            <a:blip r:embed="rId15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395002" y="3149892"/>
              <a:ext cx="880373" cy="586915"/>
            </a:xfrm>
            <a:prstGeom prst="rect">
              <a:avLst/>
            </a:prstGeom>
          </p:spPr>
        </p:pic>
        <p:pic>
          <p:nvPicPr>
            <p:cNvPr id="355" name="Picture 354" descr="A picture containing photo&#10;&#10;Description automatically generated">
              <a:extLst>
                <a:ext uri="{FF2B5EF4-FFF2-40B4-BE49-F238E27FC236}">
                  <a16:creationId xmlns:a16="http://schemas.microsoft.com/office/drawing/2014/main" id="{B01A4F08-0785-40F0-99D5-7DB4BC1271E3}"/>
                </a:ext>
              </a:extLst>
            </p:cNvPr>
            <p:cNvPicPr>
              <a:picLocks noChangeAspect="1"/>
            </p:cNvPicPr>
            <p:nvPr/>
          </p:nvPicPr>
          <p:blipFill>
            <a:blip r:embed="rId15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195144" y="4337065"/>
              <a:ext cx="504865" cy="403789"/>
            </a:xfrm>
            <a:prstGeom prst="rect">
              <a:avLst/>
            </a:prstGeom>
          </p:spPr>
        </p:pic>
        <p:pic>
          <p:nvPicPr>
            <p:cNvPr id="9" name="Picture 8" descr="A purple flag with white text&#10;&#10;AI-generated content may be incorrect.">
              <a:extLst>
                <a:ext uri="{FF2B5EF4-FFF2-40B4-BE49-F238E27FC236}">
                  <a16:creationId xmlns:a16="http://schemas.microsoft.com/office/drawing/2014/main" id="{C0B891CC-C80C-25B2-264A-9908848BBB08}"/>
                </a:ext>
              </a:extLst>
            </p:cNvPr>
            <p:cNvPicPr>
              <a:picLocks noChangeAspect="1"/>
            </p:cNvPicPr>
            <p:nvPr/>
          </p:nvPicPr>
          <p:blipFill>
            <a:blip r:embed="rId15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50066" y="4045178"/>
              <a:ext cx="478847" cy="319338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0803414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3418</TotalTime>
  <Words>3</Words>
  <Application>Microsoft Office PowerPoint</Application>
  <PresentationFormat>Widescreen</PresentationFormat>
  <Paragraphs>1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Martin Hendry</dc:creator>
  <cp:lastModifiedBy>Martin Hendry</cp:lastModifiedBy>
  <cp:revision>139</cp:revision>
  <dcterms:created xsi:type="dcterms:W3CDTF">2017-11-03T16:15:46Z</dcterms:created>
  <dcterms:modified xsi:type="dcterms:W3CDTF">2025-10-17T09:23:32Z</dcterms:modified>
</cp:coreProperties>
</file>