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0.jpg" ContentType="image/png"/>
  <Override PartName="/ppt/media/image67.jpg" ContentType="image/png"/>
  <Override PartName="/ppt/media/image7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 varScale="1">
        <p:scale>
          <a:sx n="75" d="100"/>
          <a:sy n="75" d="100"/>
        </p:scale>
        <p:origin x="14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7A97-F8FD-4D16-8BF8-7EDF5BB96E13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CA99-FCB7-4750-B281-DCBAC4C5F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CA99-FCB7-4750-B281-DCBAC4C5F7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157BE4-FBDB-4B60-BFCE-269935DCEE9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47" Type="http://schemas.openxmlformats.org/officeDocument/2006/relationships/image" Target="../media/image46.jpg"/><Relationship Id="rId63" Type="http://schemas.openxmlformats.org/officeDocument/2006/relationships/image" Target="../media/image62.png"/><Relationship Id="rId68" Type="http://schemas.openxmlformats.org/officeDocument/2006/relationships/image" Target="../media/image67.jp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jpg"/><Relationship Id="rId138" Type="http://schemas.openxmlformats.org/officeDocument/2006/relationships/image" Target="../media/image137.jpg"/><Relationship Id="rId16" Type="http://schemas.openxmlformats.org/officeDocument/2006/relationships/image" Target="../media/image15.png"/><Relationship Id="rId107" Type="http://schemas.openxmlformats.org/officeDocument/2006/relationships/image" Target="../media/image106.jp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jp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gif"/><Relationship Id="rId95" Type="http://schemas.openxmlformats.org/officeDocument/2006/relationships/image" Target="../media/image94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43" Type="http://schemas.openxmlformats.org/officeDocument/2006/relationships/image" Target="../media/image42.jp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jp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jpg"/><Relationship Id="rId59" Type="http://schemas.openxmlformats.org/officeDocument/2006/relationships/image" Target="../media/image58.jpg"/><Relationship Id="rId67" Type="http://schemas.openxmlformats.org/officeDocument/2006/relationships/image" Target="../media/image66.png"/><Relationship Id="rId103" Type="http://schemas.openxmlformats.org/officeDocument/2006/relationships/image" Target="../media/image102.jpg"/><Relationship Id="rId108" Type="http://schemas.openxmlformats.org/officeDocument/2006/relationships/image" Target="../media/image107.jp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137" Type="http://schemas.openxmlformats.org/officeDocument/2006/relationships/image" Target="../media/image136.png"/><Relationship Id="rId20" Type="http://schemas.openxmlformats.org/officeDocument/2006/relationships/image" Target="../media/image19.jp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gif"/><Relationship Id="rId75" Type="http://schemas.openxmlformats.org/officeDocument/2006/relationships/image" Target="../media/image74.jpg"/><Relationship Id="rId83" Type="http://schemas.openxmlformats.org/officeDocument/2006/relationships/image" Target="../media/image82.gif"/><Relationship Id="rId88" Type="http://schemas.openxmlformats.org/officeDocument/2006/relationships/image" Target="../media/image87.gif"/><Relationship Id="rId91" Type="http://schemas.openxmlformats.org/officeDocument/2006/relationships/image" Target="../media/image90.jpg"/><Relationship Id="rId96" Type="http://schemas.openxmlformats.org/officeDocument/2006/relationships/image" Target="../media/image95.png"/><Relationship Id="rId111" Type="http://schemas.openxmlformats.org/officeDocument/2006/relationships/image" Target="../media/image110.jpg"/><Relationship Id="rId132" Type="http://schemas.openxmlformats.org/officeDocument/2006/relationships/image" Target="../media/image131.jp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gif"/><Relationship Id="rId49" Type="http://schemas.openxmlformats.org/officeDocument/2006/relationships/image" Target="../media/image48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jp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130" Type="http://schemas.openxmlformats.org/officeDocument/2006/relationships/image" Target="../media/image129.jpg"/><Relationship Id="rId135" Type="http://schemas.openxmlformats.org/officeDocument/2006/relationships/image" Target="../media/image134.png"/><Relationship Id="rId143" Type="http://schemas.openxmlformats.org/officeDocument/2006/relationships/image" Target="../media/image142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9" Type="http://schemas.openxmlformats.org/officeDocument/2006/relationships/image" Target="../media/image38.gif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jp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jp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136" Type="http://schemas.openxmlformats.org/officeDocument/2006/relationships/image" Target="../media/image135.png"/><Relationship Id="rId61" Type="http://schemas.openxmlformats.org/officeDocument/2006/relationships/image" Target="../media/image60.jpg"/><Relationship Id="rId82" Type="http://schemas.openxmlformats.org/officeDocument/2006/relationships/image" Target="../media/image81.png"/><Relationship Id="rId19" Type="http://schemas.openxmlformats.org/officeDocument/2006/relationships/image" Target="../media/image18.gif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jp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34">
            <a:extLst>
              <a:ext uri="{FF2B5EF4-FFF2-40B4-BE49-F238E27FC236}">
                <a16:creationId xmlns:a16="http://schemas.microsoft.com/office/drawing/2014/main" id="{D0445B26-FF66-4649-A75D-E7D816A0A9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9753" y="246251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236" name="TextShape 1">
            <a:extLst>
              <a:ext uri="{FF2B5EF4-FFF2-40B4-BE49-F238E27FC236}">
                <a16:creationId xmlns:a16="http://schemas.microsoft.com/office/drawing/2014/main" id="{313A896B-3E23-4105-9E74-218854B39545}"/>
              </a:ext>
            </a:extLst>
          </p:cNvPr>
          <p:cNvSpPr txBox="1"/>
          <p:nvPr/>
        </p:nvSpPr>
        <p:spPr>
          <a:xfrm>
            <a:off x="1482133" y="321823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7" name="Picture 23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4E775D7F-CAD3-4666-950C-717D8CFFE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353078" cy="9748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F190C2-CC52-4D52-B304-9B3448762864}"/>
              </a:ext>
            </a:extLst>
          </p:cNvPr>
          <p:cNvGrpSpPr/>
          <p:nvPr/>
        </p:nvGrpSpPr>
        <p:grpSpPr>
          <a:xfrm>
            <a:off x="263755" y="1389868"/>
            <a:ext cx="9816870" cy="5847984"/>
            <a:chOff x="2153515" y="678668"/>
            <a:chExt cx="7678160" cy="4343431"/>
          </a:xfrm>
        </p:grpSpPr>
        <p:pic>
          <p:nvPicPr>
            <p:cNvPr id="5" name="Picture 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1C3A00F6-B702-6E83-C56A-6DA0BDD1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7" y="1746928"/>
              <a:ext cx="363847" cy="363847"/>
            </a:xfrm>
            <a:prstGeom prst="rect">
              <a:avLst/>
            </a:prstGeom>
          </p:spPr>
        </p:pic>
        <p:pic>
          <p:nvPicPr>
            <p:cNvPr id="6" name="Picture 5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51C7D6E6-557C-BB78-02CE-442DBCC70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5917309" y="3726872"/>
              <a:ext cx="1155442" cy="285594"/>
            </a:xfrm>
            <a:prstGeom prst="rect">
              <a:avLst/>
            </a:prstGeom>
          </p:spPr>
        </p:pic>
        <p:pic>
          <p:nvPicPr>
            <p:cNvPr id="224" name="Picture 223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D7A641B2-8E12-63D4-DB6D-972B90BED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63" y="2234608"/>
              <a:ext cx="556737" cy="338530"/>
            </a:xfrm>
            <a:prstGeom prst="rect">
              <a:avLst/>
            </a:prstGeom>
          </p:spPr>
        </p:pic>
        <p:pic>
          <p:nvPicPr>
            <p:cNvPr id="225" name="Picture 22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C5DF27A-2D01-CF36-F90A-BEFC7535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018" y="4204347"/>
              <a:ext cx="1088657" cy="591762"/>
            </a:xfrm>
            <a:prstGeom prst="rect">
              <a:avLst/>
            </a:prstGeom>
          </p:spPr>
        </p:pic>
        <p:pic>
          <p:nvPicPr>
            <p:cNvPr id="226" name="Picture 22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14D3445-62C9-1BFE-C79A-8679FB925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67" y="4269277"/>
              <a:ext cx="474773" cy="481151"/>
            </a:xfrm>
            <a:prstGeom prst="rect">
              <a:avLst/>
            </a:prstGeom>
          </p:spPr>
        </p:pic>
        <p:pic>
          <p:nvPicPr>
            <p:cNvPr id="227" name="Picture 226" descr="A close up of a logo&#10;&#10;Description automatically generated">
              <a:extLst>
                <a:ext uri="{FF2B5EF4-FFF2-40B4-BE49-F238E27FC236}">
                  <a16:creationId xmlns:a16="http://schemas.microsoft.com/office/drawing/2014/main" id="{4D9022A3-A95F-B50A-142C-690D2FA6A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68" y="2356663"/>
              <a:ext cx="640369" cy="325509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AB3AD28F-B0B8-3881-87BB-33D1E443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20" y="1354516"/>
              <a:ext cx="433408" cy="351386"/>
            </a:xfrm>
            <a:prstGeom prst="rect">
              <a:avLst/>
            </a:prstGeom>
          </p:spPr>
        </p:pic>
        <p:pic>
          <p:nvPicPr>
            <p:cNvPr id="229" name="Picture 228" descr="A close up of a logo&#10;&#10;Description automatically generated">
              <a:extLst>
                <a:ext uri="{FF2B5EF4-FFF2-40B4-BE49-F238E27FC236}">
                  <a16:creationId xmlns:a16="http://schemas.microsoft.com/office/drawing/2014/main" id="{FC39B86C-635D-EC37-56F4-21F2A64AD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56" y="711051"/>
              <a:ext cx="497033" cy="503711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5B1583A3-4792-244C-63D8-4B931A92A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5817068" y="1144621"/>
              <a:ext cx="379193" cy="370278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225C749E-B741-172E-2FB8-59FC2883C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4433454" y="1008881"/>
              <a:ext cx="447423" cy="400531"/>
            </a:xfrm>
            <a:prstGeom prst="rect">
              <a:avLst/>
            </a:prstGeom>
          </p:spPr>
        </p:pic>
        <p:pic>
          <p:nvPicPr>
            <p:cNvPr id="232" name="Picture 231" descr="A close up of a logo&#10;&#10;Description automatically generated">
              <a:extLst>
                <a:ext uri="{FF2B5EF4-FFF2-40B4-BE49-F238E27FC236}">
                  <a16:creationId xmlns:a16="http://schemas.microsoft.com/office/drawing/2014/main" id="{461CA460-9CD2-6D1B-1F9A-21ED5AC2F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824" y="2426643"/>
              <a:ext cx="649879" cy="365894"/>
            </a:xfrm>
            <a:prstGeom prst="rect">
              <a:avLst/>
            </a:prstGeom>
          </p:spPr>
        </p:pic>
        <p:pic>
          <p:nvPicPr>
            <p:cNvPr id="233" name="Picture 232" descr="A close up of a logo&#10;&#10;Description automatically generated">
              <a:extLst>
                <a:ext uri="{FF2B5EF4-FFF2-40B4-BE49-F238E27FC236}">
                  <a16:creationId xmlns:a16="http://schemas.microsoft.com/office/drawing/2014/main" id="{C72E12E0-2999-5609-19AD-0C73361B9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393" y="3538128"/>
              <a:ext cx="849472" cy="324816"/>
            </a:xfrm>
            <a:prstGeom prst="rect">
              <a:avLst/>
            </a:prstGeom>
          </p:spPr>
        </p:pic>
        <p:pic>
          <p:nvPicPr>
            <p:cNvPr id="234" name="Picture 23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32E74C5-37B9-F4FE-B040-C48E92B9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06" y="3935053"/>
              <a:ext cx="711856" cy="264231"/>
            </a:xfrm>
            <a:prstGeom prst="rect">
              <a:avLst/>
            </a:prstGeom>
          </p:spPr>
        </p:pic>
        <p:pic>
          <p:nvPicPr>
            <p:cNvPr id="238" name="Picture 237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1C363CE2-26F5-5B0B-5ACB-2589BCE00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74" y="1129676"/>
              <a:ext cx="476978" cy="268547"/>
            </a:xfrm>
            <a:prstGeom prst="rect">
              <a:avLst/>
            </a:prstGeom>
          </p:spPr>
        </p:pic>
        <p:pic>
          <p:nvPicPr>
            <p:cNvPr id="239" name="Picture 238" descr="A close up of a logo&#10;&#10;Description automatically generated">
              <a:extLst>
                <a:ext uri="{FF2B5EF4-FFF2-40B4-BE49-F238E27FC236}">
                  <a16:creationId xmlns:a16="http://schemas.microsoft.com/office/drawing/2014/main" id="{7996524A-08F9-A84B-E3A3-45EB3177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680098"/>
              <a:ext cx="961774" cy="487347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79AA3159-6FBA-3E96-E81E-88EEA5171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610" y="1063339"/>
              <a:ext cx="1080778" cy="399774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23B96F70-1B5F-4499-6002-8131D4319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80" y="1827467"/>
              <a:ext cx="608532" cy="462532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E5E02C48-47D3-5267-A692-2FBE6AEA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045" y="3424697"/>
              <a:ext cx="744175" cy="381057"/>
            </a:xfrm>
            <a:prstGeom prst="rect">
              <a:avLst/>
            </a:prstGeom>
          </p:spPr>
        </p:pic>
        <p:pic>
          <p:nvPicPr>
            <p:cNvPr id="243" name="Picture 242" descr="A close up of a logo&#10;&#10;Description automatically generated">
              <a:extLst>
                <a:ext uri="{FF2B5EF4-FFF2-40B4-BE49-F238E27FC236}">
                  <a16:creationId xmlns:a16="http://schemas.microsoft.com/office/drawing/2014/main" id="{4132F8D1-5BD7-0E73-1008-15452F338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389" y="4215169"/>
              <a:ext cx="426346" cy="432073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2890079B-1B40-8B7B-35BF-C69D18BEE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817" y="3747637"/>
              <a:ext cx="410975" cy="499796"/>
            </a:xfrm>
            <a:prstGeom prst="rect">
              <a:avLst/>
            </a:prstGeom>
          </p:spPr>
        </p:pic>
        <p:pic>
          <p:nvPicPr>
            <p:cNvPr id="245" name="Picture 244" descr="A close up of a logo&#10;&#10;Description automatically generated">
              <a:extLst>
                <a:ext uri="{FF2B5EF4-FFF2-40B4-BE49-F238E27FC236}">
                  <a16:creationId xmlns:a16="http://schemas.microsoft.com/office/drawing/2014/main" id="{A760F369-C7F5-D6E6-4C71-53D12E72B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454" y="1735246"/>
              <a:ext cx="477446" cy="483861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43919414-EAFC-BE5B-4EAF-40D8966CD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904199" y="1762425"/>
              <a:ext cx="1171959" cy="253592"/>
            </a:xfrm>
            <a:prstGeom prst="rect">
              <a:avLst/>
            </a:prstGeom>
          </p:spPr>
        </p:pic>
        <p:pic>
          <p:nvPicPr>
            <p:cNvPr id="247" name="Picture 246" descr="A close up of a logo&#10;&#10;Description automatically generated">
              <a:extLst>
                <a:ext uri="{FF2B5EF4-FFF2-40B4-BE49-F238E27FC236}">
                  <a16:creationId xmlns:a16="http://schemas.microsoft.com/office/drawing/2014/main" id="{791FBC01-901D-EE5C-9FFD-476EE0FD0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337682" y="2660530"/>
              <a:ext cx="819125" cy="321345"/>
            </a:xfrm>
            <a:prstGeom prst="rect">
              <a:avLst/>
            </a:prstGeom>
          </p:spPr>
        </p:pic>
        <p:pic>
          <p:nvPicPr>
            <p:cNvPr id="248" name="Picture 247" descr="A close up of a logo&#10;&#10;Description automatically generated">
              <a:extLst>
                <a:ext uri="{FF2B5EF4-FFF2-40B4-BE49-F238E27FC236}">
                  <a16:creationId xmlns:a16="http://schemas.microsoft.com/office/drawing/2014/main" id="{F988A48A-B37B-907E-CB94-B38B9BB39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569" y="2742162"/>
              <a:ext cx="694645" cy="391099"/>
            </a:xfrm>
            <a:prstGeom prst="rect">
              <a:avLst/>
            </a:prstGeom>
          </p:spPr>
        </p:pic>
        <p:pic>
          <p:nvPicPr>
            <p:cNvPr id="249" name="Picture 248" descr="A close up of a logo&#10;&#10;Description automatically generated">
              <a:extLst>
                <a:ext uri="{FF2B5EF4-FFF2-40B4-BE49-F238E27FC236}">
                  <a16:creationId xmlns:a16="http://schemas.microsoft.com/office/drawing/2014/main" id="{47D487B7-395F-EBC8-4F73-C4F60E259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42" y="2723655"/>
              <a:ext cx="671294" cy="418110"/>
            </a:xfrm>
            <a:prstGeom prst="rect">
              <a:avLst/>
            </a:prstGeom>
          </p:spPr>
        </p:pic>
        <p:pic>
          <p:nvPicPr>
            <p:cNvPr id="250" name="Picture 2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F83ABC8-D647-839B-12CA-6D2E0479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77" y="1391354"/>
              <a:ext cx="379193" cy="384287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A17D4B10-5551-FE10-5273-A48604F12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1043069"/>
              <a:ext cx="828009" cy="472013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32FCE5E0-7952-8E4F-75D3-BAA164543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552" y="775515"/>
              <a:ext cx="458163" cy="245057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321930C7-5BB9-6C05-64B2-022C8826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678668"/>
              <a:ext cx="762981" cy="378726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0C5921FD-991B-CA87-337D-FDB1CC6EA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9" y="2487274"/>
              <a:ext cx="1275765" cy="340617"/>
            </a:xfrm>
            <a:prstGeom prst="rect">
              <a:avLst/>
            </a:prstGeom>
          </p:spPr>
        </p:pic>
        <p:pic>
          <p:nvPicPr>
            <p:cNvPr id="255" name="Picture 254" descr="A close up of a device&#10;&#10;Description automatically generated">
              <a:extLst>
                <a:ext uri="{FF2B5EF4-FFF2-40B4-BE49-F238E27FC236}">
                  <a16:creationId xmlns:a16="http://schemas.microsoft.com/office/drawing/2014/main" id="{3C225F77-14A6-8965-F316-A2B715B48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499" y="2562821"/>
              <a:ext cx="574766" cy="485406"/>
            </a:xfrm>
            <a:prstGeom prst="rect">
              <a:avLst/>
            </a:prstGeom>
          </p:spPr>
        </p:pic>
        <p:pic>
          <p:nvPicPr>
            <p:cNvPr id="86" name="Picture 85" descr="A close up of a logo&#10;&#10;Description automatically generated">
              <a:extLst>
                <a:ext uri="{FF2B5EF4-FFF2-40B4-BE49-F238E27FC236}">
                  <a16:creationId xmlns:a16="http://schemas.microsoft.com/office/drawing/2014/main" id="{37A26C0D-1B20-AC34-757F-97E5F1AEF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027" y="789301"/>
              <a:ext cx="683872" cy="299789"/>
            </a:xfrm>
            <a:prstGeom prst="rect">
              <a:avLst/>
            </a:prstGeom>
          </p:spPr>
        </p:pic>
        <p:pic>
          <p:nvPicPr>
            <p:cNvPr id="136" name="Picture 135" descr="A close up of a logo&#10;&#10;Description automatically generated">
              <a:extLst>
                <a:ext uri="{FF2B5EF4-FFF2-40B4-BE49-F238E27FC236}">
                  <a16:creationId xmlns:a16="http://schemas.microsoft.com/office/drawing/2014/main" id="{DB293BD5-045A-EF49-8AF1-B5F67850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24" y="714787"/>
              <a:ext cx="379539" cy="456758"/>
            </a:xfrm>
            <a:prstGeom prst="rect">
              <a:avLst/>
            </a:prstGeom>
          </p:spPr>
        </p:pic>
        <p:pic>
          <p:nvPicPr>
            <p:cNvPr id="137" name="Picture 136" descr="A close up of a logo&#10;&#10;Description automatically generated">
              <a:extLst>
                <a:ext uri="{FF2B5EF4-FFF2-40B4-BE49-F238E27FC236}">
                  <a16:creationId xmlns:a16="http://schemas.microsoft.com/office/drawing/2014/main" id="{46592A6C-44C0-417D-05D2-BE41FD20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40" y="829098"/>
              <a:ext cx="705660" cy="273923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7E626B9A-AD1B-518B-3ADE-01454E76B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4266031" y="769369"/>
              <a:ext cx="664102" cy="268588"/>
            </a:xfrm>
            <a:prstGeom prst="rect">
              <a:avLst/>
            </a:prstGeom>
          </p:spPr>
        </p:pic>
        <p:pic>
          <p:nvPicPr>
            <p:cNvPr id="139" name="Picture 138" descr="A close up of a logo&#10;&#10;Description automatically generated">
              <a:extLst>
                <a:ext uri="{FF2B5EF4-FFF2-40B4-BE49-F238E27FC236}">
                  <a16:creationId xmlns:a16="http://schemas.microsoft.com/office/drawing/2014/main" id="{2CA6EFAC-CA3C-7751-09AF-0D203F457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370" y="782229"/>
              <a:ext cx="717783" cy="25459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AB7594D0-57B5-5440-1AA4-1D2405C86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106" y="755107"/>
              <a:ext cx="355171" cy="359943"/>
            </a:xfrm>
            <a:prstGeom prst="rect">
              <a:avLst/>
            </a:prstGeom>
          </p:spPr>
        </p:pic>
        <p:pic>
          <p:nvPicPr>
            <p:cNvPr id="141" name="Picture 140" descr="A drawing of a person&#10;&#10;Description automatically generated">
              <a:extLst>
                <a:ext uri="{FF2B5EF4-FFF2-40B4-BE49-F238E27FC236}">
                  <a16:creationId xmlns:a16="http://schemas.microsoft.com/office/drawing/2014/main" id="{C6F846F1-DC6D-DC52-175C-75C04A153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60" y="759387"/>
              <a:ext cx="425208" cy="341484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CBDD3683-A17A-B502-6EA3-2C0CD19E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004" y="1095495"/>
              <a:ext cx="524812" cy="233901"/>
            </a:xfrm>
            <a:prstGeom prst="rect">
              <a:avLst/>
            </a:prstGeom>
          </p:spPr>
        </p:pic>
        <p:pic>
          <p:nvPicPr>
            <p:cNvPr id="143" name="Picture 142" descr="A close up of a sign&#10;&#10;Description automatically generated">
              <a:extLst>
                <a:ext uri="{FF2B5EF4-FFF2-40B4-BE49-F238E27FC236}">
                  <a16:creationId xmlns:a16="http://schemas.microsoft.com/office/drawing/2014/main" id="{B7364227-5592-5455-52B0-B66E8272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741" y="1136438"/>
              <a:ext cx="337396" cy="351386"/>
            </a:xfrm>
            <a:prstGeom prst="rect">
              <a:avLst/>
            </a:prstGeom>
          </p:spPr>
        </p:pic>
        <p:pic>
          <p:nvPicPr>
            <p:cNvPr id="144" name="Picture 143" descr="A close up of a sign&#10;&#10;Description automatically generated">
              <a:extLst>
                <a:ext uri="{FF2B5EF4-FFF2-40B4-BE49-F238E27FC236}">
                  <a16:creationId xmlns:a16="http://schemas.microsoft.com/office/drawing/2014/main" id="{9DF5887D-50EB-AA1F-9079-420B0BCEB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47" y="1104570"/>
              <a:ext cx="684815" cy="323873"/>
            </a:xfrm>
            <a:prstGeom prst="rect">
              <a:avLst/>
            </a:prstGeom>
          </p:spPr>
        </p:pic>
        <p:pic>
          <p:nvPicPr>
            <p:cNvPr id="145" name="Picture 14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7CFA908-A232-1A0A-3E76-B92573FF0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93" y="1197546"/>
              <a:ext cx="295666" cy="22444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83B39FD9-079E-3FC7-9947-09BD73BE5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688" y="1150616"/>
              <a:ext cx="675943" cy="187480"/>
            </a:xfrm>
            <a:prstGeom prst="rect">
              <a:avLst/>
            </a:prstGeom>
          </p:spPr>
        </p:pic>
        <p:pic>
          <p:nvPicPr>
            <p:cNvPr id="147" name="Picture 146" descr="A close up of a sign&#10;&#10;Description automatically generated">
              <a:extLst>
                <a:ext uri="{FF2B5EF4-FFF2-40B4-BE49-F238E27FC236}">
                  <a16:creationId xmlns:a16="http://schemas.microsoft.com/office/drawing/2014/main" id="{52578A1C-811C-E2EE-3116-DA7C874F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408" y="1411897"/>
              <a:ext cx="454560" cy="335031"/>
            </a:xfrm>
            <a:prstGeom prst="rect">
              <a:avLst/>
            </a:prstGeom>
          </p:spPr>
        </p:pic>
        <p:pic>
          <p:nvPicPr>
            <p:cNvPr id="148" name="Picture 147" descr="A close up of a sign&#10;&#10;Description automatically generated">
              <a:extLst>
                <a:ext uri="{FF2B5EF4-FFF2-40B4-BE49-F238E27FC236}">
                  <a16:creationId xmlns:a16="http://schemas.microsoft.com/office/drawing/2014/main" id="{9341B16E-D2D0-9246-B90B-962CEC53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863" y="1410191"/>
              <a:ext cx="293673" cy="328571"/>
            </a:xfrm>
            <a:prstGeom prst="rect">
              <a:avLst/>
            </a:prstGeom>
          </p:spPr>
        </p:pic>
        <p:pic>
          <p:nvPicPr>
            <p:cNvPr id="149" name="Picture 14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2B5BA44-889F-FF41-09F8-D684376F4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287" y="1191486"/>
              <a:ext cx="707024" cy="232472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0A01AD85-8B5D-C585-5B15-DE5992162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4202177" y="1475442"/>
              <a:ext cx="539626" cy="225816"/>
            </a:xfrm>
            <a:prstGeom prst="rect">
              <a:avLst/>
            </a:prstGeom>
          </p:spPr>
        </p:pic>
        <p:pic>
          <p:nvPicPr>
            <p:cNvPr id="151" name="Picture 150" descr="A close up of a logo&#10;&#10;Description automatically generated">
              <a:extLst>
                <a:ext uri="{FF2B5EF4-FFF2-40B4-BE49-F238E27FC236}">
                  <a16:creationId xmlns:a16="http://schemas.microsoft.com/office/drawing/2014/main" id="{D02B137B-C023-F0FD-90F2-C436D29EA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763" y="2251424"/>
              <a:ext cx="524916" cy="182181"/>
            </a:xfrm>
            <a:prstGeom prst="rect">
              <a:avLst/>
            </a:prstGeom>
          </p:spPr>
        </p:pic>
        <p:pic>
          <p:nvPicPr>
            <p:cNvPr id="152" name="Picture 151" descr="A close up of a logo&#10;&#10;Description automatically generated">
              <a:extLst>
                <a:ext uri="{FF2B5EF4-FFF2-40B4-BE49-F238E27FC236}">
                  <a16:creationId xmlns:a16="http://schemas.microsoft.com/office/drawing/2014/main" id="{C1251674-296C-E69A-8161-1650C8094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060" y="2296580"/>
              <a:ext cx="694972" cy="201231"/>
            </a:xfrm>
            <a:prstGeom prst="rect">
              <a:avLst/>
            </a:prstGeom>
          </p:spPr>
        </p:pic>
        <p:pic>
          <p:nvPicPr>
            <p:cNvPr id="153" name="Picture 152" descr="A drawing of a face&#10;&#10;Description automatically generated">
              <a:extLst>
                <a:ext uri="{FF2B5EF4-FFF2-40B4-BE49-F238E27FC236}">
                  <a16:creationId xmlns:a16="http://schemas.microsoft.com/office/drawing/2014/main" id="{9DED9DAA-6FCD-B400-10A7-2A870961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229" y="2200000"/>
              <a:ext cx="667909" cy="203589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21EC28C-93F9-2427-2320-B5F3B363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72" y="2450375"/>
              <a:ext cx="637445" cy="363527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D8DBA1E0-6CA7-11DC-7D92-2A79BF3FA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59" y="2868426"/>
              <a:ext cx="639410" cy="211591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ACFF027D-D99D-A4E2-A6E5-B8166FF01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009" y="1506233"/>
              <a:ext cx="361649" cy="297982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0CC98CA6-2011-69BB-8C57-8A19D8B33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479" y="1508327"/>
              <a:ext cx="854296" cy="215961"/>
            </a:xfrm>
            <a:prstGeom prst="rect">
              <a:avLst/>
            </a:prstGeom>
          </p:spPr>
        </p:pic>
        <p:pic>
          <p:nvPicPr>
            <p:cNvPr id="158" name="Picture 157" descr="A close up of a logo&#10;&#10;Description automatically generated">
              <a:extLst>
                <a:ext uri="{FF2B5EF4-FFF2-40B4-BE49-F238E27FC236}">
                  <a16:creationId xmlns:a16="http://schemas.microsoft.com/office/drawing/2014/main" id="{2DFFC42C-5BF0-967A-21EB-5C73E0C21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516" y="1485526"/>
              <a:ext cx="738119" cy="164822"/>
            </a:xfrm>
            <a:prstGeom prst="rect">
              <a:avLst/>
            </a:prstGeom>
          </p:spPr>
        </p:pic>
        <p:pic>
          <p:nvPicPr>
            <p:cNvPr id="159" name="Picture 158" descr="A close up of a sign&#10;&#10;Description automatically generated">
              <a:extLst>
                <a:ext uri="{FF2B5EF4-FFF2-40B4-BE49-F238E27FC236}">
                  <a16:creationId xmlns:a16="http://schemas.microsoft.com/office/drawing/2014/main" id="{97738C7B-45A7-B7F9-EB08-33CE2DA0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75" y="2140067"/>
              <a:ext cx="361258" cy="351722"/>
            </a:xfrm>
            <a:prstGeom prst="rect">
              <a:avLst/>
            </a:prstGeom>
          </p:spPr>
        </p:pic>
        <p:pic>
          <p:nvPicPr>
            <p:cNvPr id="256" name="Picture 255" descr="A close up of a sign&#10;&#10;Description automatically generated">
              <a:extLst>
                <a:ext uri="{FF2B5EF4-FFF2-40B4-BE49-F238E27FC236}">
                  <a16:creationId xmlns:a16="http://schemas.microsoft.com/office/drawing/2014/main" id="{D2C75667-6B2A-1E31-1A95-A04434B55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112" y="1771467"/>
              <a:ext cx="361258" cy="279213"/>
            </a:xfrm>
            <a:prstGeom prst="rect">
              <a:avLst/>
            </a:prstGeom>
          </p:spPr>
        </p:pic>
        <p:pic>
          <p:nvPicPr>
            <p:cNvPr id="257" name="Picture 256" descr="A close up of a logo&#10;&#10;Description automatically generated">
              <a:extLst>
                <a:ext uri="{FF2B5EF4-FFF2-40B4-BE49-F238E27FC236}">
                  <a16:creationId xmlns:a16="http://schemas.microsoft.com/office/drawing/2014/main" id="{69905CD8-A25E-8A76-585C-F4B61D8A9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267" y="3107653"/>
              <a:ext cx="658448" cy="192421"/>
            </a:xfrm>
            <a:prstGeom prst="rect">
              <a:avLst/>
            </a:prstGeom>
          </p:spPr>
        </p:pic>
        <p:pic>
          <p:nvPicPr>
            <p:cNvPr id="258" name="Picture 25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EA0930C-9172-CFF5-E381-B2BDC0769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781" y="3345654"/>
              <a:ext cx="711857" cy="188983"/>
            </a:xfrm>
            <a:prstGeom prst="rect">
              <a:avLst/>
            </a:prstGeom>
          </p:spPr>
        </p:pic>
        <p:pic>
          <p:nvPicPr>
            <p:cNvPr id="259" name="Picture 25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D43EFDA-3EA1-CB7C-B020-A895F65BC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937" y="1791142"/>
              <a:ext cx="325029" cy="382649"/>
            </a:xfrm>
            <a:prstGeom prst="rect">
              <a:avLst/>
            </a:prstGeom>
          </p:spPr>
        </p:pic>
        <p:pic>
          <p:nvPicPr>
            <p:cNvPr id="260" name="Picture 259" descr="A drawing of a face&#10;&#10;Description automatically generated">
              <a:extLst>
                <a:ext uri="{FF2B5EF4-FFF2-40B4-BE49-F238E27FC236}">
                  <a16:creationId xmlns:a16="http://schemas.microsoft.com/office/drawing/2014/main" id="{3ADCAAF5-33EF-EBF3-A749-4E9C3E2E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69" y="2251679"/>
              <a:ext cx="673742" cy="211261"/>
            </a:xfrm>
            <a:prstGeom prst="rect">
              <a:avLst/>
            </a:prstGeom>
          </p:spPr>
        </p:pic>
        <p:pic>
          <p:nvPicPr>
            <p:cNvPr id="261" name="Picture 260" descr="A close up of a logo&#10;&#10;Description automatically generated">
              <a:extLst>
                <a:ext uri="{FF2B5EF4-FFF2-40B4-BE49-F238E27FC236}">
                  <a16:creationId xmlns:a16="http://schemas.microsoft.com/office/drawing/2014/main" id="{9C702C62-7F4F-91B3-4729-1284D3D90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260" y="2597287"/>
              <a:ext cx="687226" cy="225769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2351E5AC-AE9E-6969-90E4-1E61B8C8B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401799" y="2232354"/>
              <a:ext cx="464029" cy="276714"/>
            </a:xfrm>
            <a:prstGeom prst="rect">
              <a:avLst/>
            </a:prstGeom>
          </p:spPr>
        </p:pic>
        <p:pic>
          <p:nvPicPr>
            <p:cNvPr id="263" name="Picture 262" descr="A close up of a logo&#10;&#10;Description automatically generated">
              <a:extLst>
                <a:ext uri="{FF2B5EF4-FFF2-40B4-BE49-F238E27FC236}">
                  <a16:creationId xmlns:a16="http://schemas.microsoft.com/office/drawing/2014/main" id="{FCA6E83D-9780-D4D9-1BDA-71ECAA6B3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009" y="3240837"/>
              <a:ext cx="671513" cy="211610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C41038EF-E7B7-CEAF-8F74-529B4F13A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997" y="2000428"/>
              <a:ext cx="873199" cy="220249"/>
            </a:xfrm>
            <a:prstGeom prst="rect">
              <a:avLst/>
            </a:prstGeom>
          </p:spPr>
        </p:pic>
        <p:pic>
          <p:nvPicPr>
            <p:cNvPr id="265" name="Picture 264" descr="A close up of a logo&#10;&#10;Description automatically generated">
              <a:extLst>
                <a:ext uri="{FF2B5EF4-FFF2-40B4-BE49-F238E27FC236}">
                  <a16:creationId xmlns:a16="http://schemas.microsoft.com/office/drawing/2014/main" id="{9209D752-1ED5-0F59-53F4-3DA90462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28" y="1852188"/>
              <a:ext cx="320518" cy="324825"/>
            </a:xfrm>
            <a:prstGeom prst="rect">
              <a:avLst/>
            </a:prstGeom>
          </p:spPr>
        </p:pic>
        <p:pic>
          <p:nvPicPr>
            <p:cNvPr id="266" name="Picture 265" descr="A close up of a sign&#10;&#10;Description automatically generated">
              <a:extLst>
                <a:ext uri="{FF2B5EF4-FFF2-40B4-BE49-F238E27FC236}">
                  <a16:creationId xmlns:a16="http://schemas.microsoft.com/office/drawing/2014/main" id="{ED4ADC11-30BB-5BB0-F1C1-C051AF82C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258" y="1971330"/>
              <a:ext cx="532393" cy="175892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0A764EAB-BB32-A747-B878-3173C41C3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183" y="1821795"/>
              <a:ext cx="399165" cy="209286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9CC2784-8B44-9470-E843-F0B89395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79" y="2082269"/>
              <a:ext cx="471366" cy="20472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6664EB49-690E-D670-4C8E-1F3B8700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962" y="1920694"/>
              <a:ext cx="589114" cy="398020"/>
            </a:xfrm>
            <a:prstGeom prst="rect">
              <a:avLst/>
            </a:prstGeom>
          </p:spPr>
        </p:pic>
        <p:pic>
          <p:nvPicPr>
            <p:cNvPr id="270" name="Picture 269" descr="A close up of a logo&#10;&#10;Description automatically generated">
              <a:extLst>
                <a:ext uri="{FF2B5EF4-FFF2-40B4-BE49-F238E27FC236}">
                  <a16:creationId xmlns:a16="http://schemas.microsoft.com/office/drawing/2014/main" id="{F8C40BD6-6234-C0CF-1C06-DC4E388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479" y="2111544"/>
              <a:ext cx="652586" cy="238823"/>
            </a:xfrm>
            <a:prstGeom prst="rect">
              <a:avLst/>
            </a:prstGeom>
          </p:spPr>
        </p:pic>
        <p:pic>
          <p:nvPicPr>
            <p:cNvPr id="271" name="Picture 270" descr="A close up of a logo&#10;&#10;Description automatically generated">
              <a:extLst>
                <a:ext uri="{FF2B5EF4-FFF2-40B4-BE49-F238E27FC236}">
                  <a16:creationId xmlns:a16="http://schemas.microsoft.com/office/drawing/2014/main" id="{7752D719-7467-2C75-0168-1B8326A6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4238736"/>
              <a:ext cx="797421" cy="178265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813A3139-38E1-E402-3C15-0BC98C9F5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280" y="4728703"/>
              <a:ext cx="584687" cy="225502"/>
            </a:xfrm>
            <a:prstGeom prst="rect">
              <a:avLst/>
            </a:prstGeom>
          </p:spPr>
        </p:pic>
        <p:pic>
          <p:nvPicPr>
            <p:cNvPr id="273" name="Picture 272" descr="A close up of a logo&#10;&#10;Description automatically generated">
              <a:extLst>
                <a:ext uri="{FF2B5EF4-FFF2-40B4-BE49-F238E27FC236}">
                  <a16:creationId xmlns:a16="http://schemas.microsoft.com/office/drawing/2014/main" id="{BA23DAA8-1E8E-E078-E44B-94DEB1730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61" y="3761904"/>
              <a:ext cx="372772" cy="396765"/>
            </a:xfrm>
            <a:prstGeom prst="rect">
              <a:avLst/>
            </a:prstGeom>
          </p:spPr>
        </p:pic>
        <p:pic>
          <p:nvPicPr>
            <p:cNvPr id="274" name="Picture 273" descr="A close up of a sign&#10;&#10;Description automatically generated">
              <a:extLst>
                <a:ext uri="{FF2B5EF4-FFF2-40B4-BE49-F238E27FC236}">
                  <a16:creationId xmlns:a16="http://schemas.microsoft.com/office/drawing/2014/main" id="{EE9F751A-8C98-0504-D17D-F653470E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887" y="4656971"/>
              <a:ext cx="325333" cy="275753"/>
            </a:xfrm>
            <a:prstGeom prst="rect">
              <a:avLst/>
            </a:prstGeom>
          </p:spPr>
        </p:pic>
        <p:pic>
          <p:nvPicPr>
            <p:cNvPr id="275" name="Picture 274" descr="A close up of a logo&#10;&#10;Description automatically generated">
              <a:extLst>
                <a:ext uri="{FF2B5EF4-FFF2-40B4-BE49-F238E27FC236}">
                  <a16:creationId xmlns:a16="http://schemas.microsoft.com/office/drawing/2014/main" id="{3F5A5B8A-062F-04CF-8A12-951690478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12" y="3843488"/>
              <a:ext cx="378536" cy="367456"/>
            </a:xfrm>
            <a:prstGeom prst="rect">
              <a:avLst/>
            </a:prstGeom>
          </p:spPr>
        </p:pic>
        <p:pic>
          <p:nvPicPr>
            <p:cNvPr id="276" name="Picture 275" descr="A close up of a logo&#10;&#10;Description automatically generated">
              <a:extLst>
                <a:ext uri="{FF2B5EF4-FFF2-40B4-BE49-F238E27FC236}">
                  <a16:creationId xmlns:a16="http://schemas.microsoft.com/office/drawing/2014/main" id="{8ADBEE8B-EF72-1B3C-8B66-082C9860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511" y="3739171"/>
              <a:ext cx="477399" cy="434223"/>
            </a:xfrm>
            <a:prstGeom prst="rect">
              <a:avLst/>
            </a:prstGeom>
          </p:spPr>
        </p:pic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2A406EE8-6E37-BE04-3DB6-C2AC4517A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01" y="4216958"/>
              <a:ext cx="545060" cy="248256"/>
            </a:xfrm>
            <a:prstGeom prst="rect">
              <a:avLst/>
            </a:prstGeom>
          </p:spPr>
        </p:pic>
        <p:pic>
          <p:nvPicPr>
            <p:cNvPr id="278" name="Picture 277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C9FC6140-3A03-1BD3-FE37-95EE4D52A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323" y="1866972"/>
              <a:ext cx="363255" cy="367416"/>
            </a:xfrm>
            <a:prstGeom prst="rect">
              <a:avLst/>
            </a:prstGeom>
          </p:spPr>
        </p:pic>
        <p:pic>
          <p:nvPicPr>
            <p:cNvPr id="279" name="Picture 278" descr="A close up of a logo&#10;&#10;Description automatically generated">
              <a:extLst>
                <a:ext uri="{FF2B5EF4-FFF2-40B4-BE49-F238E27FC236}">
                  <a16:creationId xmlns:a16="http://schemas.microsoft.com/office/drawing/2014/main" id="{1BA19B69-D0E5-697C-A55D-F1FBAD6E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092" y="2330386"/>
              <a:ext cx="591971" cy="155380"/>
            </a:xfrm>
            <a:prstGeom prst="rect">
              <a:avLst/>
            </a:prstGeom>
          </p:spPr>
        </p:pic>
        <p:pic>
          <p:nvPicPr>
            <p:cNvPr id="280" name="Picture 27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70EF7F6-9C47-DC1E-23A7-68B200678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57" y="2317552"/>
              <a:ext cx="437755" cy="415334"/>
            </a:xfrm>
            <a:prstGeom prst="rect">
              <a:avLst/>
            </a:prstGeom>
          </p:spPr>
        </p:pic>
        <p:pic>
          <p:nvPicPr>
            <p:cNvPr id="281" name="Picture 280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E8F487BE-A957-D53B-C06D-BB25E264A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77" y="2919142"/>
              <a:ext cx="351559" cy="356283"/>
            </a:xfrm>
            <a:prstGeom prst="rect">
              <a:avLst/>
            </a:prstGeom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F5856793-4A2A-36DF-3990-7AAB79B6E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67" y="2708731"/>
              <a:ext cx="640368" cy="156550"/>
            </a:xfrm>
            <a:prstGeom prst="rect">
              <a:avLst/>
            </a:prstGeom>
          </p:spPr>
        </p:pic>
        <p:pic>
          <p:nvPicPr>
            <p:cNvPr id="283" name="Picture 282" descr="A close up of a sign&#10;&#10;Description automatically generated">
              <a:extLst>
                <a:ext uri="{FF2B5EF4-FFF2-40B4-BE49-F238E27FC236}">
                  <a16:creationId xmlns:a16="http://schemas.microsoft.com/office/drawing/2014/main" id="{EAA9F88C-FDCE-BD48-A345-73F322B59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073" y="2774147"/>
              <a:ext cx="722676" cy="155982"/>
            </a:xfrm>
            <a:prstGeom prst="rect">
              <a:avLst/>
            </a:prstGeom>
          </p:spPr>
        </p:pic>
        <p:pic>
          <p:nvPicPr>
            <p:cNvPr id="284" name="Picture 283" descr="A close up of a clock&#10;&#10;Description automatically generated">
              <a:extLst>
                <a:ext uri="{FF2B5EF4-FFF2-40B4-BE49-F238E27FC236}">
                  <a16:creationId xmlns:a16="http://schemas.microsoft.com/office/drawing/2014/main" id="{D5770B83-1FBA-452A-B008-1983C5BF4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141" y="2920466"/>
              <a:ext cx="691813" cy="132552"/>
            </a:xfrm>
            <a:prstGeom prst="rect">
              <a:avLst/>
            </a:prstGeom>
          </p:spPr>
        </p:pic>
        <p:pic>
          <p:nvPicPr>
            <p:cNvPr id="285" name="Picture 284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93EC56EF-80EE-B4AF-2698-0A52447C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819" y="4595727"/>
              <a:ext cx="340085" cy="358478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4E43651B-B12C-3B15-8709-8F00BC27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6" y="4689487"/>
              <a:ext cx="1275614" cy="274220"/>
            </a:xfrm>
            <a:prstGeom prst="rect">
              <a:avLst/>
            </a:prstGeom>
          </p:spPr>
        </p:pic>
        <p:pic>
          <p:nvPicPr>
            <p:cNvPr id="287" name="Picture 286" descr="A close up of a logo&#10;&#10;Description automatically generated">
              <a:extLst>
                <a:ext uri="{FF2B5EF4-FFF2-40B4-BE49-F238E27FC236}">
                  <a16:creationId xmlns:a16="http://schemas.microsoft.com/office/drawing/2014/main" id="{52D1051F-4B7D-076D-96F7-5E0BDBF15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4" y="4176137"/>
              <a:ext cx="810963" cy="381453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BB129BAB-6CE7-1C9C-7BC0-234D71EAF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69" y="4675296"/>
              <a:ext cx="989537" cy="270193"/>
            </a:xfrm>
            <a:prstGeom prst="rect">
              <a:avLst/>
            </a:prstGeom>
          </p:spPr>
        </p:pic>
        <p:pic>
          <p:nvPicPr>
            <p:cNvPr id="289" name="Picture 288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1FB29A21-C0FB-2E0A-C772-3EC1A5A37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95" y="4127060"/>
              <a:ext cx="1052871" cy="219549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DF459ADE-F581-9097-15F9-ED2E34914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06" y="4377363"/>
              <a:ext cx="1364828" cy="219549"/>
            </a:xfrm>
            <a:prstGeom prst="rect">
              <a:avLst/>
            </a:prstGeom>
          </p:spPr>
        </p:pic>
        <p:pic>
          <p:nvPicPr>
            <p:cNvPr id="291" name="Picture 290" descr="A close up of a sign&#10;&#10;Description automatically generated">
              <a:extLst>
                <a:ext uri="{FF2B5EF4-FFF2-40B4-BE49-F238E27FC236}">
                  <a16:creationId xmlns:a16="http://schemas.microsoft.com/office/drawing/2014/main" id="{04DF3227-0CAD-AADB-CD44-9D467B8C0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26" y="4627666"/>
              <a:ext cx="351402" cy="356123"/>
            </a:xfrm>
            <a:prstGeom prst="rect">
              <a:avLst/>
            </a:prstGeom>
          </p:spPr>
        </p:pic>
        <p:pic>
          <p:nvPicPr>
            <p:cNvPr id="292" name="Picture 291" descr="A close up of a sign&#10;&#10;Description automatically generated">
              <a:extLst>
                <a:ext uri="{FF2B5EF4-FFF2-40B4-BE49-F238E27FC236}">
                  <a16:creationId xmlns:a16="http://schemas.microsoft.com/office/drawing/2014/main" id="{8A2570B1-2CE9-7C7B-131C-15BBB529B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489" y="4259171"/>
              <a:ext cx="337956" cy="342494"/>
            </a:xfrm>
            <a:prstGeom prst="rect">
              <a:avLst/>
            </a:prstGeom>
          </p:spPr>
        </p:pic>
        <p:pic>
          <p:nvPicPr>
            <p:cNvPr id="293" name="Picture 292" descr="A drawing of a face&#10;&#10;Description automatically generated">
              <a:extLst>
                <a:ext uri="{FF2B5EF4-FFF2-40B4-BE49-F238E27FC236}">
                  <a16:creationId xmlns:a16="http://schemas.microsoft.com/office/drawing/2014/main" id="{337F1825-3BDF-9119-B06D-89012363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06" y="3092358"/>
              <a:ext cx="506765" cy="228920"/>
            </a:xfrm>
            <a:prstGeom prst="rect">
              <a:avLst/>
            </a:prstGeom>
          </p:spPr>
        </p:pic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390F9FBF-517A-3B8F-D6DE-04B60908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8" y="3126154"/>
              <a:ext cx="298833" cy="302846"/>
            </a:xfrm>
            <a:prstGeom prst="rect">
              <a:avLst/>
            </a:prstGeom>
          </p:spPr>
        </p:pic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52665534-AC81-7BCD-6E17-52C79864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89" y="3251933"/>
              <a:ext cx="821721" cy="211940"/>
            </a:xfrm>
            <a:prstGeom prst="rect">
              <a:avLst/>
            </a:prstGeom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0D719F77-718D-214D-C84D-8659EA414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5459775" y="3002428"/>
              <a:ext cx="310875" cy="435199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AB682E12-99E7-BC58-BE16-CC5F9CFB0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809" y="3084585"/>
              <a:ext cx="640368" cy="317582"/>
            </a:xfrm>
            <a:prstGeom prst="rect">
              <a:avLst/>
            </a:prstGeom>
          </p:spPr>
        </p:pic>
        <p:pic>
          <p:nvPicPr>
            <p:cNvPr id="298" name="Picture 297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57423E6B-E89F-02D6-EF11-47886AE7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490" y="2987742"/>
              <a:ext cx="442804" cy="356283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933C09D7-BE51-DA15-23F2-3FC923A85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159" y="3371534"/>
              <a:ext cx="431711" cy="283015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9D224E30-073E-EA9F-3317-BE2C8759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3482247"/>
              <a:ext cx="714172" cy="206952"/>
            </a:xfrm>
            <a:prstGeom prst="rect">
              <a:avLst/>
            </a:prstGeom>
          </p:spPr>
        </p:pic>
        <p:pic>
          <p:nvPicPr>
            <p:cNvPr id="301" name="Picture 300" descr="A sign lit up at night&#10;&#10;Description automatically generated">
              <a:extLst>
                <a:ext uri="{FF2B5EF4-FFF2-40B4-BE49-F238E27FC236}">
                  <a16:creationId xmlns:a16="http://schemas.microsoft.com/office/drawing/2014/main" id="{8E2DC890-E27D-486E-70EA-3BC212D4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785" y="3558799"/>
              <a:ext cx="980721" cy="256425"/>
            </a:xfrm>
            <a:prstGeom prst="rect">
              <a:avLst/>
            </a:prstGeom>
          </p:spPr>
        </p:pic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89BFAFF6-048D-C5E9-DD47-B827C06F4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63" y="3912715"/>
              <a:ext cx="378536" cy="383621"/>
            </a:xfrm>
            <a:prstGeom prst="rect">
              <a:avLst/>
            </a:prstGeom>
          </p:spPr>
        </p:pic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C6249B7F-B083-84C7-2A47-05B68FD85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874" y="1042067"/>
              <a:ext cx="656811" cy="340617"/>
            </a:xfrm>
            <a:prstGeom prst="rect">
              <a:avLst/>
            </a:prstGeom>
          </p:spPr>
        </p:pic>
        <p:pic>
          <p:nvPicPr>
            <p:cNvPr id="304" name="Picture 303" descr="A close up of a sign&#10;&#10;Description automatically generated">
              <a:extLst>
                <a:ext uri="{FF2B5EF4-FFF2-40B4-BE49-F238E27FC236}">
                  <a16:creationId xmlns:a16="http://schemas.microsoft.com/office/drawing/2014/main" id="{0A4CA551-7F09-4517-1810-06D9655AF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534" y="1409997"/>
              <a:ext cx="382981" cy="388127"/>
            </a:xfrm>
            <a:prstGeom prst="rect">
              <a:avLst/>
            </a:prstGeom>
          </p:spPr>
        </p:pic>
        <p:pic>
          <p:nvPicPr>
            <p:cNvPr id="305" name="Picture 30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726E7FA9-040F-1E76-05D4-D7F9B0C1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261" y="4444349"/>
              <a:ext cx="938151" cy="541610"/>
            </a:xfrm>
            <a:prstGeom prst="rect">
              <a:avLst/>
            </a:prstGeom>
          </p:spPr>
        </p:pic>
        <p:pic>
          <p:nvPicPr>
            <p:cNvPr id="306" name="Picture 30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7224920-B963-EBAF-965B-2C170D567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579" y="747157"/>
              <a:ext cx="616304" cy="371616"/>
            </a:xfrm>
            <a:prstGeom prst="rect">
              <a:avLst/>
            </a:prstGeom>
          </p:spPr>
        </p:pic>
        <p:pic>
          <p:nvPicPr>
            <p:cNvPr id="307" name="Picture 306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DF5FDC7B-2362-8876-B958-167B17BF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42" y="1820473"/>
              <a:ext cx="665359" cy="186138"/>
            </a:xfrm>
            <a:prstGeom prst="rect">
              <a:avLst/>
            </a:prstGeom>
          </p:spPr>
        </p:pic>
        <p:pic>
          <p:nvPicPr>
            <p:cNvPr id="308" name="Picture 30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05334B0-311A-1EFA-A661-574D72431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421" y="3406550"/>
              <a:ext cx="493413" cy="327188"/>
            </a:xfrm>
            <a:prstGeom prst="rect">
              <a:avLst/>
            </a:prstGeom>
          </p:spPr>
        </p:pic>
        <p:pic>
          <p:nvPicPr>
            <p:cNvPr id="309" name="Picture 308" descr="A close up of a sign&#10;&#10;Description automatically generated">
              <a:extLst>
                <a:ext uri="{FF2B5EF4-FFF2-40B4-BE49-F238E27FC236}">
                  <a16:creationId xmlns:a16="http://schemas.microsoft.com/office/drawing/2014/main" id="{F1D52C4F-A6A1-4D97-DB54-75643CD7E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759" y="2528108"/>
              <a:ext cx="356656" cy="343173"/>
            </a:xfrm>
            <a:prstGeom prst="rect">
              <a:avLst/>
            </a:prstGeom>
          </p:spPr>
        </p:pic>
        <p:pic>
          <p:nvPicPr>
            <p:cNvPr id="310" name="Picture 309" descr="Logo&#10;&#10;Description automatically generated">
              <a:extLst>
                <a:ext uri="{FF2B5EF4-FFF2-40B4-BE49-F238E27FC236}">
                  <a16:creationId xmlns:a16="http://schemas.microsoft.com/office/drawing/2014/main" id="{0FDA2E26-BEE3-F630-B931-5B4AC2DF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499" y="2391188"/>
              <a:ext cx="426868" cy="312208"/>
            </a:xfrm>
            <a:prstGeom prst="rect">
              <a:avLst/>
            </a:prstGeom>
          </p:spPr>
        </p:pic>
        <p:pic>
          <p:nvPicPr>
            <p:cNvPr id="311" name="Picture 3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7033A7E-F016-422E-40F9-BB858429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328" y="2931730"/>
              <a:ext cx="722579" cy="268328"/>
            </a:xfrm>
            <a:prstGeom prst="rect">
              <a:avLst/>
            </a:prstGeom>
          </p:spPr>
        </p:pic>
        <p:pic>
          <p:nvPicPr>
            <p:cNvPr id="312" name="Picture 31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CF4820A-1D33-EF0C-5B5A-C5C97EF3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18" y="3270230"/>
              <a:ext cx="752605" cy="207983"/>
            </a:xfrm>
            <a:prstGeom prst="rect">
              <a:avLst/>
            </a:prstGeom>
          </p:spPr>
        </p:pic>
        <p:pic>
          <p:nvPicPr>
            <p:cNvPr id="313" name="Picture 312" descr="A close up of a logo&#10;&#10;Description automatically generated">
              <a:extLst>
                <a:ext uri="{FF2B5EF4-FFF2-40B4-BE49-F238E27FC236}">
                  <a16:creationId xmlns:a16="http://schemas.microsoft.com/office/drawing/2014/main" id="{03AEE40F-82FD-553E-8A45-6EC8CB294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283" y="4528137"/>
              <a:ext cx="441785" cy="414456"/>
            </a:xfrm>
            <a:prstGeom prst="rect">
              <a:avLst/>
            </a:prstGeom>
          </p:spPr>
        </p:pic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890F279A-8451-666D-FCFB-BC207E35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3066041" y="4200742"/>
              <a:ext cx="650693" cy="459867"/>
            </a:xfrm>
            <a:prstGeom prst="rect">
              <a:avLst/>
            </a:prstGeom>
          </p:spPr>
        </p:pic>
        <p:pic>
          <p:nvPicPr>
            <p:cNvPr id="315" name="Picture 314" descr="A close up of a logo&#10;&#10;Description automatically generated">
              <a:extLst>
                <a:ext uri="{FF2B5EF4-FFF2-40B4-BE49-F238E27FC236}">
                  <a16:creationId xmlns:a16="http://schemas.microsoft.com/office/drawing/2014/main" id="{7CBC2974-5960-F676-2004-FAEA1763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09" y="4321166"/>
              <a:ext cx="351422" cy="350207"/>
            </a:xfrm>
            <a:prstGeom prst="rect">
              <a:avLst/>
            </a:prstGeom>
          </p:spPr>
        </p:pic>
        <p:pic>
          <p:nvPicPr>
            <p:cNvPr id="316" name="Picture 315" descr="A close up of a sign&#10;&#10;Description automatically generated">
              <a:extLst>
                <a:ext uri="{FF2B5EF4-FFF2-40B4-BE49-F238E27FC236}">
                  <a16:creationId xmlns:a16="http://schemas.microsoft.com/office/drawing/2014/main" id="{69CBDFF4-0E39-B143-2C52-6598AA362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93" y="3843644"/>
              <a:ext cx="337550" cy="342086"/>
            </a:xfrm>
            <a:prstGeom prst="rect">
              <a:avLst/>
            </a:prstGeom>
          </p:spPr>
        </p:pic>
        <p:pic>
          <p:nvPicPr>
            <p:cNvPr id="317" name="Picture 3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DF1F33-062C-EFE3-CCCD-F3D51650A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103" y="4778291"/>
              <a:ext cx="751054" cy="161607"/>
            </a:xfrm>
            <a:prstGeom prst="rect">
              <a:avLst/>
            </a:prstGeom>
          </p:spPr>
        </p:pic>
        <p:pic>
          <p:nvPicPr>
            <p:cNvPr id="318" name="Picture 317" descr="Icon&#10;&#10;Description automatically generated">
              <a:extLst>
                <a:ext uri="{FF2B5EF4-FFF2-40B4-BE49-F238E27FC236}">
                  <a16:creationId xmlns:a16="http://schemas.microsoft.com/office/drawing/2014/main" id="{6A32DD48-C4D0-47E3-0F43-1626B03E6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4575722"/>
              <a:ext cx="336095" cy="446377"/>
            </a:xfrm>
            <a:prstGeom prst="rect">
              <a:avLst/>
            </a:prstGeom>
          </p:spPr>
        </p:pic>
        <p:pic>
          <p:nvPicPr>
            <p:cNvPr id="319" name="Picture 3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A0D16B6-24F3-00F6-79F9-5E21C61EC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790" y="3036770"/>
              <a:ext cx="587553" cy="188883"/>
            </a:xfrm>
            <a:prstGeom prst="rect">
              <a:avLst/>
            </a:prstGeom>
          </p:spPr>
        </p:pic>
        <p:pic>
          <p:nvPicPr>
            <p:cNvPr id="320" name="Picture 319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BD3FC6C8-99D3-7CA3-CB0B-EA007DEF5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90" y="4380748"/>
              <a:ext cx="327449" cy="307192"/>
            </a:xfrm>
            <a:prstGeom prst="rect">
              <a:avLst/>
            </a:prstGeom>
          </p:spPr>
        </p:pic>
        <p:pic>
          <p:nvPicPr>
            <p:cNvPr id="321" name="Picture 3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001674A-B2A0-9DFF-3AEC-E7883B540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29" y="3840305"/>
              <a:ext cx="407095" cy="401974"/>
            </a:xfrm>
            <a:prstGeom prst="rect">
              <a:avLst/>
            </a:prstGeom>
          </p:spPr>
        </p:pic>
        <p:pic>
          <p:nvPicPr>
            <p:cNvPr id="322" name="Picture 321" descr="Logo, company name&#10;&#10;Description automatically generated">
              <a:extLst>
                <a:ext uri="{FF2B5EF4-FFF2-40B4-BE49-F238E27FC236}">
                  <a16:creationId xmlns:a16="http://schemas.microsoft.com/office/drawing/2014/main" id="{2833FB40-D2B7-41F4-24D9-90F5E0634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84" y="3553031"/>
              <a:ext cx="534140" cy="356093"/>
            </a:xfrm>
            <a:prstGeom prst="rect">
              <a:avLst/>
            </a:prstGeom>
          </p:spPr>
        </p:pic>
        <p:pic>
          <p:nvPicPr>
            <p:cNvPr id="323" name="Picture 322" descr="Logo&#10;&#10;Description automatically generated">
              <a:extLst>
                <a:ext uri="{FF2B5EF4-FFF2-40B4-BE49-F238E27FC236}">
                  <a16:creationId xmlns:a16="http://schemas.microsoft.com/office/drawing/2014/main" id="{7A71876B-0D2F-6FD7-F976-EC8B3442E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350" y="3375333"/>
              <a:ext cx="599192" cy="571230"/>
            </a:xfrm>
            <a:prstGeom prst="rect">
              <a:avLst/>
            </a:prstGeom>
          </p:spPr>
        </p:pic>
        <p:pic>
          <p:nvPicPr>
            <p:cNvPr id="324" name="Picture 323" descr="Logo, company name&#10;&#10;Description automatically generated">
              <a:extLst>
                <a:ext uri="{FF2B5EF4-FFF2-40B4-BE49-F238E27FC236}">
                  <a16:creationId xmlns:a16="http://schemas.microsoft.com/office/drawing/2014/main" id="{A9F9AD8C-220B-E864-05FE-CD6CFBEC8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28" y="3887536"/>
              <a:ext cx="476029" cy="334885"/>
            </a:xfrm>
            <a:prstGeom prst="rect">
              <a:avLst/>
            </a:prstGeom>
          </p:spPr>
        </p:pic>
        <p:pic>
          <p:nvPicPr>
            <p:cNvPr id="325" name="Picture 324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62BB60A0-CC3F-CE56-F0B8-2052796B0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7059823" y="3643330"/>
              <a:ext cx="618492" cy="595193"/>
            </a:xfrm>
            <a:prstGeom prst="rect">
              <a:avLst/>
            </a:prstGeom>
          </p:spPr>
        </p:pic>
        <p:pic>
          <p:nvPicPr>
            <p:cNvPr id="326" name="Picture 325" descr="Logo, company name&#10;&#10;Description automatically generated">
              <a:extLst>
                <a:ext uri="{FF2B5EF4-FFF2-40B4-BE49-F238E27FC236}">
                  <a16:creationId xmlns:a16="http://schemas.microsoft.com/office/drawing/2014/main" id="{27DD2E02-6EBA-9272-3E69-3F7A8A2CE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814" y="3731964"/>
              <a:ext cx="518780" cy="514604"/>
            </a:xfrm>
            <a:prstGeom prst="rect">
              <a:avLst/>
            </a:prstGeom>
          </p:spPr>
        </p:pic>
        <p:pic>
          <p:nvPicPr>
            <p:cNvPr id="327" name="Picture 32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90E0DDE-C3E6-0FF7-A028-39C11790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192" y="3972996"/>
              <a:ext cx="1014982" cy="157722"/>
            </a:xfrm>
            <a:prstGeom prst="rect">
              <a:avLst/>
            </a:prstGeom>
          </p:spPr>
        </p:pic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E34EEED7-9E13-4BAC-0F5E-9B22971FF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60" y="3387599"/>
              <a:ext cx="351560" cy="321216"/>
            </a:xfrm>
            <a:prstGeom prst="rect">
              <a:avLst/>
            </a:prstGeom>
          </p:spPr>
        </p:pic>
        <p:pic>
          <p:nvPicPr>
            <p:cNvPr id="329" name="Picture 32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D6AC9925-150C-F105-A601-4BF3E5E4C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863" y="3410226"/>
              <a:ext cx="565729" cy="282053"/>
            </a:xfrm>
            <a:prstGeom prst="rect">
              <a:avLst/>
            </a:prstGeom>
          </p:spPr>
        </p:pic>
        <p:pic>
          <p:nvPicPr>
            <p:cNvPr id="330" name="Picture 329" descr="Icon&#10;&#10;Description automatically generated">
              <a:extLst>
                <a:ext uri="{FF2B5EF4-FFF2-40B4-BE49-F238E27FC236}">
                  <a16:creationId xmlns:a16="http://schemas.microsoft.com/office/drawing/2014/main" id="{E8ECEA12-C35D-CC0A-BD88-F55898BCD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35" y="3151449"/>
              <a:ext cx="814075" cy="128008"/>
            </a:xfrm>
            <a:prstGeom prst="rect">
              <a:avLst/>
            </a:prstGeom>
          </p:spPr>
        </p:pic>
        <p:pic>
          <p:nvPicPr>
            <p:cNvPr id="331" name="Picture 330" descr="Logo&#10;&#10;Description automatically generated">
              <a:extLst>
                <a:ext uri="{FF2B5EF4-FFF2-40B4-BE49-F238E27FC236}">
                  <a16:creationId xmlns:a16="http://schemas.microsoft.com/office/drawing/2014/main" id="{B5B21599-1285-1CBF-4412-121E4C13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931" y="2834456"/>
              <a:ext cx="613049" cy="186788"/>
            </a:xfrm>
            <a:prstGeom prst="rect">
              <a:avLst/>
            </a:prstGeom>
          </p:spPr>
        </p:pic>
        <p:pic>
          <p:nvPicPr>
            <p:cNvPr id="332" name="Picture 331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4C04F8C-B3AC-D2BC-90AC-C48C6EDFD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545" y="2405811"/>
              <a:ext cx="322439" cy="399019"/>
            </a:xfrm>
            <a:prstGeom prst="rect">
              <a:avLst/>
            </a:prstGeom>
          </p:spPr>
        </p:pic>
        <p:pic>
          <p:nvPicPr>
            <p:cNvPr id="333" name="Picture 332" descr="Text, logo, company name, whiteboard&#10;&#10;Description automatically generated">
              <a:extLst>
                <a:ext uri="{FF2B5EF4-FFF2-40B4-BE49-F238E27FC236}">
                  <a16:creationId xmlns:a16="http://schemas.microsoft.com/office/drawing/2014/main" id="{B211DAF4-131C-A86E-49C4-8FA7BA1E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96" y="2387639"/>
              <a:ext cx="420764" cy="291946"/>
            </a:xfrm>
            <a:prstGeom prst="rect">
              <a:avLst/>
            </a:prstGeom>
          </p:spPr>
        </p:pic>
        <p:pic>
          <p:nvPicPr>
            <p:cNvPr id="334" name="Picture 33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9528689-00B2-9A4E-7830-C33CE76BA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2657310"/>
              <a:ext cx="261745" cy="343431"/>
            </a:xfrm>
            <a:prstGeom prst="rect">
              <a:avLst/>
            </a:prstGeom>
          </p:spPr>
        </p:pic>
        <p:pic>
          <p:nvPicPr>
            <p:cNvPr id="335" name="Picture 33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27690B7-4FCE-7C2C-B5AD-6FCF7118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036" y="1344657"/>
              <a:ext cx="435854" cy="435854"/>
            </a:xfrm>
            <a:prstGeom prst="rect">
              <a:avLst/>
            </a:prstGeom>
          </p:spPr>
        </p:pic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0E02CD4B-B54C-DF50-D437-10C05F4FF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457" y="1834765"/>
              <a:ext cx="758047" cy="96753"/>
            </a:xfrm>
            <a:prstGeom prst="rect">
              <a:avLst/>
            </a:prstGeom>
          </p:spPr>
        </p:pic>
        <p:pic>
          <p:nvPicPr>
            <p:cNvPr id="337" name="Picture 336" descr="A close up of a sign&#10;&#10;Description automatically generated">
              <a:extLst>
                <a:ext uri="{FF2B5EF4-FFF2-40B4-BE49-F238E27FC236}">
                  <a16:creationId xmlns:a16="http://schemas.microsoft.com/office/drawing/2014/main" id="{D6E87B30-36C3-0797-FAF2-89F952FB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073" y="1581160"/>
              <a:ext cx="717783" cy="217946"/>
            </a:xfrm>
            <a:prstGeom prst="rect">
              <a:avLst/>
            </a:prstGeom>
          </p:spPr>
        </p:pic>
        <p:pic>
          <p:nvPicPr>
            <p:cNvPr id="338" name="Picture 337" descr="Arrow&#10;&#10;Description automatically generated with medium confidence">
              <a:extLst>
                <a:ext uri="{FF2B5EF4-FFF2-40B4-BE49-F238E27FC236}">
                  <a16:creationId xmlns:a16="http://schemas.microsoft.com/office/drawing/2014/main" id="{9F5F87D2-3734-E042-57CA-C16582AB0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97" y="1811131"/>
              <a:ext cx="387728" cy="33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StarSymbol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22</cp:revision>
  <dcterms:modified xsi:type="dcterms:W3CDTF">2022-12-11T14:13:31Z</dcterms:modified>
</cp:coreProperties>
</file>