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42" d="100"/>
          <a:sy n="142" d="100"/>
        </p:scale>
        <p:origin x="-2016" y="-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1881-C125-4EE8-A318-51CBC7406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E84E0-9119-4D58-BA35-35FACB126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84D5-8901-474A-9FFB-E7451B1C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ADEA-A54B-4607-BE55-50D97D9A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EFF3-8E06-4E6C-BAE2-70ABB5C5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78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EC1-0175-482A-A136-1A7A468A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1809F-2ACC-4E9C-8064-7B9085BE0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67CB-F42A-4711-B4D7-ADB17CC0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A8C7-859E-4AEF-B0C9-0F9926C6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F2A6-4581-428B-B8F9-58AFDD88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0832B-CC68-4ACD-8AAD-2A9F7074C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5AC8A-E55F-4186-A73B-CFEC6133A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5E55-2935-46CC-997A-DFE7C8D2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BE396-E104-4C57-B142-179F0C4E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0177-5F7A-40DD-AE9B-3538A740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52D0-4B57-4BE5-A013-23D5624D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9DE4-5A16-44F6-8A50-A15CE8735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6BA45-32E8-4955-85E7-A8D7CDA3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5FC5-440B-4650-A41B-B409803C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18227-148D-4572-BBA5-6C7EC956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8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7081-94DF-41D4-AD8D-09DBBF56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28D33-C25D-42F0-9AF8-0D8DBE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6B32-A82B-45C3-9B20-7EE3A121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DA8F7-7B13-4E66-81BE-8E017054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C715-3CF4-4C2B-90B4-7DFAA91A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7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0B38-375E-4265-BBD2-F4B640DB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B12D-9774-44FE-B0C7-A3197CCBC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8452D-0869-4133-90AB-712017F2B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B85FD-FC86-4D02-96D7-5401141C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1C8CD-8625-40EE-B735-BC6A3F67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9BAB-AA95-4FF5-A431-36E89D2A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1B74-A1E6-47E6-BEE4-B98346B6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9A61C-A938-40E0-B33A-81AFD841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19981-F415-4311-B7F9-924566A9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8E69D-65BB-4140-9346-EBA20247D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DE300-959D-4E96-9B9D-E3D8B022B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C0F0F-A873-4943-906B-063C4D91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F9DBD-63D3-464E-AB61-1C087A2B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AD1B9-4F11-4646-99CC-ED0699CC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925D-8D5B-421D-8BAF-AF90F57C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701C0-48FD-4EBB-85EA-9F39D68F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B7BA8-B492-4689-8E5B-054BB1CF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2D30F-42CE-47FF-B4FA-4FB2CD91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0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02954-6ED6-46A9-97D2-D1A94B6E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D9C46-61E7-48A1-B58B-1DB61793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AF833-AA10-436E-9CFB-2E3209EC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4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4D8C-E30D-496E-88F3-3E45131F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D8D1-BE03-484C-8F79-5AD14D91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E0C8A-CBC9-484A-8DD8-C2A4B0687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D42FC-9A39-477E-9216-F8D70536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9D306-ECBB-412D-8016-B26E2659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A7E-F7CA-4A48-BBA5-E6052028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0500-DF2A-4C4D-ABAF-15563BEA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2B221-8C4E-40E3-9092-4760ED2FD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CDD5A-6764-460A-ABFD-6CBA93B1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E4067-13D4-4867-94E4-AD58C22B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E8867-CD79-47AC-8187-F272CF0F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68CC-F46D-4A76-BA8D-B51D14F1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1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BBD32-0B75-4848-945F-20DE3F38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7009B-4814-4312-8167-0DCA5A24D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CE67-456F-4097-B47B-7C2C658E1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795F-A1FC-46CF-9EA5-FBA1AA8F1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5908-5225-466A-9C53-55539C10D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hyperlink" Target="http://www.gw-indigo.org/tiki-index.php" TargetMode="Externa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hyperlink" Target="http://uwm.edu/" TargetMode="External"/><Relationship Id="rId84" Type="http://schemas.openxmlformats.org/officeDocument/2006/relationships/hyperlink" Target="http://www.aei.mpg.de/" TargetMode="External"/><Relationship Id="rId89" Type="http://schemas.openxmlformats.org/officeDocument/2006/relationships/image" Target="../media/image45.png"/><Relationship Id="rId112" Type="http://schemas.openxmlformats.org/officeDocument/2006/relationships/hyperlink" Target="https://www.birmingham.ac.uk/index.aspx" TargetMode="External"/><Relationship Id="rId133" Type="http://schemas.openxmlformats.org/officeDocument/2006/relationships/image" Target="../media/image67.png"/><Relationship Id="rId138" Type="http://schemas.openxmlformats.org/officeDocument/2006/relationships/hyperlink" Target="https://www.uwb.edu/" TargetMode="External"/><Relationship Id="rId154" Type="http://schemas.openxmlformats.org/officeDocument/2006/relationships/hyperlink" Target="https://www.uzh.ch/en.html" TargetMode="External"/><Relationship Id="rId159" Type="http://schemas.openxmlformats.org/officeDocument/2006/relationships/image" Target="../media/image80.png"/><Relationship Id="rId175" Type="http://schemas.openxmlformats.org/officeDocument/2006/relationships/image" Target="../media/image88.png"/><Relationship Id="rId170" Type="http://schemas.openxmlformats.org/officeDocument/2006/relationships/hyperlink" Target="http://www.polymtl.ca/en" TargetMode="External"/><Relationship Id="rId191" Type="http://schemas.openxmlformats.org/officeDocument/2006/relationships/image" Target="../media/image102.png"/><Relationship Id="rId16" Type="http://schemas.openxmlformats.org/officeDocument/2006/relationships/hyperlink" Target="https://www.nasa.gov/centers/marshall/home/index.html" TargetMode="Externa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hyperlink" Target="http://www.geo600.org/" TargetMode="Externa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hyperlink" Target="https://www.umd.edu/" TargetMode="External"/><Relationship Id="rId74" Type="http://schemas.openxmlformats.org/officeDocument/2006/relationships/hyperlink" Target="https://new.trinity.edu/" TargetMode="External"/><Relationship Id="rId79" Type="http://schemas.openxmlformats.org/officeDocument/2006/relationships/image" Target="../media/image40.png"/><Relationship Id="rId102" Type="http://schemas.openxmlformats.org/officeDocument/2006/relationships/hyperlink" Target="https://www.uchicago.edu/" TargetMode="External"/><Relationship Id="rId123" Type="http://schemas.openxmlformats.org/officeDocument/2006/relationships/image" Target="../media/image62.png"/><Relationship Id="rId128" Type="http://schemas.openxmlformats.org/officeDocument/2006/relationships/hyperlink" Target="http://www.subr.edu/" TargetMode="External"/><Relationship Id="rId144" Type="http://schemas.openxmlformats.org/officeDocument/2006/relationships/hyperlink" Target="https://www.wvu.edu/" TargetMode="External"/><Relationship Id="rId149" Type="http://schemas.openxmlformats.org/officeDocument/2006/relationships/image" Target="../media/image75.jpeg"/><Relationship Id="rId5" Type="http://schemas.openxmlformats.org/officeDocument/2006/relationships/image" Target="../media/image3.jpg"/><Relationship Id="rId90" Type="http://schemas.openxmlformats.org/officeDocument/2006/relationships/hyperlink" Target="https://www.olemiss.edu/" TargetMode="External"/><Relationship Id="rId95" Type="http://schemas.openxmlformats.org/officeDocument/2006/relationships/image" Target="../media/image48.png"/><Relationship Id="rId160" Type="http://schemas.openxmlformats.org/officeDocument/2006/relationships/hyperlink" Target="https://www.andrews.edu/" TargetMode="External"/><Relationship Id="rId165" Type="http://schemas.openxmlformats.org/officeDocument/2006/relationships/image" Target="../media/image83.png"/><Relationship Id="rId181" Type="http://schemas.openxmlformats.org/officeDocument/2006/relationships/image" Target="../media/image92.png"/><Relationship Id="rId186" Type="http://schemas.openxmlformats.org/officeDocument/2006/relationships/image" Target="../media/image97.png"/><Relationship Id="rId22" Type="http://schemas.openxmlformats.org/officeDocument/2006/relationships/hyperlink" Target="https://www.fullerton.edu/" TargetMode="External"/><Relationship Id="rId27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hyperlink" Target="http://www.montclair.edu/" TargetMode="External"/><Relationship Id="rId64" Type="http://schemas.openxmlformats.org/officeDocument/2006/relationships/hyperlink" Target="https://uoregon.edu/" TargetMode="Externa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18" Type="http://schemas.openxmlformats.org/officeDocument/2006/relationships/hyperlink" Target="https://www.sonoma.edu/" TargetMode="External"/><Relationship Id="rId134" Type="http://schemas.openxmlformats.org/officeDocument/2006/relationships/hyperlink" Target="http://www.u-szeged.hu/english" TargetMode="External"/><Relationship Id="rId139" Type="http://schemas.openxmlformats.org/officeDocument/2006/relationships/image" Target="../media/image70.jpg"/><Relationship Id="rId80" Type="http://schemas.openxmlformats.org/officeDocument/2006/relationships/hyperlink" Target="https://www.ttu.edu/" TargetMode="External"/><Relationship Id="rId85" Type="http://schemas.openxmlformats.org/officeDocument/2006/relationships/image" Target="../media/image43.png"/><Relationship Id="rId150" Type="http://schemas.openxmlformats.org/officeDocument/2006/relationships/hyperlink" Target="http://nthu-en.web.nthu.edu.tw/bin/home.php" TargetMode="External"/><Relationship Id="rId155" Type="http://schemas.openxmlformats.org/officeDocument/2006/relationships/image" Target="../media/image78.jpg"/><Relationship Id="rId171" Type="http://schemas.openxmlformats.org/officeDocument/2006/relationships/image" Target="../media/image86.png"/><Relationship Id="rId176" Type="http://schemas.openxmlformats.org/officeDocument/2006/relationships/hyperlink" Target="http://www2.hws.edu/" TargetMode="External"/><Relationship Id="rId192" Type="http://schemas.openxmlformats.org/officeDocument/2006/relationships/image" Target="../media/image103.jpg"/><Relationship Id="rId12" Type="http://schemas.openxmlformats.org/officeDocument/2006/relationships/hyperlink" Target="http://www.utrgv.edu/en-us/" TargetMode="Externa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hyperlink" Target="https://www.uws.ac.uk/" TargetMode="Externa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08" Type="http://schemas.openxmlformats.org/officeDocument/2006/relationships/hyperlink" Target="https://www.syracuse.edu/" TargetMode="External"/><Relationship Id="rId124" Type="http://schemas.openxmlformats.org/officeDocument/2006/relationships/hyperlink" Target="https://www.nasa.gov/goddard" TargetMode="External"/><Relationship Id="rId129" Type="http://schemas.openxmlformats.org/officeDocument/2006/relationships/image" Target="../media/image65.tif"/><Relationship Id="rId54" Type="http://schemas.openxmlformats.org/officeDocument/2006/relationships/hyperlink" Target="http://www.ulb.ac.be/" TargetMode="External"/><Relationship Id="rId70" Type="http://schemas.openxmlformats.org/officeDocument/2006/relationships/hyperlink" Target="https://wsu.edu/" TargetMode="Externa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hyperlink" Target="https://www.rit.edu/" TargetMode="External"/><Relationship Id="rId140" Type="http://schemas.openxmlformats.org/officeDocument/2006/relationships/hyperlink" Target="https://www.stanford.edu/" TargetMode="External"/><Relationship Id="rId145" Type="http://schemas.openxmlformats.org/officeDocument/2006/relationships/image" Target="../media/image73.png"/><Relationship Id="rId161" Type="http://schemas.openxmlformats.org/officeDocument/2006/relationships/image" Target="../media/image81.png"/><Relationship Id="rId166" Type="http://schemas.openxmlformats.org/officeDocument/2006/relationships/hyperlink" Target="https://www.iip.ufrn.br/" TargetMode="External"/><Relationship Id="rId182" Type="http://schemas.openxmlformats.org/officeDocument/2006/relationships/image" Target="../media/image93.png"/><Relationship Id="rId187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rau.edu/" TargetMode="External"/><Relationship Id="rId23" Type="http://schemas.openxmlformats.org/officeDocument/2006/relationships/image" Target="../media/image12.png"/><Relationship Id="rId28" Type="http://schemas.openxmlformats.org/officeDocument/2006/relationships/hyperlink" Target="https://www.csu.edu.au/" TargetMode="External"/><Relationship Id="rId49" Type="http://schemas.openxmlformats.org/officeDocument/2006/relationships/image" Target="../media/image25.jpeg"/><Relationship Id="rId114" Type="http://schemas.openxmlformats.org/officeDocument/2006/relationships/hyperlink" Target="http://www.columbia.edu/" TargetMode="External"/><Relationship Id="rId119" Type="http://schemas.openxmlformats.org/officeDocument/2006/relationships/image" Target="../media/image60.png"/><Relationship Id="rId44" Type="http://schemas.openxmlformats.org/officeDocument/2006/relationships/hyperlink" Target="https://kgwg.nims.re.kr/" TargetMode="External"/><Relationship Id="rId60" Type="http://schemas.openxmlformats.org/officeDocument/2006/relationships/hyperlink" Target="https://www.umich.edu/" TargetMode="Externa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hyperlink" Target="http://www.gatech.edu/" TargetMode="External"/><Relationship Id="rId130" Type="http://schemas.openxmlformats.org/officeDocument/2006/relationships/hyperlink" Target="https://www.sheffield.ac.uk/" TargetMode="External"/><Relationship Id="rId135" Type="http://schemas.openxmlformats.org/officeDocument/2006/relationships/image" Target="../media/image68.gif"/><Relationship Id="rId151" Type="http://schemas.openxmlformats.org/officeDocument/2006/relationships/image" Target="../media/image76.png"/><Relationship Id="rId156" Type="http://schemas.openxmlformats.org/officeDocument/2006/relationships/hyperlink" Target="http://www.ncsa.illinois.edu/" TargetMode="External"/><Relationship Id="rId177" Type="http://schemas.openxmlformats.org/officeDocument/2006/relationships/image" Target="../media/image89.png"/><Relationship Id="rId172" Type="http://schemas.openxmlformats.org/officeDocument/2006/relationships/hyperlink" Target="https://www.hillsdale.edu/" TargetMode="External"/><Relationship Id="rId193" Type="http://schemas.openxmlformats.org/officeDocument/2006/relationships/image" Target="../media/image104.png"/><Relationship Id="rId13" Type="http://schemas.openxmlformats.org/officeDocument/2006/relationships/image" Target="../media/image7.png"/><Relationship Id="rId18" Type="http://schemas.openxmlformats.org/officeDocument/2006/relationships/hyperlink" Target="http://www.ozgrav.org/" TargetMode="Externa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hyperlink" Target="https://www.uni-hannover.de/en/" TargetMode="External"/><Relationship Id="rId50" Type="http://schemas.openxmlformats.org/officeDocument/2006/relationships/hyperlink" Target="http://www.ipfran.ru/english/info/history_e.html" TargetMode="External"/><Relationship Id="rId55" Type="http://schemas.openxmlformats.org/officeDocument/2006/relationships/image" Target="../media/image28.png"/><Relationship Id="rId76" Type="http://schemas.openxmlformats.org/officeDocument/2006/relationships/hyperlink" Target="http://www.unimelb.edu.au/" TargetMode="External"/><Relationship Id="rId97" Type="http://schemas.openxmlformats.org/officeDocument/2006/relationships/image" Target="../media/image49.png"/><Relationship Id="rId104" Type="http://schemas.openxmlformats.org/officeDocument/2006/relationships/hyperlink" Target="http://www.lsu.edu/" TargetMode="External"/><Relationship Id="rId120" Type="http://schemas.openxmlformats.org/officeDocument/2006/relationships/hyperlink" Target="https://www.elte.hu/en/" TargetMode="External"/><Relationship Id="rId125" Type="http://schemas.openxmlformats.org/officeDocument/2006/relationships/image" Target="../media/image63.jpg"/><Relationship Id="rId141" Type="http://schemas.openxmlformats.org/officeDocument/2006/relationships/image" Target="../media/image71.jpg"/><Relationship Id="rId146" Type="http://schemas.openxmlformats.org/officeDocument/2006/relationships/hyperlink" Target="http://www.u-tokyo.ac.jp/en/" TargetMode="External"/><Relationship Id="rId167" Type="http://schemas.openxmlformats.org/officeDocument/2006/relationships/image" Target="../media/image84.png"/><Relationship Id="rId188" Type="http://schemas.openxmlformats.org/officeDocument/2006/relationships/image" Target="../media/image99.png"/><Relationship Id="rId7" Type="http://schemas.openxmlformats.org/officeDocument/2006/relationships/image" Target="../media/image4.jpg"/><Relationship Id="rId71" Type="http://schemas.openxmlformats.org/officeDocument/2006/relationships/image" Target="../media/image36.png"/><Relationship Id="rId92" Type="http://schemas.openxmlformats.org/officeDocument/2006/relationships/hyperlink" Target="http://www.caltech.edu/" TargetMode="External"/><Relationship Id="rId162" Type="http://schemas.openxmlformats.org/officeDocument/2006/relationships/hyperlink" Target="http://www.cuhk.edu.hk/english/index.html" TargetMode="External"/><Relationship Id="rId183" Type="http://schemas.openxmlformats.org/officeDocument/2006/relationships/image" Target="../media/image94.jpg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24" Type="http://schemas.openxmlformats.org/officeDocument/2006/relationships/hyperlink" Target="http://www.acu.edu/" TargetMode="External"/><Relationship Id="rId40" Type="http://schemas.openxmlformats.org/officeDocument/2006/relationships/hyperlink" Target="http://www.wm.edu/" TargetMode="External"/><Relationship Id="rId45" Type="http://schemas.openxmlformats.org/officeDocument/2006/relationships/image" Target="../media/image23.png"/><Relationship Id="rId66" Type="http://schemas.openxmlformats.org/officeDocument/2006/relationships/hyperlink" Target="https://www.washington.edu/" TargetMode="External"/><Relationship Id="rId87" Type="http://schemas.openxmlformats.org/officeDocument/2006/relationships/image" Target="../media/image44.png"/><Relationship Id="rId110" Type="http://schemas.openxmlformats.org/officeDocument/2006/relationships/hyperlink" Target="http://www.northwestern.edu/" TargetMode="Externa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hyperlink" Target="https://www.southampton.ac.uk/" TargetMode="External"/><Relationship Id="rId157" Type="http://schemas.openxmlformats.org/officeDocument/2006/relationships/image" Target="../media/image79.png"/><Relationship Id="rId178" Type="http://schemas.openxmlformats.org/officeDocument/2006/relationships/hyperlink" Target="https://www.usc.edu/" TargetMode="External"/><Relationship Id="rId61" Type="http://schemas.openxmlformats.org/officeDocument/2006/relationships/image" Target="../media/image31.png"/><Relationship Id="rId82" Type="http://schemas.openxmlformats.org/officeDocument/2006/relationships/hyperlink" Target="https://www.gla.ac.uk/" TargetMode="External"/><Relationship Id="rId152" Type="http://schemas.openxmlformats.org/officeDocument/2006/relationships/hyperlink" Target="https://www.kcl.ac.uk/index.aspx" TargetMode="External"/><Relationship Id="rId173" Type="http://schemas.openxmlformats.org/officeDocument/2006/relationships/image" Target="../media/image87.jpg"/><Relationship Id="rId194" Type="http://schemas.openxmlformats.org/officeDocument/2006/relationships/hyperlink" Target="http://www.aciga.org.au/" TargetMode="External"/><Relationship Id="rId19" Type="http://schemas.openxmlformats.org/officeDocument/2006/relationships/image" Target="../media/image10.png"/><Relationship Id="rId14" Type="http://schemas.openxmlformats.org/officeDocument/2006/relationships/hyperlink" Target="http://www.anu.edu.au/" TargetMode="External"/><Relationship Id="rId30" Type="http://schemas.openxmlformats.org/officeDocument/2006/relationships/hyperlink" Target="https://www.adelaide.edu.au/" TargetMode="External"/><Relationship Id="rId35" Type="http://schemas.openxmlformats.org/officeDocument/2006/relationships/image" Target="../media/image18.png"/><Relationship Id="rId56" Type="http://schemas.openxmlformats.org/officeDocument/2006/relationships/hyperlink" Target="http://www.ufl.edu/" TargetMode="External"/><Relationship Id="rId77" Type="http://schemas.openxmlformats.org/officeDocument/2006/relationships/image" Target="../media/image39.png"/><Relationship Id="rId100" Type="http://schemas.openxmlformats.org/officeDocument/2006/relationships/hyperlink" Target="http://web.mit.edu/" TargetMode="External"/><Relationship Id="rId105" Type="http://schemas.openxmlformats.org/officeDocument/2006/relationships/image" Target="../media/image53.png"/><Relationship Id="rId126" Type="http://schemas.openxmlformats.org/officeDocument/2006/relationships/hyperlink" Target="https://www.cornell.edu/" TargetMode="External"/><Relationship Id="rId147" Type="http://schemas.openxmlformats.org/officeDocument/2006/relationships/image" Target="../media/image74.png"/><Relationship Id="rId168" Type="http://schemas.openxmlformats.org/officeDocument/2006/relationships/hyperlink" Target="http://www.umontreal.ca/en/" TargetMode="External"/><Relationship Id="rId8" Type="http://schemas.openxmlformats.org/officeDocument/2006/relationships/hyperlink" Target="http://www.swinburne.edu.au/" TargetMode="External"/><Relationship Id="rId51" Type="http://schemas.openxmlformats.org/officeDocument/2006/relationships/image" Target="../media/image26.png"/><Relationship Id="rId72" Type="http://schemas.openxmlformats.org/officeDocument/2006/relationships/hyperlink" Target="https://www.whitman.edu/" TargetMode="External"/><Relationship Id="rId93" Type="http://schemas.openxmlformats.org/officeDocument/2006/relationships/image" Target="../media/image47.png"/><Relationship Id="rId98" Type="http://schemas.openxmlformats.org/officeDocument/2006/relationships/hyperlink" Target="https://www.uwa.edu.au/" TargetMode="External"/><Relationship Id="rId121" Type="http://schemas.openxmlformats.org/officeDocument/2006/relationships/image" Target="../media/image61.png"/><Relationship Id="rId142" Type="http://schemas.openxmlformats.org/officeDocument/2006/relationships/hyperlink" Target="https://www.bellevuecollege.edu/" TargetMode="External"/><Relationship Id="rId163" Type="http://schemas.openxmlformats.org/officeDocument/2006/relationships/image" Target="../media/image82.jpg"/><Relationship Id="rId184" Type="http://schemas.openxmlformats.org/officeDocument/2006/relationships/image" Target="../media/image95.png"/><Relationship Id="rId189" Type="http://schemas.openxmlformats.org/officeDocument/2006/relationships/image" Target="../media/image100.jp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hyperlink" Target="http://www.montana.edu/" TargetMode="External"/><Relationship Id="rId67" Type="http://schemas.openxmlformats.org/officeDocument/2006/relationships/image" Target="../media/image34.png"/><Relationship Id="rId116" Type="http://schemas.openxmlformats.org/officeDocument/2006/relationships/hyperlink" Target="https://www.cam.ac.uk/" TargetMode="External"/><Relationship Id="rId137" Type="http://schemas.openxmlformats.org/officeDocument/2006/relationships/image" Target="../media/image69.png"/><Relationship Id="rId158" Type="http://schemas.openxmlformats.org/officeDocument/2006/relationships/hyperlink" Target="http://www.calstatela.edu/" TargetMode="External"/><Relationship Id="rId20" Type="http://schemas.openxmlformats.org/officeDocument/2006/relationships/hyperlink" Target="https://www.cita.utoronto.ca/" TargetMode="External"/><Relationship Id="rId41" Type="http://schemas.openxmlformats.org/officeDocument/2006/relationships/image" Target="../media/image21.png"/><Relationship Id="rId62" Type="http://schemas.openxmlformats.org/officeDocument/2006/relationships/hyperlink" Target="https://twin-cities.umn.edu/" TargetMode="External"/><Relationship Id="rId83" Type="http://schemas.openxmlformats.org/officeDocument/2006/relationships/image" Target="../media/image42.png"/><Relationship Id="rId88" Type="http://schemas.openxmlformats.org/officeDocument/2006/relationships/hyperlink" Target="https://www.carleton.edu/" TargetMode="External"/><Relationship Id="rId111" Type="http://schemas.openxmlformats.org/officeDocument/2006/relationships/image" Target="../media/image56.png"/><Relationship Id="rId132" Type="http://schemas.openxmlformats.org/officeDocument/2006/relationships/hyperlink" Target="http://www.uib.eu/" TargetMode="External"/><Relationship Id="rId153" Type="http://schemas.openxmlformats.org/officeDocument/2006/relationships/image" Target="../media/image77.jpg"/><Relationship Id="rId174" Type="http://schemas.openxmlformats.org/officeDocument/2006/relationships/hyperlink" Target="http://www.psu.edu/" TargetMode="External"/><Relationship Id="rId179" Type="http://schemas.openxmlformats.org/officeDocument/2006/relationships/image" Target="../media/image90.jpg"/><Relationship Id="rId195" Type="http://schemas.openxmlformats.org/officeDocument/2006/relationships/image" Target="../media/image105.png"/><Relationship Id="rId190" Type="http://schemas.openxmlformats.org/officeDocument/2006/relationships/image" Target="../media/image101.png"/><Relationship Id="rId15" Type="http://schemas.openxmlformats.org/officeDocument/2006/relationships/image" Target="../media/image8.png"/><Relationship Id="rId36" Type="http://schemas.openxmlformats.org/officeDocument/2006/relationships/hyperlink" Target="https://www.strath.ac.uk/" TargetMode="External"/><Relationship Id="rId57" Type="http://schemas.openxmlformats.org/officeDocument/2006/relationships/image" Target="../media/image29.png"/><Relationship Id="rId106" Type="http://schemas.openxmlformats.org/officeDocument/2006/relationships/hyperlink" Target="https://www.cardiff.ac.uk/" TargetMode="External"/><Relationship Id="rId127" Type="http://schemas.openxmlformats.org/officeDocument/2006/relationships/image" Target="../media/image64.png"/><Relationship Id="rId10" Type="http://schemas.openxmlformats.org/officeDocument/2006/relationships/hyperlink" Target="https://www.uni-hamburg.de/en.html" TargetMode="External"/><Relationship Id="rId31" Type="http://schemas.openxmlformats.org/officeDocument/2006/relationships/image" Target="../media/image16.png"/><Relationship Id="rId52" Type="http://schemas.openxmlformats.org/officeDocument/2006/relationships/hyperlink" Target="http://www.tsinghua.edu.cn/publish/newthuen/" TargetMode="External"/><Relationship Id="rId73" Type="http://schemas.openxmlformats.org/officeDocument/2006/relationships/image" Target="../media/image37.png"/><Relationship Id="rId78" Type="http://schemas.openxmlformats.org/officeDocument/2006/relationships/hyperlink" Target="http://www.kenyon.edu/" TargetMode="External"/><Relationship Id="rId94" Type="http://schemas.openxmlformats.org/officeDocument/2006/relationships/hyperlink" Target="http://www.unisannio.it/" TargetMode="Externa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hyperlink" Target="https://www.monash.edu/" TargetMode="External"/><Relationship Id="rId143" Type="http://schemas.openxmlformats.org/officeDocument/2006/relationships/image" Target="../media/image72.tiff"/><Relationship Id="rId148" Type="http://schemas.openxmlformats.org/officeDocument/2006/relationships/hyperlink" Target="http://www.inpe.br/" TargetMode="External"/><Relationship Id="rId164" Type="http://schemas.openxmlformats.org/officeDocument/2006/relationships/hyperlink" Target="https://www.msu.ru/en/" TargetMode="External"/><Relationship Id="rId169" Type="http://schemas.openxmlformats.org/officeDocument/2006/relationships/image" Target="../media/image85.png"/><Relationship Id="rId185" Type="http://schemas.openxmlformats.org/officeDocument/2006/relationships/image" Target="../media/image96.png"/><Relationship Id="rId4" Type="http://schemas.openxmlformats.org/officeDocument/2006/relationships/hyperlink" Target="https://www.colostate.edu/" TargetMode="External"/><Relationship Id="rId9" Type="http://schemas.openxmlformats.org/officeDocument/2006/relationships/image" Target="../media/image5.png"/><Relationship Id="rId180" Type="http://schemas.openxmlformats.org/officeDocument/2006/relationships/image" Target="../media/image91.png"/><Relationship Id="rId26" Type="http://schemas.openxmlformats.org/officeDocument/2006/relationships/hyperlink" Target="http://www.american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5DA0F-C050-4A17-8E5F-889087869B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47662" y="71520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369709B3-46B1-4F02-8BA7-544D7E4151D6}"/>
              </a:ext>
            </a:extLst>
          </p:cNvPr>
          <p:cNvSpPr txBox="1"/>
          <p:nvPr/>
        </p:nvSpPr>
        <p:spPr>
          <a:xfrm>
            <a:off x="2524320" y="61860"/>
            <a:ext cx="6785640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 Scientific Collaboration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8F1E6-0B57-4506-93DA-37D15D2F09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9160"/>
            <a:ext cx="2103120" cy="717480"/>
          </a:xfrm>
          <a:prstGeom prst="rect">
            <a:avLst/>
          </a:prstGeom>
          <a:ln>
            <a:noFill/>
          </a:ln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D69FE07E-8A1C-4A12-A729-36235A9D9C39}"/>
              </a:ext>
            </a:extLst>
          </p:cNvPr>
          <p:cNvGrpSpPr/>
          <p:nvPr/>
        </p:nvGrpSpPr>
        <p:grpSpPr>
          <a:xfrm>
            <a:off x="1571379" y="798866"/>
            <a:ext cx="8964089" cy="5944265"/>
            <a:chOff x="2684572" y="719353"/>
            <a:chExt cx="6993837" cy="4723462"/>
          </a:xfrm>
        </p:grpSpPr>
        <p:pic>
          <p:nvPicPr>
            <p:cNvPr id="99" name="Picture 98">
              <a:hlinkClick r:id="rId4"/>
              <a:extLst>
                <a:ext uri="{FF2B5EF4-FFF2-40B4-BE49-F238E27FC236}">
                  <a16:creationId xmlns:a16="http://schemas.microsoft.com/office/drawing/2014/main" id="{1A31EB0E-75F4-4A83-8892-BD513E480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330" y="3435566"/>
              <a:ext cx="750315" cy="329971"/>
            </a:xfrm>
            <a:prstGeom prst="rect">
              <a:avLst/>
            </a:prstGeom>
          </p:spPr>
        </p:pic>
        <p:pic>
          <p:nvPicPr>
            <p:cNvPr id="101" name="Picture 100" descr="A picture containing animal&#10;&#10;Description generated with high confidence">
              <a:hlinkClick r:id="rId6"/>
              <a:extLst>
                <a:ext uri="{FF2B5EF4-FFF2-40B4-BE49-F238E27FC236}">
                  <a16:creationId xmlns:a16="http://schemas.microsoft.com/office/drawing/2014/main" id="{573D0D52-3A1E-45CB-9116-75FA00E1A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662" y="4073570"/>
              <a:ext cx="605050" cy="336139"/>
            </a:xfrm>
            <a:prstGeom prst="rect">
              <a:avLst/>
            </a:prstGeom>
          </p:spPr>
        </p:pic>
        <p:pic>
          <p:nvPicPr>
            <p:cNvPr id="103" name="Picture 102">
              <a:hlinkClick r:id="rId8"/>
              <a:extLst>
                <a:ext uri="{FF2B5EF4-FFF2-40B4-BE49-F238E27FC236}">
                  <a16:creationId xmlns:a16="http://schemas.microsoft.com/office/drawing/2014/main" id="{98B332BD-32DD-4912-9729-9EFBCB54D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97" y="4613774"/>
              <a:ext cx="719745" cy="405020"/>
            </a:xfrm>
            <a:prstGeom prst="rect">
              <a:avLst/>
            </a:prstGeom>
          </p:spPr>
        </p:pic>
        <p:pic>
          <p:nvPicPr>
            <p:cNvPr id="105" name="Picture 104">
              <a:hlinkClick r:id="rId10"/>
              <a:extLst>
                <a:ext uri="{FF2B5EF4-FFF2-40B4-BE49-F238E27FC236}">
                  <a16:creationId xmlns:a16="http://schemas.microsoft.com/office/drawing/2014/main" id="{57499902-ED1A-4FCB-BCEC-FC08E61B5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9044" y="3646258"/>
              <a:ext cx="1829365" cy="848161"/>
            </a:xfrm>
            <a:prstGeom prst="rect">
              <a:avLst/>
            </a:prstGeom>
          </p:spPr>
        </p:pic>
        <p:pic>
          <p:nvPicPr>
            <p:cNvPr id="107" name="Picture 106">
              <a:hlinkClick r:id="rId12"/>
              <a:extLst>
                <a:ext uri="{FF2B5EF4-FFF2-40B4-BE49-F238E27FC236}">
                  <a16:creationId xmlns:a16="http://schemas.microsoft.com/office/drawing/2014/main" id="{4F221BE1-02DA-4B63-886F-B572A2C71A63}"/>
                </a:ext>
              </a:extLst>
            </p:cNvPr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3816433" y="4420650"/>
              <a:ext cx="571846" cy="3179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>
              <a:hlinkClick r:id="rId14"/>
              <a:extLst>
                <a:ext uri="{FF2B5EF4-FFF2-40B4-BE49-F238E27FC236}">
                  <a16:creationId xmlns:a16="http://schemas.microsoft.com/office/drawing/2014/main" id="{136A5FA2-478F-4349-9912-503D77A7D25C}"/>
                </a:ext>
              </a:extLst>
            </p:cNvPr>
            <p:cNvPicPr/>
            <p:nvPr/>
          </p:nvPicPr>
          <p:blipFill rotWithShape="1">
            <a:blip r:embed="rId15"/>
            <a:srcRect r="5520"/>
            <a:stretch/>
          </p:blipFill>
          <p:spPr>
            <a:xfrm>
              <a:off x="5992523" y="2143436"/>
              <a:ext cx="974623" cy="5263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A close up of a sign&#10;&#10;Description generated with very high confidence">
              <a:hlinkClick r:id="rId16"/>
              <a:extLst>
                <a:ext uri="{FF2B5EF4-FFF2-40B4-BE49-F238E27FC236}">
                  <a16:creationId xmlns:a16="http://schemas.microsoft.com/office/drawing/2014/main" id="{31B4FEB9-44B9-44F8-82C0-5EA4F860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221" y="3067962"/>
              <a:ext cx="632353" cy="632353"/>
            </a:xfrm>
            <a:prstGeom prst="rect">
              <a:avLst/>
            </a:prstGeom>
          </p:spPr>
        </p:pic>
        <p:pic>
          <p:nvPicPr>
            <p:cNvPr id="113" name="Picture 112">
              <a:hlinkClick r:id="rId18"/>
              <a:extLst>
                <a:ext uri="{FF2B5EF4-FFF2-40B4-BE49-F238E27FC236}">
                  <a16:creationId xmlns:a16="http://schemas.microsoft.com/office/drawing/2014/main" id="{27312323-14B8-4CBB-9374-1E9EFAF42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367" y="2573899"/>
              <a:ext cx="1209117" cy="318544"/>
            </a:xfrm>
            <a:prstGeom prst="rect">
              <a:avLst/>
            </a:prstGeom>
          </p:spPr>
        </p:pic>
        <p:pic>
          <p:nvPicPr>
            <p:cNvPr id="115" name="Picture 114">
              <a:hlinkClick r:id="rId20"/>
              <a:extLst>
                <a:ext uri="{FF2B5EF4-FFF2-40B4-BE49-F238E27FC236}">
                  <a16:creationId xmlns:a16="http://schemas.microsoft.com/office/drawing/2014/main" id="{FF2AE68A-3E21-42F5-B6E0-9D707408C9C8}"/>
                </a:ext>
              </a:extLst>
            </p:cNvPr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6945048" y="4922074"/>
              <a:ext cx="528352" cy="39145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>
              <a:hlinkClick r:id="rId22"/>
              <a:extLst>
                <a:ext uri="{FF2B5EF4-FFF2-40B4-BE49-F238E27FC236}">
                  <a16:creationId xmlns:a16="http://schemas.microsoft.com/office/drawing/2014/main" id="{D6FF5C30-7608-41DF-92F6-5CB6D5C67369}"/>
                </a:ext>
              </a:extLst>
            </p:cNvPr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5815708" y="762702"/>
              <a:ext cx="1175493" cy="3000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>
              <a:hlinkClick r:id="rId24"/>
              <a:extLst>
                <a:ext uri="{FF2B5EF4-FFF2-40B4-BE49-F238E27FC236}">
                  <a16:creationId xmlns:a16="http://schemas.microsoft.com/office/drawing/2014/main" id="{0854DC9E-0488-40EF-AD66-F4732C9D5AEF}"/>
                </a:ext>
              </a:extLst>
            </p:cNvPr>
            <p:cNvPicPr/>
            <p:nvPr/>
          </p:nvPicPr>
          <p:blipFill>
            <a:blip r:embed="rId25"/>
            <a:stretch>
              <a:fillRect/>
            </a:stretch>
          </p:blipFill>
          <p:spPr>
            <a:xfrm>
              <a:off x="4333501" y="2095623"/>
              <a:ext cx="384257" cy="3349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hlinkClick r:id="rId26"/>
              <a:extLst>
                <a:ext uri="{FF2B5EF4-FFF2-40B4-BE49-F238E27FC236}">
                  <a16:creationId xmlns:a16="http://schemas.microsoft.com/office/drawing/2014/main" id="{3B3A5C73-C7E4-4856-9A68-8DC5C18F3E3A}"/>
                </a:ext>
              </a:extLst>
            </p:cNvPr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3380309" y="785371"/>
              <a:ext cx="528352" cy="4306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>
              <a:hlinkClick r:id="rId28"/>
              <a:extLst>
                <a:ext uri="{FF2B5EF4-FFF2-40B4-BE49-F238E27FC236}">
                  <a16:creationId xmlns:a16="http://schemas.microsoft.com/office/drawing/2014/main" id="{70C25C37-28CD-4C73-86F3-62CC986F5D58}"/>
                </a:ext>
              </a:extLst>
            </p:cNvPr>
            <p:cNvPicPr/>
            <p:nvPr/>
          </p:nvPicPr>
          <p:blipFill>
            <a:blip r:embed="rId29"/>
            <a:stretch>
              <a:fillRect/>
            </a:stretch>
          </p:blipFill>
          <p:spPr>
            <a:xfrm>
              <a:off x="7817396" y="3435059"/>
              <a:ext cx="898095" cy="1298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>
              <a:hlinkClick r:id="rId30"/>
              <a:extLst>
                <a:ext uri="{FF2B5EF4-FFF2-40B4-BE49-F238E27FC236}">
                  <a16:creationId xmlns:a16="http://schemas.microsoft.com/office/drawing/2014/main" id="{551CC418-8AE9-41DA-97EA-69878FC509E2}"/>
                </a:ext>
              </a:extLst>
            </p:cNvPr>
            <p:cNvPicPr/>
            <p:nvPr/>
          </p:nvPicPr>
          <p:blipFill>
            <a:blip r:embed="rId31"/>
            <a:stretch>
              <a:fillRect/>
            </a:stretch>
          </p:blipFill>
          <p:spPr>
            <a:xfrm>
              <a:off x="8653956" y="1845611"/>
              <a:ext cx="740526" cy="3671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>
              <a:hlinkClick r:id="rId32"/>
              <a:extLst>
                <a:ext uri="{FF2B5EF4-FFF2-40B4-BE49-F238E27FC236}">
                  <a16:creationId xmlns:a16="http://schemas.microsoft.com/office/drawing/2014/main" id="{BAE50F64-0F35-4911-9BBF-9E0CD940A16A}"/>
                </a:ext>
              </a:extLst>
            </p:cNvPr>
            <p:cNvPicPr/>
            <p:nvPr/>
          </p:nvPicPr>
          <p:blipFill>
            <a:blip r:embed="rId33"/>
            <a:stretch>
              <a:fillRect/>
            </a:stretch>
          </p:blipFill>
          <p:spPr>
            <a:xfrm>
              <a:off x="2684572" y="4943673"/>
              <a:ext cx="517763" cy="4344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>
              <a:hlinkClick r:id="rId34"/>
              <a:extLst>
                <a:ext uri="{FF2B5EF4-FFF2-40B4-BE49-F238E27FC236}">
                  <a16:creationId xmlns:a16="http://schemas.microsoft.com/office/drawing/2014/main" id="{764C7C0C-9CB4-4601-938E-CED66284E2B0}"/>
                </a:ext>
              </a:extLst>
            </p:cNvPr>
            <p:cNvPicPr/>
            <p:nvPr/>
          </p:nvPicPr>
          <p:blipFill>
            <a:blip r:embed="rId35"/>
            <a:stretch>
              <a:fillRect/>
            </a:stretch>
          </p:blipFill>
          <p:spPr>
            <a:xfrm>
              <a:off x="4353833" y="5071799"/>
              <a:ext cx="1104737" cy="2392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>
              <a:hlinkClick r:id="rId36"/>
              <a:extLst>
                <a:ext uri="{FF2B5EF4-FFF2-40B4-BE49-F238E27FC236}">
                  <a16:creationId xmlns:a16="http://schemas.microsoft.com/office/drawing/2014/main" id="{AFE61C6D-65AE-4AA5-8A1B-BDC5544FADF4}"/>
                </a:ext>
              </a:extLst>
            </p:cNvPr>
            <p:cNvPicPr/>
            <p:nvPr/>
          </p:nvPicPr>
          <p:blipFill>
            <a:blip r:embed="rId37"/>
            <a:stretch>
              <a:fillRect/>
            </a:stretch>
          </p:blipFill>
          <p:spPr>
            <a:xfrm>
              <a:off x="7473711" y="2151493"/>
              <a:ext cx="412621" cy="4543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>
              <a:hlinkClick r:id="rId38"/>
              <a:extLst>
                <a:ext uri="{FF2B5EF4-FFF2-40B4-BE49-F238E27FC236}">
                  <a16:creationId xmlns:a16="http://schemas.microsoft.com/office/drawing/2014/main" id="{6A8D3156-04D7-40F7-AC71-A05E0E50DA50}"/>
                </a:ext>
              </a:extLst>
            </p:cNvPr>
            <p:cNvPicPr/>
            <p:nvPr/>
          </p:nvPicPr>
          <p:blipFill>
            <a:blip r:embed="rId39"/>
            <a:stretch>
              <a:fillRect/>
            </a:stretch>
          </p:blipFill>
          <p:spPr>
            <a:xfrm>
              <a:off x="7046566" y="2114807"/>
              <a:ext cx="384257" cy="2531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>
              <a:hlinkClick r:id="rId40"/>
              <a:extLst>
                <a:ext uri="{FF2B5EF4-FFF2-40B4-BE49-F238E27FC236}">
                  <a16:creationId xmlns:a16="http://schemas.microsoft.com/office/drawing/2014/main" id="{F6ECF646-0049-47EC-944D-5DC6A774BDCA}"/>
                </a:ext>
              </a:extLst>
            </p:cNvPr>
            <p:cNvPicPr/>
            <p:nvPr/>
          </p:nvPicPr>
          <p:blipFill>
            <a:blip r:embed="rId41"/>
            <a:stretch>
              <a:fillRect/>
            </a:stretch>
          </p:blipFill>
          <p:spPr>
            <a:xfrm>
              <a:off x="3767601" y="3133515"/>
              <a:ext cx="336224" cy="38278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>
              <a:hlinkClick r:id="rId42"/>
              <a:extLst>
                <a:ext uri="{FF2B5EF4-FFF2-40B4-BE49-F238E27FC236}">
                  <a16:creationId xmlns:a16="http://schemas.microsoft.com/office/drawing/2014/main" id="{358B0915-E44C-48C9-90EC-9125B0780E3D}"/>
                </a:ext>
              </a:extLst>
            </p:cNvPr>
            <p:cNvPicPr/>
            <p:nvPr/>
          </p:nvPicPr>
          <p:blipFill>
            <a:blip r:embed="rId43"/>
            <a:stretch>
              <a:fillRect/>
            </a:stretch>
          </p:blipFill>
          <p:spPr>
            <a:xfrm>
              <a:off x="4678478" y="1134174"/>
              <a:ext cx="765734" cy="31508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>
              <a:hlinkClick r:id="rId44"/>
              <a:extLst>
                <a:ext uri="{FF2B5EF4-FFF2-40B4-BE49-F238E27FC236}">
                  <a16:creationId xmlns:a16="http://schemas.microsoft.com/office/drawing/2014/main" id="{163A1ACC-0BFA-419D-9BED-D32392DC7783}"/>
                </a:ext>
              </a:extLst>
            </p:cNvPr>
            <p:cNvPicPr/>
            <p:nvPr/>
          </p:nvPicPr>
          <p:blipFill>
            <a:blip r:embed="rId45"/>
            <a:stretch>
              <a:fillRect/>
            </a:stretch>
          </p:blipFill>
          <p:spPr>
            <a:xfrm>
              <a:off x="6772364" y="3851358"/>
              <a:ext cx="1280035" cy="2676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>
              <a:hlinkClick r:id="rId46"/>
              <a:extLst>
                <a:ext uri="{FF2B5EF4-FFF2-40B4-BE49-F238E27FC236}">
                  <a16:creationId xmlns:a16="http://schemas.microsoft.com/office/drawing/2014/main" id="{D02A6AF1-260F-4C2F-8A04-3CADCCBD632C}"/>
                </a:ext>
              </a:extLst>
            </p:cNvPr>
            <p:cNvPicPr/>
            <p:nvPr/>
          </p:nvPicPr>
          <p:blipFill>
            <a:blip r:embed="rId47"/>
            <a:stretch>
              <a:fillRect/>
            </a:stretch>
          </p:blipFill>
          <p:spPr>
            <a:xfrm>
              <a:off x="5549698" y="1649954"/>
              <a:ext cx="390308" cy="2870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>
              <a:hlinkClick r:id="rId48"/>
              <a:extLst>
                <a:ext uri="{FF2B5EF4-FFF2-40B4-BE49-F238E27FC236}">
                  <a16:creationId xmlns:a16="http://schemas.microsoft.com/office/drawing/2014/main" id="{43CBFAF1-FF00-4635-BC6B-BA6CA4F18322}"/>
                </a:ext>
              </a:extLst>
            </p:cNvPr>
            <p:cNvPicPr/>
            <p:nvPr/>
          </p:nvPicPr>
          <p:blipFill>
            <a:blip r:embed="rId49"/>
            <a:stretch>
              <a:fillRect/>
            </a:stretch>
          </p:blipFill>
          <p:spPr>
            <a:xfrm>
              <a:off x="7440219" y="1173157"/>
              <a:ext cx="1080721" cy="2343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>
              <a:hlinkClick r:id="rId50"/>
              <a:extLst>
                <a:ext uri="{FF2B5EF4-FFF2-40B4-BE49-F238E27FC236}">
                  <a16:creationId xmlns:a16="http://schemas.microsoft.com/office/drawing/2014/main" id="{8625F46F-2CFB-4873-B94D-5D13A6E9C26A}"/>
                </a:ext>
              </a:extLst>
            </p:cNvPr>
            <p:cNvPicPr/>
            <p:nvPr/>
          </p:nvPicPr>
          <p:blipFill>
            <a:blip r:embed="rId51"/>
            <a:stretch>
              <a:fillRect/>
            </a:stretch>
          </p:blipFill>
          <p:spPr>
            <a:xfrm>
              <a:off x="6119065" y="2993572"/>
              <a:ext cx="464427" cy="2283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>
              <a:hlinkClick r:id="rId52"/>
              <a:extLst>
                <a:ext uri="{FF2B5EF4-FFF2-40B4-BE49-F238E27FC236}">
                  <a16:creationId xmlns:a16="http://schemas.microsoft.com/office/drawing/2014/main" id="{16D1B5FD-6441-480F-B648-A2DEE26E7547}"/>
                </a:ext>
              </a:extLst>
            </p:cNvPr>
            <p:cNvPicPr/>
            <p:nvPr/>
          </p:nvPicPr>
          <p:blipFill>
            <a:blip r:embed="rId53"/>
            <a:stretch>
              <a:fillRect/>
            </a:stretch>
          </p:blipFill>
          <p:spPr>
            <a:xfrm>
              <a:off x="6214316" y="1366938"/>
              <a:ext cx="832619" cy="2392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>
              <a:hlinkClick r:id="rId54"/>
              <a:extLst>
                <a:ext uri="{FF2B5EF4-FFF2-40B4-BE49-F238E27FC236}">
                  <a16:creationId xmlns:a16="http://schemas.microsoft.com/office/drawing/2014/main" id="{5FDFE53F-3367-4FE9-82B6-EAC8DF94178B}"/>
                </a:ext>
              </a:extLst>
            </p:cNvPr>
            <p:cNvPicPr/>
            <p:nvPr/>
          </p:nvPicPr>
          <p:blipFill>
            <a:blip r:embed="rId55"/>
            <a:stretch>
              <a:fillRect/>
            </a:stretch>
          </p:blipFill>
          <p:spPr>
            <a:xfrm>
              <a:off x="3727467" y="2089328"/>
              <a:ext cx="439475" cy="4283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hlinkClick r:id="rId56"/>
              <a:extLst>
                <a:ext uri="{FF2B5EF4-FFF2-40B4-BE49-F238E27FC236}">
                  <a16:creationId xmlns:a16="http://schemas.microsoft.com/office/drawing/2014/main" id="{FB70F819-3276-4390-B4F1-331DC554F3BA}"/>
                </a:ext>
              </a:extLst>
            </p:cNvPr>
            <p:cNvPicPr/>
            <p:nvPr/>
          </p:nvPicPr>
          <p:blipFill>
            <a:blip r:embed="rId57"/>
            <a:stretch>
              <a:fillRect/>
            </a:stretch>
          </p:blipFill>
          <p:spPr>
            <a:xfrm>
              <a:off x="6958345" y="4145547"/>
              <a:ext cx="908071" cy="1776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4" name="Picture 143">
              <a:hlinkClick r:id="rId58"/>
              <a:extLst>
                <a:ext uri="{FF2B5EF4-FFF2-40B4-BE49-F238E27FC236}">
                  <a16:creationId xmlns:a16="http://schemas.microsoft.com/office/drawing/2014/main" id="{2E78CE51-761D-4FC4-8E26-F2CCB9C2B91A}"/>
                </a:ext>
              </a:extLst>
            </p:cNvPr>
            <p:cNvPicPr/>
            <p:nvPr/>
          </p:nvPicPr>
          <p:blipFill>
            <a:blip r:embed="rId59"/>
            <a:stretch>
              <a:fillRect/>
            </a:stretch>
          </p:blipFill>
          <p:spPr>
            <a:xfrm>
              <a:off x="4072926" y="1028997"/>
              <a:ext cx="502751" cy="4927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5" name="Picture 144">
              <a:hlinkClick r:id="rId60"/>
              <a:extLst>
                <a:ext uri="{FF2B5EF4-FFF2-40B4-BE49-F238E27FC236}">
                  <a16:creationId xmlns:a16="http://schemas.microsoft.com/office/drawing/2014/main" id="{F7466D8A-D3A6-48DE-930E-8A886F9A298D}"/>
                </a:ext>
              </a:extLst>
            </p:cNvPr>
            <p:cNvPicPr/>
            <p:nvPr/>
          </p:nvPicPr>
          <p:blipFill>
            <a:blip r:embed="rId61"/>
            <a:stretch>
              <a:fillRect/>
            </a:stretch>
          </p:blipFill>
          <p:spPr>
            <a:xfrm>
              <a:off x="3220779" y="2290280"/>
              <a:ext cx="433612" cy="27673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>
              <a:hlinkClick r:id="rId62"/>
              <a:extLst>
                <a:ext uri="{FF2B5EF4-FFF2-40B4-BE49-F238E27FC236}">
                  <a16:creationId xmlns:a16="http://schemas.microsoft.com/office/drawing/2014/main" id="{2D6E7013-4182-4E6D-BC8E-671524850163}"/>
                </a:ext>
              </a:extLst>
            </p:cNvPr>
            <p:cNvPicPr/>
            <p:nvPr/>
          </p:nvPicPr>
          <p:blipFill>
            <a:blip r:embed="rId63"/>
            <a:stretch>
              <a:fillRect/>
            </a:stretch>
          </p:blipFill>
          <p:spPr>
            <a:xfrm>
              <a:off x="6699444" y="2960708"/>
              <a:ext cx="433202" cy="3545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7" name="Picture 146">
              <a:hlinkClick r:id="rId64"/>
              <a:extLst>
                <a:ext uri="{FF2B5EF4-FFF2-40B4-BE49-F238E27FC236}">
                  <a16:creationId xmlns:a16="http://schemas.microsoft.com/office/drawing/2014/main" id="{C0FF0937-3818-4BAD-8483-237B85D9F927}"/>
                </a:ext>
              </a:extLst>
            </p:cNvPr>
            <p:cNvPicPr/>
            <p:nvPr/>
          </p:nvPicPr>
          <p:blipFill>
            <a:blip r:embed="rId65"/>
            <a:stretch>
              <a:fillRect/>
            </a:stretch>
          </p:blipFill>
          <p:spPr>
            <a:xfrm>
              <a:off x="5032447" y="4140935"/>
              <a:ext cx="370780" cy="3361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8" name="Picture 147">
              <a:hlinkClick r:id="rId66"/>
              <a:extLst>
                <a:ext uri="{FF2B5EF4-FFF2-40B4-BE49-F238E27FC236}">
                  <a16:creationId xmlns:a16="http://schemas.microsoft.com/office/drawing/2014/main" id="{F81FCAC1-A734-4E76-ACE0-A9C38659572C}"/>
                </a:ext>
              </a:extLst>
            </p:cNvPr>
            <p:cNvPicPr/>
            <p:nvPr/>
          </p:nvPicPr>
          <p:blipFill>
            <a:blip r:embed="rId67"/>
            <a:stretch>
              <a:fillRect/>
            </a:stretch>
          </p:blipFill>
          <p:spPr>
            <a:xfrm>
              <a:off x="4712579" y="3250624"/>
              <a:ext cx="1002244" cy="1885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9" name="Picture 148">
              <a:hlinkClick r:id="rId68"/>
              <a:extLst>
                <a:ext uri="{FF2B5EF4-FFF2-40B4-BE49-F238E27FC236}">
                  <a16:creationId xmlns:a16="http://schemas.microsoft.com/office/drawing/2014/main" id="{F8865A97-4333-43BB-8578-69288A8541EA}"/>
                </a:ext>
              </a:extLst>
            </p:cNvPr>
            <p:cNvPicPr/>
            <p:nvPr/>
          </p:nvPicPr>
          <p:blipFill>
            <a:blip r:embed="rId69"/>
            <a:stretch>
              <a:fillRect/>
            </a:stretch>
          </p:blipFill>
          <p:spPr>
            <a:xfrm>
              <a:off x="5277260" y="2030910"/>
              <a:ext cx="864577" cy="2870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Picture 149">
              <a:hlinkClick r:id="rId70"/>
              <a:extLst>
                <a:ext uri="{FF2B5EF4-FFF2-40B4-BE49-F238E27FC236}">
                  <a16:creationId xmlns:a16="http://schemas.microsoft.com/office/drawing/2014/main" id="{D0371CB1-05B3-44B9-B527-8102108174AF}"/>
                </a:ext>
              </a:extLst>
            </p:cNvPr>
            <p:cNvPicPr/>
            <p:nvPr/>
          </p:nvPicPr>
          <p:blipFill>
            <a:blip r:embed="rId71"/>
            <a:stretch>
              <a:fillRect/>
            </a:stretch>
          </p:blipFill>
          <p:spPr>
            <a:xfrm>
              <a:off x="4925639" y="783125"/>
              <a:ext cx="917336" cy="28878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1" name="Picture 150">
              <a:hlinkClick r:id="rId72"/>
              <a:extLst>
                <a:ext uri="{FF2B5EF4-FFF2-40B4-BE49-F238E27FC236}">
                  <a16:creationId xmlns:a16="http://schemas.microsoft.com/office/drawing/2014/main" id="{209FB978-60CE-4180-A284-BADA7C188E4E}"/>
                </a:ext>
              </a:extLst>
            </p:cNvPr>
            <p:cNvPicPr/>
            <p:nvPr/>
          </p:nvPicPr>
          <p:blipFill>
            <a:blip r:embed="rId73"/>
            <a:stretch>
              <a:fillRect/>
            </a:stretch>
          </p:blipFill>
          <p:spPr>
            <a:xfrm>
              <a:off x="5474671" y="4196483"/>
              <a:ext cx="362855" cy="3190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2" name="Picture 151">
              <a:hlinkClick r:id="rId74"/>
              <a:extLst>
                <a:ext uri="{FF2B5EF4-FFF2-40B4-BE49-F238E27FC236}">
                  <a16:creationId xmlns:a16="http://schemas.microsoft.com/office/drawing/2014/main" id="{B221BFC0-B073-4EE4-BC60-CE8FBD78A9FD}"/>
                </a:ext>
              </a:extLst>
            </p:cNvPr>
            <p:cNvPicPr/>
            <p:nvPr/>
          </p:nvPicPr>
          <p:blipFill>
            <a:blip r:embed="rId75"/>
            <a:stretch>
              <a:fillRect/>
            </a:stretch>
          </p:blipFill>
          <p:spPr>
            <a:xfrm>
              <a:off x="5647962" y="2282286"/>
              <a:ext cx="471102" cy="3216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Picture 152">
              <a:hlinkClick r:id="rId76"/>
              <a:extLst>
                <a:ext uri="{FF2B5EF4-FFF2-40B4-BE49-F238E27FC236}">
                  <a16:creationId xmlns:a16="http://schemas.microsoft.com/office/drawing/2014/main" id="{E7647545-8987-4229-916E-CE0EB3BB9659}"/>
                </a:ext>
              </a:extLst>
            </p:cNvPr>
            <p:cNvPicPr/>
            <p:nvPr/>
          </p:nvPicPr>
          <p:blipFill>
            <a:blip r:embed="rId77"/>
            <a:stretch>
              <a:fillRect/>
            </a:stretch>
          </p:blipFill>
          <p:spPr>
            <a:xfrm>
              <a:off x="3246092" y="3935347"/>
              <a:ext cx="409692" cy="4118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4" name="Picture 153">
              <a:hlinkClick r:id="rId78"/>
              <a:extLst>
                <a:ext uri="{FF2B5EF4-FFF2-40B4-BE49-F238E27FC236}">
                  <a16:creationId xmlns:a16="http://schemas.microsoft.com/office/drawing/2014/main" id="{E6D65C8D-A56D-42D4-852C-912AA2A7400C}"/>
                </a:ext>
              </a:extLst>
            </p:cNvPr>
            <p:cNvPicPr/>
            <p:nvPr/>
          </p:nvPicPr>
          <p:blipFill>
            <a:blip r:embed="rId79"/>
            <a:stretch>
              <a:fillRect/>
            </a:stretch>
          </p:blipFill>
          <p:spPr>
            <a:xfrm>
              <a:off x="4904312" y="2103861"/>
              <a:ext cx="321475" cy="3317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Picture 154">
              <a:hlinkClick r:id="rId80"/>
              <a:extLst>
                <a:ext uri="{FF2B5EF4-FFF2-40B4-BE49-F238E27FC236}">
                  <a16:creationId xmlns:a16="http://schemas.microsoft.com/office/drawing/2014/main" id="{6E97D87A-1E5E-42C3-B8AE-13D2676D8226}"/>
                </a:ext>
              </a:extLst>
            </p:cNvPr>
            <p:cNvPicPr/>
            <p:nvPr/>
          </p:nvPicPr>
          <p:blipFill>
            <a:blip r:embed="rId81"/>
            <a:stretch>
              <a:fillRect/>
            </a:stretch>
          </p:blipFill>
          <p:spPr>
            <a:xfrm>
              <a:off x="5488847" y="1151005"/>
              <a:ext cx="528352" cy="4089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6" name="Picture 155">
              <a:hlinkClick r:id="rId82"/>
              <a:extLst>
                <a:ext uri="{FF2B5EF4-FFF2-40B4-BE49-F238E27FC236}">
                  <a16:creationId xmlns:a16="http://schemas.microsoft.com/office/drawing/2014/main" id="{0AA8882D-B829-455C-B8FC-E1CEFE3E62D8}"/>
                </a:ext>
              </a:extLst>
            </p:cNvPr>
            <p:cNvPicPr/>
            <p:nvPr/>
          </p:nvPicPr>
          <p:blipFill>
            <a:blip r:embed="rId83"/>
            <a:stretch>
              <a:fillRect/>
            </a:stretch>
          </p:blipFill>
          <p:spPr>
            <a:xfrm>
              <a:off x="7926695" y="2227176"/>
              <a:ext cx="741661" cy="2153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7" name="Picture 156">
              <a:hlinkClick r:id="rId84"/>
              <a:extLst>
                <a:ext uri="{FF2B5EF4-FFF2-40B4-BE49-F238E27FC236}">
                  <a16:creationId xmlns:a16="http://schemas.microsoft.com/office/drawing/2014/main" id="{0A7C2229-1950-4021-9813-1A7A65F651B9}"/>
                </a:ext>
              </a:extLst>
            </p:cNvPr>
            <p:cNvPicPr/>
            <p:nvPr/>
          </p:nvPicPr>
          <p:blipFill>
            <a:blip r:embed="rId85"/>
            <a:stretch>
              <a:fillRect/>
            </a:stretch>
          </p:blipFill>
          <p:spPr>
            <a:xfrm>
              <a:off x="3310267" y="5058331"/>
              <a:ext cx="855879" cy="3844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8" name="Picture 157">
              <a:hlinkClick r:id="rId86"/>
              <a:extLst>
                <a:ext uri="{FF2B5EF4-FFF2-40B4-BE49-F238E27FC236}">
                  <a16:creationId xmlns:a16="http://schemas.microsoft.com/office/drawing/2014/main" id="{D7C07983-F043-46A2-9E3D-52CF29EE4997}"/>
                </a:ext>
              </a:extLst>
            </p:cNvPr>
            <p:cNvPicPr/>
            <p:nvPr/>
          </p:nvPicPr>
          <p:blipFill>
            <a:blip r:embed="rId87"/>
            <a:stretch>
              <a:fillRect/>
            </a:stretch>
          </p:blipFill>
          <p:spPr>
            <a:xfrm>
              <a:off x="5616286" y="3781682"/>
              <a:ext cx="1028151" cy="3349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9" name="Picture 158">
              <a:hlinkClick r:id="rId88"/>
              <a:extLst>
                <a:ext uri="{FF2B5EF4-FFF2-40B4-BE49-F238E27FC236}">
                  <a16:creationId xmlns:a16="http://schemas.microsoft.com/office/drawing/2014/main" id="{A41593D2-E1DB-4EC5-8736-F7908A2FEE83}"/>
                </a:ext>
              </a:extLst>
            </p:cNvPr>
            <p:cNvPicPr/>
            <p:nvPr/>
          </p:nvPicPr>
          <p:blipFill>
            <a:blip r:embed="rId89"/>
            <a:stretch>
              <a:fillRect/>
            </a:stretch>
          </p:blipFill>
          <p:spPr>
            <a:xfrm>
              <a:off x="7252566" y="2914785"/>
              <a:ext cx="406248" cy="4252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0" name="Picture 159">
              <a:hlinkClick r:id="rId90"/>
              <a:extLst>
                <a:ext uri="{FF2B5EF4-FFF2-40B4-BE49-F238E27FC236}">
                  <a16:creationId xmlns:a16="http://schemas.microsoft.com/office/drawing/2014/main" id="{A46B66B1-7B0B-471A-821A-D560FE6B1018}"/>
                </a:ext>
              </a:extLst>
            </p:cNvPr>
            <p:cNvPicPr/>
            <p:nvPr/>
          </p:nvPicPr>
          <p:blipFill>
            <a:blip r:embed="rId91"/>
            <a:stretch>
              <a:fillRect/>
            </a:stretch>
          </p:blipFill>
          <p:spPr>
            <a:xfrm>
              <a:off x="7329488" y="4440783"/>
              <a:ext cx="528352" cy="4089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1" name="Picture 160">
              <a:hlinkClick r:id="rId92"/>
              <a:extLst>
                <a:ext uri="{FF2B5EF4-FFF2-40B4-BE49-F238E27FC236}">
                  <a16:creationId xmlns:a16="http://schemas.microsoft.com/office/drawing/2014/main" id="{3046E352-57D0-4191-806F-425ABE5699B0}"/>
                </a:ext>
              </a:extLst>
            </p:cNvPr>
            <p:cNvPicPr/>
            <p:nvPr/>
          </p:nvPicPr>
          <p:blipFill>
            <a:blip r:embed="rId93"/>
            <a:stretch>
              <a:fillRect/>
            </a:stretch>
          </p:blipFill>
          <p:spPr>
            <a:xfrm>
              <a:off x="2713059" y="719353"/>
              <a:ext cx="726532" cy="3654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2" name="Picture 161">
              <a:hlinkClick r:id="rId94"/>
              <a:extLst>
                <a:ext uri="{FF2B5EF4-FFF2-40B4-BE49-F238E27FC236}">
                  <a16:creationId xmlns:a16="http://schemas.microsoft.com/office/drawing/2014/main" id="{2956B75A-66CA-4314-A40D-FE133BCFBEE1}"/>
                </a:ext>
              </a:extLst>
            </p:cNvPr>
            <p:cNvPicPr/>
            <p:nvPr/>
          </p:nvPicPr>
          <p:blipFill>
            <a:blip r:embed="rId95"/>
            <a:stretch>
              <a:fillRect/>
            </a:stretch>
          </p:blipFill>
          <p:spPr>
            <a:xfrm>
              <a:off x="5801215" y="3332728"/>
              <a:ext cx="350597" cy="4074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3" name="Picture 162">
              <a:hlinkClick r:id="rId96"/>
              <a:extLst>
                <a:ext uri="{FF2B5EF4-FFF2-40B4-BE49-F238E27FC236}">
                  <a16:creationId xmlns:a16="http://schemas.microsoft.com/office/drawing/2014/main" id="{5E79E611-55A8-4D4C-B5FA-A5B19F092FDB}"/>
                </a:ext>
              </a:extLst>
            </p:cNvPr>
            <p:cNvPicPr/>
            <p:nvPr/>
          </p:nvPicPr>
          <p:blipFill>
            <a:blip r:embed="rId97"/>
            <a:stretch>
              <a:fillRect/>
            </a:stretch>
          </p:blipFill>
          <p:spPr>
            <a:xfrm>
              <a:off x="3607281" y="2664721"/>
              <a:ext cx="496206" cy="36480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4" name="Picture 163">
              <a:hlinkClick r:id="rId98"/>
              <a:extLst>
                <a:ext uri="{FF2B5EF4-FFF2-40B4-BE49-F238E27FC236}">
                  <a16:creationId xmlns:a16="http://schemas.microsoft.com/office/drawing/2014/main" id="{A288CF13-7B0F-4552-AAAD-D7EFCF7B7971}"/>
                </a:ext>
              </a:extLst>
            </p:cNvPr>
            <p:cNvPicPr/>
            <p:nvPr/>
          </p:nvPicPr>
          <p:blipFill>
            <a:blip r:embed="rId99"/>
            <a:stretch>
              <a:fillRect/>
            </a:stretch>
          </p:blipFill>
          <p:spPr>
            <a:xfrm>
              <a:off x="2760775" y="2728196"/>
              <a:ext cx="741661" cy="2631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Picture 164">
              <a:hlinkClick r:id="rId100"/>
              <a:extLst>
                <a:ext uri="{FF2B5EF4-FFF2-40B4-BE49-F238E27FC236}">
                  <a16:creationId xmlns:a16="http://schemas.microsoft.com/office/drawing/2014/main" id="{5FE18757-3837-45CF-8305-B0C2A63D0B89}"/>
                </a:ext>
              </a:extLst>
            </p:cNvPr>
            <p:cNvPicPr/>
            <p:nvPr/>
          </p:nvPicPr>
          <p:blipFill>
            <a:blip r:embed="rId101"/>
            <a:stretch>
              <a:fillRect/>
            </a:stretch>
          </p:blipFill>
          <p:spPr>
            <a:xfrm>
              <a:off x="8852205" y="858066"/>
              <a:ext cx="462387" cy="4671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6" name="Picture 165">
              <a:hlinkClick r:id="rId102"/>
              <a:extLst>
                <a:ext uri="{FF2B5EF4-FFF2-40B4-BE49-F238E27FC236}">
                  <a16:creationId xmlns:a16="http://schemas.microsoft.com/office/drawing/2014/main" id="{4F233A1D-C1A3-472C-B51B-48052758BFCC}"/>
                </a:ext>
              </a:extLst>
            </p:cNvPr>
            <p:cNvPicPr/>
            <p:nvPr/>
          </p:nvPicPr>
          <p:blipFill>
            <a:blip r:embed="rId103"/>
            <a:stretch>
              <a:fillRect/>
            </a:stretch>
          </p:blipFill>
          <p:spPr>
            <a:xfrm>
              <a:off x="2777793" y="3156623"/>
              <a:ext cx="776077" cy="1880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166">
              <a:hlinkClick r:id="rId104"/>
              <a:extLst>
                <a:ext uri="{FF2B5EF4-FFF2-40B4-BE49-F238E27FC236}">
                  <a16:creationId xmlns:a16="http://schemas.microsoft.com/office/drawing/2014/main" id="{06A59F1A-5F8E-4291-8B7B-2C711669A122}"/>
                </a:ext>
              </a:extLst>
            </p:cNvPr>
            <p:cNvPicPr/>
            <p:nvPr/>
          </p:nvPicPr>
          <p:blipFill>
            <a:blip r:embed="rId105"/>
            <a:stretch>
              <a:fillRect/>
            </a:stretch>
          </p:blipFill>
          <p:spPr>
            <a:xfrm>
              <a:off x="6286866" y="3469975"/>
              <a:ext cx="490532" cy="2204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167">
              <a:hlinkClick r:id="rId106"/>
              <a:extLst>
                <a:ext uri="{FF2B5EF4-FFF2-40B4-BE49-F238E27FC236}">
                  <a16:creationId xmlns:a16="http://schemas.microsoft.com/office/drawing/2014/main" id="{E8614A26-478E-4FEB-878B-420B568B15FC}"/>
                </a:ext>
              </a:extLst>
            </p:cNvPr>
            <p:cNvPicPr/>
            <p:nvPr/>
          </p:nvPicPr>
          <p:blipFill>
            <a:blip r:embed="rId107"/>
            <a:stretch>
              <a:fillRect/>
            </a:stretch>
          </p:blipFill>
          <p:spPr>
            <a:xfrm>
              <a:off x="8913697" y="2664721"/>
              <a:ext cx="368454" cy="3869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>
              <a:hlinkClick r:id="rId108"/>
              <a:extLst>
                <a:ext uri="{FF2B5EF4-FFF2-40B4-BE49-F238E27FC236}">
                  <a16:creationId xmlns:a16="http://schemas.microsoft.com/office/drawing/2014/main" id="{C414545D-36FD-4301-A1D1-6F9732E34819}"/>
                </a:ext>
              </a:extLst>
            </p:cNvPr>
            <p:cNvPicPr/>
            <p:nvPr/>
          </p:nvPicPr>
          <p:blipFill>
            <a:blip r:embed="rId109"/>
            <a:stretch>
              <a:fillRect/>
            </a:stretch>
          </p:blipFill>
          <p:spPr>
            <a:xfrm>
              <a:off x="6976324" y="2424278"/>
              <a:ext cx="426994" cy="4253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>
              <a:hlinkClick r:id="rId110"/>
              <a:extLst>
                <a:ext uri="{FF2B5EF4-FFF2-40B4-BE49-F238E27FC236}">
                  <a16:creationId xmlns:a16="http://schemas.microsoft.com/office/drawing/2014/main" id="{C8208C65-F4C7-49E0-8EF2-3B5D186335E1}"/>
                </a:ext>
              </a:extLst>
            </p:cNvPr>
            <p:cNvPicPr/>
            <p:nvPr/>
          </p:nvPicPr>
          <p:blipFill>
            <a:blip r:embed="rId111"/>
            <a:stretch>
              <a:fillRect/>
            </a:stretch>
          </p:blipFill>
          <p:spPr>
            <a:xfrm>
              <a:off x="5860456" y="4177654"/>
              <a:ext cx="952699" cy="15409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>
              <a:hlinkClick r:id="rId112"/>
              <a:extLst>
                <a:ext uri="{FF2B5EF4-FFF2-40B4-BE49-F238E27FC236}">
                  <a16:creationId xmlns:a16="http://schemas.microsoft.com/office/drawing/2014/main" id="{289CDD22-004F-4C0B-A568-E5FFCE3EF9CA}"/>
                </a:ext>
              </a:extLst>
            </p:cNvPr>
            <p:cNvPicPr/>
            <p:nvPr/>
          </p:nvPicPr>
          <p:blipFill>
            <a:blip r:embed="rId113"/>
            <a:stretch>
              <a:fillRect/>
            </a:stretch>
          </p:blipFill>
          <p:spPr>
            <a:xfrm>
              <a:off x="4634413" y="3874273"/>
              <a:ext cx="789693" cy="2104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>
              <a:hlinkClick r:id="rId114"/>
              <a:extLst>
                <a:ext uri="{FF2B5EF4-FFF2-40B4-BE49-F238E27FC236}">
                  <a16:creationId xmlns:a16="http://schemas.microsoft.com/office/drawing/2014/main" id="{34846877-9211-4AA3-85DD-6A4AFB60A986}"/>
                </a:ext>
              </a:extLst>
            </p:cNvPr>
            <p:cNvPicPr/>
            <p:nvPr/>
          </p:nvPicPr>
          <p:blipFill>
            <a:blip r:embed="rId115"/>
            <a:stretch>
              <a:fillRect/>
            </a:stretch>
          </p:blipFill>
          <p:spPr>
            <a:xfrm>
              <a:off x="4753614" y="2531572"/>
              <a:ext cx="837725" cy="247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>
              <a:hlinkClick r:id="rId116"/>
              <a:extLst>
                <a:ext uri="{FF2B5EF4-FFF2-40B4-BE49-F238E27FC236}">
                  <a16:creationId xmlns:a16="http://schemas.microsoft.com/office/drawing/2014/main" id="{584E3F5D-C364-48B2-89A0-68E75B26017F}"/>
                </a:ext>
              </a:extLst>
            </p:cNvPr>
            <p:cNvPicPr/>
            <p:nvPr/>
          </p:nvPicPr>
          <p:blipFill>
            <a:blip r:embed="rId117"/>
            <a:stretch>
              <a:fillRect/>
            </a:stretch>
          </p:blipFill>
          <p:spPr>
            <a:xfrm>
              <a:off x="6255211" y="1707396"/>
              <a:ext cx="682849" cy="14335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>
              <a:hlinkClick r:id="rId118"/>
              <a:extLst>
                <a:ext uri="{FF2B5EF4-FFF2-40B4-BE49-F238E27FC236}">
                  <a16:creationId xmlns:a16="http://schemas.microsoft.com/office/drawing/2014/main" id="{C3C5012B-13A4-4179-A647-2EFBBD4438BD}"/>
                </a:ext>
              </a:extLst>
            </p:cNvPr>
            <p:cNvPicPr/>
            <p:nvPr/>
          </p:nvPicPr>
          <p:blipFill>
            <a:blip r:embed="rId119"/>
            <a:stretch>
              <a:fillRect/>
            </a:stretch>
          </p:blipFill>
          <p:spPr>
            <a:xfrm>
              <a:off x="4758103" y="2875265"/>
              <a:ext cx="645596" cy="3123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>
              <a:hlinkClick r:id="rId120"/>
              <a:extLst>
                <a:ext uri="{FF2B5EF4-FFF2-40B4-BE49-F238E27FC236}">
                  <a16:creationId xmlns:a16="http://schemas.microsoft.com/office/drawing/2014/main" id="{DE75E6E7-0C31-4D77-91E7-DE9DE0FD0AB1}"/>
                </a:ext>
              </a:extLst>
            </p:cNvPr>
            <p:cNvPicPr/>
            <p:nvPr/>
          </p:nvPicPr>
          <p:blipFill>
            <a:blip r:embed="rId121"/>
            <a:stretch>
              <a:fillRect/>
            </a:stretch>
          </p:blipFill>
          <p:spPr>
            <a:xfrm>
              <a:off x="4179611" y="2564987"/>
              <a:ext cx="487885" cy="48828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>
              <a:hlinkClick r:id="rId122"/>
              <a:extLst>
                <a:ext uri="{FF2B5EF4-FFF2-40B4-BE49-F238E27FC236}">
                  <a16:creationId xmlns:a16="http://schemas.microsoft.com/office/drawing/2014/main" id="{D5586873-7BE9-47F8-B06A-D35E85A79967}"/>
                </a:ext>
              </a:extLst>
            </p:cNvPr>
            <p:cNvPicPr/>
            <p:nvPr/>
          </p:nvPicPr>
          <p:blipFill>
            <a:blip r:embed="rId123"/>
            <a:stretch>
              <a:fillRect/>
            </a:stretch>
          </p:blipFill>
          <p:spPr>
            <a:xfrm>
              <a:off x="8734253" y="1333610"/>
              <a:ext cx="604606" cy="5116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A picture containing clipart&#10;&#10;Description generated with high confidence">
              <a:hlinkClick r:id="rId124"/>
              <a:extLst>
                <a:ext uri="{FF2B5EF4-FFF2-40B4-BE49-F238E27FC236}">
                  <a16:creationId xmlns:a16="http://schemas.microsoft.com/office/drawing/2014/main" id="{C1E4D196-990F-4EB8-B103-641205255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5003" y="4989253"/>
              <a:ext cx="999479" cy="324276"/>
            </a:xfrm>
            <a:prstGeom prst="rect">
              <a:avLst/>
            </a:prstGeom>
          </p:spPr>
        </p:pic>
        <p:pic>
          <p:nvPicPr>
            <p:cNvPr id="178" name="Picture 177" descr="A close up of a sign&#10;&#10;Description generated with very high confidence">
              <a:hlinkClick r:id="rId126"/>
              <a:extLst>
                <a:ext uri="{FF2B5EF4-FFF2-40B4-BE49-F238E27FC236}">
                  <a16:creationId xmlns:a16="http://schemas.microsoft.com/office/drawing/2014/main" id="{0135BF4D-5A6B-421A-9BEC-8BEE8459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688" y="2832200"/>
              <a:ext cx="486653" cy="486653"/>
            </a:xfrm>
            <a:prstGeom prst="rect">
              <a:avLst/>
            </a:prstGeom>
          </p:spPr>
        </p:pic>
        <p:pic>
          <p:nvPicPr>
            <p:cNvPr id="179" name="Picture 178">
              <a:hlinkClick r:id="rId128"/>
              <a:extLst>
                <a:ext uri="{FF2B5EF4-FFF2-40B4-BE49-F238E27FC236}">
                  <a16:creationId xmlns:a16="http://schemas.microsoft.com/office/drawing/2014/main" id="{DFF6241D-E0A7-42C4-A59B-021B7F150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821" y="880255"/>
              <a:ext cx="1054044" cy="239083"/>
            </a:xfrm>
            <a:prstGeom prst="rect">
              <a:avLst/>
            </a:prstGeom>
          </p:spPr>
        </p:pic>
        <p:pic>
          <p:nvPicPr>
            <p:cNvPr id="180" name="Picture 179">
              <a:hlinkClick r:id="rId130"/>
              <a:extLst>
                <a:ext uri="{FF2B5EF4-FFF2-40B4-BE49-F238E27FC236}">
                  <a16:creationId xmlns:a16="http://schemas.microsoft.com/office/drawing/2014/main" id="{297CFADB-57AE-43E6-BE51-30F4222D5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653" y="1290050"/>
              <a:ext cx="639734" cy="281123"/>
            </a:xfrm>
            <a:prstGeom prst="rect">
              <a:avLst/>
            </a:prstGeom>
          </p:spPr>
        </p:pic>
        <p:pic>
          <p:nvPicPr>
            <p:cNvPr id="181" name="Picture 180" descr="A close up of a logo&#10;&#10;Description generated with very high confidence">
              <a:hlinkClick r:id="rId132"/>
              <a:extLst>
                <a:ext uri="{FF2B5EF4-FFF2-40B4-BE49-F238E27FC236}">
                  <a16:creationId xmlns:a16="http://schemas.microsoft.com/office/drawing/2014/main" id="{119037E4-BECC-490E-B216-84A4BBB9B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75" y="1628193"/>
              <a:ext cx="781671" cy="294928"/>
            </a:xfrm>
            <a:prstGeom prst="rect">
              <a:avLst/>
            </a:prstGeom>
          </p:spPr>
        </p:pic>
        <p:pic>
          <p:nvPicPr>
            <p:cNvPr id="182" name="Picture 181" descr="A picture containing queen&#10;&#10;Description generated with high confidence">
              <a:hlinkClick r:id="rId134"/>
              <a:extLst>
                <a:ext uri="{FF2B5EF4-FFF2-40B4-BE49-F238E27FC236}">
                  <a16:creationId xmlns:a16="http://schemas.microsoft.com/office/drawing/2014/main" id="{24531CAD-B9F8-4A76-A787-33CD8853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272" y="3953773"/>
              <a:ext cx="407478" cy="406682"/>
            </a:xfrm>
            <a:prstGeom prst="rect">
              <a:avLst/>
            </a:prstGeom>
          </p:spPr>
        </p:pic>
        <p:pic>
          <p:nvPicPr>
            <p:cNvPr id="183" name="Picture 182" descr="A close up of a sign&#10;&#10;Description generated with very high confidence">
              <a:hlinkClick r:id="rId136"/>
              <a:extLst>
                <a:ext uri="{FF2B5EF4-FFF2-40B4-BE49-F238E27FC236}">
                  <a16:creationId xmlns:a16="http://schemas.microsoft.com/office/drawing/2014/main" id="{79CBB562-1838-47DA-B819-E2BD41569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590" y="1943520"/>
              <a:ext cx="766048" cy="166232"/>
            </a:xfrm>
            <a:prstGeom prst="rect">
              <a:avLst/>
            </a:prstGeom>
          </p:spPr>
        </p:pic>
        <p:pic>
          <p:nvPicPr>
            <p:cNvPr id="184" name="Picture 183">
              <a:hlinkClick r:id="rId138"/>
              <a:extLst>
                <a:ext uri="{FF2B5EF4-FFF2-40B4-BE49-F238E27FC236}">
                  <a16:creationId xmlns:a16="http://schemas.microsoft.com/office/drawing/2014/main" id="{71A8B24C-A384-4A79-B849-C540D5834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75" y="2296191"/>
              <a:ext cx="346323" cy="312236"/>
            </a:xfrm>
            <a:prstGeom prst="rect">
              <a:avLst/>
            </a:prstGeom>
          </p:spPr>
        </p:pic>
        <p:pic>
          <p:nvPicPr>
            <p:cNvPr id="185" name="Picture 184">
              <a:hlinkClick r:id="rId140"/>
              <a:extLst>
                <a:ext uri="{FF2B5EF4-FFF2-40B4-BE49-F238E27FC236}">
                  <a16:creationId xmlns:a16="http://schemas.microsoft.com/office/drawing/2014/main" id="{96B63FE2-90DB-4D5B-B32F-F5EF6EE5B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547" y="1078364"/>
              <a:ext cx="462869" cy="462049"/>
            </a:xfrm>
            <a:prstGeom prst="rect">
              <a:avLst/>
            </a:prstGeom>
          </p:spPr>
        </p:pic>
        <p:pic>
          <p:nvPicPr>
            <p:cNvPr id="186" name="Picture 185">
              <a:hlinkClick r:id="rId142"/>
              <a:extLst>
                <a:ext uri="{FF2B5EF4-FFF2-40B4-BE49-F238E27FC236}">
                  <a16:creationId xmlns:a16="http://schemas.microsoft.com/office/drawing/2014/main" id="{4090E25F-1532-4238-B3CF-3AFD3DBF3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548" y="1594572"/>
              <a:ext cx="420418" cy="347977"/>
            </a:xfrm>
            <a:prstGeom prst="rect">
              <a:avLst/>
            </a:prstGeom>
          </p:spPr>
        </p:pic>
        <p:pic>
          <p:nvPicPr>
            <p:cNvPr id="187" name="Picture 186">
              <a:hlinkClick r:id="rId144"/>
              <a:extLst>
                <a:ext uri="{FF2B5EF4-FFF2-40B4-BE49-F238E27FC236}">
                  <a16:creationId xmlns:a16="http://schemas.microsoft.com/office/drawing/2014/main" id="{F223576F-33BB-4D9D-A8A7-6B898FD5F79E}"/>
                </a:ext>
              </a:extLst>
            </p:cNvPr>
            <p:cNvPicPr/>
            <p:nvPr/>
          </p:nvPicPr>
          <p:blipFill>
            <a:blip r:embed="rId145"/>
            <a:stretch>
              <a:fillRect/>
            </a:stretch>
          </p:blipFill>
          <p:spPr>
            <a:xfrm>
              <a:off x="5953032" y="1115910"/>
              <a:ext cx="323933" cy="23415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A sign lit up at night&#10;&#10;Description generated with high confidence">
              <a:hlinkClick r:id="rId146"/>
              <a:extLst>
                <a:ext uri="{FF2B5EF4-FFF2-40B4-BE49-F238E27FC236}">
                  <a16:creationId xmlns:a16="http://schemas.microsoft.com/office/drawing/2014/main" id="{BF5CEEFD-EC8B-4190-9B31-65E90FA30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531" y="3543399"/>
              <a:ext cx="926284" cy="238981"/>
            </a:xfrm>
            <a:prstGeom prst="rect">
              <a:avLst/>
            </a:prstGeom>
          </p:spPr>
        </p:pic>
        <p:pic>
          <p:nvPicPr>
            <p:cNvPr id="189" name="Picture 188">
              <a:hlinkClick r:id="rId148"/>
              <a:extLst>
                <a:ext uri="{FF2B5EF4-FFF2-40B4-BE49-F238E27FC236}">
                  <a16:creationId xmlns:a16="http://schemas.microsoft.com/office/drawing/2014/main" id="{28550142-1BDB-43DD-9CC7-CF7184650FDD}"/>
                </a:ext>
              </a:extLst>
            </p:cNvPr>
            <p:cNvPicPr/>
            <p:nvPr/>
          </p:nvPicPr>
          <p:blipFill>
            <a:blip r:embed="rId149"/>
            <a:stretch>
              <a:fillRect/>
            </a:stretch>
          </p:blipFill>
          <p:spPr>
            <a:xfrm>
              <a:off x="7880770" y="4430590"/>
              <a:ext cx="333766" cy="2833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>
              <a:hlinkClick r:id="rId150"/>
              <a:extLst>
                <a:ext uri="{FF2B5EF4-FFF2-40B4-BE49-F238E27FC236}">
                  <a16:creationId xmlns:a16="http://schemas.microsoft.com/office/drawing/2014/main" id="{C230C679-17BE-477A-B6C1-663D69F8F50A}"/>
                </a:ext>
              </a:extLst>
            </p:cNvPr>
            <p:cNvPicPr/>
            <p:nvPr/>
          </p:nvPicPr>
          <p:blipFill>
            <a:blip r:embed="rId151"/>
            <a:stretch>
              <a:fillRect/>
            </a:stretch>
          </p:blipFill>
          <p:spPr>
            <a:xfrm>
              <a:off x="5637475" y="2777451"/>
              <a:ext cx="384257" cy="3777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A close up of a sign&#10;&#10;Description generated with very high confidence">
              <a:hlinkClick r:id="rId152"/>
              <a:extLst>
                <a:ext uri="{FF2B5EF4-FFF2-40B4-BE49-F238E27FC236}">
                  <a16:creationId xmlns:a16="http://schemas.microsoft.com/office/drawing/2014/main" id="{507D9760-5DD4-4370-A868-BBC7CF6D7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70" y="5005933"/>
              <a:ext cx="387713" cy="293349"/>
            </a:xfrm>
            <a:prstGeom prst="rect">
              <a:avLst/>
            </a:prstGeom>
          </p:spPr>
        </p:pic>
        <p:pic>
          <p:nvPicPr>
            <p:cNvPr id="192" name="Picture 191" descr="A close up of a logo&#10;&#10;Description generated with very high confidence">
              <a:hlinkClick r:id="rId154"/>
              <a:extLst>
                <a:ext uri="{FF2B5EF4-FFF2-40B4-BE49-F238E27FC236}">
                  <a16:creationId xmlns:a16="http://schemas.microsoft.com/office/drawing/2014/main" id="{C45CE273-84F9-4D2B-A2C7-734474918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847" y="5033753"/>
              <a:ext cx="741241" cy="302652"/>
            </a:xfrm>
            <a:prstGeom prst="rect">
              <a:avLst/>
            </a:prstGeom>
          </p:spPr>
        </p:pic>
        <p:pic>
          <p:nvPicPr>
            <p:cNvPr id="193" name="Picture 192" descr="A picture containing clipart&#10;&#10;Description generated with very high confidence">
              <a:hlinkClick r:id="rId156"/>
              <a:extLst>
                <a:ext uri="{FF2B5EF4-FFF2-40B4-BE49-F238E27FC236}">
                  <a16:creationId xmlns:a16="http://schemas.microsoft.com/office/drawing/2014/main" id="{F7B71D2D-6F2D-4AA3-8019-F04E54E85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037" y="2031219"/>
              <a:ext cx="786986" cy="147177"/>
            </a:xfrm>
            <a:prstGeom prst="rect">
              <a:avLst/>
            </a:prstGeom>
          </p:spPr>
        </p:pic>
        <p:pic>
          <p:nvPicPr>
            <p:cNvPr id="194" name="Picture 193" descr="A close up of a logo&#10;&#10;Description generated with very high confidence">
              <a:hlinkClick r:id="rId158"/>
              <a:extLst>
                <a:ext uri="{FF2B5EF4-FFF2-40B4-BE49-F238E27FC236}">
                  <a16:creationId xmlns:a16="http://schemas.microsoft.com/office/drawing/2014/main" id="{621FA02F-1222-44EC-A325-4D9B6E9FA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264" y="1530514"/>
              <a:ext cx="419889" cy="498618"/>
            </a:xfrm>
            <a:prstGeom prst="rect">
              <a:avLst/>
            </a:prstGeom>
          </p:spPr>
        </p:pic>
        <p:pic>
          <p:nvPicPr>
            <p:cNvPr id="195" name="Picture 194">
              <a:hlinkClick r:id="rId160"/>
              <a:extLst>
                <a:ext uri="{FF2B5EF4-FFF2-40B4-BE49-F238E27FC236}">
                  <a16:creationId xmlns:a16="http://schemas.microsoft.com/office/drawing/2014/main" id="{CB581AF2-3C45-4B9F-BE67-CAFB3175C080}"/>
                </a:ext>
              </a:extLst>
            </p:cNvPr>
            <p:cNvPicPr/>
            <p:nvPr/>
          </p:nvPicPr>
          <p:blipFill>
            <a:blip r:embed="rId161"/>
            <a:stretch>
              <a:fillRect/>
            </a:stretch>
          </p:blipFill>
          <p:spPr>
            <a:xfrm>
              <a:off x="3844336" y="815353"/>
              <a:ext cx="1080721" cy="1522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hlinkClick r:id="rId162"/>
              <a:extLst>
                <a:ext uri="{FF2B5EF4-FFF2-40B4-BE49-F238E27FC236}">
                  <a16:creationId xmlns:a16="http://schemas.microsoft.com/office/drawing/2014/main" id="{14351FD9-BE9A-4A96-9648-D8A74174D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040" y="1495010"/>
              <a:ext cx="649654" cy="513376"/>
            </a:xfrm>
            <a:prstGeom prst="rect">
              <a:avLst/>
            </a:prstGeom>
          </p:spPr>
        </p:pic>
        <p:pic>
          <p:nvPicPr>
            <p:cNvPr id="197" name="Picture 196" descr="A close up of a logo&#10;&#10;Description generated with very high confidence">
              <a:hlinkClick r:id="rId164"/>
              <a:extLst>
                <a:ext uri="{FF2B5EF4-FFF2-40B4-BE49-F238E27FC236}">
                  <a16:creationId xmlns:a16="http://schemas.microsoft.com/office/drawing/2014/main" id="{E4754794-FC6D-4C32-BC36-3DD824584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688" y="2586720"/>
              <a:ext cx="686018" cy="296621"/>
            </a:xfrm>
            <a:prstGeom prst="rect">
              <a:avLst/>
            </a:prstGeom>
          </p:spPr>
        </p:pic>
        <p:pic>
          <p:nvPicPr>
            <p:cNvPr id="198" name="Picture 197">
              <a:hlinkClick r:id="rId166"/>
              <a:extLst>
                <a:ext uri="{FF2B5EF4-FFF2-40B4-BE49-F238E27FC236}">
                  <a16:creationId xmlns:a16="http://schemas.microsoft.com/office/drawing/2014/main" id="{45279C3F-855C-4DAF-B736-A0887544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82" y="1664249"/>
              <a:ext cx="785300" cy="319227"/>
            </a:xfrm>
            <a:prstGeom prst="rect">
              <a:avLst/>
            </a:prstGeom>
          </p:spPr>
        </p:pic>
        <p:pic>
          <p:nvPicPr>
            <p:cNvPr id="199" name="Picture 198" descr="A close up of a sign&#10;&#10;Description generated with very high confidence">
              <a:hlinkClick r:id="rId168"/>
              <a:extLst>
                <a:ext uri="{FF2B5EF4-FFF2-40B4-BE49-F238E27FC236}">
                  <a16:creationId xmlns:a16="http://schemas.microsoft.com/office/drawing/2014/main" id="{F565ED58-58AA-4ECE-91B8-2EB111FF8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140" y="1438152"/>
              <a:ext cx="607986" cy="247944"/>
            </a:xfrm>
            <a:prstGeom prst="rect">
              <a:avLst/>
            </a:prstGeom>
          </p:spPr>
        </p:pic>
        <p:pic>
          <p:nvPicPr>
            <p:cNvPr id="200" name="Picture 199">
              <a:hlinkClick r:id="rId170"/>
              <a:extLst>
                <a:ext uri="{FF2B5EF4-FFF2-40B4-BE49-F238E27FC236}">
                  <a16:creationId xmlns:a16="http://schemas.microsoft.com/office/drawing/2014/main" id="{3D22B4EF-244A-4422-A74D-4C6AC0698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140" y="1795646"/>
              <a:ext cx="634908" cy="302028"/>
            </a:xfrm>
            <a:prstGeom prst="rect">
              <a:avLst/>
            </a:prstGeom>
          </p:spPr>
        </p:pic>
        <p:pic>
          <p:nvPicPr>
            <p:cNvPr id="201" name="Picture 200">
              <a:hlinkClick r:id="rId172"/>
              <a:extLst>
                <a:ext uri="{FF2B5EF4-FFF2-40B4-BE49-F238E27FC236}">
                  <a16:creationId xmlns:a16="http://schemas.microsoft.com/office/drawing/2014/main" id="{1E53ABC1-6B51-4306-B23A-71EF83EE3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877" y="1033331"/>
              <a:ext cx="902727" cy="253117"/>
            </a:xfrm>
            <a:prstGeom prst="rect">
              <a:avLst/>
            </a:prstGeom>
          </p:spPr>
        </p:pic>
        <p:pic>
          <p:nvPicPr>
            <p:cNvPr id="202" name="Picture 201">
              <a:hlinkClick r:id="rId174"/>
              <a:extLst>
                <a:ext uri="{FF2B5EF4-FFF2-40B4-BE49-F238E27FC236}">
                  <a16:creationId xmlns:a16="http://schemas.microsoft.com/office/drawing/2014/main" id="{4E235FDE-5FCB-48DC-B449-E41D2C037021}"/>
                </a:ext>
              </a:extLst>
            </p:cNvPr>
            <p:cNvPicPr/>
            <p:nvPr/>
          </p:nvPicPr>
          <p:blipFill>
            <a:blip r:embed="rId175"/>
            <a:stretch>
              <a:fillRect/>
            </a:stretch>
          </p:blipFill>
          <p:spPr>
            <a:xfrm>
              <a:off x="6944409" y="778806"/>
              <a:ext cx="825195" cy="4088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3" name="Picture 2" descr="http://www2.hws.edu/images/logo-stacked-reversed.png">
              <a:hlinkClick r:id="rId176"/>
              <a:extLst>
                <a:ext uri="{FF2B5EF4-FFF2-40B4-BE49-F238E27FC236}">
                  <a16:creationId xmlns:a16="http://schemas.microsoft.com/office/drawing/2014/main" id="{F56333E2-3246-4802-A4F8-41E77D84E5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53" r="30158" b="44451"/>
            <a:stretch/>
          </p:blipFill>
          <p:spPr bwMode="auto">
            <a:xfrm>
              <a:off x="6471029" y="4430590"/>
              <a:ext cx="937420" cy="440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203">
              <a:hlinkClick r:id="rId178"/>
              <a:extLst>
                <a:ext uri="{FF2B5EF4-FFF2-40B4-BE49-F238E27FC236}">
                  <a16:creationId xmlns:a16="http://schemas.microsoft.com/office/drawing/2014/main" id="{B304A01E-A93F-48AC-BF83-60EA8BBE4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384" y="4460160"/>
              <a:ext cx="385972" cy="385972"/>
            </a:xfrm>
            <a:prstGeom prst="rect">
              <a:avLst/>
            </a:prstGeom>
          </p:spPr>
        </p:pic>
        <p:pic>
          <p:nvPicPr>
            <p:cNvPr id="205" name="Picture 20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F5A47ECA-3F1A-4399-BDEB-FF3E231D5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793" y="3543476"/>
              <a:ext cx="1036322" cy="228600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80017EA1-4C7F-4311-98E9-B09652D9A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884" y="3734390"/>
              <a:ext cx="841755" cy="320344"/>
            </a:xfrm>
            <a:prstGeom prst="rect">
              <a:avLst/>
            </a:prstGeom>
          </p:spPr>
        </p:pic>
        <p:pic>
          <p:nvPicPr>
            <p:cNvPr id="207" name="Picture 206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60FC8471-0A1B-4715-B996-11FDFED26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399" y="4959997"/>
              <a:ext cx="320170" cy="336261"/>
            </a:xfrm>
            <a:prstGeom prst="rect">
              <a:avLst/>
            </a:prstGeom>
          </p:spPr>
        </p:pic>
        <p:pic>
          <p:nvPicPr>
            <p:cNvPr id="208" name="Picture 207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20145EEE-9FB6-4048-84D1-F1F1CAF4D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895" y="4983146"/>
              <a:ext cx="741194" cy="370597"/>
            </a:xfrm>
            <a:prstGeom prst="rect">
              <a:avLst/>
            </a:prstGeom>
          </p:spPr>
        </p:pic>
        <p:pic>
          <p:nvPicPr>
            <p:cNvPr id="209" name="Picture 20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11A00F27-7B16-408D-8E98-334345BA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992" y="4421177"/>
              <a:ext cx="529096" cy="506800"/>
            </a:xfrm>
            <a:prstGeom prst="rect">
              <a:avLst/>
            </a:prstGeom>
          </p:spPr>
        </p:pic>
        <p:pic>
          <p:nvPicPr>
            <p:cNvPr id="210" name="Picture 209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0FDBAC72-F148-4B2A-AFBE-E2DDBAD22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81601" y="4454082"/>
              <a:ext cx="429479" cy="422321"/>
            </a:xfrm>
            <a:prstGeom prst="rect">
              <a:avLst/>
            </a:prstGeom>
          </p:spPr>
        </p:pic>
        <p:pic>
          <p:nvPicPr>
            <p:cNvPr id="211" name="Picture 21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640ADAF2-9601-4A4D-88DD-D7828600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713" y="3114940"/>
              <a:ext cx="395561" cy="474673"/>
            </a:xfrm>
            <a:prstGeom prst="rect">
              <a:avLst/>
            </a:prstGeom>
          </p:spPr>
        </p:pic>
        <p:pic>
          <p:nvPicPr>
            <p:cNvPr id="212" name="Picture 211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E5204D7F-6764-4CA4-AADE-4F02D215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662" y="2200347"/>
              <a:ext cx="376549" cy="376549"/>
            </a:xfrm>
            <a:prstGeom prst="rect">
              <a:avLst/>
            </a:prstGeom>
          </p:spPr>
        </p:pic>
        <p:pic>
          <p:nvPicPr>
            <p:cNvPr id="213" name="Picture 212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B9513BE0-3018-4AA2-8200-EC2AEA947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838" y="3707995"/>
              <a:ext cx="451276" cy="405020"/>
            </a:xfrm>
            <a:prstGeom prst="rect">
              <a:avLst/>
            </a:prstGeom>
          </p:spPr>
        </p:pic>
        <p:pic>
          <p:nvPicPr>
            <p:cNvPr id="214" name="Picture 213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98DFE414-C33C-42EC-8A22-39A92974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116" y="4491285"/>
              <a:ext cx="375190" cy="474673"/>
            </a:xfrm>
            <a:prstGeom prst="rect">
              <a:avLst/>
            </a:prstGeom>
          </p:spPr>
        </p:pic>
        <p:pic>
          <p:nvPicPr>
            <p:cNvPr id="215" name="Picture 21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A6749159-1F08-47AB-9FC0-2DDFF683E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2085" y="2867830"/>
              <a:ext cx="480738" cy="480738"/>
            </a:xfrm>
            <a:prstGeom prst="rect">
              <a:avLst/>
            </a:prstGeom>
          </p:spPr>
        </p:pic>
        <p:pic>
          <p:nvPicPr>
            <p:cNvPr id="216" name="Picture 215">
              <a:extLst>
                <a:ext uri="{FF2B5EF4-FFF2-40B4-BE49-F238E27FC236}">
                  <a16:creationId xmlns:a16="http://schemas.microsoft.com/office/drawing/2014/main" id="{C842A83F-C9DB-4E09-A59B-1DBE4295F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808" y="4517221"/>
              <a:ext cx="611582" cy="274862"/>
            </a:xfrm>
            <a:prstGeom prst="rect">
              <a:avLst/>
            </a:prstGeom>
          </p:spPr>
        </p:pic>
        <p:pic>
          <p:nvPicPr>
            <p:cNvPr id="217" name="Picture 216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3A15C018-3B16-4139-BEDC-394BA9763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917" y="4724019"/>
              <a:ext cx="1114225" cy="255193"/>
            </a:xfrm>
            <a:prstGeom prst="rect">
              <a:avLst/>
            </a:prstGeom>
          </p:spPr>
        </p:pic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61FF3DAE-D286-4D04-9C0B-7946F5283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3"/>
            <a:stretch>
              <a:fillRect/>
            </a:stretch>
          </p:blipFill>
          <p:spPr>
            <a:xfrm>
              <a:off x="4488698" y="4252467"/>
              <a:ext cx="392582" cy="392582"/>
            </a:xfrm>
            <a:prstGeom prst="rect">
              <a:avLst/>
            </a:prstGeom>
          </p:spPr>
        </p:pic>
        <p:pic>
          <p:nvPicPr>
            <p:cNvPr id="219" name="Picture 218">
              <a:hlinkClick r:id="rId194"/>
              <a:extLst>
                <a:ext uri="{FF2B5EF4-FFF2-40B4-BE49-F238E27FC236}">
                  <a16:creationId xmlns:a16="http://schemas.microsoft.com/office/drawing/2014/main" id="{6ADEB796-BA0D-4B05-9D04-8B939C38DA1B}"/>
                </a:ext>
              </a:extLst>
            </p:cNvPr>
            <p:cNvPicPr/>
            <p:nvPr/>
          </p:nvPicPr>
          <p:blipFill>
            <a:blip r:embed="rId195"/>
            <a:stretch>
              <a:fillRect/>
            </a:stretch>
          </p:blipFill>
          <p:spPr>
            <a:xfrm>
              <a:off x="7788152" y="3656475"/>
              <a:ext cx="840561" cy="23924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5083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28</cp:revision>
  <dcterms:created xsi:type="dcterms:W3CDTF">2017-11-03T16:15:46Z</dcterms:created>
  <dcterms:modified xsi:type="dcterms:W3CDTF">2017-12-02T03:57:32Z</dcterms:modified>
</cp:coreProperties>
</file>