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81.png" ContentType="image/png"/>
  <Override PartName="/ppt/media/image80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65.jpeg" ContentType="image/jpe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77.png" ContentType="image/png"/>
  <Override PartName="/ppt/media/image22.png" ContentType="image/png"/>
  <Override PartName="/ppt/media/image55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12.png" ContentType="image/png"/>
  <Override PartName="/ppt/media/image39.png" ContentType="image/png"/>
  <Override PartName="/ppt/media/image31.jpeg" ContentType="image/jpeg"/>
  <Override PartName="/ppt/media/image35.png" ContentType="image/png"/>
  <Override PartName="/ppt/media/image23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C9EBFC0A-DECF-4F8C-B4E3-0EE4F182F9CC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jpe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Relationship Id="rId43" Type="http://schemas.openxmlformats.org/officeDocument/2006/relationships/image" Target="../media/image45.png"/><Relationship Id="rId44" Type="http://schemas.openxmlformats.org/officeDocument/2006/relationships/image" Target="../media/image46.png"/><Relationship Id="rId45" Type="http://schemas.openxmlformats.org/officeDocument/2006/relationships/image" Target="../media/image47.png"/><Relationship Id="rId46" Type="http://schemas.openxmlformats.org/officeDocument/2006/relationships/image" Target="../media/image48.png"/><Relationship Id="rId47" Type="http://schemas.openxmlformats.org/officeDocument/2006/relationships/image" Target="../media/image49.png"/><Relationship Id="rId48" Type="http://schemas.openxmlformats.org/officeDocument/2006/relationships/image" Target="../media/image50.png"/><Relationship Id="rId49" Type="http://schemas.openxmlformats.org/officeDocument/2006/relationships/image" Target="../media/image51.png"/><Relationship Id="rId50" Type="http://schemas.openxmlformats.org/officeDocument/2006/relationships/image" Target="../media/image52.png"/><Relationship Id="rId51" Type="http://schemas.openxmlformats.org/officeDocument/2006/relationships/image" Target="../media/image53.png"/><Relationship Id="rId52" Type="http://schemas.openxmlformats.org/officeDocument/2006/relationships/image" Target="../media/image54.png"/><Relationship Id="rId53" Type="http://schemas.openxmlformats.org/officeDocument/2006/relationships/image" Target="../media/image55.png"/><Relationship Id="rId54" Type="http://schemas.openxmlformats.org/officeDocument/2006/relationships/image" Target="../media/image56.png"/><Relationship Id="rId55" Type="http://schemas.openxmlformats.org/officeDocument/2006/relationships/image" Target="../media/image57.png"/><Relationship Id="rId56" Type="http://schemas.openxmlformats.org/officeDocument/2006/relationships/image" Target="../media/image58.png"/><Relationship Id="rId57" Type="http://schemas.openxmlformats.org/officeDocument/2006/relationships/image" Target="../media/image59.png"/><Relationship Id="rId58" Type="http://schemas.openxmlformats.org/officeDocument/2006/relationships/image" Target="../media/image60.png"/><Relationship Id="rId59" Type="http://schemas.openxmlformats.org/officeDocument/2006/relationships/image" Target="../media/image61.png"/><Relationship Id="rId60" Type="http://schemas.openxmlformats.org/officeDocument/2006/relationships/image" Target="../media/image62.png"/><Relationship Id="rId61" Type="http://schemas.openxmlformats.org/officeDocument/2006/relationships/image" Target="../media/image63.png"/><Relationship Id="rId62" Type="http://schemas.openxmlformats.org/officeDocument/2006/relationships/image" Target="../media/image64.png"/><Relationship Id="rId63" Type="http://schemas.openxmlformats.org/officeDocument/2006/relationships/image" Target="../media/image65.jpeg"/><Relationship Id="rId64" Type="http://schemas.openxmlformats.org/officeDocument/2006/relationships/image" Target="../media/image66.png"/><Relationship Id="rId65" Type="http://schemas.openxmlformats.org/officeDocument/2006/relationships/image" Target="../media/image67.png"/><Relationship Id="rId66" Type="http://schemas.openxmlformats.org/officeDocument/2006/relationships/image" Target="../media/image68.png"/><Relationship Id="rId67" Type="http://schemas.openxmlformats.org/officeDocument/2006/relationships/image" Target="../media/image69.png"/><Relationship Id="rId68" Type="http://schemas.openxmlformats.org/officeDocument/2006/relationships/image" Target="../media/image70.png"/><Relationship Id="rId69" Type="http://schemas.openxmlformats.org/officeDocument/2006/relationships/image" Target="../media/image71.png"/><Relationship Id="rId70" Type="http://schemas.openxmlformats.org/officeDocument/2006/relationships/image" Target="../media/image72.png"/><Relationship Id="rId71" Type="http://schemas.openxmlformats.org/officeDocument/2006/relationships/image" Target="../media/image73.png"/><Relationship Id="rId72" Type="http://schemas.openxmlformats.org/officeDocument/2006/relationships/image" Target="../media/image74.png"/><Relationship Id="rId73" Type="http://schemas.openxmlformats.org/officeDocument/2006/relationships/image" Target="../media/image75.png"/><Relationship Id="rId74" Type="http://schemas.openxmlformats.org/officeDocument/2006/relationships/image" Target="../media/image76.png"/><Relationship Id="rId75" Type="http://schemas.openxmlformats.org/officeDocument/2006/relationships/image" Target="../media/image77.png"/><Relationship Id="rId76" Type="http://schemas.openxmlformats.org/officeDocument/2006/relationships/image" Target="../media/image78.png"/><Relationship Id="rId77" Type="http://schemas.openxmlformats.org/officeDocument/2006/relationships/image" Target="../media/image79.png"/><Relationship Id="rId78" Type="http://schemas.openxmlformats.org/officeDocument/2006/relationships/image" Target="../media/image80.png"/><Relationship Id="rId79" Type="http://schemas.openxmlformats.org/officeDocument/2006/relationships/image" Target="../media/image81.png"/><Relationship Id="rId80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406000" y="8424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1596960" y="423360"/>
            <a:ext cx="6785640" cy="65448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93000"/>
              </a:lnSpc>
            </a:pPr>
            <a:r>
              <a:rPr b="1" lang="en-US" sz="4000">
                <a:solidFill>
                  <a:srgbClr val="0000ff"/>
                </a:solidFill>
                <a:latin typeface="Times New Roman"/>
              </a:rPr>
              <a:t>LIGO Scientific Collaboration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9160"/>
            <a:ext cx="1768680" cy="6109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00" y="5942880"/>
            <a:ext cx="1686240" cy="74664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131360" y="3036960"/>
            <a:ext cx="1005840" cy="7480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855040" y="1005840"/>
            <a:ext cx="2626200" cy="777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752960" y="1626480"/>
            <a:ext cx="1963800" cy="100584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383280" y="3474720"/>
            <a:ext cx="731520" cy="6400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2119680" y="1224720"/>
            <a:ext cx="2057400" cy="3463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822960" y="2041560"/>
            <a:ext cx="1005840" cy="82296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7899840" y="6691680"/>
            <a:ext cx="1920240" cy="33408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1965960" y="6547680"/>
            <a:ext cx="1600200" cy="4572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4925160" y="2923200"/>
            <a:ext cx="628560" cy="71424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5257800" y="4115160"/>
            <a:ext cx="1409760" cy="7016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5669280" y="6858000"/>
            <a:ext cx="1243440" cy="61308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195120" y="7040880"/>
            <a:ext cx="1711440" cy="47160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4444560" y="4699440"/>
            <a:ext cx="930960" cy="87012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9052560" y="4505400"/>
            <a:ext cx="985680" cy="83016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18"/>
          <a:stretch>
            <a:fillRect/>
          </a:stretch>
        </p:blipFill>
        <p:spPr>
          <a:xfrm>
            <a:off x="2286000" y="7040880"/>
            <a:ext cx="2103120" cy="4572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19"/>
          <a:stretch>
            <a:fillRect/>
          </a:stretch>
        </p:blipFill>
        <p:spPr>
          <a:xfrm>
            <a:off x="7079760" y="6913440"/>
            <a:ext cx="2776320" cy="53964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20"/>
          <a:stretch>
            <a:fillRect/>
          </a:stretch>
        </p:blipFill>
        <p:spPr>
          <a:xfrm>
            <a:off x="3634200" y="6580800"/>
            <a:ext cx="1544400" cy="4572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1"/>
          <a:stretch>
            <a:fillRect/>
          </a:stretch>
        </p:blipFill>
        <p:spPr>
          <a:xfrm>
            <a:off x="2524320" y="2332080"/>
            <a:ext cx="785520" cy="86832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22"/>
          <a:stretch>
            <a:fillRect/>
          </a:stretch>
        </p:blipFill>
        <p:spPr>
          <a:xfrm>
            <a:off x="1920240" y="2369880"/>
            <a:ext cx="512640" cy="6476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23"/>
          <a:stretch>
            <a:fillRect/>
          </a:stretch>
        </p:blipFill>
        <p:spPr>
          <a:xfrm>
            <a:off x="3563280" y="2286000"/>
            <a:ext cx="731520" cy="48384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4"/>
          <a:stretch>
            <a:fillRect/>
          </a:stretch>
        </p:blipFill>
        <p:spPr>
          <a:xfrm>
            <a:off x="4569120" y="2144520"/>
            <a:ext cx="640080" cy="7315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25"/>
          <a:stretch>
            <a:fillRect/>
          </a:stretch>
        </p:blipFill>
        <p:spPr>
          <a:xfrm>
            <a:off x="9165600" y="3082680"/>
            <a:ext cx="914400" cy="82296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26"/>
          <a:stretch>
            <a:fillRect/>
          </a:stretch>
        </p:blipFill>
        <p:spPr>
          <a:xfrm>
            <a:off x="3291840" y="1665000"/>
            <a:ext cx="1097280" cy="47952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7"/>
          <a:stretch>
            <a:fillRect/>
          </a:stretch>
        </p:blipFill>
        <p:spPr>
          <a:xfrm>
            <a:off x="7643160" y="6140160"/>
            <a:ext cx="2436840" cy="511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8"/>
          <a:stretch>
            <a:fillRect/>
          </a:stretch>
        </p:blipFill>
        <p:spPr>
          <a:xfrm>
            <a:off x="2432880" y="3821040"/>
            <a:ext cx="743040" cy="54864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9"/>
          <a:stretch>
            <a:fillRect/>
          </a:stretch>
        </p:blipFill>
        <p:spPr>
          <a:xfrm>
            <a:off x="4480560" y="1696680"/>
            <a:ext cx="2057400" cy="44784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30"/>
          <a:stretch>
            <a:fillRect/>
          </a:stretch>
        </p:blipFill>
        <p:spPr>
          <a:xfrm>
            <a:off x="2743200" y="5212080"/>
            <a:ext cx="772200" cy="88956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31"/>
          <a:stretch>
            <a:fillRect/>
          </a:stretch>
        </p:blipFill>
        <p:spPr>
          <a:xfrm>
            <a:off x="2286000" y="3236400"/>
            <a:ext cx="914400" cy="45720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2"/>
          <a:stretch>
            <a:fillRect/>
          </a:stretch>
        </p:blipFill>
        <p:spPr>
          <a:xfrm>
            <a:off x="1920240" y="5211360"/>
            <a:ext cx="744480" cy="73152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3"/>
          <a:stretch>
            <a:fillRect/>
          </a:stretch>
        </p:blipFill>
        <p:spPr>
          <a:xfrm>
            <a:off x="91440" y="5313240"/>
            <a:ext cx="731520" cy="72180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4"/>
          <a:stretch>
            <a:fillRect/>
          </a:stretch>
        </p:blipFill>
        <p:spPr>
          <a:xfrm>
            <a:off x="4480560" y="6942600"/>
            <a:ext cx="1179360" cy="5284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5"/>
          <a:stretch>
            <a:fillRect/>
          </a:stretch>
        </p:blipFill>
        <p:spPr>
          <a:xfrm>
            <a:off x="99360" y="4458240"/>
            <a:ext cx="815040" cy="82872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6"/>
          <a:stretch>
            <a:fillRect/>
          </a:stretch>
        </p:blipFill>
        <p:spPr>
          <a:xfrm>
            <a:off x="6400800" y="2286000"/>
            <a:ext cx="1585080" cy="45720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7"/>
          <a:stretch>
            <a:fillRect/>
          </a:stretch>
        </p:blipFill>
        <p:spPr>
          <a:xfrm>
            <a:off x="6456240" y="2890080"/>
            <a:ext cx="836640" cy="8186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8"/>
          <a:stretch>
            <a:fillRect/>
          </a:stretch>
        </p:blipFill>
        <p:spPr>
          <a:xfrm>
            <a:off x="2651760" y="6152760"/>
            <a:ext cx="1728720" cy="33948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9"/>
          <a:stretch>
            <a:fillRect/>
          </a:stretch>
        </p:blipFill>
        <p:spPr>
          <a:xfrm>
            <a:off x="1140480" y="1218240"/>
            <a:ext cx="743760" cy="6706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0"/>
          <a:stretch>
            <a:fillRect/>
          </a:stretch>
        </p:blipFill>
        <p:spPr>
          <a:xfrm>
            <a:off x="3291840" y="2834640"/>
            <a:ext cx="825480" cy="5288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41"/>
          <a:stretch>
            <a:fillRect/>
          </a:stretch>
        </p:blipFill>
        <p:spPr>
          <a:xfrm>
            <a:off x="3327840" y="4242240"/>
            <a:ext cx="914400" cy="7315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42"/>
          <a:stretch>
            <a:fillRect/>
          </a:stretch>
        </p:blipFill>
        <p:spPr>
          <a:xfrm>
            <a:off x="8327520" y="4525560"/>
            <a:ext cx="614160" cy="59220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43"/>
          <a:stretch>
            <a:fillRect/>
          </a:stretch>
        </p:blipFill>
        <p:spPr>
          <a:xfrm>
            <a:off x="5426640" y="4973760"/>
            <a:ext cx="1908000" cy="36036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44"/>
          <a:stretch>
            <a:fillRect/>
          </a:stretch>
        </p:blipFill>
        <p:spPr>
          <a:xfrm>
            <a:off x="5414400" y="5334120"/>
            <a:ext cx="1645920" cy="5486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45"/>
          <a:stretch>
            <a:fillRect/>
          </a:stretch>
        </p:blipFill>
        <p:spPr>
          <a:xfrm>
            <a:off x="4279680" y="1180800"/>
            <a:ext cx="1746360" cy="55188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46"/>
          <a:stretch>
            <a:fillRect/>
          </a:stretch>
        </p:blipFill>
        <p:spPr>
          <a:xfrm>
            <a:off x="5029200" y="3667320"/>
            <a:ext cx="616680" cy="44748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47"/>
          <a:stretch>
            <a:fillRect/>
          </a:stretch>
        </p:blipFill>
        <p:spPr>
          <a:xfrm>
            <a:off x="32760" y="1877760"/>
            <a:ext cx="881640" cy="73152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48"/>
          <a:stretch>
            <a:fillRect/>
          </a:stretch>
        </p:blipFill>
        <p:spPr>
          <a:xfrm>
            <a:off x="91440" y="1146240"/>
            <a:ext cx="1097280" cy="73152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9"/>
          <a:stretch>
            <a:fillRect/>
          </a:stretch>
        </p:blipFill>
        <p:spPr>
          <a:xfrm>
            <a:off x="7569720" y="4359960"/>
            <a:ext cx="685800" cy="68580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50"/>
          <a:stretch>
            <a:fillRect/>
          </a:stretch>
        </p:blipFill>
        <p:spPr>
          <a:xfrm>
            <a:off x="65160" y="3582720"/>
            <a:ext cx="574920" cy="7149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51"/>
          <a:stretch>
            <a:fillRect/>
          </a:stretch>
        </p:blipFill>
        <p:spPr>
          <a:xfrm>
            <a:off x="7580160" y="5095440"/>
            <a:ext cx="612000" cy="63396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52"/>
          <a:stretch>
            <a:fillRect/>
          </a:stretch>
        </p:blipFill>
        <p:spPr>
          <a:xfrm>
            <a:off x="5342400" y="2144520"/>
            <a:ext cx="1005840" cy="78156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53"/>
          <a:stretch>
            <a:fillRect/>
          </a:stretch>
        </p:blipFill>
        <p:spPr>
          <a:xfrm>
            <a:off x="6601680" y="1737360"/>
            <a:ext cx="1411920" cy="41148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54"/>
          <a:stretch>
            <a:fillRect/>
          </a:stretch>
        </p:blipFill>
        <p:spPr>
          <a:xfrm>
            <a:off x="1033560" y="4757760"/>
            <a:ext cx="2108520" cy="5126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55"/>
          <a:stretch>
            <a:fillRect/>
          </a:stretch>
        </p:blipFill>
        <p:spPr>
          <a:xfrm>
            <a:off x="108000" y="2867400"/>
            <a:ext cx="1629360" cy="73476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56"/>
          <a:stretch>
            <a:fillRect/>
          </a:stretch>
        </p:blipFill>
        <p:spPr>
          <a:xfrm>
            <a:off x="5230440" y="6107040"/>
            <a:ext cx="1957320" cy="6400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57"/>
          <a:stretch>
            <a:fillRect/>
          </a:stretch>
        </p:blipFill>
        <p:spPr>
          <a:xfrm>
            <a:off x="3638160" y="5156640"/>
            <a:ext cx="856080" cy="8744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8"/>
          <a:stretch>
            <a:fillRect/>
          </a:stretch>
        </p:blipFill>
        <p:spPr>
          <a:xfrm>
            <a:off x="4333680" y="3862440"/>
            <a:ext cx="1005840" cy="78156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59"/>
          <a:stretch>
            <a:fillRect/>
          </a:stretch>
        </p:blipFill>
        <p:spPr>
          <a:xfrm>
            <a:off x="1956240" y="4297680"/>
            <a:ext cx="1383120" cy="69840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60"/>
          <a:stretch>
            <a:fillRect/>
          </a:stretch>
        </p:blipFill>
        <p:spPr>
          <a:xfrm>
            <a:off x="5697360" y="3017520"/>
            <a:ext cx="667440" cy="77868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61"/>
          <a:stretch>
            <a:fillRect/>
          </a:stretch>
        </p:blipFill>
        <p:spPr>
          <a:xfrm>
            <a:off x="8162280" y="1113840"/>
            <a:ext cx="1768680" cy="8794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62"/>
          <a:stretch>
            <a:fillRect/>
          </a:stretch>
        </p:blipFill>
        <p:spPr>
          <a:xfrm>
            <a:off x="9165600" y="2325960"/>
            <a:ext cx="822960" cy="8064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63"/>
          <a:stretch>
            <a:fillRect/>
          </a:stretch>
        </p:blipFill>
        <p:spPr>
          <a:xfrm>
            <a:off x="1645920" y="5950800"/>
            <a:ext cx="635400" cy="54144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64"/>
          <a:stretch>
            <a:fillRect/>
          </a:stretch>
        </p:blipFill>
        <p:spPr>
          <a:xfrm>
            <a:off x="875520" y="5283360"/>
            <a:ext cx="1088640" cy="60768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65"/>
          <a:stretch>
            <a:fillRect/>
          </a:stretch>
        </p:blipFill>
        <p:spPr>
          <a:xfrm>
            <a:off x="6636600" y="3744720"/>
            <a:ext cx="1426680" cy="59292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66"/>
          <a:stretch>
            <a:fillRect/>
          </a:stretch>
        </p:blipFill>
        <p:spPr>
          <a:xfrm>
            <a:off x="8157600" y="2396880"/>
            <a:ext cx="899280" cy="55548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67"/>
          <a:stretch>
            <a:fillRect/>
          </a:stretch>
        </p:blipFill>
        <p:spPr>
          <a:xfrm>
            <a:off x="691200" y="3429000"/>
            <a:ext cx="1411920" cy="50292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68"/>
          <a:stretch>
            <a:fillRect/>
          </a:stretch>
        </p:blipFill>
        <p:spPr>
          <a:xfrm>
            <a:off x="7331760" y="2798640"/>
            <a:ext cx="822960" cy="81036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69"/>
          <a:stretch>
            <a:fillRect/>
          </a:stretch>
        </p:blipFill>
        <p:spPr>
          <a:xfrm>
            <a:off x="8174160" y="2916360"/>
            <a:ext cx="1005840" cy="63324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70"/>
          <a:stretch>
            <a:fillRect/>
          </a:stretch>
        </p:blipFill>
        <p:spPr>
          <a:xfrm>
            <a:off x="825120" y="4101840"/>
            <a:ext cx="1477440" cy="359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71"/>
          <a:stretch>
            <a:fillRect/>
          </a:stretch>
        </p:blipFill>
        <p:spPr>
          <a:xfrm>
            <a:off x="548640" y="6619680"/>
            <a:ext cx="933840" cy="42120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72"/>
          <a:stretch>
            <a:fillRect/>
          </a:stretch>
        </p:blipFill>
        <p:spPr>
          <a:xfrm>
            <a:off x="9163440" y="5397840"/>
            <a:ext cx="755280" cy="72972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73"/>
          <a:stretch>
            <a:fillRect/>
          </a:stretch>
        </p:blipFill>
        <p:spPr>
          <a:xfrm>
            <a:off x="8239680" y="5263560"/>
            <a:ext cx="812880" cy="8128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74"/>
          <a:stretch>
            <a:fillRect/>
          </a:stretch>
        </p:blipFill>
        <p:spPr>
          <a:xfrm>
            <a:off x="4663440" y="5816160"/>
            <a:ext cx="1813680" cy="2944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75"/>
          <a:stretch>
            <a:fillRect/>
          </a:stretch>
        </p:blipFill>
        <p:spPr>
          <a:xfrm>
            <a:off x="6984720" y="5526720"/>
            <a:ext cx="732240" cy="72720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76"/>
          <a:stretch>
            <a:fillRect/>
          </a:stretch>
        </p:blipFill>
        <p:spPr>
          <a:xfrm>
            <a:off x="5979600" y="4535640"/>
            <a:ext cx="1503360" cy="402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7"/>
          <a:stretch>
            <a:fillRect/>
          </a:stretch>
        </p:blipFill>
        <p:spPr>
          <a:xfrm>
            <a:off x="8412480" y="3987360"/>
            <a:ext cx="1594800" cy="4734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78"/>
          <a:stretch>
            <a:fillRect/>
          </a:stretch>
        </p:blipFill>
        <p:spPr>
          <a:xfrm>
            <a:off x="7863840" y="3631680"/>
            <a:ext cx="1299960" cy="27396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79"/>
          <a:stretch>
            <a:fillRect/>
          </a:stretch>
        </p:blipFill>
        <p:spPr>
          <a:xfrm>
            <a:off x="1884240" y="1645920"/>
            <a:ext cx="1229040" cy="59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