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57" r:id="rId2"/>
    <p:sldId id="459" r:id="rId3"/>
    <p:sldId id="460" r:id="rId4"/>
    <p:sldId id="458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DD"/>
    <a:srgbClr val="FFFF99"/>
    <a:srgbClr val="D8E682"/>
    <a:srgbClr val="CBD197"/>
    <a:srgbClr val="F1F4E8"/>
    <a:srgbClr val="E7EACE"/>
    <a:srgbClr val="66FF33"/>
    <a:srgbClr val="937DB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115" autoAdjust="0"/>
  </p:normalViewPr>
  <p:slideViewPr>
    <p:cSldViewPr snapToGrid="0">
      <p:cViewPr varScale="1">
        <p:scale>
          <a:sx n="119" d="100"/>
          <a:sy n="119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5B2BB8-6869-4C7B-85D9-A821C55FCD58}" type="datetimeFigureOut">
              <a:rPr lang="en-US"/>
              <a:pPr>
                <a:defRPr/>
              </a:pPr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1B7D11-EACD-47EB-8998-406AE1CE9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2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B7D11-EACD-47EB-8998-406AE1CE9F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0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B7D11-EACD-47EB-8998-406AE1CE9F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0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B7D11-EACD-47EB-8998-406AE1CE9F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00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B7D11-EACD-47EB-8998-406AE1CE9F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0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LIGO-D1201025-V1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0DCD-B8A9-4542-9B3E-8672ED9A1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LIGO-D1201025-V1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EC37-71E6-4309-A8F1-72490D27E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0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LIGO-D1201025-V1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3A310-ED39-480F-ADDC-2E5629921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Photo Editor Photo" r:id="rId5" imgW="4409524" imgH="3219899" progId="MSPhotoEd.3">
                  <p:embed/>
                </p:oleObj>
              </mc:Choice>
              <mc:Fallback>
                <p:oleObj name="Photo Editor Photo" r:id="rId5" imgW="4409524" imgH="3219899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cmaster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master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LIGO-D1201025-V1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E90630-2144-461F-A62E-108182ED2F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Strain Relief Clip for DC Power Supply Shelves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858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4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LIGO-D1201025-V1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E90630-2144-461F-A62E-108182ED2F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Plastic Loop Clamps for Strain </a:t>
            </a:r>
            <a:r>
              <a:rPr lang="en-US" dirty="0" smtClean="0"/>
              <a:t>Relief </a:t>
            </a:r>
            <a:r>
              <a:rPr lang="en-US" dirty="0" smtClean="0"/>
              <a:t>Clip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538288"/>
            <a:ext cx="55721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17231" y="1018674"/>
            <a:ext cx="2109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omic Sans MS" pitchFamily="66" charset="0"/>
                <a:hlinkClick r:id="rId4"/>
              </a:rPr>
              <a:t>8876T38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LIGO-D1201025-V1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E90630-2144-461F-A62E-108182ED2F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Screws for Strain </a:t>
            </a:r>
            <a:r>
              <a:rPr lang="en-US" dirty="0" smtClean="0"/>
              <a:t>Relief </a:t>
            </a:r>
            <a:r>
              <a:rPr lang="en-US" dirty="0" smtClean="0"/>
              <a:t>Clip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17231" y="1018674"/>
            <a:ext cx="2109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omic Sans MS" pitchFamily="66" charset="0"/>
                <a:hlinkClick r:id="rId3"/>
              </a:rPr>
              <a:t>91772A191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2405063"/>
            <a:ext cx="347662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7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LIGO-D1201025-V1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E90630-2144-461F-A62E-108182ED2F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Strain Relief Clip for DC Power Supply Shelves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947" y="1477684"/>
            <a:ext cx="5113170" cy="4148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32236</TotalTime>
  <Words>42</Words>
  <Application>Microsoft Office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LIGO-dlk</vt:lpstr>
      <vt:lpstr>Photo Editor Photo</vt:lpstr>
      <vt:lpstr>Strain Relief Clip for DC Power Supply Shelves</vt:lpstr>
      <vt:lpstr>Plastic Loop Clamps for Strain Relief Clip</vt:lpstr>
      <vt:lpstr>Screws for Strain Relief Clip</vt:lpstr>
      <vt:lpstr>Strain Relief Clip for DC Power Supply Shelves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198</cp:revision>
  <cp:lastPrinted>2012-06-07T12:41:45Z</cp:lastPrinted>
  <dcterms:created xsi:type="dcterms:W3CDTF">2010-05-25T18:49:00Z</dcterms:created>
  <dcterms:modified xsi:type="dcterms:W3CDTF">2012-07-18T11:31:48Z</dcterms:modified>
</cp:coreProperties>
</file>