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5" autoAdjust="0"/>
    <p:restoredTop sz="93677" autoAdjust="0"/>
  </p:normalViewPr>
  <p:slideViewPr>
    <p:cSldViewPr snapToGrid="0" snapToObjects="1">
      <p:cViewPr varScale="1">
        <p:scale>
          <a:sx n="111" d="100"/>
          <a:sy n="111" d="100"/>
        </p:scale>
        <p:origin x="219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9/1/19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hyperlink" Target="https://dcc.ligo.org/LIGO-M1200248-v51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(TBD)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Reid)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M. </a:t>
              </a:r>
              <a:r>
                <a:rPr lang="en-US" altLang="en-US" sz="800" dirty="0" err="1"/>
                <a:t>Cavaglia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K. Wette)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Mandic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Macleod,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McIver, L. Nuttall)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05C80-F829-C34D-A35A-12D79A468905}"/>
              </a:ext>
            </a:extLst>
          </p:cNvPr>
          <p:cNvSpPr txBox="1"/>
          <p:nvPr/>
        </p:nvSpPr>
        <p:spPr>
          <a:xfrm>
            <a:off x="3070665" y="593398"/>
            <a:ext cx="2916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7"/>
              </a:rPr>
              <a:t>https://dcc.ligo.org/LIGO-M1200248-v51</a:t>
            </a:r>
            <a:endParaRPr lang="en-US" sz="1200" dirty="0"/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(Patrick Brady,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(TBD)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Jess McIver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Duncan Macleod/Peter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&amp;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Stefan Ballmer, </a:t>
            </a:r>
            <a:r>
              <a:rPr lang="en-US" altLang="en-US" sz="1000" dirty="0" err="1"/>
              <a:t>Bala</a:t>
            </a:r>
            <a:r>
              <a:rPr lang="en-US" altLang="en-US" sz="1000" dirty="0"/>
              <a:t> </a:t>
            </a:r>
            <a:r>
              <a:rPr lang="en-US" altLang="en-US" sz="1000" dirty="0" err="1"/>
              <a:t>Iyer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Duncan Macleod 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Laura Nuttall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Heng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(H. Middleton)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(TBD)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J. </a:t>
              </a:r>
              <a:r>
                <a:rPr lang="en-US" altLang="en-US" sz="1000" dirty="0" err="1"/>
                <a:t>Steinlechner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Whelan)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(K. Riles,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Shoemaker)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P. Veitch,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6232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(D. Macleod,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</a:t>
              </a:r>
              <a:br>
                <a:rPr lang="en-US" altLang="en-US" sz="900" dirty="0"/>
              </a:br>
              <a:r>
                <a:rPr lang="en-US" altLang="en-US" sz="900" dirty="0"/>
                <a:t>F. </a:t>
              </a:r>
              <a:r>
                <a:rPr lang="en-US" altLang="en-US" sz="900" dirty="0" err="1"/>
                <a:t>Carbognani</a:t>
              </a:r>
              <a:r>
                <a:rPr lang="en-US" altLang="en-US" sz="900" dirty="0"/>
                <a:t>, S Caudill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Heng</a:t>
              </a:r>
              <a:r>
                <a:rPr lang="en-US" altLang="en-US" sz="1000" dirty="0"/>
                <a:t> [L], F. </a:t>
              </a:r>
              <a:r>
                <a:rPr lang="en-US" altLang="en-US" sz="1000" dirty="0" err="1"/>
                <a:t>Frasconi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Shoemaker [L] , A. </a:t>
              </a:r>
              <a:r>
                <a:rPr lang="en-US" altLang="en-US" sz="1000" dirty="0" err="1"/>
                <a:t>Rocchi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McIver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Riles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9852" y="5306755"/>
            <a:ext cx="6006580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077122" y="5267449"/>
              <a:ext cx="24688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T. </a:t>
              </a:r>
              <a:r>
                <a:rPr lang="en-US" altLang="en-US" sz="900" dirty="0" err="1"/>
                <a:t>Regimbau</a:t>
              </a:r>
              <a:r>
                <a:rPr lang="en-US" altLang="en-US" sz="900" dirty="0"/>
                <a:t> [V])</a:t>
              </a:r>
            </a:p>
          </p:txBody>
        </p:sp>
      </p:grpSp>
      <p:sp>
        <p:nvSpPr>
          <p:cNvPr id="18" name="Text Box 24">
            <a:extLst>
              <a:ext uri="{FF2B5EF4-FFF2-40B4-BE49-F238E27FC236}">
                <a16:creationId xmlns:a16="http://schemas.microsoft.com/office/drawing/2014/main" id="{5DC2D36E-88F5-0246-BED2-E4FA1516C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569" y="5528673"/>
            <a:ext cx="24688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LSC-Virgo EPO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(M. Hendry [L</a:t>
            </a:r>
            <a:r>
              <a:rPr lang="en-US" altLang="en-US" sz="900"/>
              <a:t>], L. </a:t>
            </a:r>
            <a:r>
              <a:rPr lang="en-US" altLang="en-US" sz="900" dirty="0"/>
              <a:t>Conti [V])</a:t>
            </a:r>
          </a:p>
        </p:txBody>
      </p: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McIver, L. Nuttall)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M. </a:t>
            </a:r>
            <a:r>
              <a:rPr lang="en-US" altLang="en-US" sz="1200" dirty="0" err="1"/>
              <a:t>Cavaglia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 [L], </a:t>
              </a:r>
              <a:r>
                <a:rPr lang="en-US" altLang="en-US" sz="1000" dirty="0" err="1"/>
                <a:t>Shaon</a:t>
              </a:r>
              <a:r>
                <a:rPr lang="en-US" altLang="en-US" sz="1000" dirty="0"/>
                <a:t> Ghosh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(S. Ghosh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4722</TotalTime>
  <Words>1218</Words>
  <Application>Microsoft Macintosh PowerPoint</Application>
  <PresentationFormat>On-screen Show (4:3)</PresentationFormat>
  <Paragraphs>234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Patrick Brady</cp:lastModifiedBy>
  <cp:revision>271</cp:revision>
  <cp:lastPrinted>2019-08-31T23:01:09Z</cp:lastPrinted>
  <dcterms:created xsi:type="dcterms:W3CDTF">2012-04-16T15:22:10Z</dcterms:created>
  <dcterms:modified xsi:type="dcterms:W3CDTF">2019-08-31T23:01:11Z</dcterms:modified>
</cp:coreProperties>
</file>