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4" autoAdjust="0"/>
    <p:restoredTop sz="93693" autoAdjust="0"/>
  </p:normalViewPr>
  <p:slideViewPr>
    <p:cSldViewPr snapToGrid="0" snapToObjects="1">
      <p:cViewPr varScale="1">
        <p:scale>
          <a:sx n="120" d="100"/>
          <a:sy n="120" d="100"/>
        </p:scale>
        <p:origin x="2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43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4 September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9/4/18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TBA)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1201</Words>
  <Application>Microsoft Macintosh PowerPoint</Application>
  <PresentationFormat>On-screen Show (4:3)</PresentationFormat>
  <Paragraphs>231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251</cp:revision>
  <cp:lastPrinted>2018-07-12T20:28:11Z</cp:lastPrinted>
  <dcterms:created xsi:type="dcterms:W3CDTF">2012-04-16T15:22:10Z</dcterms:created>
  <dcterms:modified xsi:type="dcterms:W3CDTF">2018-09-04T03:56:27Z</dcterms:modified>
</cp:coreProperties>
</file>