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2" autoAdjust="0"/>
    <p:restoredTop sz="95180" autoAdjust="0"/>
  </p:normalViewPr>
  <p:slideViewPr>
    <p:cSldViewPr snapToGrid="0" snapToObjects="1">
      <p:cViewPr>
        <p:scale>
          <a:sx n="115" d="100"/>
          <a:sy n="115" d="100"/>
        </p:scale>
        <p:origin x="153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M1200248-v3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18 March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3/18/18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49451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M.A. Papa)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Coyne)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Riles, Peter </a:t>
            </a:r>
            <a:r>
              <a:rPr lang="en-US" altLang="en-US" sz="1000" dirty="0" err="1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Bruce Allen, Stuart Anderson, Lisa </a:t>
            </a:r>
            <a:r>
              <a:rPr lang="en-US" altLang="en-US" sz="1000" dirty="0" err="1"/>
              <a:t>Barsotti</a:t>
            </a:r>
            <a:r>
              <a:rPr lang="en-US" altLang="en-US" sz="1000" dirty="0"/>
              <a:t>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A. </a:t>
              </a:r>
              <a:r>
                <a:rPr lang="en-US" altLang="en-US" sz="1000" dirty="0" err="1"/>
                <a:t>Corsi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(P. Schmidt </a:t>
            </a:r>
            <a:r>
              <a:rPr lang="en-US" sz="1000" dirty="0"/>
              <a:t>[L], Michael </a:t>
            </a:r>
            <a:r>
              <a:rPr lang="en-US" sz="1000" dirty="0" err="1"/>
              <a:t>Pürrer</a:t>
            </a:r>
            <a:r>
              <a:rPr lang="en-US" sz="1000" dirty="0"/>
              <a:t> [L], Josh Willis [L], Brian O’Reilly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C. </a:t>
            </a:r>
            <a:r>
              <a:rPr lang="en-US" sz="1000" dirty="0" err="1"/>
              <a:t>Pankow</a:t>
            </a:r>
            <a:r>
              <a:rPr lang="en-US" sz="1000" dirty="0"/>
              <a:t> [L], D. </a:t>
            </a:r>
            <a:r>
              <a:rPr lang="en-US" sz="1000" dirty="0" err="1"/>
              <a:t>Holz</a:t>
            </a:r>
            <a:r>
              <a:rPr lang="en-US" sz="1000" dirty="0"/>
              <a:t>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</a:t>
            </a:r>
            <a:r>
              <a:rPr lang="en-US" sz="1000" dirty="0"/>
              <a:t>S. Vitale [L], A. </a:t>
            </a:r>
            <a:r>
              <a:rPr lang="en-US" sz="1000" dirty="0" err="1"/>
              <a:t>Parameswaran</a:t>
            </a:r>
            <a:r>
              <a:rPr lang="en-US" sz="1000" dirty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(J. Read</a:t>
            </a:r>
            <a:r>
              <a:rPr lang="en-US" sz="1000" dirty="0"/>
              <a:t> [L], B. Lackey [L]</a:t>
            </a:r>
            <a:r>
              <a:rPr lang="en-US" altLang="en-US" sz="1000" dirty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(R. Frey [L], F. </a:t>
            </a:r>
            <a:r>
              <a:rPr lang="en-US" altLang="en-US" sz="1000" dirty="0" err="1"/>
              <a:t>Pannarale</a:t>
            </a:r>
            <a:r>
              <a:rPr lang="en-US" altLang="en-US" sz="1000" dirty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(W. Del </a:t>
            </a:r>
            <a:r>
              <a:rPr lang="en-US" altLang="en-US" sz="1000" dirty="0" err="1"/>
              <a:t>Pozzo</a:t>
            </a:r>
            <a:r>
              <a:rPr lang="en-US" altLang="en-US" sz="1000" dirty="0"/>
              <a:t> [V], C. Van Den </a:t>
            </a:r>
            <a:r>
              <a:rPr lang="en-US" altLang="en-US" sz="1000" dirty="0" err="1"/>
              <a:t>Broeck</a:t>
            </a:r>
            <a:r>
              <a:rPr lang="en-US" altLang="en-US" sz="1000" dirty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(H. Pfeiffer [L], F. </a:t>
            </a:r>
            <a:r>
              <a:rPr lang="en-US" altLang="en-US" sz="1000" dirty="0" err="1"/>
              <a:t>Ohme</a:t>
            </a:r>
            <a:r>
              <a:rPr lang="en-US" altLang="en-US" sz="1000" dirty="0"/>
              <a:t> [L], R. </a:t>
            </a:r>
            <a:r>
              <a:rPr lang="en-US" altLang="en-US" sz="1000" dirty="0" err="1"/>
              <a:t>Sturani</a:t>
            </a:r>
            <a:r>
              <a:rPr lang="en-US" altLang="en-US" sz="1000" dirty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/>
              <a:t>(C. </a:t>
            </a:r>
            <a:r>
              <a:rPr lang="en-US" altLang="en-US" sz="1000" dirty="0" err="1"/>
              <a:t>Pankow</a:t>
            </a:r>
            <a:r>
              <a:rPr lang="en-US" altLang="en-US" sz="1000" dirty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Astronomy and Astrophysics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(A. Urban [L], P.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P. Brady [L[, M.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1250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240</cp:revision>
  <cp:lastPrinted>2017-11-03T02:31:53Z</cp:lastPrinted>
  <dcterms:created xsi:type="dcterms:W3CDTF">2012-04-16T15:22:10Z</dcterms:created>
  <dcterms:modified xsi:type="dcterms:W3CDTF">2018-03-19T00:06:05Z</dcterms:modified>
</cp:coreProperties>
</file>