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91" autoAdjust="0"/>
    <p:restoredTop sz="95198" autoAdjust="0"/>
  </p:normalViewPr>
  <p:slideViewPr>
    <p:cSldViewPr snapToGrid="0" snapToObjects="1">
      <p:cViewPr varScale="1">
        <p:scale>
          <a:sx n="112" d="100"/>
          <a:sy n="112" d="100"/>
        </p:scale>
        <p:origin x="164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1/28/18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1/28/18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1200248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1/28/18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1/28/18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1/28/18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1/28/18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M1200248-v3</a:t>
            </a: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>
                <a:latin typeface="Arial" panose="020B0604020202020204" pitchFamily="34" charset="0"/>
              </a:rPr>
              <a:t>28 January 2018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1/28/18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1/28/18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1/28/18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1/28/18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1/28/18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1/28/18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1/28/18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1/28/18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60322/publi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49451" y="135731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A50021"/>
                </a:solidFill>
              </a:rPr>
              <a:t>The LIGO 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/>
              <a:t>(P. </a:t>
            </a:r>
            <a:r>
              <a:rPr lang="en-US" altLang="en-US" sz="800" u="sng" dirty="0" err="1"/>
              <a:t>Shawhan</a:t>
            </a:r>
            <a:r>
              <a:rPr lang="en-US" altLang="en-US" sz="800" u="sng" dirty="0"/>
              <a:t>)</a:t>
            </a:r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030534" y="3835061"/>
            <a:ext cx="2011680" cy="154647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7115938" y="396046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Formal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(L. </a:t>
            </a:r>
            <a:r>
              <a:rPr lang="en-US" altLang="en-US" sz="800" dirty="0" err="1"/>
              <a:t>Cominsky</a:t>
            </a:r>
            <a:r>
              <a:rPr lang="en-US" altLang="en-US" sz="800" dirty="0"/>
              <a:t>, A. Henry, W. </a:t>
            </a:r>
            <a:r>
              <a:rPr lang="en-US" altLang="en-US" sz="800" dirty="0" err="1"/>
              <a:t>Katzmann</a:t>
            </a:r>
            <a:r>
              <a:rPr lang="en-US" altLang="en-US" sz="700" dirty="0"/>
              <a:t>)</a:t>
            </a:r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7118363" y="4417084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Informal Ed./Public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(A. </a:t>
            </a:r>
            <a:r>
              <a:rPr lang="en-US" altLang="en-US" sz="800" dirty="0" err="1"/>
              <a:t>Stuver</a:t>
            </a:r>
            <a:r>
              <a:rPr lang="en-US" altLang="en-US" sz="800" dirty="0"/>
              <a:t>)</a:t>
            </a:r>
          </a:p>
        </p:txBody>
      </p: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65760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Science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(D. McClelland)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(D. Shoemaker)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Deputy Spokesperson (L. </a:t>
              </a:r>
              <a:r>
                <a:rPr lang="en-US" altLang="en-US" sz="800" dirty="0" err="1"/>
                <a:t>Cadonati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Adv. Interferometer 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Hild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(V.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(I. Martin)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(B. Lantz)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Noise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Danilishin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(I.S. </a:t>
              </a:r>
              <a:r>
                <a:rPr lang="en-US" altLang="en-US" sz="800" dirty="0" err="1"/>
                <a:t>Heng</a:t>
              </a:r>
              <a:r>
                <a:rPr lang="en-US" altLang="en-US" sz="800" dirty="0"/>
                <a:t>, J. </a:t>
              </a:r>
              <a:r>
                <a:rPr lang="en-US" altLang="en-US" sz="800" dirty="0" err="1"/>
                <a:t>Kanner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(J. Creighton, J. </a:t>
              </a:r>
              <a:r>
                <a:rPr lang="en-US" altLang="en-US" sz="800" dirty="0" err="1"/>
                <a:t>Veitch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Goetz, A. </a:t>
              </a:r>
              <a:r>
                <a:rPr lang="en-US" altLang="en-US" sz="800" dirty="0" err="1"/>
                <a:t>Sintes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(A. </a:t>
              </a:r>
              <a:r>
                <a:rPr lang="en-US" altLang="en-US" sz="800" dirty="0" err="1"/>
                <a:t>Matas</a:t>
              </a:r>
              <a:r>
                <a:rPr lang="en-US" altLang="en-US" sz="800" dirty="0"/>
                <a:t>, L. </a:t>
              </a:r>
              <a:r>
                <a:rPr lang="en-US" altLang="en-US" sz="800" dirty="0" err="1"/>
                <a:t>Sammut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Computing and Software</a:t>
              </a:r>
              <a:r>
                <a:rPr lang="en-US" altLang="en-US" sz="900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Brady, 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(A. Lundgren, J. McIver)</a:t>
              </a:r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/>
                <a:t>Kissel</a:t>
              </a:r>
              <a:r>
                <a:rPr lang="en-US" sz="800" dirty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(D. Coyne)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7098699" y="488081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LSC Web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</a:t>
            </a:r>
            <a:r>
              <a:rPr lang="en-US" altLang="en-US" sz="800" dirty="0" err="1"/>
              <a:t>Favata</a:t>
            </a:r>
            <a:r>
              <a:rPr lang="en-US" altLang="en-US" sz="800" dirty="0"/>
              <a:t>)</a:t>
            </a:r>
          </a:p>
        </p:txBody>
      </p:sp>
    </p:spTree>
  </p:cSld>
  <p:clrMapOvr>
    <a:masterClrMapping/>
  </p:clrMapOvr>
  <p:transition advClick="0" advTm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(David Shoemaker, Executive Committee chair) </a:t>
            </a:r>
          </a:p>
          <a:p>
            <a:pPr algn="ctr">
              <a:buNone/>
            </a:pPr>
            <a:r>
              <a:rPr lang="en-US" altLang="en-US" sz="1000" dirty="0"/>
              <a:t>LSC Deputy Spokesperson (Laura </a:t>
            </a:r>
            <a:r>
              <a:rPr lang="en-US" altLang="en-US" sz="1000" dirty="0" err="1"/>
              <a:t>Cadonati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/>
              <a:t>Peter </a:t>
            </a:r>
            <a:r>
              <a:rPr lang="en-US" altLang="en-US" sz="1000" dirty="0" err="1"/>
              <a:t>Shawhan</a:t>
            </a:r>
            <a:r>
              <a:rPr lang="en-US" altLang="en-US" sz="1000" dirty="0"/>
              <a:t> (Data Analysis Committee chair)</a:t>
            </a:r>
          </a:p>
          <a:p>
            <a:pPr algn="ctr">
              <a:buNone/>
            </a:pPr>
            <a:r>
              <a:rPr lang="en-US" altLang="en-US" sz="1000" dirty="0"/>
              <a:t>David McClelland (Advanced Detector Committee chair)</a:t>
            </a:r>
          </a:p>
          <a:p>
            <a:pPr algn="ctr">
              <a:buNone/>
            </a:pPr>
            <a:r>
              <a:rPr lang="en-US" altLang="en-US" sz="1000" dirty="0"/>
              <a:t>Andy Lundgren (Detector Characterization Committee co-chair)</a:t>
            </a:r>
          </a:p>
          <a:p>
            <a:pPr algn="ctr">
              <a:buNone/>
            </a:pPr>
            <a:r>
              <a:rPr lang="en-US" altLang="en-US" sz="1000" dirty="0"/>
              <a:t>Stefan </a:t>
            </a:r>
            <a:r>
              <a:rPr lang="en-US" altLang="en-US" sz="1000" dirty="0" err="1"/>
              <a:t>Hild</a:t>
            </a:r>
            <a:r>
              <a:rPr lang="en-US" altLang="en-US" sz="1000" dirty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/>
              <a:t>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 (Computing and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/>
              <a:t>Michael Landry (Hanford)</a:t>
            </a:r>
          </a:p>
          <a:p>
            <a:pPr algn="ctr">
              <a:buNone/>
            </a:pPr>
            <a:r>
              <a:rPr lang="en-US" altLang="en-US" sz="1000" dirty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(Livingston)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/>
              <a:t>Bernard Schutz (GEO)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/>
              <a:t>Barry </a:t>
            </a:r>
            <a:r>
              <a:rPr lang="en-US" altLang="en-US" sz="1000" dirty="0" err="1"/>
              <a:t>Barish</a:t>
            </a:r>
            <a:r>
              <a:rPr lang="en-US" altLang="en-US" sz="1000" dirty="0"/>
              <a:t>, </a:t>
            </a:r>
            <a:r>
              <a:rPr lang="en-US" altLang="en-US" sz="1000" dirty="0" err="1"/>
              <a:t>Vassiliki</a:t>
            </a:r>
            <a:r>
              <a:rPr lang="en-US" altLang="en-US" sz="1000" dirty="0"/>
              <a:t> </a:t>
            </a:r>
            <a:r>
              <a:rPr lang="en-US" altLang="en-US" sz="1000" dirty="0" err="1"/>
              <a:t>Kalogera</a:t>
            </a:r>
            <a:r>
              <a:rPr lang="en-US" altLang="en-US" sz="1000" dirty="0"/>
              <a:t>, Keith Riles, Peter </a:t>
            </a:r>
            <a:r>
              <a:rPr lang="en-US" altLang="en-US" sz="1000" dirty="0" err="1"/>
              <a:t>Saulson</a:t>
            </a:r>
            <a:endParaRPr lang="en-US" altLang="en-US" sz="1000" dirty="0"/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/>
              <a:t>Bruce Allen, Stuart Anderson, Lisa </a:t>
            </a:r>
            <a:r>
              <a:rPr lang="en-US" altLang="en-US" sz="1000" dirty="0" err="1"/>
              <a:t>Barsotti</a:t>
            </a:r>
            <a:r>
              <a:rPr lang="en-US" altLang="en-US" sz="1000" dirty="0"/>
              <a:t>, 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, Jess McIver </a:t>
            </a:r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Voting members</a:t>
            </a:r>
          </a:p>
          <a:p>
            <a:pPr algn="ctr"/>
            <a:r>
              <a:rPr lang="en-US" sz="1050" dirty="0"/>
              <a:t>(Bylaws </a:t>
            </a:r>
            <a:r>
              <a:rPr lang="en-US" sz="1050" dirty="0">
                <a:hlinkClick r:id="rId2"/>
              </a:rPr>
              <a:t>LIGO Document M050172</a:t>
            </a:r>
            <a:r>
              <a:rPr lang="en-US" sz="1050" dirty="0"/>
              <a:t>)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Sutton)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/>
                <a:t>Auth</a:t>
              </a:r>
              <a:r>
                <a:rPr lang="en-US" altLang="en-US" sz="1100" dirty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(W. Anderson)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(J. Read)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(Ray Frey)</a:t>
              </a: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(B. O’ Reilly, R. Savage)</a:t>
              </a:r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(Min-A Cho)</a:t>
              </a:r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MacLeod)</a:t>
              </a:r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(K. Dooley, E. Goetz)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, A. </a:t>
              </a:r>
              <a:r>
                <a:rPr lang="en-US" altLang="en-US" sz="1000" dirty="0" err="1"/>
                <a:t>Corsi</a:t>
              </a:r>
              <a:r>
                <a:rPr lang="en-US" altLang="en-US" sz="1000" dirty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Bylaws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/>
              <a:t>(B. </a:t>
            </a:r>
            <a:r>
              <a:rPr lang="en-US" altLang="en-US" sz="900" dirty="0" err="1"/>
              <a:t>Sathyaprakash</a:t>
            </a:r>
            <a:r>
              <a:rPr lang="en-US" altLang="en-US" sz="900" dirty="0"/>
              <a:t>, J. Smith)</a:t>
            </a:r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4847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/>
                <a:t>(B. Brady [L], P. </a:t>
              </a:r>
              <a:r>
                <a:rPr lang="en-US" altLang="en-US" sz="900" dirty="0" err="1"/>
                <a:t>Couvares</a:t>
              </a:r>
              <a:r>
                <a:rPr lang="en-US" altLang="en-US" sz="900" dirty="0"/>
                <a:t> [L], M. </a:t>
              </a:r>
              <a:r>
                <a:rPr lang="en-US" altLang="en-US" sz="900" dirty="0" err="1"/>
                <a:t>Punturo</a:t>
              </a:r>
              <a:r>
                <a:rPr lang="en-US" altLang="en-US" sz="900" dirty="0"/>
                <a:t>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Sutton[L], F. </a:t>
              </a:r>
              <a:r>
                <a:rPr lang="en-US" altLang="en-US" sz="1000" dirty="0" err="1"/>
                <a:t>Fidecaro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(A. Lundgren [L], F. </a:t>
              </a:r>
              <a:r>
                <a:rPr lang="en-US" altLang="en-US" sz="1000" dirty="0" err="1"/>
                <a:t>Robinet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 [L], R. </a:t>
              </a:r>
              <a:r>
                <a:rPr lang="en-US" altLang="en-US" sz="1000" dirty="0" err="1"/>
                <a:t>Passaquieti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LSC-Virgo Attachment A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</a:t>
              </a:r>
              <a:r>
                <a:rPr lang="en-US" altLang="en-US" sz="1000" dirty="0" err="1"/>
                <a:t>Shawhan</a:t>
              </a:r>
              <a:r>
                <a:rPr lang="en-US" altLang="en-US" sz="1000" dirty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8462" y="5306755"/>
            <a:ext cx="4135619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224875" y="5349240"/>
              <a:ext cx="2564561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Frey [L], P. </a:t>
              </a:r>
              <a:r>
                <a:rPr lang="en-US" altLang="en-US" sz="900" dirty="0" err="1"/>
                <a:t>Leaci</a:t>
              </a:r>
              <a:r>
                <a:rPr lang="en-US" altLang="en-US" sz="900" dirty="0"/>
                <a:t> [V])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Nuttall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Schofield)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Davis)</a:t>
              </a:r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Sorazu</a:t>
              </a:r>
              <a:r>
                <a:rPr lang="en-US" altLang="en-US" sz="900" dirty="0"/>
                <a:t> and A. Urban)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(G. </a:t>
              </a:r>
              <a:r>
                <a:rPr lang="en-US" altLang="en-US" sz="900"/>
                <a:t>Valdes)</a:t>
              </a:r>
              <a:endParaRPr lang="en-US" altLang="en-US" sz="900" dirty="0"/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(A. Lundgren, J. McIver)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(T.J. Massinger, M. Walker)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Burst Sources Liaisons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Hughey</a:t>
              </a:r>
              <a:r>
                <a:rPr lang="en-US" altLang="en-US" sz="900" dirty="0"/>
                <a:t>, M. Walker)</a:t>
              </a:r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(T.J. Massinger, L. Nuttall)</a:t>
              </a:r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(E. Goetz and A. </a:t>
              </a:r>
              <a:r>
                <a:rPr lang="en-US" altLang="en-US" sz="900" dirty="0" err="1"/>
                <a:t>Sintes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Sammut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Coordinators</a:t>
              </a:r>
            </a:p>
            <a:p>
              <a:pPr algn="ctr"/>
              <a:r>
                <a:rPr lang="en-US" sz="1050" dirty="0"/>
                <a:t>and liaisons</a:t>
              </a:r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Fisher)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(I.S. </a:t>
            </a:r>
            <a:r>
              <a:rPr lang="en-US" altLang="en-US" sz="1200" dirty="0" err="1"/>
              <a:t>Heng</a:t>
            </a:r>
            <a:r>
              <a:rPr lang="en-US" altLang="en-US" sz="1200" dirty="0"/>
              <a:t> [L], J. </a:t>
            </a:r>
            <a:r>
              <a:rPr lang="en-US" altLang="en-US" sz="1200" dirty="0" err="1"/>
              <a:t>Kanner</a:t>
            </a:r>
            <a:r>
              <a:rPr lang="en-US" altLang="en-US" sz="1200" dirty="0"/>
              <a:t> [L], M. A. </a:t>
            </a:r>
            <a:r>
              <a:rPr lang="en-US" altLang="en-US" sz="1200" dirty="0" err="1"/>
              <a:t>Bizouard</a:t>
            </a:r>
            <a:r>
              <a:rPr lang="en-US" altLang="en-US" sz="1200" dirty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60360" y="1619005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6617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(E. </a:t>
              </a:r>
              <a:r>
                <a:rPr lang="en-US" altLang="en-US" sz="1000" dirty="0" err="1"/>
                <a:t>Katsavounidis</a:t>
              </a:r>
              <a:r>
                <a:rPr lang="en-US" altLang="en-US" sz="1000" dirty="0"/>
                <a:t>[L], L. Singer [L], </a:t>
              </a:r>
              <a:br>
                <a:rPr lang="en-US" altLang="en-US" sz="1000" dirty="0"/>
              </a:br>
              <a:r>
                <a:rPr lang="en-US" altLang="en-US" sz="1000" dirty="0"/>
                <a:t>M. </a:t>
              </a:r>
              <a:r>
                <a:rPr lang="en-US" altLang="en-US" sz="1000" dirty="0" err="1"/>
                <a:t>Branchesi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42375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(R. Frey [L], F. </a:t>
              </a:r>
              <a:r>
                <a:rPr lang="en-US" altLang="en-US" sz="1000" dirty="0" err="1"/>
                <a:t>Pannarale</a:t>
              </a:r>
              <a:r>
                <a:rPr lang="en-US" altLang="en-US" sz="1000" dirty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35182" y="5134490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(F. </a:t>
              </a:r>
              <a:r>
                <a:rPr lang="en-US" altLang="en-US" sz="1000" dirty="0" err="1"/>
                <a:t>Salemi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(I. </a:t>
              </a:r>
              <a:r>
                <a:rPr lang="en-US" altLang="en-US" sz="1000" dirty="0" err="1"/>
                <a:t>Bartos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7483" y="4752532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(N. Cornish 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4" y="3581939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314" y="5450745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(J. </a:t>
            </a:r>
            <a:r>
              <a:rPr lang="en-US" altLang="en-US" sz="1200"/>
              <a:t>Creighton </a:t>
            </a:r>
            <a:r>
              <a:rPr lang="en-US" altLang="en-US" sz="1200" dirty="0"/>
              <a:t>[L], J. Veitch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845561" y="1536432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O2 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18223" y="1536432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09846" y="2166917"/>
            <a:ext cx="4243469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Catalog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(P. Schmidt </a:t>
            </a:r>
            <a:r>
              <a:rPr lang="en-US" sz="1000" dirty="0"/>
              <a:t>[L], Michael </a:t>
            </a:r>
            <a:r>
              <a:rPr lang="en-US" sz="1000" dirty="0" err="1"/>
              <a:t>Pürrer</a:t>
            </a:r>
            <a:r>
              <a:rPr lang="en-US" sz="1000" dirty="0"/>
              <a:t> [L], Josh Willis [L], Brian O’Reilly [L]</a:t>
            </a:r>
            <a:r>
              <a:rPr lang="en-US" altLang="en-US" sz="1000" dirty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09848" y="2807408"/>
            <a:ext cx="4243467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Astrophysical Distribution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</a:t>
            </a:r>
            <a:r>
              <a:rPr lang="en-US" sz="1000" dirty="0"/>
              <a:t>C. </a:t>
            </a:r>
            <a:r>
              <a:rPr lang="en-US" sz="1000" dirty="0" err="1"/>
              <a:t>Pankow</a:t>
            </a:r>
            <a:r>
              <a:rPr lang="en-US" sz="1000" dirty="0"/>
              <a:t> [L], D. </a:t>
            </a:r>
            <a:r>
              <a:rPr lang="en-US" sz="1000" dirty="0" err="1"/>
              <a:t>Holz</a:t>
            </a:r>
            <a:r>
              <a:rPr lang="en-US" sz="1000" dirty="0"/>
              <a:t> [L]</a:t>
            </a:r>
            <a:r>
              <a:rPr lang="en-US" altLang="en-US" sz="1000" dirty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09849" y="344789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Testing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</a:t>
            </a:r>
            <a:r>
              <a:rPr lang="en-US" sz="1000" dirty="0"/>
              <a:t>S. Vitale [L], A. </a:t>
            </a:r>
            <a:r>
              <a:rPr lang="en-US" sz="1000" dirty="0" err="1"/>
              <a:t>Parameswaran</a:t>
            </a:r>
            <a:r>
              <a:rPr lang="en-US" sz="1000" dirty="0"/>
              <a:t> [L], J. Whelan [L]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109849" y="4088389"/>
            <a:ext cx="4243466" cy="502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B01E3B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Extreme Matter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(J. Read</a:t>
            </a:r>
            <a:r>
              <a:rPr lang="en-US" sz="1000" dirty="0"/>
              <a:t> [L], B. Lackey [L]</a:t>
            </a:r>
            <a:r>
              <a:rPr lang="en-US" altLang="en-US" sz="1000" dirty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4109849" y="476014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Searching for Gamma Ray Burst Gravitational Wave Counterparts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(R. Frey [L], F. </a:t>
            </a:r>
            <a:r>
              <a:rPr lang="en-US" altLang="en-US" sz="1000" dirty="0" err="1"/>
              <a:t>Pannarale</a:t>
            </a:r>
            <a:r>
              <a:rPr lang="en-US" altLang="en-US" sz="1000" dirty="0"/>
              <a:t> [L], M. Was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00365" y="217182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(V. Raymond [L], B.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00365" y="2905535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(W. Del </a:t>
            </a:r>
            <a:r>
              <a:rPr lang="en-US" altLang="en-US" sz="1000" dirty="0" err="1"/>
              <a:t>Pozzo</a:t>
            </a:r>
            <a:r>
              <a:rPr lang="en-US" altLang="en-US" sz="1000" dirty="0"/>
              <a:t> [V], C. Van Den </a:t>
            </a:r>
            <a:r>
              <a:rPr lang="en-US" altLang="en-US" sz="1000" dirty="0" err="1"/>
              <a:t>Broeck</a:t>
            </a:r>
            <a:r>
              <a:rPr lang="en-US" altLang="en-US" sz="1000" dirty="0"/>
              <a:t>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700365" y="3644153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(H. Pfeiffer [L], F. </a:t>
            </a:r>
            <a:r>
              <a:rPr lang="en-US" altLang="en-US" sz="1000" dirty="0" err="1"/>
              <a:t>Ohme</a:t>
            </a:r>
            <a:r>
              <a:rPr lang="en-US" altLang="en-US" sz="1000" dirty="0"/>
              <a:t> [L], R. </a:t>
            </a:r>
            <a:r>
              <a:rPr lang="en-US" altLang="en-US" sz="1000" dirty="0" err="1"/>
              <a:t>Sturani</a:t>
            </a:r>
            <a:r>
              <a:rPr lang="en-US" altLang="en-US" sz="1000" dirty="0"/>
              <a:t>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11033" y="5850184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Online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(K. Cannon [L], F. Marion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700365" y="4382771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1000" dirty="0"/>
              <a:t>(C. </a:t>
            </a:r>
            <a:r>
              <a:rPr lang="en-US" altLang="en-US" sz="1000" dirty="0" err="1"/>
              <a:t>Pankow</a:t>
            </a:r>
            <a:r>
              <a:rPr lang="en-US" altLang="en-US" sz="1000" dirty="0"/>
              <a:t> [L], W.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700365" y="511647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Offline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(I. Harry [L], S. Caudill [L], T. Dent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53173" y="5286172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Bursts 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3963220" y="2029515"/>
            <a:ext cx="4529580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58747" y="2029516"/>
            <a:ext cx="2886407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109849" y="5623184"/>
            <a:ext cx="4243466" cy="4847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Astronomy and Astrophysics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00" dirty="0"/>
              <a:t>(A. Urban [L], P. </a:t>
            </a:r>
            <a:r>
              <a:rPr lang="en-US" altLang="en-US" sz="900" dirty="0" err="1"/>
              <a:t>Shawhan</a:t>
            </a:r>
            <a:r>
              <a:rPr lang="en-US" altLang="en-US" sz="900" dirty="0"/>
              <a:t> [L], L. Singer [L], P. Brady [L[, M. </a:t>
            </a:r>
            <a:r>
              <a:rPr lang="en-US" altLang="en-US" sz="900" dirty="0" err="1"/>
              <a:t>Branchesi</a:t>
            </a:r>
            <a:r>
              <a:rPr lang="en-US" altLang="en-US" sz="900" dirty="0"/>
              <a:t> [V])</a:t>
            </a:r>
            <a:endParaRPr lang="en-US" altLang="en-US" sz="900" dirty="0">
              <a:solidFill>
                <a:srgbClr val="A5002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53173" y="6138841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Bursts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4239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2354</TotalTime>
  <Words>1254</Words>
  <Application>Microsoft Macintosh PowerPoint</Application>
  <PresentationFormat>On-screen Show (4:3)</PresentationFormat>
  <Paragraphs>218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David H Shoemaker</cp:lastModifiedBy>
  <cp:revision>236</cp:revision>
  <cp:lastPrinted>2017-11-03T02:31:53Z</cp:lastPrinted>
  <dcterms:created xsi:type="dcterms:W3CDTF">2012-04-16T15:22:10Z</dcterms:created>
  <dcterms:modified xsi:type="dcterms:W3CDTF">2018-01-28T21:53:51Z</dcterms:modified>
</cp:coreProperties>
</file>