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2" autoAdjust="0"/>
    <p:restoredTop sz="95336" autoAdjust="0"/>
  </p:normalViewPr>
  <p:slideViewPr>
    <p:cSldViewPr snapToGrid="0" snapToObjects="1">
      <p:cViewPr>
        <p:scale>
          <a:sx n="130" d="100"/>
          <a:sy n="130" d="100"/>
        </p:scale>
        <p:origin x="15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5/13/17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v30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13 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May</a:t>
            </a:r>
            <a:r>
              <a:rPr lang="en-US" altLang="en-US" sz="800" dirty="0" smtClean="0">
                <a:latin typeface="Arial" panose="020B0604020202020204" pitchFamily="34" charset="0"/>
              </a:rPr>
              <a:t> 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5/13/17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0" y="233959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(P. </a:t>
            </a:r>
            <a:r>
              <a:rPr lang="en-US" altLang="en-US" sz="800" u="sng" dirty="0" err="1" smtClean="0"/>
              <a:t>Shawhan</a:t>
            </a:r>
            <a:r>
              <a:rPr lang="en-US" altLang="en-US" sz="800" u="sng" dirty="0" smtClean="0"/>
              <a:t>)</a:t>
            </a:r>
            <a:endParaRPr lang="en-US" altLang="en-US" sz="800" u="sng" dirty="0"/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(L. </a:t>
            </a:r>
            <a:r>
              <a:rPr lang="en-US" altLang="en-US" sz="800" dirty="0" err="1" smtClean="0"/>
              <a:t>Cominsky</a:t>
            </a:r>
            <a:r>
              <a:rPr lang="en-US" altLang="en-US" sz="800" dirty="0" smtClean="0"/>
              <a:t>, A. Henry, W. </a:t>
            </a:r>
            <a:r>
              <a:rPr lang="en-US" altLang="en-US" sz="800" dirty="0" err="1" smtClean="0"/>
              <a:t>Katzmann</a:t>
            </a:r>
            <a:r>
              <a:rPr lang="en-US" altLang="en-US" sz="700" dirty="0" smtClean="0"/>
              <a:t>)</a:t>
            </a:r>
            <a:endParaRPr lang="en-US" altLang="en-US" sz="700" dirty="0"/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657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Hendry)</a:t>
            </a:r>
            <a:endParaRPr lang="en-US" altLang="en-US" sz="800" dirty="0"/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/>
                <a:t>M. Evans)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(R</a:t>
              </a:r>
              <a:r>
                <a:rPr lang="en-US" altLang="en-US" sz="800" dirty="0"/>
                <a:t>. Schnabel)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(N. Christensen, </a:t>
              </a:r>
              <a:r>
                <a:rPr lang="en-US" altLang="en-US" sz="800" dirty="0" smtClean="0"/>
                <a:t>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LSC Web Committee</a:t>
            </a:r>
            <a:endParaRPr lang="en-US" altLang="en-US" sz="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</a:t>
            </a:r>
            <a:r>
              <a:rPr lang="en-US" altLang="en-US" sz="800" dirty="0" err="1" smtClean="0"/>
              <a:t>Favata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Peter </a:t>
            </a:r>
            <a:r>
              <a:rPr lang="en-US" altLang="en-US" sz="1000" dirty="0" err="1" smtClean="0"/>
              <a:t>Shawhan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Gustafson)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(David Shoemaker, Interim)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Gustafson 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Shoemaker [L],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(N. Christensen)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73405" y="1697662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L. Singer [L], 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39612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42408" y="48756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0315" y="4486436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5" y="3396632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424" y="5220601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</a:t>
            </a:r>
            <a:r>
              <a:rPr lang="en-US" altLang="en-US" sz="1200" smtClean="0"/>
              <a:t>Creighton </a:t>
            </a:r>
            <a:r>
              <a:rPr lang="en-US" altLang="en-US" sz="1200" dirty="0" smtClean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(P. Schmidt </a:t>
            </a:r>
            <a:r>
              <a:rPr lang="en-US" sz="1000" dirty="0" smtClean="0"/>
              <a:t>[L], </a:t>
            </a:r>
            <a:r>
              <a:rPr lang="en-US" sz="1000" dirty="0"/>
              <a:t>Michael </a:t>
            </a:r>
            <a:r>
              <a:rPr lang="en-US" sz="1000" dirty="0" err="1"/>
              <a:t>Pürrer</a:t>
            </a:r>
            <a:r>
              <a:rPr lang="en-US" sz="1000" dirty="0" smtClean="0"/>
              <a:t> [L], Josh Willis [L], Brian O’Reilly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C. </a:t>
            </a:r>
            <a:r>
              <a:rPr lang="en-US" sz="1000" dirty="0" err="1" smtClean="0"/>
              <a:t>Pankow</a:t>
            </a:r>
            <a:r>
              <a:rPr lang="en-US" sz="1000" dirty="0" smtClean="0"/>
              <a:t> [L], D. </a:t>
            </a:r>
            <a:r>
              <a:rPr lang="en-US" sz="1000" dirty="0" err="1" smtClean="0"/>
              <a:t>Holz</a:t>
            </a:r>
            <a:r>
              <a:rPr lang="en-US" sz="1000" dirty="0" smtClean="0"/>
              <a:t>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S. Vitale [L], A. </a:t>
            </a:r>
            <a:r>
              <a:rPr lang="en-US" sz="1000" dirty="0" err="1" smtClean="0"/>
              <a:t>Parameswaran</a:t>
            </a:r>
            <a:r>
              <a:rPr lang="en-US" sz="1000" dirty="0" smtClean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(J. Read</a:t>
            </a:r>
            <a:r>
              <a:rPr lang="en-US" sz="1000" dirty="0" smtClean="0"/>
              <a:t> [L], B. Lackey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(R. Frey [L], F. </a:t>
            </a:r>
            <a:r>
              <a:rPr lang="en-US" altLang="en-US" sz="1000" dirty="0" err="1" smtClean="0"/>
              <a:t>Pannarale</a:t>
            </a:r>
            <a:r>
              <a:rPr lang="en-US" altLang="en-US" sz="1000" dirty="0" smtClean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(W. Del </a:t>
            </a:r>
            <a:r>
              <a:rPr lang="en-US" altLang="en-US" sz="1000" dirty="0" err="1" smtClean="0"/>
              <a:t>Pozzo</a:t>
            </a:r>
            <a:r>
              <a:rPr lang="en-US" altLang="en-US" sz="1000" dirty="0" smtClean="0"/>
              <a:t> [V], C. Van Den </a:t>
            </a:r>
            <a:r>
              <a:rPr lang="en-US" altLang="en-US" sz="1000" dirty="0" err="1" smtClean="0"/>
              <a:t>Broeck</a:t>
            </a:r>
            <a:r>
              <a:rPr lang="en-US" altLang="en-US" sz="1000" dirty="0" smtClean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(H. Pfeiffer [L], F. </a:t>
            </a:r>
            <a:r>
              <a:rPr lang="en-US" altLang="en-US" sz="1000" dirty="0" err="1" smtClean="0"/>
              <a:t>Ohme</a:t>
            </a:r>
            <a:r>
              <a:rPr lang="en-US" altLang="en-US" sz="1000" dirty="0" smtClean="0"/>
              <a:t> [L], R. </a:t>
            </a:r>
            <a:r>
              <a:rPr lang="en-US" altLang="en-US" sz="1000" dirty="0" err="1" smtClean="0"/>
              <a:t>Sturani</a:t>
            </a:r>
            <a:r>
              <a:rPr lang="en-US" altLang="en-US" sz="1000" dirty="0" smtClean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 smtClean="0"/>
              <a:t>(C. </a:t>
            </a:r>
            <a:r>
              <a:rPr lang="en-US" altLang="en-US" sz="1000" dirty="0" err="1" smtClean="0"/>
              <a:t>Pankow</a:t>
            </a:r>
            <a:r>
              <a:rPr lang="en-US" altLang="en-US" sz="1000" dirty="0" smtClean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A50021"/>
                </a:solidFill>
              </a:rPr>
              <a:t>Multimessenger</a:t>
            </a:r>
            <a:r>
              <a:rPr lang="en-US" altLang="en-US" sz="1200" dirty="0" smtClean="0">
                <a:solidFill>
                  <a:srgbClr val="A50021"/>
                </a:solidFill>
              </a:rPr>
              <a:t> Astronomy and Astrophysics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(A. Urban [L], P</a:t>
            </a:r>
            <a:r>
              <a:rPr lang="en-US" altLang="en-US" sz="900" dirty="0"/>
              <a:t>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</a:t>
            </a:r>
            <a:r>
              <a:rPr lang="en-US" altLang="en-US" sz="900" dirty="0" smtClean="0"/>
              <a:t>P. Brady [L[, M</a:t>
            </a:r>
            <a:r>
              <a:rPr lang="en-US" altLang="en-US" sz="900" dirty="0"/>
              <a:t>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1236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ＭＳ Ｐゴシック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225</cp:revision>
  <cp:lastPrinted>2017-05-13T20:58:18Z</cp:lastPrinted>
  <dcterms:created xsi:type="dcterms:W3CDTF">2012-04-16T15:22:10Z</dcterms:created>
  <dcterms:modified xsi:type="dcterms:W3CDTF">2017-05-13T20:58:31Z</dcterms:modified>
</cp:coreProperties>
</file>