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434" autoAdjust="0"/>
    <p:restoredTop sz="95405" autoAdjust="0"/>
  </p:normalViewPr>
  <p:slideViewPr>
    <p:cSldViewPr snapToGrid="0" snapToObjects="1">
      <p:cViewPr>
        <p:scale>
          <a:sx n="164" d="100"/>
          <a:sy n="164" d="100"/>
        </p:scale>
        <p:origin x="-121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M1200248-v2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6 May</a:t>
            </a:r>
            <a:r>
              <a:rPr lang="en-US" altLang="en-US" sz="800" dirty="0" smtClean="0">
                <a:latin typeface="Arial" panose="020B0604020202020204" pitchFamily="34" charset="0"/>
              </a:rPr>
              <a:t> </a:t>
            </a:r>
            <a:r>
              <a:rPr lang="en-US" altLang="en-US" sz="800" dirty="0" smtClean="0">
                <a:latin typeface="Arial" panose="020B0604020202020204" pitchFamily="34" charset="0"/>
              </a:rPr>
              <a:t>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5/6/17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</a:t>
            </a:r>
            <a:r>
              <a:rPr lang="en-US" altLang="en-US" sz="800" u="sng" dirty="0"/>
              <a:t>L. </a:t>
            </a:r>
            <a:r>
              <a:rPr lang="en-US" altLang="en-US" sz="800" u="sng" dirty="0" err="1"/>
              <a:t>Cadonati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  <a:endParaRPr lang="en-US" altLang="en-US" sz="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7030534" y="3835061"/>
            <a:ext cx="2011680" cy="1142381"/>
            <a:chOff x="7177176" y="3835061"/>
            <a:chExt cx="2011680" cy="1142381"/>
          </a:xfrm>
        </p:grpSpPr>
        <p:sp>
          <p:nvSpPr>
            <p:cNvPr id="98" name="Rectangle 97"/>
            <p:cNvSpPr/>
            <p:nvPr/>
          </p:nvSpPr>
          <p:spPr>
            <a:xfrm>
              <a:off x="7177176" y="3835061"/>
              <a:ext cx="2011680" cy="1142381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 Box 7"/>
            <p:cNvSpPr txBox="1">
              <a:spLocks noChangeArrowheads="1"/>
            </p:cNvSpPr>
            <p:nvPr/>
          </p:nvSpPr>
          <p:spPr bwMode="auto">
            <a:xfrm>
              <a:off x="7262580" y="3960465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Formal Education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(L. </a:t>
              </a:r>
              <a:r>
                <a:rPr lang="en-US" altLang="en-US" sz="800" dirty="0" err="1" smtClean="0"/>
                <a:t>Cominsky</a:t>
              </a:r>
              <a:r>
                <a:rPr lang="en-US" altLang="en-US" sz="800" dirty="0" smtClean="0"/>
                <a:t>, A. Henry, W. </a:t>
              </a:r>
              <a:r>
                <a:rPr lang="en-US" altLang="en-US" sz="800" dirty="0" err="1" smtClean="0"/>
                <a:t>Katzmann</a:t>
              </a:r>
              <a:r>
                <a:rPr lang="en-US" altLang="en-US" sz="700" dirty="0" smtClean="0"/>
                <a:t>)</a:t>
              </a:r>
              <a:endParaRPr lang="en-US" altLang="en-US" sz="700" dirty="0"/>
            </a:p>
          </p:txBody>
        </p:sp>
        <p:sp>
          <p:nvSpPr>
            <p:cNvPr id="109" name="Text Box 7"/>
            <p:cNvSpPr txBox="1">
              <a:spLocks noChangeArrowheads="1"/>
            </p:cNvSpPr>
            <p:nvPr/>
          </p:nvSpPr>
          <p:spPr bwMode="auto">
            <a:xfrm>
              <a:off x="7262580" y="4485492"/>
              <a:ext cx="1828800" cy="3657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Informal Ed./Public Outreach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(M. Hendry)</a:t>
              </a:r>
              <a:endParaRPr lang="en-US" altLang="en-US" sz="800" dirty="0"/>
            </a:p>
          </p:txBody>
        </p:sp>
      </p:grp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/>
                <a:t>M. Evans)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(N. Christensen, </a:t>
              </a:r>
              <a:r>
                <a:rPr lang="en-US" altLang="en-US" sz="800" dirty="0" smtClean="0"/>
                <a:t>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Gustafson)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(David Shoemaker, Interim)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Gustafson 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Cadonati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Shoemaker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, M. Walker)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(N. Christensen)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73405" y="1697662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L. Singer [L], 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39612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42408" y="48756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4924465" y="48756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Exotica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0315" y="4486436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3270279" y="5788152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5" y="3396632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424" y="5220601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Creighton, 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822960" y="1549634"/>
            <a:ext cx="228600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Source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4937760" y="1554480"/>
            <a:ext cx="228600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Expertise Subgroups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9363" y="2042716"/>
            <a:ext cx="8070523" cy="4688711"/>
            <a:chOff x="966159" y="1645920"/>
            <a:chExt cx="8070523" cy="468871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112788" y="1920240"/>
              <a:ext cx="2392968" cy="5078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Binary Neutron Stars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Read</a:t>
              </a:r>
              <a:r>
                <a:rPr lang="en-US" sz="1000" dirty="0" smtClean="0"/>
                <a:t> [L], S. Caudill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112787" y="2560320"/>
              <a:ext cx="2392967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Black Hole-Neutron Star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sz="1000" dirty="0" smtClean="0"/>
                <a:t>I. Harry [L], E. </a:t>
              </a:r>
              <a:r>
                <a:rPr lang="en-US" sz="1000" dirty="0" err="1" smtClean="0"/>
                <a:t>Ochsner</a:t>
              </a:r>
              <a:r>
                <a:rPr lang="en-US" sz="1000" dirty="0" smtClean="0"/>
                <a:t>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112788" y="3291840"/>
              <a:ext cx="2392968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Stellar Mass Black Hole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sz="1000" dirty="0" smtClean="0"/>
                <a:t>C. </a:t>
              </a:r>
              <a:r>
                <a:rPr lang="en-US" sz="1000" dirty="0" err="1" smtClean="0"/>
                <a:t>Capano</a:t>
              </a:r>
              <a:r>
                <a:rPr lang="en-US" sz="1000" dirty="0" smtClean="0"/>
                <a:t> [L], T. Dent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112788" y="3988856"/>
              <a:ext cx="2392966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sz="1000" dirty="0" smtClean="0"/>
                <a:t>F. </a:t>
              </a:r>
              <a:r>
                <a:rPr lang="en-US" sz="1000" dirty="0" err="1" smtClean="0"/>
                <a:t>Salemi</a:t>
              </a:r>
              <a:r>
                <a:rPr lang="en-US" sz="1000" dirty="0" smtClean="0"/>
                <a:t>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7" name="Text Box 3"/>
            <p:cNvSpPr txBox="1">
              <a:spLocks noChangeArrowheads="1"/>
            </p:cNvSpPr>
            <p:nvPr/>
          </p:nvSpPr>
          <p:spPr bwMode="auto">
            <a:xfrm>
              <a:off x="1112788" y="4780758"/>
              <a:ext cx="2392968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114800" y="19202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Quality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114800" y="256032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Streaming Pipelines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(C. Hanna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6583680" y="19202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Waveforms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Ohme</a:t>
              </a:r>
              <a:r>
                <a:rPr lang="en-US" altLang="en-US" sz="1000" dirty="0" smtClean="0"/>
                <a:t> [L], R. </a:t>
              </a:r>
              <a:r>
                <a:rPr lang="en-US" altLang="en-US" sz="1000" dirty="0" err="1" smtClean="0"/>
                <a:t>Sturani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4114800" y="32918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FFT-based Pipelines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Willis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1" name="Text Box 3"/>
            <p:cNvSpPr txBox="1">
              <a:spLocks noChangeArrowheads="1"/>
            </p:cNvSpPr>
            <p:nvPr/>
          </p:nvSpPr>
          <p:spPr bwMode="auto">
            <a:xfrm>
              <a:off x="6583680" y="256032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MBTA-based Pipelines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 smtClean="0"/>
                <a:t>(F. Marion [V], B. </a:t>
              </a:r>
              <a:r>
                <a:rPr lang="en-US" altLang="en-US" sz="1000" dirty="0" err="1" smtClean="0"/>
                <a:t>Mours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2" name="Text Box 3"/>
            <p:cNvSpPr txBox="1">
              <a:spLocks noChangeArrowheads="1"/>
            </p:cNvSpPr>
            <p:nvPr/>
          </p:nvSpPr>
          <p:spPr bwMode="auto">
            <a:xfrm>
              <a:off x="6583680" y="32918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Rate &amp; Significance Measurement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(C. Messenger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4114800" y="402336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</a:t>
              </a:r>
              <a:r>
                <a:rPr lang="en-US" altLang="en-US" sz="1000" dirty="0" err="1" smtClean="0"/>
                <a:t>Vecchio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4" name="Text Box 3"/>
            <p:cNvSpPr txBox="1">
              <a:spLocks noChangeArrowheads="1"/>
            </p:cNvSpPr>
            <p:nvPr/>
          </p:nvSpPr>
          <p:spPr bwMode="auto">
            <a:xfrm>
              <a:off x="6583680" y="402336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Singer [L], 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5" name="Text Box 3"/>
            <p:cNvSpPr txBox="1">
              <a:spLocks noChangeArrowheads="1"/>
            </p:cNvSpPr>
            <p:nvPr/>
          </p:nvSpPr>
          <p:spPr bwMode="auto">
            <a:xfrm>
              <a:off x="5349240" y="475488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Strong-field Gravity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(W. Del </a:t>
              </a:r>
              <a:r>
                <a:rPr lang="en-US" altLang="en-US" sz="1000" dirty="0" err="1" smtClean="0"/>
                <a:t>Pozzo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98685" y="5271857"/>
              <a:ext cx="114967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Bursts </a:t>
              </a:r>
              <a:endParaRPr lang="en-US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66159" y="1645920"/>
              <a:ext cx="2725948" cy="4688711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973182" y="1645920"/>
              <a:ext cx="5063500" cy="383481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401889" y="4886795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15992" y="5969456"/>
            <a:ext cx="2392967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GW-EM Follow-up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6204" y="645070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1202</Words>
  <Application>Microsoft Macintosh PowerPoint</Application>
  <PresentationFormat>On-screen Show (4:3)</PresentationFormat>
  <Paragraphs>224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ＭＳ Ｐゴシック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214</cp:revision>
  <cp:lastPrinted>2017-04-29T00:23:08Z</cp:lastPrinted>
  <dcterms:created xsi:type="dcterms:W3CDTF">2012-04-16T15:22:10Z</dcterms:created>
  <dcterms:modified xsi:type="dcterms:W3CDTF">2017-05-06T14:23:39Z</dcterms:modified>
</cp:coreProperties>
</file>