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61" r:id="rId5"/>
    <p:sldId id="263" r:id="rId6"/>
    <p:sldId id="260" r:id="rId7"/>
    <p:sldId id="264" r:id="rId8"/>
    <p:sldId id="265" r:id="rId9"/>
    <p:sldId id="262" r:id="rId10"/>
    <p:sldId id="259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20" y="-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580CD9-42C6-4A6D-AE1A-7B1EFB6510CB}" type="datetimeFigureOut">
              <a:rPr lang="en-US" smtClean="0"/>
              <a:t>6/19/2012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946DA3-443A-49F4-A815-3E7FF8CD358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946DA3-443A-49F4-A815-3E7FF8CD3582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731B7-0CE7-4B54-849B-5D8F48785AD6}" type="datetime1">
              <a:rPr lang="en-US" smtClean="0"/>
              <a:t>6/19/2012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G1200692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DA810-99BD-4A90-800B-4C2808AE7B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81DF4-9D00-4B0E-9B05-786CA8013D0B}" type="datetime1">
              <a:rPr lang="en-US" smtClean="0"/>
              <a:t>6/19/2012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G1200692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DA810-99BD-4A90-800B-4C2808AE7B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8A2AA-F7EA-4673-A0A1-5CF7F39E3B9E}" type="datetime1">
              <a:rPr lang="en-US" smtClean="0"/>
              <a:t>6/19/2012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G1200692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DA810-99BD-4A90-800B-4C2808AE7B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CFC74-F289-4F04-9485-5AB7D1A8D89F}" type="datetime1">
              <a:rPr lang="en-US" smtClean="0"/>
              <a:t>6/19/2012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G1200692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DA810-99BD-4A90-800B-4C2808AE7B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EAC79-9DB6-4B9C-B3C9-055F7940EF4E}" type="datetime1">
              <a:rPr lang="en-US" smtClean="0"/>
              <a:t>6/19/2012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G1200692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DA810-99BD-4A90-800B-4C2808AE7B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8FBB0-F914-4D96-B939-F7FD29C10C97}" type="datetime1">
              <a:rPr lang="en-US" smtClean="0"/>
              <a:t>6/19/2012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G1200692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DA810-99BD-4A90-800B-4C2808AE7B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6B3AE-8EDC-4F25-9504-1E5B685B0A05}" type="datetime1">
              <a:rPr lang="en-US" smtClean="0"/>
              <a:t>6/19/2012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G1200692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DA810-99BD-4A90-800B-4C2808AE7B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CA4E2-F5DB-423D-B313-8B136D6706E2}" type="datetime1">
              <a:rPr lang="en-US" smtClean="0"/>
              <a:t>6/19/2012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G1200692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DA810-99BD-4A90-800B-4C2808AE7B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D9732-8ACE-4789-93CA-9558D646A962}" type="datetime1">
              <a:rPr lang="en-US" smtClean="0"/>
              <a:t>6/19/2012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G1200692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DA810-99BD-4A90-800B-4C2808AE7B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886B6-509B-4384-AEB0-CFC4E900E56E}" type="datetime1">
              <a:rPr lang="en-US" smtClean="0"/>
              <a:t>6/19/2012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G1200692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DA810-99BD-4A90-800B-4C2808AE7B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BCFBB-CA41-4308-A06E-47A9369C38FC}" type="datetime1">
              <a:rPr lang="en-US" smtClean="0"/>
              <a:t>6/19/2012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G1200692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DA810-99BD-4A90-800B-4C2808AE7B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30B6B0-7872-4CF8-A5F6-9E699F6E12EB}" type="datetime1">
              <a:rPr lang="en-US" smtClean="0"/>
              <a:t>6/19/2012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G1200692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FDA810-99BD-4A90-800B-4C2808AE7BA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Hierarchical Control Notes – Blending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Follows quad example</a:t>
            </a:r>
          </a:p>
          <a:p>
            <a:r>
              <a:rPr lang="en-US" dirty="0" smtClean="0"/>
              <a:t>Note: coil drivers and ESD are LASTI style; seismic noise is outdated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DA810-99BD-4A90-800B-4C2808AE7BA3}" type="slidenum">
              <a:rPr lang="en-US" smtClean="0"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G1200692</a:t>
            </a:r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676400"/>
            <a:ext cx="8839200" cy="4852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3505200" y="1764268"/>
            <a:ext cx="22098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Stage filters  (S/C)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657600" y="6324600"/>
            <a:ext cx="22098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Frequency (Hz)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DA810-99BD-4A90-800B-4C2808AE7BA3}" type="slidenum">
              <a:rPr lang="en-US" smtClean="0"/>
              <a:t>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G1200692</a:t>
            </a:r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7351" y="1371600"/>
            <a:ext cx="9161351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DARM noise to be suppressed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943600" y="4419600"/>
            <a:ext cx="1066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GWINC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9" name="Straight Arrow Connector 8"/>
          <p:cNvCxnSpPr>
            <a:stCxn id="7" idx="2"/>
          </p:cNvCxnSpPr>
          <p:nvPr/>
        </p:nvCxnSpPr>
        <p:spPr>
          <a:xfrm flipH="1">
            <a:off x="5334000" y="4800600"/>
            <a:ext cx="1143000" cy="38100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7" idx="2"/>
          </p:cNvCxnSpPr>
          <p:nvPr/>
        </p:nvCxnSpPr>
        <p:spPr>
          <a:xfrm>
            <a:off x="6477000" y="4800600"/>
            <a:ext cx="1371600" cy="30480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752600" y="4876800"/>
            <a:ext cx="2514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Seismic requirement filtered by quad (outdated)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flipH="1" flipV="1">
            <a:off x="1295400" y="2286000"/>
            <a:ext cx="1752600" cy="251460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3009900" y="4800600"/>
            <a:ext cx="1866900" cy="22860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3AB8E-4359-4359-A40C-7B97DEFD1B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G1200692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3" name="Straight Connector 132"/>
          <p:cNvCxnSpPr>
            <a:stCxn id="8" idx="3"/>
            <a:endCxn id="5" idx="1"/>
          </p:cNvCxnSpPr>
          <p:nvPr/>
        </p:nvCxnSpPr>
        <p:spPr>
          <a:xfrm>
            <a:off x="8839200" y="2895600"/>
            <a:ext cx="0" cy="14020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Arrow Connector 128"/>
          <p:cNvCxnSpPr/>
          <p:nvPr/>
        </p:nvCxnSpPr>
        <p:spPr>
          <a:xfrm flipV="1">
            <a:off x="990600" y="2057400"/>
            <a:ext cx="0" cy="6858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Arrow Connector 124"/>
          <p:cNvCxnSpPr/>
          <p:nvPr/>
        </p:nvCxnSpPr>
        <p:spPr>
          <a:xfrm flipV="1">
            <a:off x="9067800" y="2057400"/>
            <a:ext cx="0" cy="25146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endCxn id="8" idx="2"/>
          </p:cNvCxnSpPr>
          <p:nvPr/>
        </p:nvCxnSpPr>
        <p:spPr>
          <a:xfrm>
            <a:off x="1828800" y="2697480"/>
            <a:ext cx="6934200" cy="7620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>
            <a:endCxn id="107" idx="3"/>
          </p:cNvCxnSpPr>
          <p:nvPr/>
        </p:nvCxnSpPr>
        <p:spPr>
          <a:xfrm flipH="1">
            <a:off x="5334000" y="4602480"/>
            <a:ext cx="3429000" cy="4572"/>
          </a:xfrm>
          <a:prstGeom prst="straightConnector1">
            <a:avLst/>
          </a:prstGeom>
          <a:ln w="12700"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>
            <a:endCxn id="106" idx="3"/>
          </p:cNvCxnSpPr>
          <p:nvPr/>
        </p:nvCxnSpPr>
        <p:spPr>
          <a:xfrm flipH="1">
            <a:off x="5334000" y="3878580"/>
            <a:ext cx="3429000" cy="0"/>
          </a:xfrm>
          <a:prstGeom prst="straightConnector1">
            <a:avLst/>
          </a:prstGeom>
          <a:ln w="12700"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>
            <a:endCxn id="105" idx="3"/>
          </p:cNvCxnSpPr>
          <p:nvPr/>
        </p:nvCxnSpPr>
        <p:spPr>
          <a:xfrm flipH="1">
            <a:off x="5334000" y="3230880"/>
            <a:ext cx="3429000" cy="4572"/>
          </a:xfrm>
          <a:prstGeom prst="straightConnector1">
            <a:avLst/>
          </a:prstGeom>
          <a:ln w="12700"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Output path of blended H.C.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8991600" y="4450080"/>
            <a:ext cx="0" cy="228600"/>
          </a:xfrm>
          <a:prstGeom prst="line">
            <a:avLst/>
          </a:prstGeom>
          <a:ln w="76200">
            <a:solidFill>
              <a:srgbClr val="FF0000"/>
            </a:solidFill>
          </a:ln>
          <a:scene3d>
            <a:camera prst="orthographicFront">
              <a:rot lat="0" lon="0" rev="54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 rot="5400000">
            <a:off x="8534400" y="4526280"/>
            <a:ext cx="609600" cy="1524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 rot="5400000">
            <a:off x="8534400" y="3840480"/>
            <a:ext cx="609600" cy="1524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 rot="5400000">
            <a:off x="8648700" y="3162300"/>
            <a:ext cx="381000" cy="1524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 rot="5400000">
            <a:off x="8648700" y="2628900"/>
            <a:ext cx="381000" cy="1524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/>
          <p:nvPr/>
        </p:nvCxnSpPr>
        <p:spPr>
          <a:xfrm flipH="1" flipV="1">
            <a:off x="3505200" y="4594542"/>
            <a:ext cx="1600200" cy="7938"/>
          </a:xfrm>
          <a:prstGeom prst="straightConnector1">
            <a:avLst/>
          </a:prstGeom>
          <a:ln w="12700"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4495800" y="3894138"/>
            <a:ext cx="457200" cy="0"/>
          </a:xfrm>
          <a:prstGeom prst="straightConnector1">
            <a:avLst/>
          </a:prstGeom>
          <a:ln w="12700"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4495800" y="3230880"/>
            <a:ext cx="457200" cy="0"/>
          </a:xfrm>
          <a:prstGeom prst="straightConnector1">
            <a:avLst/>
          </a:prstGeom>
          <a:ln w="12700"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895600" y="4450080"/>
            <a:ext cx="609600" cy="3048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HP</a:t>
            </a:r>
            <a:r>
              <a:rPr lang="en-US" baseline="-25000" dirty="0" smtClean="0">
                <a:solidFill>
                  <a:schemeClr val="tx1"/>
                </a:solidFill>
              </a:rPr>
              <a:t>43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6200" y="4416552"/>
            <a:ext cx="6858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ISC</a:t>
            </a:r>
            <a:endParaRPr lang="en-US" dirty="0"/>
          </a:p>
        </p:txBody>
      </p:sp>
      <p:cxnSp>
        <p:nvCxnSpPr>
          <p:cNvPr id="15" name="Straight Arrow Connector 14"/>
          <p:cNvCxnSpPr>
            <a:stCxn id="14" idx="3"/>
            <a:endCxn id="13" idx="1"/>
          </p:cNvCxnSpPr>
          <p:nvPr/>
        </p:nvCxnSpPr>
        <p:spPr>
          <a:xfrm flipV="1">
            <a:off x="762000" y="4602480"/>
            <a:ext cx="2133600" cy="4572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7086600" y="2545080"/>
            <a:ext cx="1447800" cy="304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Coils &amp; </a:t>
            </a:r>
            <a:r>
              <a:rPr lang="en-US" dirty="0" err="1" smtClean="0"/>
              <a:t>Mags</a:t>
            </a:r>
            <a:endParaRPr lang="en-US" dirty="0"/>
          </a:p>
        </p:txBody>
      </p:sp>
      <p:cxnSp>
        <p:nvCxnSpPr>
          <p:cNvPr id="20" name="Straight Arrow Connector 19"/>
          <p:cNvCxnSpPr>
            <a:endCxn id="32" idx="1"/>
          </p:cNvCxnSpPr>
          <p:nvPr/>
        </p:nvCxnSpPr>
        <p:spPr>
          <a:xfrm>
            <a:off x="3505200" y="3916680"/>
            <a:ext cx="152400" cy="0"/>
          </a:xfrm>
          <a:prstGeom prst="straightConnector1">
            <a:avLst/>
          </a:prstGeom>
          <a:ln w="12700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6172200" y="2545080"/>
            <a:ext cx="762000" cy="3048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Driver</a:t>
            </a:r>
            <a:endParaRPr lang="en-US" dirty="0"/>
          </a:p>
        </p:txBody>
      </p:sp>
      <p:cxnSp>
        <p:nvCxnSpPr>
          <p:cNvPr id="25" name="Straight Arrow Connector 24"/>
          <p:cNvCxnSpPr>
            <a:stCxn id="40" idx="3"/>
            <a:endCxn id="33" idx="1"/>
          </p:cNvCxnSpPr>
          <p:nvPr/>
        </p:nvCxnSpPr>
        <p:spPr>
          <a:xfrm>
            <a:off x="2667000" y="3230880"/>
            <a:ext cx="990600" cy="0"/>
          </a:xfrm>
          <a:prstGeom prst="straightConnector1">
            <a:avLst/>
          </a:prstGeom>
          <a:ln w="12700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5410200" y="2545080"/>
            <a:ext cx="609600" cy="304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DAC</a:t>
            </a:r>
            <a:endParaRPr lang="en-US" dirty="0"/>
          </a:p>
        </p:txBody>
      </p:sp>
      <p:cxnSp>
        <p:nvCxnSpPr>
          <p:cNvPr id="30" name="Straight Arrow Connector 29"/>
          <p:cNvCxnSpPr>
            <a:stCxn id="39" idx="3"/>
            <a:endCxn id="38" idx="1"/>
          </p:cNvCxnSpPr>
          <p:nvPr/>
        </p:nvCxnSpPr>
        <p:spPr>
          <a:xfrm>
            <a:off x="2667000" y="3916680"/>
            <a:ext cx="228600" cy="0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3657600" y="3764280"/>
            <a:ext cx="914400" cy="3048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Pinv</a:t>
            </a:r>
            <a:r>
              <a:rPr lang="en-US" baseline="-25000" dirty="0" smtClean="0"/>
              <a:t>43</a:t>
            </a:r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3657600" y="3078480"/>
            <a:ext cx="914400" cy="3048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Pinv</a:t>
            </a:r>
            <a:r>
              <a:rPr lang="en-US" baseline="-25000" dirty="0" smtClean="0"/>
              <a:t>42</a:t>
            </a:r>
            <a:endParaRPr lang="en-US" dirty="0"/>
          </a:p>
        </p:txBody>
      </p:sp>
      <p:sp>
        <p:nvSpPr>
          <p:cNvPr id="34" name="Rectangle 33"/>
          <p:cNvSpPr/>
          <p:nvPr/>
        </p:nvSpPr>
        <p:spPr>
          <a:xfrm>
            <a:off x="3657600" y="2545080"/>
            <a:ext cx="914400" cy="3048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Pinv</a:t>
            </a:r>
            <a:r>
              <a:rPr lang="en-US" baseline="-25000" dirty="0" smtClean="0"/>
              <a:t>41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2895600" y="3764280"/>
            <a:ext cx="609600" cy="3048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L</a:t>
            </a:r>
            <a:r>
              <a:rPr lang="en-US" dirty="0" smtClean="0">
                <a:solidFill>
                  <a:schemeClr val="tx1"/>
                </a:solidFill>
              </a:rPr>
              <a:t>P</a:t>
            </a:r>
            <a:r>
              <a:rPr lang="en-US" baseline="-25000" dirty="0" smtClean="0">
                <a:solidFill>
                  <a:schemeClr val="tx1"/>
                </a:solidFill>
              </a:rPr>
              <a:t>43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2057400" y="3764280"/>
            <a:ext cx="609600" cy="3048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HP</a:t>
            </a:r>
            <a:r>
              <a:rPr lang="en-US" baseline="-25000" dirty="0" smtClean="0">
                <a:solidFill>
                  <a:schemeClr val="tx1"/>
                </a:solidFill>
              </a:rPr>
              <a:t>32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2057400" y="3078480"/>
            <a:ext cx="609600" cy="3048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L</a:t>
            </a:r>
            <a:r>
              <a:rPr lang="en-US" dirty="0" smtClean="0">
                <a:solidFill>
                  <a:schemeClr val="tx1"/>
                </a:solidFill>
              </a:rPr>
              <a:t>P</a:t>
            </a:r>
            <a:r>
              <a:rPr lang="en-US" baseline="-25000" dirty="0" smtClean="0">
                <a:solidFill>
                  <a:schemeClr val="tx1"/>
                </a:solidFill>
              </a:rPr>
              <a:t>32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1219200" y="3078480"/>
            <a:ext cx="609600" cy="3048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HP</a:t>
            </a:r>
            <a:r>
              <a:rPr lang="en-US" baseline="-25000" dirty="0" smtClean="0">
                <a:solidFill>
                  <a:schemeClr val="tx1"/>
                </a:solidFill>
              </a:rPr>
              <a:t>21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1219200" y="2545080"/>
            <a:ext cx="609600" cy="3048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L</a:t>
            </a:r>
            <a:r>
              <a:rPr lang="en-US" dirty="0" smtClean="0">
                <a:solidFill>
                  <a:schemeClr val="tx1"/>
                </a:solidFill>
              </a:rPr>
              <a:t>P</a:t>
            </a:r>
            <a:r>
              <a:rPr lang="en-US" baseline="-25000" dirty="0" smtClean="0">
                <a:solidFill>
                  <a:schemeClr val="tx1"/>
                </a:solidFill>
              </a:rPr>
              <a:t>21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52" name="Straight Arrow Connector 51"/>
          <p:cNvCxnSpPr>
            <a:endCxn id="40" idx="1"/>
          </p:cNvCxnSpPr>
          <p:nvPr/>
        </p:nvCxnSpPr>
        <p:spPr>
          <a:xfrm>
            <a:off x="1828800" y="3230880"/>
            <a:ext cx="228600" cy="0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ectangle 59"/>
          <p:cNvSpPr/>
          <p:nvPr/>
        </p:nvSpPr>
        <p:spPr>
          <a:xfrm>
            <a:off x="5410200" y="3078480"/>
            <a:ext cx="609600" cy="304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DAC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5410200" y="3718560"/>
            <a:ext cx="609600" cy="304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DAC</a:t>
            </a:r>
            <a:endParaRPr lang="en-US" dirty="0"/>
          </a:p>
        </p:txBody>
      </p:sp>
      <p:sp>
        <p:nvSpPr>
          <p:cNvPr id="62" name="Rectangle 61"/>
          <p:cNvSpPr/>
          <p:nvPr/>
        </p:nvSpPr>
        <p:spPr>
          <a:xfrm>
            <a:off x="5410200" y="4450080"/>
            <a:ext cx="609600" cy="304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DAC</a:t>
            </a:r>
            <a:endParaRPr lang="en-US" dirty="0"/>
          </a:p>
        </p:txBody>
      </p:sp>
      <p:sp>
        <p:nvSpPr>
          <p:cNvPr id="63" name="Rectangle 62"/>
          <p:cNvSpPr/>
          <p:nvPr/>
        </p:nvSpPr>
        <p:spPr>
          <a:xfrm>
            <a:off x="6172200" y="3078480"/>
            <a:ext cx="762000" cy="3048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Driver</a:t>
            </a:r>
            <a:endParaRPr lang="en-US" dirty="0"/>
          </a:p>
        </p:txBody>
      </p:sp>
      <p:sp>
        <p:nvSpPr>
          <p:cNvPr id="64" name="Rectangle 63"/>
          <p:cNvSpPr/>
          <p:nvPr/>
        </p:nvSpPr>
        <p:spPr>
          <a:xfrm>
            <a:off x="6172200" y="3718560"/>
            <a:ext cx="762000" cy="3048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Driver</a:t>
            </a:r>
            <a:endParaRPr lang="en-US" dirty="0"/>
          </a:p>
        </p:txBody>
      </p:sp>
      <p:sp>
        <p:nvSpPr>
          <p:cNvPr id="65" name="Rectangle 64"/>
          <p:cNvSpPr/>
          <p:nvPr/>
        </p:nvSpPr>
        <p:spPr>
          <a:xfrm>
            <a:off x="6172200" y="4450080"/>
            <a:ext cx="762000" cy="3048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Driver</a:t>
            </a:r>
            <a:endParaRPr lang="en-US" dirty="0"/>
          </a:p>
        </p:txBody>
      </p:sp>
      <p:sp>
        <p:nvSpPr>
          <p:cNvPr id="67" name="Rectangle 66"/>
          <p:cNvSpPr/>
          <p:nvPr/>
        </p:nvSpPr>
        <p:spPr>
          <a:xfrm>
            <a:off x="7086600" y="3078480"/>
            <a:ext cx="1447800" cy="304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Coils &amp; </a:t>
            </a:r>
            <a:r>
              <a:rPr lang="en-US" dirty="0" err="1" smtClean="0"/>
              <a:t>Mags</a:t>
            </a:r>
            <a:endParaRPr lang="en-US" dirty="0"/>
          </a:p>
        </p:txBody>
      </p:sp>
      <p:sp>
        <p:nvSpPr>
          <p:cNvPr id="68" name="Rectangle 67"/>
          <p:cNvSpPr/>
          <p:nvPr/>
        </p:nvSpPr>
        <p:spPr>
          <a:xfrm>
            <a:off x="7086600" y="3718560"/>
            <a:ext cx="1447800" cy="304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Coils &amp; </a:t>
            </a:r>
            <a:r>
              <a:rPr lang="en-US" dirty="0" err="1" smtClean="0"/>
              <a:t>Mags</a:t>
            </a:r>
            <a:endParaRPr lang="en-US" dirty="0"/>
          </a:p>
        </p:txBody>
      </p:sp>
      <p:sp>
        <p:nvSpPr>
          <p:cNvPr id="69" name="Rectangle 68"/>
          <p:cNvSpPr/>
          <p:nvPr/>
        </p:nvSpPr>
        <p:spPr>
          <a:xfrm>
            <a:off x="7086600" y="4450080"/>
            <a:ext cx="1447800" cy="304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Coils &amp; </a:t>
            </a:r>
            <a:r>
              <a:rPr lang="en-US" dirty="0" err="1" smtClean="0"/>
              <a:t>Mags</a:t>
            </a:r>
            <a:endParaRPr lang="en-US" dirty="0"/>
          </a:p>
        </p:txBody>
      </p:sp>
      <p:cxnSp>
        <p:nvCxnSpPr>
          <p:cNvPr id="76" name="Straight Arrow Connector 75"/>
          <p:cNvCxnSpPr/>
          <p:nvPr/>
        </p:nvCxnSpPr>
        <p:spPr>
          <a:xfrm>
            <a:off x="990600" y="2697480"/>
            <a:ext cx="228600" cy="0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/>
          <p:nvPr/>
        </p:nvCxnSpPr>
        <p:spPr>
          <a:xfrm>
            <a:off x="990600" y="3230880"/>
            <a:ext cx="228600" cy="0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>
            <a:endCxn id="39" idx="1"/>
          </p:cNvCxnSpPr>
          <p:nvPr/>
        </p:nvCxnSpPr>
        <p:spPr>
          <a:xfrm>
            <a:off x="990600" y="3916680"/>
            <a:ext cx="1066800" cy="0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990600" y="2697480"/>
            <a:ext cx="0" cy="190500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1600200" y="5486400"/>
            <a:ext cx="1371600" cy="36933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Blend filters</a:t>
            </a:r>
            <a:endParaRPr lang="en-US" dirty="0"/>
          </a:p>
        </p:txBody>
      </p:sp>
      <p:sp>
        <p:nvSpPr>
          <p:cNvPr id="92" name="TextBox 91"/>
          <p:cNvSpPr txBox="1"/>
          <p:nvPr/>
        </p:nvSpPr>
        <p:spPr>
          <a:xfrm>
            <a:off x="3733800" y="5257800"/>
            <a:ext cx="838200" cy="92333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2"/>
                </a:solidFill>
              </a:rPr>
              <a:t>Plant inv. filters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104" name="Rectangle 103"/>
          <p:cNvSpPr/>
          <p:nvPr/>
        </p:nvSpPr>
        <p:spPr>
          <a:xfrm>
            <a:off x="4724400" y="2514600"/>
            <a:ext cx="609600" cy="3810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E2O &amp; OUTF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4724400" y="3044952"/>
            <a:ext cx="609600" cy="3810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E2O &amp; OUTF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4724400" y="3688080"/>
            <a:ext cx="609600" cy="3810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E2O &amp; OUTF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07" name="Rectangle 106"/>
          <p:cNvSpPr/>
          <p:nvPr/>
        </p:nvSpPr>
        <p:spPr>
          <a:xfrm>
            <a:off x="4724400" y="4416552"/>
            <a:ext cx="609600" cy="3810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E2O &amp; OUTF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4800600" y="551688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Actuation</a:t>
            </a:r>
            <a:endParaRPr lang="en-US" dirty="0"/>
          </a:p>
        </p:txBody>
      </p:sp>
      <p:cxnSp>
        <p:nvCxnSpPr>
          <p:cNvPr id="119" name="Straight Arrow Connector 118"/>
          <p:cNvCxnSpPr/>
          <p:nvPr/>
        </p:nvCxnSpPr>
        <p:spPr>
          <a:xfrm flipV="1">
            <a:off x="6096000" y="2087880"/>
            <a:ext cx="0" cy="6096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TextBox 122"/>
          <p:cNvSpPr txBox="1"/>
          <p:nvPr/>
        </p:nvSpPr>
        <p:spPr>
          <a:xfrm>
            <a:off x="5943600" y="17526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 [volts]</a:t>
            </a:r>
            <a:endParaRPr lang="en-US" dirty="0"/>
          </a:p>
        </p:txBody>
      </p:sp>
      <p:sp>
        <p:nvSpPr>
          <p:cNvPr id="124" name="TextBox 123"/>
          <p:cNvSpPr txBox="1"/>
          <p:nvPr/>
        </p:nvSpPr>
        <p:spPr>
          <a:xfrm rot="16200000">
            <a:off x="8323734" y="5488201"/>
            <a:ext cx="1107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Damped Pend.</a:t>
            </a:r>
            <a:endParaRPr lang="en-US" dirty="0"/>
          </a:p>
        </p:txBody>
      </p:sp>
      <p:sp>
        <p:nvSpPr>
          <p:cNvPr id="128" name="TextBox 127"/>
          <p:cNvSpPr txBox="1"/>
          <p:nvPr/>
        </p:nvSpPr>
        <p:spPr>
          <a:xfrm>
            <a:off x="8839200" y="1752600"/>
            <a:ext cx="304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</a:t>
            </a:r>
            <a:endParaRPr lang="en-US" dirty="0"/>
          </a:p>
        </p:txBody>
      </p:sp>
      <p:sp>
        <p:nvSpPr>
          <p:cNvPr id="131" name="TextBox 130"/>
          <p:cNvSpPr txBox="1"/>
          <p:nvPr/>
        </p:nvSpPr>
        <p:spPr>
          <a:xfrm>
            <a:off x="838200" y="1752600"/>
            <a:ext cx="304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cxnSp>
        <p:nvCxnSpPr>
          <p:cNvPr id="135" name="Straight Connector 134"/>
          <p:cNvCxnSpPr/>
          <p:nvPr/>
        </p:nvCxnSpPr>
        <p:spPr>
          <a:xfrm>
            <a:off x="990600" y="5181600"/>
            <a:ext cx="0" cy="129540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/>
          <p:nvPr/>
        </p:nvCxnSpPr>
        <p:spPr>
          <a:xfrm>
            <a:off x="3657600" y="5181600"/>
            <a:ext cx="0" cy="99060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/>
          <p:nvPr/>
        </p:nvCxnSpPr>
        <p:spPr>
          <a:xfrm>
            <a:off x="4648200" y="5181600"/>
            <a:ext cx="0" cy="129540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/>
        </p:nvCxnSpPr>
        <p:spPr>
          <a:xfrm>
            <a:off x="8610600" y="5181600"/>
            <a:ext cx="0" cy="129540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TextBox 138"/>
          <p:cNvSpPr txBox="1"/>
          <p:nvPr/>
        </p:nvSpPr>
        <p:spPr>
          <a:xfrm>
            <a:off x="8001000" y="19812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[meters]</a:t>
            </a:r>
            <a:endParaRPr lang="en-US" dirty="0"/>
          </a:p>
        </p:txBody>
      </p:sp>
      <p:sp>
        <p:nvSpPr>
          <p:cNvPr id="140" name="TextBox 139"/>
          <p:cNvSpPr txBox="1"/>
          <p:nvPr/>
        </p:nvSpPr>
        <p:spPr>
          <a:xfrm>
            <a:off x="1066800" y="17526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[counts]</a:t>
            </a:r>
            <a:endParaRPr lang="en-US" dirty="0"/>
          </a:p>
        </p:txBody>
      </p:sp>
      <p:sp>
        <p:nvSpPr>
          <p:cNvPr id="142" name="TextBox 141"/>
          <p:cNvSpPr txBox="1"/>
          <p:nvPr/>
        </p:nvSpPr>
        <p:spPr>
          <a:xfrm>
            <a:off x="990600" y="6172200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Stage filters</a:t>
            </a:r>
            <a:endParaRPr lang="en-US" dirty="0"/>
          </a:p>
        </p:txBody>
      </p:sp>
      <p:cxnSp>
        <p:nvCxnSpPr>
          <p:cNvPr id="145" name="Straight Connector 144"/>
          <p:cNvCxnSpPr/>
          <p:nvPr/>
        </p:nvCxnSpPr>
        <p:spPr>
          <a:xfrm>
            <a:off x="1219200" y="6400800"/>
            <a:ext cx="914400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147"/>
          <p:cNvCxnSpPr/>
          <p:nvPr/>
        </p:nvCxnSpPr>
        <p:spPr>
          <a:xfrm>
            <a:off x="3505200" y="6400800"/>
            <a:ext cx="914400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Arrow Connector 149"/>
          <p:cNvCxnSpPr/>
          <p:nvPr/>
        </p:nvCxnSpPr>
        <p:spPr>
          <a:xfrm flipV="1">
            <a:off x="4648200" y="2084832"/>
            <a:ext cx="0" cy="6096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1" name="TextBox 150"/>
          <p:cNvSpPr txBox="1"/>
          <p:nvPr/>
        </p:nvSpPr>
        <p:spPr>
          <a:xfrm>
            <a:off x="4495800" y="17526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 [counts]</a:t>
            </a:r>
            <a:endParaRPr lang="en-US" dirty="0"/>
          </a:p>
        </p:txBody>
      </p:sp>
      <p:cxnSp>
        <p:nvCxnSpPr>
          <p:cNvPr id="152" name="Straight Arrow Connector 151"/>
          <p:cNvCxnSpPr/>
          <p:nvPr/>
        </p:nvCxnSpPr>
        <p:spPr>
          <a:xfrm flipV="1">
            <a:off x="3581400" y="2057400"/>
            <a:ext cx="0" cy="6096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TextBox 152"/>
          <p:cNvSpPr txBox="1"/>
          <p:nvPr/>
        </p:nvSpPr>
        <p:spPr>
          <a:xfrm>
            <a:off x="3429000" y="17526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  <a:r>
              <a:rPr lang="en-US" dirty="0" smtClean="0"/>
              <a:t> [counts]</a:t>
            </a:r>
            <a:endParaRPr lang="en-US" dirty="0"/>
          </a:p>
        </p:txBody>
      </p:sp>
      <p:sp>
        <p:nvSpPr>
          <p:cNvPr id="154" name="Slide Number Placeholder 15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DA810-99BD-4A90-800B-4C2808AE7BA3}" type="slidenum">
              <a:rPr lang="en-US" smtClean="0"/>
              <a:t>2</a:t>
            </a:fld>
            <a:endParaRPr lang="en-US"/>
          </a:p>
        </p:txBody>
      </p:sp>
      <p:sp>
        <p:nvSpPr>
          <p:cNvPr id="155" name="Footer Placeholder 15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G1200692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Complimentary Blend Filters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57325"/>
            <a:ext cx="9144000" cy="501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3505200" y="1524000"/>
            <a:ext cx="22098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Blend filters  (B/C)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657600" y="6324600"/>
            <a:ext cx="22098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Frequency (Hz)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DA810-99BD-4A90-800B-4C2808AE7BA3}" type="slidenum">
              <a:rPr lang="en-US" smtClean="0"/>
              <a:t>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G1200692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Plant inversion filters</a:t>
            </a:r>
            <a:endParaRPr lang="en-US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71600"/>
            <a:ext cx="9144000" cy="501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3581400" y="6248400"/>
            <a:ext cx="22098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Frequency (Hz)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DA810-99BD-4A90-800B-4C2808AE7BA3}" type="slidenum">
              <a:rPr lang="en-US" smtClean="0"/>
              <a:t>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G1200692</a:t>
            </a: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Plant times inversion filters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24000"/>
            <a:ext cx="9144000" cy="501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3657600" y="6400800"/>
            <a:ext cx="22098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Frequency (Hz)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239000" y="16002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(O/B)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DA810-99BD-4A90-800B-4C2808AE7BA3}" type="slidenum">
              <a:rPr lang="en-US" smtClean="0"/>
              <a:t>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G1200692</a:t>
            </a: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Loop gain plots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12" y="1676400"/>
            <a:ext cx="9010972" cy="4946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3581400" y="6412468"/>
            <a:ext cx="22098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Frequency (Hz)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001000" y="17526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(O/C)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DA810-99BD-4A90-800B-4C2808AE7BA3}" type="slidenum">
              <a:rPr lang="en-US" smtClean="0"/>
              <a:t>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G1200692</a:t>
            </a: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Plant seen by ISC (sum of loop gains)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57325"/>
            <a:ext cx="9144000" cy="501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3581400" y="6324600"/>
            <a:ext cx="22098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Frequency (Hz)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477000" y="1535668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(O/C)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DA810-99BD-4A90-800B-4C2808AE7BA3}" type="slidenum">
              <a:rPr lang="en-US" smtClean="0"/>
              <a:t>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G1200692</a:t>
            </a:r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Closed Loop DAC voltages (10 V limit)</a:t>
            </a:r>
            <a:endParaRPr lang="en-US" dirty="0"/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821339"/>
            <a:ext cx="9147181" cy="5021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5562600" y="17526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(V)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914400" y="1219200"/>
            <a:ext cx="822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Estimated by: </a:t>
            </a:r>
            <a:endParaRPr lang="en-US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2380673" y="1143000"/>
          <a:ext cx="2877127" cy="533400"/>
        </p:xfrm>
        <a:graphic>
          <a:graphicData uri="http://schemas.openxmlformats.org/presentationml/2006/ole">
            <p:oleObj spid="_x0000_s7173" name="Equation" r:id="rId4" imgW="2260440" imgH="419040" progId="Equation.3">
              <p:embed/>
            </p:oleObj>
          </a:graphicData>
        </a:graphic>
      </p:graphicFrame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DA810-99BD-4A90-800B-4C2808AE7BA3}" type="slidenum">
              <a:rPr lang="en-US" smtClean="0"/>
              <a:t>8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G1200692</a:t>
            </a:r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plots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DA810-99BD-4A90-800B-4C2808AE7BA3}" type="slidenum">
              <a:rPr lang="en-US" smtClean="0"/>
              <a:t>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G1200692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223</Words>
  <Application>Microsoft Office PowerPoint</Application>
  <PresentationFormat>On-screen Show (4:3)</PresentationFormat>
  <Paragraphs>88</Paragraphs>
  <Slides>11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Office Theme</vt:lpstr>
      <vt:lpstr>Microsoft Equation 3.0</vt:lpstr>
      <vt:lpstr>Hierarchical Control Notes – Blending Style</vt:lpstr>
      <vt:lpstr>Output path of blended H.C.</vt:lpstr>
      <vt:lpstr>Complimentary Blend Filters</vt:lpstr>
      <vt:lpstr>Plant inversion filters</vt:lpstr>
      <vt:lpstr>Plant times inversion filters</vt:lpstr>
      <vt:lpstr>Loop gain plots</vt:lpstr>
      <vt:lpstr>Plant seen by ISC (sum of loop gains)</vt:lpstr>
      <vt:lpstr>Closed Loop DAC voltages (10 V limit)</vt:lpstr>
      <vt:lpstr>Other plots</vt:lpstr>
      <vt:lpstr>Slide 10</vt:lpstr>
      <vt:lpstr>DARM noise to be suppressed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MIT</dc:creator>
  <cp:lastModifiedBy>MIT</cp:lastModifiedBy>
  <cp:revision>53</cp:revision>
  <dcterms:created xsi:type="dcterms:W3CDTF">2012-06-19T15:37:00Z</dcterms:created>
  <dcterms:modified xsi:type="dcterms:W3CDTF">2012-06-19T17:40:44Z</dcterms:modified>
</cp:coreProperties>
</file>