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6" r:id="rId2"/>
    <p:sldId id="257" r:id="rId3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9172" autoAdjust="0"/>
  </p:normalViewPr>
  <p:slideViewPr>
    <p:cSldViewPr snapToObjects="1">
      <p:cViewPr varScale="1">
        <p:scale>
          <a:sx n="122" d="100"/>
          <a:sy n="122" d="100"/>
        </p:scale>
        <p:origin x="-3136" y="-10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handoutMaster" Target="handoutMasters/handoutMaster1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14CE9E-311E-4443-8928-5E0B567CD8C8}" type="datetimeFigureOut">
              <a:rPr lang="en-US" smtClean="0"/>
              <a:t>8/31/12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B7E98D-0FAC-5847-B5F4-6E248F164A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189987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A5FDDC-6618-6B4A-A6E5-E085E8AEABE5}" type="datetimeFigureOut">
              <a:rPr lang="en-US" smtClean="0"/>
              <a:t>8/31/12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F18449-739C-434C-9EAE-6631C2DBCB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653303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F18449-739C-434C-9EAE-6631C2DBCB8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5852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8/20/12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G120815-V1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A4EED-ABA6-5E4C-821F-54E25B30EA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87116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8/20/12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G120815-V1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A4EED-ABA6-5E4C-821F-54E25B30EA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84581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8/20/12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G120815-V1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A4EED-ABA6-5E4C-821F-54E25B30EA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687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8/20/12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G120815-V1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A4EED-ABA6-5E4C-821F-54E25B30EA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84488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8/20/12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G120815-V1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A4EED-ABA6-5E4C-821F-54E25B30EA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98108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8/20/12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G120815-V1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A4EED-ABA6-5E4C-821F-54E25B30EA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6507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8/20/12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G120815-V1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A4EED-ABA6-5E4C-821F-54E25B30EA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24580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8/20/12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G120815-V1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A4EED-ABA6-5E4C-821F-54E25B30EA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3820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8/20/12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G120815-V1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A4EED-ABA6-5E4C-821F-54E25B30EA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75120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8/20/12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G120815-V1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A4EED-ABA6-5E4C-821F-54E25B30EA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2150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8/20/12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G120815-V1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A4EED-ABA6-5E4C-821F-54E25B30EA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11756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8/20/12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G120815-V1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6A4EED-ABA6-5E4C-821F-54E25B30EA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38507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223029" y="968268"/>
            <a:ext cx="6520671" cy="7224835"/>
          </a:xfrm>
          <a:prstGeom prst="roundRect">
            <a:avLst/>
          </a:prstGeom>
          <a:solidFill>
            <a:srgbClr val="FDEADA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/>
          </a:p>
        </p:txBody>
      </p:sp>
      <p:grpSp>
        <p:nvGrpSpPr>
          <p:cNvPr id="179" name="Group 178"/>
          <p:cNvGrpSpPr/>
          <p:nvPr/>
        </p:nvGrpSpPr>
        <p:grpSpPr>
          <a:xfrm>
            <a:off x="2286982" y="-10605"/>
            <a:ext cx="2398418" cy="746396"/>
            <a:chOff x="2320248" y="-169643"/>
            <a:chExt cx="2398418" cy="746396"/>
          </a:xfrm>
          <a:effectLst/>
        </p:grpSpPr>
        <p:sp>
          <p:nvSpPr>
            <p:cNvPr id="18" name="Isosceles Triangle 17"/>
            <p:cNvSpPr/>
            <p:nvPr/>
          </p:nvSpPr>
          <p:spPr>
            <a:xfrm flipV="1">
              <a:off x="2320248" y="-143283"/>
              <a:ext cx="2398418" cy="720036"/>
            </a:xfrm>
            <a:prstGeom prst="triangle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vert" rtlCol="0" anchor="ctr"/>
            <a:lstStyle/>
            <a:p>
              <a:pPr algn="ctr"/>
              <a:endParaRPr lang="en-US" sz="900" dirty="0">
                <a:solidFill>
                  <a:srgbClr val="10253F"/>
                </a:solidFill>
              </a:endParaRPr>
            </a:p>
          </p:txBody>
        </p:sp>
        <p:sp>
          <p:nvSpPr>
            <p:cNvPr id="8" name="TextBox 7"/>
            <p:cNvSpPr txBox="1">
              <a:spLocks noChangeAspect="1"/>
            </p:cNvSpPr>
            <p:nvPr/>
          </p:nvSpPr>
          <p:spPr>
            <a:xfrm>
              <a:off x="2648990" y="-169643"/>
              <a:ext cx="1754243" cy="369332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900" b="1" dirty="0" smtClean="0">
                  <a:solidFill>
                    <a:srgbClr val="10253F"/>
                  </a:solidFill>
                </a:rPr>
                <a:t>Phase I</a:t>
              </a:r>
              <a:endParaRPr lang="en-US" sz="900" dirty="0" smtClean="0">
                <a:solidFill>
                  <a:srgbClr val="10253F"/>
                </a:solidFill>
              </a:endParaRPr>
            </a:p>
            <a:p>
              <a:pPr algn="ctr"/>
              <a:r>
                <a:rPr lang="en-US" sz="900" dirty="0" smtClean="0">
                  <a:solidFill>
                    <a:srgbClr val="10253F"/>
                  </a:solidFill>
                </a:rPr>
                <a:t>Assembly Validation &amp; Storage</a:t>
              </a:r>
              <a:endParaRPr lang="en-US" sz="900" dirty="0">
                <a:solidFill>
                  <a:srgbClr val="10253F"/>
                </a:solidFill>
              </a:endParaRPr>
            </a:p>
          </p:txBody>
        </p:sp>
      </p:grpSp>
      <p:cxnSp>
        <p:nvCxnSpPr>
          <p:cNvPr id="25" name="Straight Arrow Connector 24"/>
          <p:cNvCxnSpPr/>
          <p:nvPr/>
        </p:nvCxnSpPr>
        <p:spPr>
          <a:xfrm flipH="1">
            <a:off x="3492709" y="1417996"/>
            <a:ext cx="1768" cy="228600"/>
          </a:xfrm>
          <a:prstGeom prst="straightConnector1">
            <a:avLst/>
          </a:prstGeom>
          <a:ln w="12700" cmpd="sng"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Rounded Rectangle 26"/>
          <p:cNvSpPr>
            <a:spLocks/>
          </p:cNvSpPr>
          <p:nvPr/>
        </p:nvSpPr>
        <p:spPr>
          <a:xfrm>
            <a:off x="1768599" y="1657023"/>
            <a:ext cx="3431289" cy="27432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31859C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>
                <a:solidFill>
                  <a:srgbClr val="10253F"/>
                </a:solidFill>
              </a:rPr>
              <a:t>Modifications </a:t>
            </a:r>
            <a:r>
              <a:rPr lang="en-US" sz="900" dirty="0" smtClean="0">
                <a:solidFill>
                  <a:srgbClr val="10253F"/>
                </a:solidFill>
              </a:rPr>
              <a:t>performed, or to be performed ?</a:t>
            </a:r>
            <a:endParaRPr lang="en-US" sz="900" dirty="0">
              <a:solidFill>
                <a:srgbClr val="10253F"/>
              </a:solidFill>
            </a:endParaRPr>
          </a:p>
        </p:txBody>
      </p:sp>
      <p:cxnSp>
        <p:nvCxnSpPr>
          <p:cNvPr id="32" name="Straight Arrow Connector 31"/>
          <p:cNvCxnSpPr>
            <a:cxnSpLocks noChangeAspect="1"/>
          </p:cNvCxnSpPr>
          <p:nvPr/>
        </p:nvCxnSpPr>
        <p:spPr>
          <a:xfrm>
            <a:off x="4346811" y="1928387"/>
            <a:ext cx="227861" cy="228600"/>
          </a:xfrm>
          <a:prstGeom prst="straightConnector1">
            <a:avLst/>
          </a:prstGeom>
          <a:ln w="12700" cmpd="sng"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1" name="Diamond 40"/>
          <p:cNvSpPr>
            <a:spLocks noChangeAspect="1"/>
          </p:cNvSpPr>
          <p:nvPr/>
        </p:nvSpPr>
        <p:spPr>
          <a:xfrm>
            <a:off x="1368425" y="2662560"/>
            <a:ext cx="1470747" cy="731520"/>
          </a:xfrm>
          <a:prstGeom prst="diamond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31859C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>
                <a:solidFill>
                  <a:srgbClr val="10253F"/>
                </a:solidFill>
              </a:rPr>
              <a:t>Full Chamber Side</a:t>
            </a:r>
          </a:p>
          <a:p>
            <a:pPr algn="ctr"/>
            <a:r>
              <a:rPr lang="en-US" sz="900" dirty="0" smtClean="0">
                <a:solidFill>
                  <a:srgbClr val="10253F"/>
                </a:solidFill>
              </a:rPr>
              <a:t>Testing</a:t>
            </a:r>
            <a:endParaRPr lang="en-US" sz="900" dirty="0">
              <a:solidFill>
                <a:srgbClr val="10253F"/>
              </a:solidFill>
            </a:endParaRPr>
          </a:p>
        </p:txBody>
      </p:sp>
      <p:cxnSp>
        <p:nvCxnSpPr>
          <p:cNvPr id="55" name="Straight Arrow Connector 54"/>
          <p:cNvCxnSpPr/>
          <p:nvPr/>
        </p:nvCxnSpPr>
        <p:spPr>
          <a:xfrm>
            <a:off x="2104102" y="3396519"/>
            <a:ext cx="0" cy="228600"/>
          </a:xfrm>
          <a:prstGeom prst="straightConnector1">
            <a:avLst/>
          </a:prstGeom>
          <a:ln w="12700" cmpd="sng"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7" name="Rounded Rectangle 56"/>
          <p:cNvSpPr/>
          <p:nvPr/>
        </p:nvSpPr>
        <p:spPr>
          <a:xfrm>
            <a:off x="767298" y="3625119"/>
            <a:ext cx="5433892" cy="274320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rgbClr val="31859C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 smtClean="0">
                <a:solidFill>
                  <a:srgbClr val="10253F"/>
                </a:solidFill>
              </a:rPr>
              <a:t>Installation In Chamber</a:t>
            </a:r>
            <a:endParaRPr lang="en-US" sz="900" b="1" dirty="0">
              <a:solidFill>
                <a:srgbClr val="10253F"/>
              </a:solidFill>
            </a:endParaRPr>
          </a:p>
        </p:txBody>
      </p:sp>
      <p:sp>
        <p:nvSpPr>
          <p:cNvPr id="58" name="Diamond 57"/>
          <p:cNvSpPr>
            <a:spLocks noChangeAspect="1"/>
          </p:cNvSpPr>
          <p:nvPr/>
        </p:nvSpPr>
        <p:spPr>
          <a:xfrm>
            <a:off x="2755852" y="4130626"/>
            <a:ext cx="1460678" cy="731520"/>
          </a:xfrm>
          <a:prstGeom prst="diamond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31859C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>
                <a:solidFill>
                  <a:srgbClr val="10253F"/>
                </a:solidFill>
              </a:rPr>
              <a:t>Initial in </a:t>
            </a:r>
            <a:r>
              <a:rPr lang="en-US" sz="900" dirty="0" smtClean="0">
                <a:solidFill>
                  <a:srgbClr val="10253F"/>
                </a:solidFill>
              </a:rPr>
              <a:t>Chamber</a:t>
            </a:r>
          </a:p>
          <a:p>
            <a:pPr algn="ctr"/>
            <a:r>
              <a:rPr lang="en-US" sz="900" dirty="0" smtClean="0">
                <a:solidFill>
                  <a:srgbClr val="10253F"/>
                </a:solidFill>
              </a:rPr>
              <a:t>Testing</a:t>
            </a:r>
          </a:p>
        </p:txBody>
      </p:sp>
      <p:cxnSp>
        <p:nvCxnSpPr>
          <p:cNvPr id="67" name="Straight Arrow Connector 66"/>
          <p:cNvCxnSpPr>
            <a:stCxn id="57" idx="2"/>
          </p:cNvCxnSpPr>
          <p:nvPr/>
        </p:nvCxnSpPr>
        <p:spPr>
          <a:xfrm>
            <a:off x="3484244" y="3899439"/>
            <a:ext cx="179" cy="240188"/>
          </a:xfrm>
          <a:prstGeom prst="straightConnector1">
            <a:avLst/>
          </a:prstGeom>
          <a:ln w="12700" cmpd="sng"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9" name="Rounded Rectangle 68"/>
          <p:cNvSpPr/>
          <p:nvPr/>
        </p:nvSpPr>
        <p:spPr>
          <a:xfrm>
            <a:off x="1770546" y="5093245"/>
            <a:ext cx="3431289" cy="27432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31859C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>
                <a:solidFill>
                  <a:srgbClr val="10253F"/>
                </a:solidFill>
              </a:rPr>
              <a:t>Couplings with SUS components already </a:t>
            </a:r>
            <a:r>
              <a:rPr lang="en-US" sz="900" dirty="0" smtClean="0">
                <a:solidFill>
                  <a:srgbClr val="10253F"/>
                </a:solidFill>
              </a:rPr>
              <a:t>evaluated ?</a:t>
            </a:r>
            <a:endParaRPr lang="en-US" sz="900" dirty="0">
              <a:solidFill>
                <a:srgbClr val="10253F"/>
              </a:solidFill>
            </a:endParaRPr>
          </a:p>
        </p:txBody>
      </p:sp>
      <p:cxnSp>
        <p:nvCxnSpPr>
          <p:cNvPr id="70" name="Straight Arrow Connector 69"/>
          <p:cNvCxnSpPr/>
          <p:nvPr/>
        </p:nvCxnSpPr>
        <p:spPr>
          <a:xfrm>
            <a:off x="3489061" y="4862146"/>
            <a:ext cx="0" cy="228600"/>
          </a:xfrm>
          <a:prstGeom prst="straightConnector1">
            <a:avLst/>
          </a:prstGeom>
          <a:ln w="12700" cmpd="sng"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4" name="Rounded Rectangle 73"/>
          <p:cNvSpPr/>
          <p:nvPr/>
        </p:nvSpPr>
        <p:spPr>
          <a:xfrm>
            <a:off x="4021943" y="2166610"/>
            <a:ext cx="2179247" cy="255926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31859C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>
                <a:solidFill>
                  <a:srgbClr val="10253F"/>
                </a:solidFill>
              </a:rPr>
              <a:t>First 2 aLIGO HAM-ISIs installed on </a:t>
            </a:r>
            <a:r>
              <a:rPr lang="en-US" sz="900" dirty="0" smtClean="0">
                <a:solidFill>
                  <a:srgbClr val="10253F"/>
                </a:solidFill>
              </a:rPr>
              <a:t>Site ?</a:t>
            </a:r>
            <a:endParaRPr lang="en-US" sz="900" dirty="0">
              <a:solidFill>
                <a:srgbClr val="10253F"/>
              </a:solidFill>
            </a:endParaRPr>
          </a:p>
        </p:txBody>
      </p:sp>
      <p:cxnSp>
        <p:nvCxnSpPr>
          <p:cNvPr id="76" name="Straight Arrow Connector 75"/>
          <p:cNvCxnSpPr/>
          <p:nvPr/>
        </p:nvCxnSpPr>
        <p:spPr>
          <a:xfrm>
            <a:off x="5718779" y="2435005"/>
            <a:ext cx="0" cy="1190114"/>
          </a:xfrm>
          <a:prstGeom prst="straightConnector1">
            <a:avLst/>
          </a:prstGeom>
          <a:ln w="12700" cmpd="sng"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7" name="TextBox 76"/>
          <p:cNvSpPr txBox="1">
            <a:spLocks noChangeAspect="1"/>
          </p:cNvSpPr>
          <p:nvPr/>
        </p:nvSpPr>
        <p:spPr>
          <a:xfrm>
            <a:off x="5040851" y="2416340"/>
            <a:ext cx="1770594" cy="230832"/>
          </a:xfrm>
          <a:prstGeom prst="rect">
            <a:avLst/>
          </a:prstGeom>
          <a:noFill/>
          <a:effectLst/>
        </p:spPr>
        <p:txBody>
          <a:bodyPr wrap="square" rtlCol="0" anchor="ctr">
            <a:spAutoFit/>
          </a:bodyPr>
          <a:lstStyle/>
          <a:p>
            <a:pPr algn="ctr"/>
            <a:r>
              <a:rPr lang="en-US" sz="900" dirty="0" smtClean="0">
                <a:solidFill>
                  <a:srgbClr val="10253F"/>
                </a:solidFill>
              </a:rPr>
              <a:t>NO</a:t>
            </a:r>
            <a:endParaRPr lang="en-US" sz="900" dirty="0">
              <a:solidFill>
                <a:srgbClr val="10253F"/>
              </a:solidFill>
            </a:endParaRPr>
          </a:p>
        </p:txBody>
      </p:sp>
      <p:cxnSp>
        <p:nvCxnSpPr>
          <p:cNvPr id="79" name="Straight Arrow Connector 78"/>
          <p:cNvCxnSpPr/>
          <p:nvPr/>
        </p:nvCxnSpPr>
        <p:spPr>
          <a:xfrm flipH="1">
            <a:off x="4644356" y="2422536"/>
            <a:ext cx="2226" cy="245307"/>
          </a:xfrm>
          <a:prstGeom prst="straightConnector1">
            <a:avLst/>
          </a:prstGeom>
          <a:ln w="12700" cmpd="sng"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1" name="Diamond 80"/>
          <p:cNvSpPr>
            <a:spLocks noChangeAspect="1"/>
          </p:cNvSpPr>
          <p:nvPr/>
        </p:nvSpPr>
        <p:spPr>
          <a:xfrm>
            <a:off x="3882527" y="2662560"/>
            <a:ext cx="1523657" cy="731520"/>
          </a:xfrm>
          <a:prstGeom prst="diamond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31859C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>
                <a:solidFill>
                  <a:srgbClr val="10253F"/>
                </a:solidFill>
              </a:rPr>
              <a:t>Shortened Chamber</a:t>
            </a:r>
          </a:p>
          <a:p>
            <a:pPr algn="ctr"/>
            <a:r>
              <a:rPr lang="en-US" sz="900" dirty="0" smtClean="0">
                <a:solidFill>
                  <a:srgbClr val="10253F"/>
                </a:solidFill>
              </a:rPr>
              <a:t>Side Testing</a:t>
            </a:r>
          </a:p>
        </p:txBody>
      </p:sp>
      <p:cxnSp>
        <p:nvCxnSpPr>
          <p:cNvPr id="82" name="Straight Arrow Connector 81"/>
          <p:cNvCxnSpPr/>
          <p:nvPr/>
        </p:nvCxnSpPr>
        <p:spPr>
          <a:xfrm>
            <a:off x="4646582" y="3398844"/>
            <a:ext cx="0" cy="228600"/>
          </a:xfrm>
          <a:prstGeom prst="straightConnector1">
            <a:avLst/>
          </a:prstGeom>
          <a:ln w="12700" cmpd="sng"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80" name="Group 179"/>
          <p:cNvGrpSpPr/>
          <p:nvPr/>
        </p:nvGrpSpPr>
        <p:grpSpPr>
          <a:xfrm>
            <a:off x="2278888" y="8369795"/>
            <a:ext cx="2420346" cy="760106"/>
            <a:chOff x="2318480" y="8481590"/>
            <a:chExt cx="2420346" cy="760106"/>
          </a:xfrm>
          <a:effectLst/>
        </p:grpSpPr>
        <p:sp>
          <p:nvSpPr>
            <p:cNvPr id="93" name="Isosceles Triangle 92"/>
            <p:cNvSpPr/>
            <p:nvPr/>
          </p:nvSpPr>
          <p:spPr>
            <a:xfrm flipV="1">
              <a:off x="2318480" y="8521660"/>
              <a:ext cx="2420346" cy="720036"/>
            </a:xfrm>
            <a:prstGeom prst="triangle">
              <a:avLst/>
            </a:prstGeom>
            <a:solidFill>
              <a:srgbClr val="FDEADA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vert" rtlCol="0" anchor="ctr"/>
            <a:lstStyle/>
            <a:p>
              <a:pPr algn="ctr"/>
              <a:endParaRPr lang="en-US" sz="900" dirty="0">
                <a:solidFill>
                  <a:srgbClr val="10253F"/>
                </a:solidFill>
              </a:endParaRPr>
            </a:p>
          </p:txBody>
        </p:sp>
        <p:sp>
          <p:nvSpPr>
            <p:cNvPr id="94" name="TextBox 93"/>
            <p:cNvSpPr txBox="1">
              <a:spLocks noChangeAspect="1"/>
            </p:cNvSpPr>
            <p:nvPr/>
          </p:nvSpPr>
          <p:spPr>
            <a:xfrm>
              <a:off x="2341540" y="8481590"/>
              <a:ext cx="2377126" cy="369332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900" b="1" dirty="0" smtClean="0">
                  <a:solidFill>
                    <a:srgbClr val="10253F"/>
                  </a:solidFill>
                </a:rPr>
                <a:t>Phase III</a:t>
              </a:r>
              <a:endParaRPr lang="en-US" sz="900" dirty="0" smtClean="0">
                <a:solidFill>
                  <a:srgbClr val="10253F"/>
                </a:solidFill>
              </a:endParaRPr>
            </a:p>
            <a:p>
              <a:pPr algn="ctr"/>
              <a:r>
                <a:rPr lang="en-US" sz="900" dirty="0" smtClean="0">
                  <a:solidFill>
                    <a:srgbClr val="10253F"/>
                  </a:solidFill>
                </a:rPr>
                <a:t>Control &amp; Commissioning</a:t>
              </a:r>
              <a:endParaRPr lang="en-US" sz="900" dirty="0">
                <a:solidFill>
                  <a:srgbClr val="10253F"/>
                </a:solidFill>
              </a:endParaRPr>
            </a:p>
          </p:txBody>
        </p:sp>
      </p:grpSp>
      <p:sp>
        <p:nvSpPr>
          <p:cNvPr id="105" name="TextBox 104"/>
          <p:cNvSpPr txBox="1">
            <a:spLocks noChangeAspect="1"/>
          </p:cNvSpPr>
          <p:nvPr/>
        </p:nvSpPr>
        <p:spPr>
          <a:xfrm>
            <a:off x="3888659" y="1910873"/>
            <a:ext cx="1770594" cy="230832"/>
          </a:xfrm>
          <a:prstGeom prst="rect">
            <a:avLst/>
          </a:prstGeom>
          <a:noFill/>
          <a:effectLst/>
        </p:spPr>
        <p:txBody>
          <a:bodyPr wrap="square" rtlCol="0" anchor="ctr">
            <a:spAutoFit/>
          </a:bodyPr>
          <a:lstStyle/>
          <a:p>
            <a:pPr algn="ctr"/>
            <a:r>
              <a:rPr lang="en-US" sz="900" dirty="0" smtClean="0">
                <a:solidFill>
                  <a:srgbClr val="10253F"/>
                </a:solidFill>
              </a:rPr>
              <a:t>NO</a:t>
            </a:r>
            <a:endParaRPr lang="en-US" sz="900" dirty="0">
              <a:solidFill>
                <a:srgbClr val="10253F"/>
              </a:solidFill>
            </a:endParaRPr>
          </a:p>
        </p:txBody>
      </p:sp>
      <p:sp>
        <p:nvSpPr>
          <p:cNvPr id="119" name="Rounded Rectangle 118"/>
          <p:cNvSpPr/>
          <p:nvPr/>
        </p:nvSpPr>
        <p:spPr>
          <a:xfrm>
            <a:off x="1726443" y="7080699"/>
            <a:ext cx="1529746" cy="274320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rgbClr val="31859C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>
                <a:solidFill>
                  <a:srgbClr val="10253F"/>
                </a:solidFill>
              </a:rPr>
              <a:t>Full SUS install</a:t>
            </a:r>
            <a:endParaRPr lang="en-US" sz="900" dirty="0">
              <a:solidFill>
                <a:srgbClr val="10253F"/>
              </a:solidFill>
            </a:endParaRPr>
          </a:p>
        </p:txBody>
      </p:sp>
      <p:sp>
        <p:nvSpPr>
          <p:cNvPr id="120" name="Rounded Rectangle 119"/>
          <p:cNvSpPr/>
          <p:nvPr/>
        </p:nvSpPr>
        <p:spPr>
          <a:xfrm>
            <a:off x="3779149" y="5601795"/>
            <a:ext cx="1528310" cy="274320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rgbClr val="31859C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>
                <a:solidFill>
                  <a:srgbClr val="10253F"/>
                </a:solidFill>
              </a:rPr>
              <a:t>Install 1 Item</a:t>
            </a:r>
            <a:endParaRPr lang="en-US" sz="900" dirty="0">
              <a:solidFill>
                <a:srgbClr val="10253F"/>
              </a:solidFill>
            </a:endParaRPr>
          </a:p>
        </p:txBody>
      </p:sp>
      <p:sp>
        <p:nvSpPr>
          <p:cNvPr id="121" name="Diamond 120"/>
          <p:cNvSpPr>
            <a:spLocks noChangeAspect="1"/>
          </p:cNvSpPr>
          <p:nvPr/>
        </p:nvSpPr>
        <p:spPr>
          <a:xfrm>
            <a:off x="3725427" y="6116042"/>
            <a:ext cx="1637767" cy="731520"/>
          </a:xfrm>
          <a:prstGeom prst="diamond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31859C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>
                <a:solidFill>
                  <a:srgbClr val="10253F"/>
                </a:solidFill>
              </a:rPr>
              <a:t>Intermediate </a:t>
            </a:r>
          </a:p>
          <a:p>
            <a:pPr algn="ctr"/>
            <a:r>
              <a:rPr lang="en-US" sz="900" dirty="0" smtClean="0">
                <a:solidFill>
                  <a:srgbClr val="10253F"/>
                </a:solidFill>
              </a:rPr>
              <a:t>In-</a:t>
            </a:r>
            <a:r>
              <a:rPr lang="en-US" sz="900" dirty="0" smtClean="0">
                <a:solidFill>
                  <a:srgbClr val="10253F"/>
                </a:solidFill>
              </a:rPr>
              <a:t>Chamber</a:t>
            </a:r>
          </a:p>
          <a:p>
            <a:pPr algn="ctr"/>
            <a:r>
              <a:rPr lang="en-US" sz="900" dirty="0" smtClean="0">
                <a:solidFill>
                  <a:srgbClr val="10253F"/>
                </a:solidFill>
              </a:rPr>
              <a:t>Testing</a:t>
            </a:r>
            <a:endParaRPr lang="en-US" sz="900" dirty="0">
              <a:solidFill>
                <a:srgbClr val="10253F"/>
              </a:solidFill>
            </a:endParaRPr>
          </a:p>
        </p:txBody>
      </p:sp>
      <p:sp>
        <p:nvSpPr>
          <p:cNvPr id="122" name="Rounded Rectangle 121"/>
          <p:cNvSpPr/>
          <p:nvPr/>
        </p:nvSpPr>
        <p:spPr>
          <a:xfrm>
            <a:off x="3744675" y="7074371"/>
            <a:ext cx="1528310" cy="27432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31859C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>
                <a:solidFill>
                  <a:srgbClr val="10253F"/>
                </a:solidFill>
              </a:rPr>
              <a:t>SUS Fully Installed?</a:t>
            </a:r>
            <a:endParaRPr lang="en-US" sz="900" dirty="0">
              <a:solidFill>
                <a:srgbClr val="10253F"/>
              </a:solidFill>
            </a:endParaRPr>
          </a:p>
        </p:txBody>
      </p:sp>
      <p:cxnSp>
        <p:nvCxnSpPr>
          <p:cNvPr id="130" name="Straight Connector 129"/>
          <p:cNvCxnSpPr/>
          <p:nvPr/>
        </p:nvCxnSpPr>
        <p:spPr>
          <a:xfrm>
            <a:off x="4996088" y="7343609"/>
            <a:ext cx="0" cy="265379"/>
          </a:xfrm>
          <a:prstGeom prst="line">
            <a:avLst/>
          </a:prstGeom>
          <a:ln w="12700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Connector 130"/>
          <p:cNvCxnSpPr/>
          <p:nvPr/>
        </p:nvCxnSpPr>
        <p:spPr>
          <a:xfrm flipH="1" flipV="1">
            <a:off x="4989738" y="7611765"/>
            <a:ext cx="540370" cy="2"/>
          </a:xfrm>
          <a:prstGeom prst="line">
            <a:avLst/>
          </a:prstGeom>
          <a:ln w="12700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3" name="Straight Connector 132"/>
          <p:cNvCxnSpPr/>
          <p:nvPr/>
        </p:nvCxnSpPr>
        <p:spPr>
          <a:xfrm flipH="1" flipV="1">
            <a:off x="5525476" y="5729516"/>
            <a:ext cx="4632" cy="1879473"/>
          </a:xfrm>
          <a:prstGeom prst="line">
            <a:avLst/>
          </a:prstGeom>
          <a:ln w="12700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5" name="Straight Arrow Connector 134"/>
          <p:cNvCxnSpPr/>
          <p:nvPr/>
        </p:nvCxnSpPr>
        <p:spPr>
          <a:xfrm flipH="1">
            <a:off x="5301355" y="5729516"/>
            <a:ext cx="229413" cy="0"/>
          </a:xfrm>
          <a:prstGeom prst="straightConnector1">
            <a:avLst/>
          </a:prstGeom>
          <a:ln w="12700" cmpd="sng"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7" name="TextBox 136"/>
          <p:cNvSpPr txBox="1">
            <a:spLocks noChangeAspect="1"/>
          </p:cNvSpPr>
          <p:nvPr/>
        </p:nvSpPr>
        <p:spPr>
          <a:xfrm>
            <a:off x="4758282" y="7289553"/>
            <a:ext cx="797888" cy="230832"/>
          </a:xfrm>
          <a:prstGeom prst="rect">
            <a:avLst/>
          </a:prstGeom>
          <a:noFill/>
          <a:effectLst/>
        </p:spPr>
        <p:txBody>
          <a:bodyPr wrap="square" rtlCol="0" anchor="ctr">
            <a:spAutoFit/>
          </a:bodyPr>
          <a:lstStyle/>
          <a:p>
            <a:pPr algn="ctr"/>
            <a:r>
              <a:rPr lang="en-US" sz="900" dirty="0" smtClean="0">
                <a:solidFill>
                  <a:srgbClr val="10253F"/>
                </a:solidFill>
              </a:rPr>
              <a:t>NO</a:t>
            </a:r>
            <a:endParaRPr lang="en-US" sz="900" dirty="0">
              <a:solidFill>
                <a:srgbClr val="10253F"/>
              </a:solidFill>
            </a:endParaRPr>
          </a:p>
        </p:txBody>
      </p:sp>
      <p:cxnSp>
        <p:nvCxnSpPr>
          <p:cNvPr id="139" name="Straight Arrow Connector 138"/>
          <p:cNvCxnSpPr>
            <a:cxnSpLocks/>
          </p:cNvCxnSpPr>
          <p:nvPr/>
        </p:nvCxnSpPr>
        <p:spPr>
          <a:xfrm>
            <a:off x="4317503" y="5370064"/>
            <a:ext cx="228600" cy="228600"/>
          </a:xfrm>
          <a:prstGeom prst="straightConnector1">
            <a:avLst/>
          </a:prstGeom>
          <a:ln w="12700" cmpd="sng"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2" name="TextBox 141"/>
          <p:cNvSpPr txBox="1">
            <a:spLocks noChangeAspect="1"/>
          </p:cNvSpPr>
          <p:nvPr/>
        </p:nvSpPr>
        <p:spPr>
          <a:xfrm>
            <a:off x="1382551" y="5346897"/>
            <a:ext cx="1770594" cy="230832"/>
          </a:xfrm>
          <a:prstGeom prst="rect">
            <a:avLst/>
          </a:prstGeom>
          <a:noFill/>
          <a:effectLst/>
        </p:spPr>
        <p:txBody>
          <a:bodyPr wrap="square" rtlCol="0" anchor="ctr">
            <a:spAutoFit/>
          </a:bodyPr>
          <a:lstStyle/>
          <a:p>
            <a:pPr algn="ctr"/>
            <a:r>
              <a:rPr lang="en-US" sz="900" dirty="0" smtClean="0">
                <a:solidFill>
                  <a:srgbClr val="10253F"/>
                </a:solidFill>
              </a:rPr>
              <a:t>YES</a:t>
            </a:r>
            <a:endParaRPr lang="en-US" sz="900" dirty="0">
              <a:solidFill>
                <a:srgbClr val="10253F"/>
              </a:solidFill>
            </a:endParaRPr>
          </a:p>
        </p:txBody>
      </p:sp>
      <p:sp>
        <p:nvSpPr>
          <p:cNvPr id="143" name="TextBox 142"/>
          <p:cNvSpPr txBox="1">
            <a:spLocks noChangeAspect="1"/>
          </p:cNvSpPr>
          <p:nvPr/>
        </p:nvSpPr>
        <p:spPr>
          <a:xfrm>
            <a:off x="3792006" y="5350229"/>
            <a:ext cx="1770594" cy="230832"/>
          </a:xfrm>
          <a:prstGeom prst="rect">
            <a:avLst/>
          </a:prstGeom>
          <a:noFill/>
          <a:effectLst/>
        </p:spPr>
        <p:txBody>
          <a:bodyPr wrap="square" rtlCol="0" anchor="ctr">
            <a:spAutoFit/>
          </a:bodyPr>
          <a:lstStyle/>
          <a:p>
            <a:pPr algn="ctr"/>
            <a:r>
              <a:rPr lang="en-US" sz="900" dirty="0" smtClean="0">
                <a:solidFill>
                  <a:srgbClr val="10253F"/>
                </a:solidFill>
              </a:rPr>
              <a:t>NO</a:t>
            </a:r>
            <a:endParaRPr lang="en-US" sz="900" dirty="0">
              <a:solidFill>
                <a:srgbClr val="10253F"/>
              </a:solidFill>
            </a:endParaRPr>
          </a:p>
        </p:txBody>
      </p:sp>
      <p:sp>
        <p:nvSpPr>
          <p:cNvPr id="144" name="Diamond 143"/>
          <p:cNvSpPr>
            <a:spLocks noChangeAspect="1"/>
          </p:cNvSpPr>
          <p:nvPr/>
        </p:nvSpPr>
        <p:spPr>
          <a:xfrm>
            <a:off x="2754084" y="7398466"/>
            <a:ext cx="1460678" cy="731520"/>
          </a:xfrm>
          <a:prstGeom prst="diamond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31859C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>
                <a:solidFill>
                  <a:srgbClr val="10253F"/>
                </a:solidFill>
              </a:rPr>
              <a:t>Final </a:t>
            </a:r>
          </a:p>
          <a:p>
            <a:pPr algn="ctr"/>
            <a:r>
              <a:rPr lang="en-US" sz="900" dirty="0" smtClean="0">
                <a:solidFill>
                  <a:srgbClr val="10253F"/>
                </a:solidFill>
              </a:rPr>
              <a:t>In-</a:t>
            </a:r>
            <a:r>
              <a:rPr lang="en-US" sz="900" dirty="0" smtClean="0">
                <a:solidFill>
                  <a:srgbClr val="10253F"/>
                </a:solidFill>
              </a:rPr>
              <a:t>Chamber</a:t>
            </a:r>
          </a:p>
          <a:p>
            <a:pPr algn="ctr"/>
            <a:r>
              <a:rPr lang="en-US" sz="900" dirty="0" smtClean="0">
                <a:solidFill>
                  <a:srgbClr val="10253F"/>
                </a:solidFill>
              </a:rPr>
              <a:t>Testing</a:t>
            </a:r>
            <a:endParaRPr lang="en-US" sz="900" dirty="0">
              <a:solidFill>
                <a:srgbClr val="10253F"/>
              </a:solidFill>
            </a:endParaRPr>
          </a:p>
        </p:txBody>
      </p:sp>
      <p:cxnSp>
        <p:nvCxnSpPr>
          <p:cNvPr id="157" name="Straight Arrow Connector 156"/>
          <p:cNvCxnSpPr>
            <a:endCxn id="119" idx="0"/>
          </p:cNvCxnSpPr>
          <p:nvPr/>
        </p:nvCxnSpPr>
        <p:spPr>
          <a:xfrm>
            <a:off x="2491316" y="5366732"/>
            <a:ext cx="0" cy="1713967"/>
          </a:xfrm>
          <a:prstGeom prst="straightConnector1">
            <a:avLst/>
          </a:prstGeom>
          <a:ln w="12700" cmpd="sng"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9" name="Straight Arrow Connector 158"/>
          <p:cNvCxnSpPr/>
          <p:nvPr/>
        </p:nvCxnSpPr>
        <p:spPr>
          <a:xfrm>
            <a:off x="4546103" y="5879500"/>
            <a:ext cx="0" cy="228600"/>
          </a:xfrm>
          <a:prstGeom prst="straightConnector1">
            <a:avLst/>
          </a:prstGeom>
          <a:ln w="12700" cmpd="sng"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0" name="Straight Arrow Connector 159"/>
          <p:cNvCxnSpPr/>
          <p:nvPr/>
        </p:nvCxnSpPr>
        <p:spPr>
          <a:xfrm>
            <a:off x="4544311" y="6847562"/>
            <a:ext cx="0" cy="228600"/>
          </a:xfrm>
          <a:prstGeom prst="straightConnector1">
            <a:avLst/>
          </a:prstGeom>
          <a:ln w="12700" cmpd="sng"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3" name="Straight Arrow Connector 162"/>
          <p:cNvCxnSpPr>
            <a:cxnSpLocks noChangeAspect="1"/>
          </p:cNvCxnSpPr>
          <p:nvPr/>
        </p:nvCxnSpPr>
        <p:spPr>
          <a:xfrm flipH="1">
            <a:off x="3860326" y="7353269"/>
            <a:ext cx="238830" cy="228600"/>
          </a:xfrm>
          <a:prstGeom prst="straightConnector1">
            <a:avLst/>
          </a:prstGeom>
          <a:ln w="12700" cmpd="sng"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4" name="TextBox 163"/>
          <p:cNvSpPr txBox="1">
            <a:spLocks noChangeAspect="1"/>
          </p:cNvSpPr>
          <p:nvPr/>
        </p:nvSpPr>
        <p:spPr>
          <a:xfrm>
            <a:off x="2838748" y="7286221"/>
            <a:ext cx="1770594" cy="230832"/>
          </a:xfrm>
          <a:prstGeom prst="rect">
            <a:avLst/>
          </a:prstGeom>
          <a:noFill/>
          <a:effectLst/>
        </p:spPr>
        <p:txBody>
          <a:bodyPr wrap="square" rtlCol="0" anchor="ctr">
            <a:spAutoFit/>
          </a:bodyPr>
          <a:lstStyle/>
          <a:p>
            <a:pPr algn="ctr"/>
            <a:r>
              <a:rPr lang="en-US" sz="900" dirty="0" smtClean="0">
                <a:solidFill>
                  <a:srgbClr val="10253F"/>
                </a:solidFill>
              </a:rPr>
              <a:t>YES</a:t>
            </a:r>
            <a:endParaRPr lang="en-US" sz="900" dirty="0">
              <a:solidFill>
                <a:srgbClr val="10253F"/>
              </a:solidFill>
            </a:endParaRPr>
          </a:p>
        </p:txBody>
      </p:sp>
      <p:cxnSp>
        <p:nvCxnSpPr>
          <p:cNvPr id="165" name="Straight Arrow Connector 164"/>
          <p:cNvCxnSpPr>
            <a:cxnSpLocks noChangeAspect="1"/>
          </p:cNvCxnSpPr>
          <p:nvPr/>
        </p:nvCxnSpPr>
        <p:spPr>
          <a:xfrm>
            <a:off x="2872670" y="7356287"/>
            <a:ext cx="238830" cy="228600"/>
          </a:xfrm>
          <a:prstGeom prst="straightConnector1">
            <a:avLst/>
          </a:prstGeom>
          <a:ln w="12700" cmpd="sng"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0" name="Rounded Rectangle 169"/>
          <p:cNvSpPr/>
          <p:nvPr/>
        </p:nvSpPr>
        <p:spPr>
          <a:xfrm>
            <a:off x="767298" y="1148758"/>
            <a:ext cx="5433892" cy="274320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rgbClr val="31859C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 smtClean="0">
                <a:solidFill>
                  <a:srgbClr val="10253F"/>
                </a:solidFill>
              </a:rPr>
              <a:t>ISI Moved to LVEA</a:t>
            </a:r>
            <a:endParaRPr lang="en-US" sz="900" b="1" dirty="0">
              <a:solidFill>
                <a:srgbClr val="10253F"/>
              </a:solidFill>
            </a:endParaRPr>
          </a:p>
        </p:txBody>
      </p:sp>
      <p:cxnSp>
        <p:nvCxnSpPr>
          <p:cNvPr id="175" name="Straight Arrow Connector 174"/>
          <p:cNvCxnSpPr/>
          <p:nvPr/>
        </p:nvCxnSpPr>
        <p:spPr>
          <a:xfrm flipH="1">
            <a:off x="3486191" y="734690"/>
            <a:ext cx="1768" cy="228600"/>
          </a:xfrm>
          <a:prstGeom prst="straightConnector1">
            <a:avLst/>
          </a:prstGeom>
          <a:ln w="12700" cmpd="sng"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6307478" y="2229301"/>
            <a:ext cx="400110" cy="4791840"/>
          </a:xfrm>
          <a:prstGeom prst="rect">
            <a:avLst/>
          </a:prstGeom>
          <a:noFill/>
          <a:effectLst/>
        </p:spPr>
        <p:txBody>
          <a:bodyPr vert="vert270" wrap="square" rtlCol="0" anchor="ctr">
            <a:spAutoFit/>
          </a:bodyPr>
          <a:lstStyle/>
          <a:p>
            <a:r>
              <a:rPr lang="en-US" sz="1400" b="1" dirty="0" smtClean="0"/>
              <a:t>Phase II </a:t>
            </a:r>
            <a:r>
              <a:rPr lang="en-US" sz="1400" dirty="0" smtClean="0"/>
              <a:t>– Integration Process</a:t>
            </a:r>
            <a:endParaRPr lang="en-US" sz="1400" dirty="0"/>
          </a:p>
        </p:txBody>
      </p:sp>
      <p:cxnSp>
        <p:nvCxnSpPr>
          <p:cNvPr id="4" name="Straight Connector 3"/>
          <p:cNvCxnSpPr/>
          <p:nvPr/>
        </p:nvCxnSpPr>
        <p:spPr>
          <a:xfrm flipH="1">
            <a:off x="2101099" y="1931343"/>
            <a:ext cx="210781" cy="229485"/>
          </a:xfrm>
          <a:prstGeom prst="line">
            <a:avLst/>
          </a:prstGeom>
          <a:ln w="12700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1" name="TextBox 70"/>
          <p:cNvSpPr txBox="1">
            <a:spLocks noChangeAspect="1"/>
          </p:cNvSpPr>
          <p:nvPr/>
        </p:nvSpPr>
        <p:spPr>
          <a:xfrm>
            <a:off x="1050904" y="1910873"/>
            <a:ext cx="1770594" cy="230832"/>
          </a:xfrm>
          <a:prstGeom prst="rect">
            <a:avLst/>
          </a:prstGeom>
          <a:noFill/>
          <a:effectLst/>
        </p:spPr>
        <p:txBody>
          <a:bodyPr wrap="square" rtlCol="0" anchor="ctr">
            <a:spAutoFit/>
          </a:bodyPr>
          <a:lstStyle/>
          <a:p>
            <a:pPr algn="ctr"/>
            <a:r>
              <a:rPr lang="en-US" sz="900" dirty="0" smtClean="0">
                <a:solidFill>
                  <a:srgbClr val="10253F"/>
                </a:solidFill>
              </a:rPr>
              <a:t>YES</a:t>
            </a:r>
            <a:endParaRPr lang="en-US" sz="900" dirty="0">
              <a:solidFill>
                <a:srgbClr val="10253F"/>
              </a:solidFill>
            </a:endParaRPr>
          </a:p>
        </p:txBody>
      </p:sp>
      <p:cxnSp>
        <p:nvCxnSpPr>
          <p:cNvPr id="73" name="Straight Arrow Connector 72"/>
          <p:cNvCxnSpPr/>
          <p:nvPr/>
        </p:nvCxnSpPr>
        <p:spPr>
          <a:xfrm>
            <a:off x="2101099" y="2160162"/>
            <a:ext cx="0" cy="495246"/>
          </a:xfrm>
          <a:prstGeom prst="straightConnector1">
            <a:avLst/>
          </a:prstGeom>
          <a:ln w="12700" cmpd="sng"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5" name="TextBox 74"/>
          <p:cNvSpPr txBox="1">
            <a:spLocks noChangeAspect="1"/>
          </p:cNvSpPr>
          <p:nvPr/>
        </p:nvSpPr>
        <p:spPr>
          <a:xfrm>
            <a:off x="3507873" y="2416340"/>
            <a:ext cx="1770594" cy="230832"/>
          </a:xfrm>
          <a:prstGeom prst="rect">
            <a:avLst/>
          </a:prstGeom>
          <a:noFill/>
          <a:effectLst/>
        </p:spPr>
        <p:txBody>
          <a:bodyPr wrap="square" rtlCol="0" anchor="ctr">
            <a:spAutoFit/>
          </a:bodyPr>
          <a:lstStyle/>
          <a:p>
            <a:pPr algn="ctr"/>
            <a:r>
              <a:rPr lang="en-US" sz="900" dirty="0" smtClean="0">
                <a:solidFill>
                  <a:srgbClr val="10253F"/>
                </a:solidFill>
              </a:rPr>
              <a:t>YES</a:t>
            </a:r>
            <a:endParaRPr lang="en-US" sz="900" dirty="0">
              <a:solidFill>
                <a:srgbClr val="10253F"/>
              </a:solidFill>
            </a:endParaRPr>
          </a:p>
        </p:txBody>
      </p:sp>
      <p:cxnSp>
        <p:nvCxnSpPr>
          <p:cNvPr id="17" name="Straight Connector 16"/>
          <p:cNvCxnSpPr>
            <a:stCxn id="144" idx="2"/>
            <a:endCxn id="144" idx="2"/>
          </p:cNvCxnSpPr>
          <p:nvPr/>
        </p:nvCxnSpPr>
        <p:spPr>
          <a:xfrm>
            <a:off x="3484423" y="8129986"/>
            <a:ext cx="0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144" idx="2"/>
            <a:endCxn id="3" idx="2"/>
          </p:cNvCxnSpPr>
          <p:nvPr/>
        </p:nvCxnSpPr>
        <p:spPr>
          <a:xfrm flipH="1">
            <a:off x="3483365" y="8129986"/>
            <a:ext cx="1058" cy="63117"/>
          </a:xfrm>
          <a:prstGeom prst="line">
            <a:avLst/>
          </a:prstGeom>
          <a:ln w="12700" cmpd="sng">
            <a:solidFill>
              <a:srgbClr val="4F81BD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H="1">
            <a:off x="3485830" y="968268"/>
            <a:ext cx="710" cy="180490"/>
          </a:xfrm>
          <a:prstGeom prst="line">
            <a:avLst/>
          </a:prstGeom>
          <a:ln w="12700" cmpd="sng">
            <a:solidFill>
              <a:srgbClr val="4F81BD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H="1">
            <a:off x="3482655" y="8184637"/>
            <a:ext cx="1768" cy="228599"/>
          </a:xfrm>
          <a:prstGeom prst="straightConnector1">
            <a:avLst/>
          </a:prstGeom>
          <a:ln w="12700" cmpd="sng"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544491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Isosceles Triangle 17"/>
          <p:cNvSpPr/>
          <p:nvPr/>
        </p:nvSpPr>
        <p:spPr>
          <a:xfrm flipV="1">
            <a:off x="2082140" y="2721147"/>
            <a:ext cx="2420346" cy="720036"/>
          </a:xfrm>
          <a:prstGeom prst="triangle">
            <a:avLst/>
          </a:prstGeom>
          <a:solidFill>
            <a:srgbClr val="FCD5B5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endParaRPr lang="en-US" sz="1000" dirty="0">
              <a:solidFill>
                <a:srgbClr val="10253F"/>
              </a:solidFill>
            </a:endParaRPr>
          </a:p>
        </p:txBody>
      </p:sp>
      <p:sp>
        <p:nvSpPr>
          <p:cNvPr id="8" name="TextBox 7"/>
          <p:cNvSpPr txBox="1">
            <a:spLocks noChangeAspect="1"/>
          </p:cNvSpPr>
          <p:nvPr/>
        </p:nvSpPr>
        <p:spPr>
          <a:xfrm>
            <a:off x="2406519" y="2743546"/>
            <a:ext cx="1754243" cy="24622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>
                <a:solidFill>
                  <a:srgbClr val="10253F"/>
                </a:solidFill>
              </a:rPr>
              <a:t>Testing Phase</a:t>
            </a:r>
            <a:endParaRPr lang="en-US" sz="1000" dirty="0">
              <a:solidFill>
                <a:srgbClr val="10253F"/>
              </a:solidFill>
            </a:endParaRPr>
          </a:p>
        </p:txBody>
      </p:sp>
      <p:sp>
        <p:nvSpPr>
          <p:cNvPr id="27" name="Rounded Rectangle 26"/>
          <p:cNvSpPr>
            <a:spLocks/>
          </p:cNvSpPr>
          <p:nvPr/>
        </p:nvSpPr>
        <p:spPr>
          <a:xfrm>
            <a:off x="2082140" y="3707792"/>
            <a:ext cx="2420345" cy="32004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31859C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rgbClr val="10253F"/>
                </a:solidFill>
              </a:rPr>
              <a:t>“IF” Block</a:t>
            </a:r>
            <a:endParaRPr lang="en-US" sz="1000" dirty="0">
              <a:solidFill>
                <a:srgbClr val="10253F"/>
              </a:solidFill>
            </a:endParaRPr>
          </a:p>
        </p:txBody>
      </p:sp>
      <p:sp>
        <p:nvSpPr>
          <p:cNvPr id="46" name="Diamond 45"/>
          <p:cNvSpPr/>
          <p:nvPr/>
        </p:nvSpPr>
        <p:spPr>
          <a:xfrm>
            <a:off x="2499745" y="5240720"/>
            <a:ext cx="1714114" cy="822960"/>
          </a:xfrm>
          <a:prstGeom prst="diamond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31859C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rgbClr val="10253F"/>
                </a:solidFill>
              </a:rPr>
              <a:t>Testing Sequence</a:t>
            </a:r>
            <a:endParaRPr lang="en-US" sz="1000" dirty="0">
              <a:solidFill>
                <a:srgbClr val="10253F"/>
              </a:solidFill>
            </a:endParaRPr>
          </a:p>
        </p:txBody>
      </p:sp>
      <p:sp>
        <p:nvSpPr>
          <p:cNvPr id="119" name="Rounded Rectangle 118"/>
          <p:cNvSpPr/>
          <p:nvPr/>
        </p:nvSpPr>
        <p:spPr>
          <a:xfrm>
            <a:off x="2082140" y="4478948"/>
            <a:ext cx="2420346" cy="320040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rgbClr val="31859C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rgbClr val="10253F"/>
                </a:solidFill>
              </a:rPr>
              <a:t>Installation</a:t>
            </a:r>
            <a:endParaRPr lang="en-US" sz="1000" dirty="0">
              <a:solidFill>
                <a:srgbClr val="10253F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8/20/12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G120815-V1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A4EED-ABA6-5E4C-821F-54E25B30EAD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84871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2897</TotalTime>
  <Words>107</Words>
  <Application>Microsoft Macintosh PowerPoint</Application>
  <PresentationFormat>On-screen Show (4:3)</PresentationFormat>
  <Paragraphs>41</Paragraphs>
  <Slides>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aLIGO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Hugo Paris</dc:creator>
  <cp:lastModifiedBy>Hugo Paris</cp:lastModifiedBy>
  <cp:revision>55</cp:revision>
  <cp:lastPrinted>2012-08-20T21:58:42Z</cp:lastPrinted>
  <dcterms:created xsi:type="dcterms:W3CDTF">2012-08-20T18:30:23Z</dcterms:created>
  <dcterms:modified xsi:type="dcterms:W3CDTF">2012-08-31T16:55:27Z</dcterms:modified>
</cp:coreProperties>
</file>