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2A52-5484-9F4D-8FD7-7CFF8182C661}" type="datetimeFigureOut">
              <a:rPr lang="en-US" smtClean="0"/>
              <a:t>3/1/11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8B32-6B6D-8F46-BCCF-6D4D2F8A7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2A52-5484-9F4D-8FD7-7CFF8182C661}" type="datetimeFigureOut">
              <a:rPr lang="en-US" smtClean="0"/>
              <a:t>3/1/11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8B32-6B6D-8F46-BCCF-6D4D2F8A7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2A52-5484-9F4D-8FD7-7CFF8182C661}" type="datetimeFigureOut">
              <a:rPr lang="en-US" smtClean="0"/>
              <a:t>3/1/11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8B32-6B6D-8F46-BCCF-6D4D2F8A7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2A52-5484-9F4D-8FD7-7CFF8182C661}" type="datetimeFigureOut">
              <a:rPr lang="en-US" smtClean="0"/>
              <a:t>3/1/11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8B32-6B6D-8F46-BCCF-6D4D2F8A7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2A52-5484-9F4D-8FD7-7CFF8182C661}" type="datetimeFigureOut">
              <a:rPr lang="en-US" smtClean="0"/>
              <a:t>3/1/11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8B32-6B6D-8F46-BCCF-6D4D2F8A7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2A52-5484-9F4D-8FD7-7CFF8182C661}" type="datetimeFigureOut">
              <a:rPr lang="en-US" smtClean="0"/>
              <a:t>3/1/11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8B32-6B6D-8F46-BCCF-6D4D2F8A7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2A52-5484-9F4D-8FD7-7CFF8182C661}" type="datetimeFigureOut">
              <a:rPr lang="en-US" smtClean="0"/>
              <a:t>3/1/11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8B32-6B6D-8F46-BCCF-6D4D2F8A7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2A52-5484-9F4D-8FD7-7CFF8182C661}" type="datetimeFigureOut">
              <a:rPr lang="en-US" smtClean="0"/>
              <a:t>3/1/11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8B32-6B6D-8F46-BCCF-6D4D2F8A7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2A52-5484-9F4D-8FD7-7CFF8182C661}" type="datetimeFigureOut">
              <a:rPr lang="en-US" smtClean="0"/>
              <a:t>3/1/11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8B32-6B6D-8F46-BCCF-6D4D2F8A7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2A52-5484-9F4D-8FD7-7CFF8182C661}" type="datetimeFigureOut">
              <a:rPr lang="en-US" smtClean="0"/>
              <a:t>3/1/11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8B32-6B6D-8F46-BCCF-6D4D2F8A7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2A52-5484-9F4D-8FD7-7CFF8182C661}" type="datetimeFigureOut">
              <a:rPr lang="en-US" smtClean="0"/>
              <a:t>3/1/11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8B32-6B6D-8F46-BCCF-6D4D2F8A7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72A52-5484-9F4D-8FD7-7CFF8182C661}" type="datetimeFigureOut">
              <a:rPr lang="en-US" smtClean="0"/>
              <a:t>3/1/11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F8B32-6B6D-8F46-BCCF-6D4D2F8A78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LIGO </a:t>
            </a:r>
            <a:br>
              <a:rPr lang="en-US" dirty="0" smtClean="0"/>
            </a:br>
            <a:r>
              <a:rPr lang="en-US" dirty="0" smtClean="0"/>
              <a:t>ISC optics for in vacuum use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L. Barsotti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72400" y="6490000"/>
            <a:ext cx="13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 1, 2011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ISC optics (1” and 2”)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180011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en-US" sz="2400" dirty="0" smtClean="0"/>
              <a:t>For use in HAM1, HAM3, HAM6, </a:t>
            </a:r>
            <a:r>
              <a:rPr lang="en-US" sz="2400" dirty="0" smtClean="0">
                <a:solidFill>
                  <a:srgbClr val="FF0000"/>
                </a:solidFill>
              </a:rPr>
              <a:t>TRANSMON (needed in April)</a:t>
            </a:r>
            <a:r>
              <a:rPr lang="en-US" sz="2400" dirty="0" smtClean="0"/>
              <a:t> </a:t>
            </a:r>
          </a:p>
          <a:p>
            <a:pPr>
              <a:buFont typeface="Wingdings" charset="2"/>
              <a:buChar char="v"/>
            </a:pPr>
            <a:r>
              <a:rPr lang="en-US" sz="2400" dirty="0" smtClean="0"/>
              <a:t> About 110 (+ spares) optics for each IFO</a:t>
            </a:r>
          </a:p>
          <a:p>
            <a:pPr>
              <a:buFont typeface="Wingdings" charset="2"/>
              <a:buChar char="v"/>
            </a:pPr>
            <a:r>
              <a:rPr lang="en-US" sz="2400" dirty="0" smtClean="0"/>
              <a:t>All </a:t>
            </a:r>
            <a:r>
              <a:rPr lang="en-US" sz="2400" dirty="0"/>
              <a:t>s</a:t>
            </a:r>
            <a:r>
              <a:rPr lang="en-US" sz="2400" dirty="0" smtClean="0"/>
              <a:t>uper-polished optics, except Precision Photonics ones</a:t>
            </a:r>
          </a:p>
          <a:p>
            <a:pPr>
              <a:buFont typeface="Wingdings" charset="2"/>
              <a:buChar char="v"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31" y="3026467"/>
            <a:ext cx="3251263" cy="18983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5135701"/>
            <a:ext cx="7288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v"/>
            </a:pPr>
            <a:r>
              <a:rPr lang="en-US" sz="2400" dirty="0" smtClean="0"/>
              <a:t> IBS coating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64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Optics from Different Vendors         </a:t>
            </a:r>
            <a:r>
              <a:rPr lang="en-US" sz="3111" dirty="0" smtClean="0"/>
              <a:t>(sometime different vendors for each optic)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9492"/>
            <a:ext cx="8229600" cy="4525963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ATFilms</a:t>
            </a:r>
            <a:endParaRPr lang="en-US" dirty="0" smtClean="0"/>
          </a:p>
          <a:p>
            <a:pPr>
              <a:buFont typeface="Wingdings" charset="2"/>
              <a:buChar char="v"/>
            </a:pPr>
            <a:r>
              <a:rPr lang="en-US" dirty="0" smtClean="0"/>
              <a:t> G&amp;H (former General Optics)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 Precision Photonics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Laseroptik</a:t>
            </a:r>
            <a:r>
              <a:rPr lang="en-US" dirty="0" smtClean="0"/>
              <a:t> / Photon </a:t>
            </a:r>
            <a:r>
              <a:rPr lang="en-US" dirty="0" err="1" smtClean="0"/>
              <a:t>Laseroptik</a:t>
            </a:r>
            <a:r>
              <a:rPr lang="en-US" dirty="0" smtClean="0"/>
              <a:t> (Germany)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v"/>
            </a:pPr>
            <a:r>
              <a:rPr lang="en-US" dirty="0" smtClean="0"/>
              <a:t> Cleaning and baking procedures for these optics?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 Need to have about 30 optics (+ spares) ready</a:t>
            </a:r>
          </a:p>
          <a:p>
            <a:pPr>
              <a:buNone/>
            </a:pPr>
            <a:r>
              <a:rPr lang="en-US" dirty="0" smtClean="0"/>
              <a:t>     in April for assembling the first TRANSMON  	for the H2 One Arm Test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optics already received</a:t>
            </a:r>
            <a:endParaRPr lang="en-US" dirty="0"/>
          </a:p>
        </p:txBody>
      </p:sp>
      <p:pic>
        <p:nvPicPr>
          <p:cNvPr id="4" name="Picture 3" descr="IMG_48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752" y="1417638"/>
            <a:ext cx="6065304" cy="45489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5544" y="4472849"/>
            <a:ext cx="56080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3893" y="4288183"/>
            <a:ext cx="68056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G&amp;H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5459" y="5343735"/>
            <a:ext cx="212810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Precision Photonics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400" dirty="0" smtClean="0"/>
              <a:t> Dust particles clearly visible on all of them</a:t>
            </a:r>
          </a:p>
          <a:p>
            <a:pPr>
              <a:buFont typeface="Wingdings" charset="2"/>
              <a:buChar char="v"/>
            </a:pPr>
            <a:r>
              <a:rPr lang="en-US" sz="2400" dirty="0" smtClean="0"/>
              <a:t> Problems with holders</a:t>
            </a:r>
          </a:p>
          <a:p>
            <a:pPr>
              <a:buFont typeface="Wingdings" charset="2"/>
              <a:buChar char="v"/>
            </a:pPr>
            <a:r>
              <a:rPr lang="en-US" sz="2400" dirty="0" smtClean="0"/>
              <a:t> Specifications for the</a:t>
            </a:r>
          </a:p>
          <a:p>
            <a:pPr>
              <a:buNone/>
            </a:pPr>
            <a:r>
              <a:rPr lang="en-US" sz="2400" dirty="0" smtClean="0"/>
              <a:t>     optic barrel not included in </a:t>
            </a:r>
          </a:p>
          <a:p>
            <a:pPr>
              <a:buNone/>
            </a:pPr>
            <a:r>
              <a:rPr lang="en-US" sz="2400" dirty="0" smtClean="0"/>
              <a:t>     the spec document</a:t>
            </a:r>
          </a:p>
          <a:p>
            <a:pPr>
              <a:buNone/>
            </a:pPr>
            <a:r>
              <a:rPr lang="en-US" sz="2400" dirty="0" smtClean="0"/>
              <a:t>     </a:t>
            </a:r>
            <a:r>
              <a:rPr lang="en-US" sz="2400" dirty="0" err="1" smtClean="0">
                <a:sym typeface="Wingdings"/>
              </a:rPr>
              <a:t>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smtClean="0"/>
              <a:t>some are polished</a:t>
            </a:r>
          </a:p>
          <a:p>
            <a:pPr>
              <a:buNone/>
            </a:pPr>
            <a:r>
              <a:rPr lang="en-US" sz="2400" dirty="0" smtClean="0"/>
              <a:t>     	    some are not</a:t>
            </a:r>
          </a:p>
          <a:p>
            <a:pPr>
              <a:buNone/>
            </a:pPr>
            <a:r>
              <a:rPr lang="en-US" sz="2400" dirty="0" smtClean="0"/>
              <a:t>     </a:t>
            </a:r>
          </a:p>
        </p:txBody>
      </p:sp>
      <p:pic>
        <p:nvPicPr>
          <p:cNvPr id="5" name="Picture 4" descr="IMG_48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529" y="2333761"/>
            <a:ext cx="4083639" cy="30627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5190" y="4657515"/>
            <a:ext cx="56080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7608" y="3653202"/>
            <a:ext cx="68056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G&amp;H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2179" y="2333761"/>
            <a:ext cx="204182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Precision Photonics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194</Words>
  <Application>Microsoft Macintosh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Advanced LIGO  ISC optics for in vacuum use</vt:lpstr>
      <vt:lpstr>ISC optics (1” and 2”)</vt:lpstr>
      <vt:lpstr>Optics from Different Vendors         (sometime different vendors for each optic) </vt:lpstr>
      <vt:lpstr>Procedures?</vt:lpstr>
      <vt:lpstr>Some optics already received</vt:lpstr>
      <vt:lpstr>First Inspection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LIGO  ISC optics for in vacuum use</dc:title>
  <dc:creator>Lisa Barsotti</dc:creator>
  <cp:lastModifiedBy>Lisa Barsotti</cp:lastModifiedBy>
  <cp:revision>4</cp:revision>
  <dcterms:created xsi:type="dcterms:W3CDTF">2011-03-01T17:05:01Z</dcterms:created>
  <dcterms:modified xsi:type="dcterms:W3CDTF">2011-03-01T17:47:17Z</dcterms:modified>
</cp:coreProperties>
</file>