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169920" cy="480060"/>
          </a:xfrm>
          <a:prstGeom prst="rect">
            <a:avLst/>
          </a:prstGeom>
        </p:spPr>
        <p:txBody>
          <a:bodyPr vert="horz" lIns="96655" tIns="48328" rIns="96655" bIns="48328" rtlCol="0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90" y="0"/>
            <a:ext cx="3169920" cy="480060"/>
          </a:xfrm>
          <a:prstGeom prst="rect">
            <a:avLst/>
          </a:prstGeom>
        </p:spPr>
        <p:txBody>
          <a:bodyPr vert="horz" lIns="96655" tIns="48328" rIns="96655" bIns="48328" rtlCol="0"/>
          <a:lstStyle>
            <a:lvl1pPr algn="r">
              <a:defRPr sz="1400"/>
            </a:lvl1pPr>
          </a:lstStyle>
          <a:p>
            <a:fld id="{EDB12BAD-1EA4-4101-82E8-F8001EE5BFD5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5" tIns="48328" rIns="96655" bIns="483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5" tIns="48328" rIns="96655" bIns="4832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119474"/>
            <a:ext cx="3169920" cy="480060"/>
          </a:xfrm>
          <a:prstGeom prst="rect">
            <a:avLst/>
          </a:prstGeom>
        </p:spPr>
        <p:txBody>
          <a:bodyPr vert="horz" lIns="96655" tIns="48328" rIns="96655" bIns="48328" rtlCol="0" anchor="b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90" y="9119474"/>
            <a:ext cx="3169920" cy="480060"/>
          </a:xfrm>
          <a:prstGeom prst="rect">
            <a:avLst/>
          </a:prstGeom>
        </p:spPr>
        <p:txBody>
          <a:bodyPr vert="horz" lIns="96655" tIns="48328" rIns="96655" bIns="48328" rtlCol="0" anchor="b"/>
          <a:lstStyle>
            <a:lvl1pPr algn="r">
              <a:defRPr sz="1400"/>
            </a:lvl1pPr>
          </a:lstStyle>
          <a:p>
            <a:fld id="{A94D1759-26AA-4B3C-9D20-C40B0C187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D1759-26AA-4B3C-9D20-C40B0C18708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D1759-26AA-4B3C-9D20-C40B0C18708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D1759-26AA-4B3C-9D20-C40B0C18708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D1759-26AA-4B3C-9D20-C40B0C18708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D1759-26AA-4B3C-9D20-C40B0C18708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D1759-26AA-4B3C-9D20-C40B0C18708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D1759-26AA-4B3C-9D20-C40B0C18708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2E81-DAD7-4183-94E0-4A7D2AB84124}" type="datetime1">
              <a:rPr lang="en-US" smtClean="0"/>
              <a:t>10/1/2010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LIGO-G1000955-v3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2A6777-F2FB-455C-9238-EEC975714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47FA-104A-4BD9-88B6-CD61F385C7B5}" type="datetime1">
              <a:rPr lang="en-US" smtClean="0"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LIGO-G1000955-v3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6777-F2FB-455C-9238-EEC975714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D2A6777-F2FB-455C-9238-EEC975714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5D00-BDAD-4A91-B250-0C4D84D5118E}" type="datetime1">
              <a:rPr lang="en-US" smtClean="0"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LIGO-G1000955-v3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382B-E1B7-42D1-B62F-9221AD6B32A5}" type="datetime1">
              <a:rPr lang="en-US" smtClean="0"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LIGO-G1000955-v3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D2A6777-F2FB-455C-9238-EEC975714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LIGO-G1000955-v3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90A5-9AF8-4E8D-8738-F1E9A90B4356}" type="datetime1">
              <a:rPr lang="en-US" smtClean="0"/>
              <a:t>10/1/2010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2A6777-F2FB-455C-9238-EEC975714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8C925D0-16B8-4A97-B001-0B11307F833F}" type="datetime1">
              <a:rPr lang="en-US" smtClean="0"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LIGO-G1000955-v3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6777-F2FB-455C-9238-EEC975714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1528-FA34-4CD6-973A-910902A51240}" type="datetime1">
              <a:rPr lang="en-US" smtClean="0"/>
              <a:t>10/1/2010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LIGO-G1000955-v3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D2A6777-F2FB-455C-9238-EEC975714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9088-E126-4CAF-B554-A430C9EE7100}" type="datetime1">
              <a:rPr lang="en-US" smtClean="0"/>
              <a:t>10/1/2010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LIGO-G1000955-v3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D2A6777-F2FB-455C-9238-EEC975714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9498-C57F-4B46-B5E1-1146F0339D25}" type="datetime1">
              <a:rPr lang="en-US" smtClean="0"/>
              <a:t>10/1/2010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LIGO-G1000955-v3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2A6777-F2FB-455C-9238-EEC975714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2A6777-F2FB-455C-9238-EEC975714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2556-ABE2-42A9-B97B-867700E314F1}" type="datetime1">
              <a:rPr lang="en-US" smtClean="0"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LIGO-G1000955-v3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D2A6777-F2FB-455C-9238-EEC975714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4C7DE5B-92FF-464B-9DFE-683339709B66}" type="datetime1">
              <a:rPr lang="en-US" smtClean="0"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LIGO-G1000955-v3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B41AF91-BBBF-4D65-8795-4F25E7AD67F8}" type="datetime1">
              <a:rPr lang="en-US" smtClean="0"/>
              <a:t>10/1/2010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LIGO-G1000955-v3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2A6777-F2FB-455C-9238-EEC975714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Documentation Techniques</a:t>
            </a:r>
          </a:p>
          <a:p>
            <a:endParaRPr lang="en-US" dirty="0" smtClean="0"/>
          </a:p>
          <a:p>
            <a:pPr marL="342900" indent="-342900">
              <a:buAutoNum type="alphaUcPeriod" startAt="18"/>
            </a:pPr>
            <a:r>
              <a:rPr lang="en-US" dirty="0" smtClean="0"/>
              <a:t>Abbott</a:t>
            </a:r>
          </a:p>
          <a:p>
            <a:pPr marL="342900" indent="-342900"/>
            <a:r>
              <a:rPr lang="en-US" dirty="0" smtClean="0"/>
              <a:t>29 September 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6777-F2FB-455C-9238-EEC97571453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Documenting With E-travelers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LIGO-G1000955-v3</a:t>
            </a:r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72504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Marking a Circuit Board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6777-F2FB-455C-9238-EEC97571453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LIGO-G1000955-v3</a:t>
            </a:r>
            <a:endParaRPr lang="en-US" dirty="0"/>
          </a:p>
        </p:txBody>
      </p:sp>
      <p:pic>
        <p:nvPicPr>
          <p:cNvPr id="10" name="Picture 9" descr="C:\DOCUME~1\abbott\LOCALS~1\Temp\msohtml1\01\clip_image001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038600"/>
            <a:ext cx="525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6099048" cy="2663952"/>
          </a:xfrm>
        </p:spPr>
        <p:txBody>
          <a:bodyPr/>
          <a:lstStyle/>
          <a:p>
            <a:r>
              <a:rPr lang="en-US" dirty="0" smtClean="0"/>
              <a:t>On each PCB:</a:t>
            </a:r>
          </a:p>
          <a:p>
            <a:pPr lvl="1"/>
            <a:r>
              <a:rPr lang="en-US" dirty="0" smtClean="0"/>
              <a:t>D-number plus revision</a:t>
            </a:r>
          </a:p>
          <a:p>
            <a:pPr lvl="1"/>
            <a:r>
              <a:rPr lang="en-US" dirty="0" smtClean="0"/>
              <a:t>Short verbal description</a:t>
            </a:r>
          </a:p>
          <a:p>
            <a:pPr lvl="1"/>
            <a:r>
              <a:rPr lang="en-US" dirty="0" smtClean="0"/>
              <a:t>Serial number block (</a:t>
            </a:r>
            <a:r>
              <a:rPr lang="en-US" dirty="0" smtClean="0"/>
              <a:t>1.25 </a:t>
            </a:r>
            <a:r>
              <a:rPr lang="en-US" dirty="0" smtClean="0"/>
              <a:t>inch by 3/8 inch)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Marking a Chassis Front Panel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6777-F2FB-455C-9238-EEC97571453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LIGO-G1000955-v3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7086600" cy="2435352"/>
          </a:xfrm>
        </p:spPr>
        <p:txBody>
          <a:bodyPr/>
          <a:lstStyle/>
          <a:p>
            <a:r>
              <a:rPr lang="en-US" dirty="0" smtClean="0"/>
              <a:t>Short verbal description on front</a:t>
            </a:r>
          </a:p>
          <a:p>
            <a:r>
              <a:rPr lang="en-US" dirty="0" smtClean="0"/>
              <a:t>D-number without revision</a:t>
            </a:r>
          </a:p>
          <a:p>
            <a:r>
              <a:rPr lang="en-US" dirty="0" smtClean="0"/>
              <a:t>Self adhesive S-number </a:t>
            </a:r>
            <a:r>
              <a:rPr lang="en-US" dirty="0" smtClean="0"/>
              <a:t>sticker (1.25”by 0.375”)</a:t>
            </a:r>
            <a:endParaRPr lang="en-US" dirty="0" smtClean="0"/>
          </a:p>
          <a:p>
            <a:r>
              <a:rPr lang="en-US" dirty="0" smtClean="0"/>
              <a:t>Revisions tracked under S-number</a:t>
            </a:r>
            <a:endParaRPr lang="en-US" dirty="0"/>
          </a:p>
        </p:txBody>
      </p:sp>
      <p:pic>
        <p:nvPicPr>
          <p:cNvPr id="10" name="Picture 9" descr="C:\DOCUME~1\abbott\LOCALS~1\Temp\msohtml1\01\clip_image001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4343400"/>
            <a:ext cx="4953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PCB Documentation In DCC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6777-F2FB-455C-9238-EEC97571453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LIGO-G1000955-v3</a:t>
            </a:r>
            <a:endParaRPr lang="en-US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"/>
          </p:nvPr>
        </p:nvSpPr>
        <p:spPr>
          <a:xfrm>
            <a:off x="304800" y="2057400"/>
            <a:ext cx="8232648" cy="2511552"/>
          </a:xfrm>
        </p:spPr>
        <p:txBody>
          <a:bodyPr/>
          <a:lstStyle/>
          <a:p>
            <a:r>
              <a:rPr lang="en-US" dirty="0" smtClean="0"/>
              <a:t>PDF of schematic and board</a:t>
            </a:r>
          </a:p>
          <a:p>
            <a:r>
              <a:rPr lang="en-US" dirty="0" smtClean="0"/>
              <a:t>Zip of native software files </a:t>
            </a:r>
          </a:p>
          <a:p>
            <a:r>
              <a:rPr lang="en-US" dirty="0" smtClean="0"/>
              <a:t>Manufacturing files (BOM, Gerber, etc.)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Chassis (Assembly) Documentation In DCC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6777-F2FB-455C-9238-EEC97571453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LIGO-G1000955-v3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81000" y="2514600"/>
            <a:ext cx="8308848" cy="2282952"/>
          </a:xfrm>
        </p:spPr>
        <p:txBody>
          <a:bodyPr/>
          <a:lstStyle/>
          <a:p>
            <a:r>
              <a:rPr lang="en-US" dirty="0" smtClean="0"/>
              <a:t>A Chassis (better named as an assembly) requires:</a:t>
            </a:r>
          </a:p>
          <a:p>
            <a:pPr lvl="1"/>
            <a:r>
              <a:rPr lang="en-US" dirty="0" smtClean="0"/>
              <a:t>Assembly Drawing (what’s inside the box)</a:t>
            </a:r>
          </a:p>
          <a:p>
            <a:pPr lvl="1"/>
            <a:r>
              <a:rPr lang="en-US" dirty="0" smtClean="0"/>
              <a:t>Assembly BOM (what do I need to build it)</a:t>
            </a:r>
          </a:p>
          <a:p>
            <a:pPr lvl="1"/>
            <a:r>
              <a:rPr lang="en-US" dirty="0" smtClean="0"/>
              <a:t>User’s Guide or Quick Start Guide (how not to break it)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E-traveler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6777-F2FB-455C-9238-EEC97571453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LIGO-G1000955-v3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Obtain the latest revision, don’t clone it </a:t>
            </a:r>
            <a:r>
              <a:rPr lang="en-US" dirty="0" err="1" smtClean="0"/>
              <a:t>willy</a:t>
            </a:r>
            <a:r>
              <a:rPr lang="en-US" dirty="0" smtClean="0"/>
              <a:t> </a:t>
            </a:r>
            <a:r>
              <a:rPr lang="en-US" dirty="0" err="1" smtClean="0"/>
              <a:t>nilly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LIGO-F0900053 latest revision</a:t>
            </a:r>
          </a:p>
          <a:p>
            <a:pPr lvl="1"/>
            <a:r>
              <a:rPr lang="en-US" dirty="0" smtClean="0"/>
              <a:t>Put yourself on the “watch this document” list in the DCC</a:t>
            </a:r>
          </a:p>
          <a:p>
            <a:r>
              <a:rPr lang="en-US" dirty="0" smtClean="0"/>
              <a:t>Fill it out per LIGO-T0900520, latest revision</a:t>
            </a:r>
          </a:p>
          <a:p>
            <a:pPr lvl="1"/>
            <a:r>
              <a:rPr lang="en-US" dirty="0" smtClean="0"/>
              <a:t>This records the birth record and life history of a PCB or Chassis</a:t>
            </a:r>
          </a:p>
          <a:p>
            <a:pPr lvl="1"/>
            <a:r>
              <a:rPr lang="en-US" dirty="0" smtClean="0"/>
              <a:t>The E-traveler is saved under the S-number of the device it tracks.  Going to an S-number in the DCC should yield related files, one of which is the E-traveler</a:t>
            </a:r>
          </a:p>
          <a:p>
            <a:pPr lvl="1"/>
            <a:r>
              <a:rPr lang="en-US" dirty="0" smtClean="0"/>
              <a:t>Save test data under the S-number file card in the DCC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Hope To Be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6777-F2FB-455C-9238-EEC97571453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LIGO-G1000955-v3</a:t>
            </a:r>
            <a:endParaRPr lang="en-US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effort is underway to replace the PDF version with a more convenient DCC interface.</a:t>
            </a:r>
          </a:p>
          <a:p>
            <a:r>
              <a:rPr lang="en-US" dirty="0" smtClean="0"/>
              <a:t>We will eventually try and conveniently link the E-traveler concept to the ICS system (maybe).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24552</TotalTime>
  <Words>283</Words>
  <Application>Microsoft Office PowerPoint</Application>
  <PresentationFormat>On-screen Show (4:3)</PresentationFormat>
  <Paragraphs>56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Documenting With E-travelers</vt:lpstr>
      <vt:lpstr>Marking a Circuit Board</vt:lpstr>
      <vt:lpstr>Marking a Chassis Front Panel</vt:lpstr>
      <vt:lpstr>PCB Documentation In DCC</vt:lpstr>
      <vt:lpstr>Chassis (Assembly) Documentation In DCC</vt:lpstr>
      <vt:lpstr>Using the E-traveler</vt:lpstr>
      <vt:lpstr>Where We Hope To Be</vt:lpstr>
    </vt:vector>
  </TitlesOfParts>
  <Company>Ligo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I/O</dc:title>
  <dc:creator>Richard Abbott</dc:creator>
  <cp:lastModifiedBy>Richard Abbott</cp:lastModifiedBy>
  <cp:revision>13</cp:revision>
  <dcterms:created xsi:type="dcterms:W3CDTF">2010-05-25T23:37:34Z</dcterms:created>
  <dcterms:modified xsi:type="dcterms:W3CDTF">2010-10-02T01:03:39Z</dcterms:modified>
</cp:coreProperties>
</file>