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0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400"/>
            </a:lvl1pPr>
          </a:lstStyle>
          <a:p>
            <a:fld id="{EDB12BAD-1EA4-4101-82E8-F8001EE5BFD5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7" tIns="48329" rIns="96657" bIns="483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400"/>
            </a:lvl1pPr>
          </a:lstStyle>
          <a:p>
            <a:fld id="{A94D1759-26AA-4B3C-9D20-C40B0C187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85F4-71E4-4C23-A75C-7652856A0B3C}" type="datetime1">
              <a:rPr lang="en-US" smtClean="0"/>
              <a:pPr/>
              <a:t>7/29/2010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BAD8-F403-4E73-A4F9-B9463793B148}" type="datetime1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E7D0-72B0-4905-AA24-FD0EAF89AC58}" type="datetime1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0FAF-AA6E-4EA1-865B-B118E79CCF05}" type="datetime1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40CD-3E9F-458A-B4C8-DCC563A9E808}" type="datetime1">
              <a:rPr lang="en-US" smtClean="0"/>
              <a:pPr/>
              <a:t>7/29/2010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C1D423A-F5FD-4E1B-8187-4EA591F5FE17}" type="datetime1">
              <a:rPr lang="en-US" smtClean="0"/>
              <a:pPr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2A33-6007-4087-AA92-73423E80A695}" type="datetime1">
              <a:rPr lang="en-US" smtClean="0"/>
              <a:pPr/>
              <a:t>7/29/2010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5AEF-2587-4675-B875-D3B453BA039F}" type="datetime1">
              <a:rPr lang="en-US" smtClean="0"/>
              <a:pPr/>
              <a:t>7/29/2010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BD5E-3C7C-4314-9886-CF920DF996D9}" type="datetime1">
              <a:rPr lang="en-US" smtClean="0"/>
              <a:pPr/>
              <a:t>7/29/2010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66F2-07B8-41FF-A1F7-EE673E0F586B}" type="datetime1">
              <a:rPr lang="en-US" smtClean="0"/>
              <a:pPr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E77D79-5105-473C-A273-374D4059DE6E}" type="datetime1">
              <a:rPr lang="en-US" smtClean="0"/>
              <a:pPr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6A8902B-6E4F-43B9-B9A9-D30D78856418}" type="datetime1">
              <a:rPr lang="en-US" smtClean="0"/>
              <a:pPr/>
              <a:t>7/29/2010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observed instabilities in Rf opamps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R.  </a:t>
            </a:r>
            <a:r>
              <a:rPr lang="en-US" dirty="0" smtClean="0"/>
              <a:t>Abbott, 30 July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LSC RFPD Analysis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72504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1600200" cy="36576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LIGO-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G1000729-v1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57400" y="2362200"/>
            <a:ext cx="525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Network Analyzer input on P2 with path shorted to U2.  P3 terminated in 50 ohms.  Measurement taken of input impedance (S11) vs. frequency 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657600"/>
            <a:ext cx="721548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1600200" cy="36576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LIGO-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G1000729-v1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of </a:t>
            </a:r>
            <a:r>
              <a:rPr lang="en-US" dirty="0" smtClean="0"/>
              <a:t>Input Impedance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2438400" y="1981200"/>
            <a:ext cx="4495800" cy="762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Frequencies above 100 MHz are potentially unstable (negative resistance)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819400"/>
            <a:ext cx="3228975" cy="2912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>
          <a:xfrm>
            <a:off x="5486400" y="4495800"/>
            <a:ext cx="304800" cy="152400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34000" y="5105400"/>
            <a:ext cx="304800" cy="76200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43400" y="4343400"/>
            <a:ext cx="121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40 MHz 113</a:t>
            </a:r>
            <a:r>
              <a:rPr lang="el-GR" sz="1000" dirty="0" smtClean="0">
                <a:latin typeface="Calibri" pitchFamily="34" charset="0"/>
              </a:rPr>
              <a:t>Ω</a:t>
            </a:r>
            <a:r>
              <a:rPr lang="en-US" sz="1000" dirty="0" smtClean="0">
                <a:latin typeface="Calibri" pitchFamily="34" charset="0"/>
              </a:rPr>
              <a:t>, 13pF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7200" y="4953000"/>
            <a:ext cx="1149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100 MHz 0</a:t>
            </a:r>
            <a:r>
              <a:rPr lang="el-GR" sz="1000" dirty="0" smtClean="0">
                <a:latin typeface="Calibri" pitchFamily="34" charset="0"/>
              </a:rPr>
              <a:t>Ω</a:t>
            </a:r>
            <a:r>
              <a:rPr lang="en-US" sz="1000" dirty="0" smtClean="0">
                <a:latin typeface="Calibri" pitchFamily="34" charset="0"/>
              </a:rPr>
              <a:t>, 11pF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33800" y="5486400"/>
            <a:ext cx="12859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150 MHz -8.7</a:t>
            </a:r>
            <a:r>
              <a:rPr lang="el-GR" sz="1000" dirty="0" smtClean="0">
                <a:latin typeface="Calibri" pitchFamily="34" charset="0"/>
              </a:rPr>
              <a:t>Ω</a:t>
            </a:r>
            <a:r>
              <a:rPr lang="en-US" sz="1000" dirty="0" smtClean="0">
                <a:latin typeface="Calibri" pitchFamily="34" charset="0"/>
              </a:rPr>
              <a:t>, 13pF</a:t>
            </a:r>
            <a:endParaRPr lang="en-US" sz="1000" dirty="0">
              <a:latin typeface="Calibri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953000" y="5638800"/>
            <a:ext cx="304800" cy="76200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1600200" cy="36576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LIGO-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G1000729-v1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Negative Resistance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1600200" cy="36576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LIGO-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G1000729-v1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5486400" y="2514600"/>
            <a:ext cx="1298448" cy="301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400" dirty="0" smtClean="0">
                <a:latin typeface="Calibri" pitchFamily="34" charset="0"/>
              </a:rPr>
              <a:t>Opamp Circuit</a:t>
            </a:r>
            <a:endParaRPr lang="en-US" sz="1400" dirty="0"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133600"/>
            <a:ext cx="1886120" cy="11191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505200"/>
            <a:ext cx="4257674" cy="15859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5" name="Content Placeholder 23"/>
          <p:cNvSpPr txBox="1">
            <a:spLocks/>
          </p:cNvSpPr>
          <p:nvPr/>
        </p:nvSpPr>
        <p:spPr>
          <a:xfrm>
            <a:off x="685800" y="4114800"/>
            <a:ext cx="1447800" cy="30175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Input Impedance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6" name="Content Placeholder 23"/>
          <p:cNvSpPr txBox="1">
            <a:spLocks/>
          </p:cNvSpPr>
          <p:nvPr/>
        </p:nvSpPr>
        <p:spPr>
          <a:xfrm>
            <a:off x="1828800" y="5410200"/>
            <a:ext cx="51816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negative resistance implies gain.  Gain in conjunction with a frequency selective network can,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and does,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create an oscillator.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</a:t>
            </a:r>
            <a:r>
              <a:rPr lang="en-US" dirty="0" smtClean="0"/>
              <a:t>Is To Blame?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160020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Positive feedback could be internal to the RF opamp, bleeding back out the + pin.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Positive feedback could be related to circuit layout.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81400"/>
            <a:ext cx="4719638" cy="17718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971800"/>
            <a:ext cx="2111878" cy="2877829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1600200" cy="36576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LIGO-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G1000729-v1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Measured Data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447800" y="1905000"/>
            <a:ext cx="6096000" cy="106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Real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maginary data in ohms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substantial change in input impedance is only seen when 50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added to the RF input, not the input of the opamp.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Conclusion is that the phenomenon is related to layout.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3352800"/>
          <a:ext cx="6172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S11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Bare Board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S11 50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on RF input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S11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touching 4107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50 MHz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69.7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, -258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, -257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-257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100 MHz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0.4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, -141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, -132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, -137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150 MHz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-8.2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r>
                        <a:rPr lang="en-US" sz="1800" dirty="0" smtClean="0">
                          <a:latin typeface="Calibri" pitchFamily="34" charset="0"/>
                        </a:rPr>
                        <a:t>, -79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, -80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, -73</a:t>
                      </a:r>
                      <a:r>
                        <a:rPr lang="el-GR" sz="1800" dirty="0" smtClean="0">
                          <a:latin typeface="Calibri" pitchFamily="34" charset="0"/>
                        </a:rPr>
                        <a:t>Ω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25521</TotalTime>
  <Words>282</Words>
  <Application>Microsoft Office PowerPoint</Application>
  <PresentationFormat>On-screen Show (4:3)</PresentationFormat>
  <Paragraphs>56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LSC RFPD Analysis</vt:lpstr>
      <vt:lpstr>Test Setup</vt:lpstr>
      <vt:lpstr>Observations of Input Impedance</vt:lpstr>
      <vt:lpstr>Making A Negative Resistance</vt:lpstr>
      <vt:lpstr>Who Is To Blame?</vt:lpstr>
      <vt:lpstr>Measured Data</vt:lpstr>
    </vt:vector>
  </TitlesOfParts>
  <Company>Ligo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I/O</dc:title>
  <dc:creator>Richard Abbott</dc:creator>
  <cp:lastModifiedBy>Richard Abbott</cp:lastModifiedBy>
  <cp:revision>13</cp:revision>
  <dcterms:created xsi:type="dcterms:W3CDTF">2010-05-25T23:37:34Z</dcterms:created>
  <dcterms:modified xsi:type="dcterms:W3CDTF">2010-07-30T18:38:40Z</dcterms:modified>
</cp:coreProperties>
</file>